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68" r:id="rId2"/>
    <p:sldId id="408" r:id="rId3"/>
    <p:sldId id="416" r:id="rId4"/>
    <p:sldId id="417" r:id="rId5"/>
    <p:sldId id="411" r:id="rId6"/>
    <p:sldId id="436" r:id="rId7"/>
    <p:sldId id="437" r:id="rId8"/>
    <p:sldId id="438" r:id="rId9"/>
    <p:sldId id="439" r:id="rId10"/>
    <p:sldId id="440" r:id="rId11"/>
    <p:sldId id="427" r:id="rId12"/>
    <p:sldId id="418" r:id="rId13"/>
    <p:sldId id="419" r:id="rId14"/>
    <p:sldId id="420" r:id="rId15"/>
    <p:sldId id="424" r:id="rId16"/>
    <p:sldId id="405" r:id="rId17"/>
    <p:sldId id="406" r:id="rId18"/>
    <p:sldId id="428" r:id="rId19"/>
    <p:sldId id="435" r:id="rId20"/>
    <p:sldId id="407" r:id="rId21"/>
    <p:sldId id="421" r:id="rId22"/>
  </p:sldIdLst>
  <p:sldSz cx="9144000" cy="6858000" type="screen4x3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D000"/>
    <a:srgbClr val="FFDC09"/>
    <a:srgbClr val="006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95027" autoAdjust="0"/>
  </p:normalViewPr>
  <p:slideViewPr>
    <p:cSldViewPr snapToObjects="1">
      <p:cViewPr>
        <p:scale>
          <a:sx n="66" d="100"/>
          <a:sy n="66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z\Desktop\usb%20backup%20Feb%2016%202015\organize\gallium%20substitution%20conductivity%20tren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660815543012623"/>
          <c:y val="0.35465285165376975"/>
          <c:w val="0.47974393837365775"/>
          <c:h val="0.47147180406386768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17"/>
          </c:marker>
          <c:xVal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0.1</c:v>
                </c:pt>
                <c:pt idx="2">
                  <c:v>0.15</c:v>
                </c:pt>
                <c:pt idx="3">
                  <c:v>0.2</c:v>
                </c:pt>
                <c:pt idx="4">
                  <c:v>0.3</c:v>
                </c:pt>
                <c:pt idx="5">
                  <c:v>0.45</c:v>
                </c:pt>
              </c:numCache>
            </c:numRef>
          </c:xVal>
          <c:yVal>
            <c:numRef>
              <c:f>Sheet1!$C$2:$C$7</c:f>
              <c:numCache>
                <c:formatCode>0.00E+00</c:formatCode>
                <c:ptCount val="6"/>
                <c:pt idx="0">
                  <c:v>1.15E-6</c:v>
                </c:pt>
                <c:pt idx="1">
                  <c:v>1.21E-4</c:v>
                </c:pt>
                <c:pt idx="2">
                  <c:v>1.2999999999999999E-3</c:v>
                </c:pt>
                <c:pt idx="3">
                  <c:v>8.9999999999999998E-4</c:v>
                </c:pt>
                <c:pt idx="4">
                  <c:v>7.0000000000000007E-5</c:v>
                </c:pt>
                <c:pt idx="5">
                  <c:v>6.41E-5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6455424"/>
        <c:axId val="123868672"/>
      </c:scatterChart>
      <c:valAx>
        <c:axId val="106455424"/>
        <c:scaling>
          <c:orientation val="minMax"/>
          <c:max val="0.30000000000000004"/>
        </c:scaling>
        <c:delete val="1"/>
        <c:axPos val="b"/>
        <c:numFmt formatCode="#,##0.0" sourceLinked="0"/>
        <c:majorTickMark val="out"/>
        <c:minorTickMark val="in"/>
        <c:tickLblPos val="nextTo"/>
        <c:crossAx val="123868672"/>
        <c:crossesAt val="1.0000000000000004E-6"/>
        <c:crossBetween val="midCat"/>
        <c:majorUnit val="0.1"/>
      </c:valAx>
      <c:valAx>
        <c:axId val="123868672"/>
        <c:scaling>
          <c:orientation val="minMax"/>
          <c:max val="6.0000000000000019E-3"/>
          <c:min val="0"/>
        </c:scaling>
        <c:delete val="1"/>
        <c:axPos val="l"/>
        <c:numFmt formatCode="#,##0.000" sourceLinked="0"/>
        <c:majorTickMark val="in"/>
        <c:minorTickMark val="none"/>
        <c:tickLblPos val="nextTo"/>
        <c:crossAx val="106455424"/>
        <c:crosses val="autoZero"/>
        <c:crossBetween val="midCat"/>
        <c:majorUnit val="2.0000000000000005E-3"/>
        <c:minorUnit val="2.0000000000000006E-4"/>
      </c:valAx>
    </c:plotArea>
    <c:plotVisOnly val="1"/>
    <c:dispBlanksAs val="gap"/>
    <c:showDLblsOverMax val="0"/>
  </c:chart>
  <c:spPr>
    <a:ln w="38100"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20388-A309-8743-B36C-C3F04CCA213B}" type="datetimeFigureOut">
              <a:rPr lang="en-US" smtClean="0"/>
              <a:pPr/>
              <a:t>25-Jul-16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65751A-09D5-BD4D-B73B-B816814848DD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19424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C4100-54DA-4D4D-9F3F-ECE7F356AB8F}" type="datetimeFigureOut">
              <a:rPr lang="en-US" smtClean="0"/>
              <a:pPr/>
              <a:t>25-Jul-16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3228895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8CFBA-26DC-6F4E-A810-EAAE1CF41695}" type="slidenum">
              <a:rPr lang="es-ES_tradnl" smtClean="0"/>
              <a:pPr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626436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PORTADA</a:t>
            </a:r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8CFBA-26DC-6F4E-A810-EAAE1CF41695}" type="slidenum">
              <a:rPr lang="es-ES_tradnl" smtClean="0"/>
              <a:pPr/>
              <a:t>1</a:t>
            </a:fld>
            <a:endParaRPr lang="es-ES_trad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High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energy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density</a:t>
            </a:r>
            <a:endParaRPr lang="en-GB" sz="1100" dirty="0" smtClean="0">
              <a:solidFill>
                <a:srgbClr val="006174"/>
              </a:solidFill>
              <a:latin typeface="Frutiger 45 Light"/>
            </a:endParaRPr>
          </a:p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>
                <a:solidFill>
                  <a:srgbClr val="006174"/>
                </a:solidFill>
                <a:latin typeface="Frutiger 45 Light"/>
              </a:rPr>
              <a:t>(</a:t>
            </a:r>
            <a:r>
              <a:rPr lang="es-ES" sz="1200" dirty="0" err="1" smtClean="0">
                <a:solidFill>
                  <a:srgbClr val="006174"/>
                </a:solidFill>
                <a:latin typeface="Frutiger 45 Light"/>
              </a:rPr>
              <a:t>with</a:t>
            </a:r>
            <a:r>
              <a:rPr lang="es-ES" sz="1200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sz="1200" dirty="0" err="1" smtClean="0">
                <a:solidFill>
                  <a:srgbClr val="006174"/>
                </a:solidFill>
                <a:latin typeface="Frutiger 45 Light"/>
              </a:rPr>
              <a:t>higher</a:t>
            </a:r>
            <a:r>
              <a:rPr lang="es-ES" sz="1200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sz="1200" dirty="0" err="1" smtClean="0">
                <a:solidFill>
                  <a:srgbClr val="006174"/>
                </a:solidFill>
                <a:latin typeface="Frutiger 45 Light"/>
              </a:rPr>
              <a:t>voltage</a:t>
            </a:r>
            <a:r>
              <a:rPr lang="es-ES" sz="1200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sz="1200" dirty="0" err="1" smtClean="0">
                <a:solidFill>
                  <a:srgbClr val="006174"/>
                </a:solidFill>
                <a:latin typeface="Frutiger 45 Light"/>
              </a:rPr>
              <a:t>cathodes</a:t>
            </a:r>
            <a:r>
              <a:rPr lang="es-ES" sz="1200" dirty="0" smtClean="0">
                <a:solidFill>
                  <a:srgbClr val="006174"/>
                </a:solidFill>
                <a:latin typeface="Frutiger 45 Light"/>
              </a:rPr>
              <a:t>)</a:t>
            </a:r>
            <a:endParaRPr lang="en-GB" sz="1200" dirty="0" smtClean="0">
              <a:solidFill>
                <a:srgbClr val="006174"/>
              </a:solidFill>
              <a:latin typeface="Frutiger 45 Light"/>
            </a:endParaRPr>
          </a:p>
          <a:p>
            <a:pPr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DDF3352-E399-40B9-884C-4695909961DC}" type="slidenum">
              <a:rPr lang="es-ES_tradnl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s-ES_trad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8CFBA-26DC-6F4E-A810-EAAE1CF41695}" type="slidenum">
              <a:rPr lang="es-ES_tradnl" smtClean="0"/>
              <a:pPr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75096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E" dirty="0"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DDF3352-E399-40B9-884C-4695909961DC}" type="slidenum">
              <a:rPr lang="es-ES_tradnl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s-ES_trad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8CFBA-26DC-6F4E-A810-EAAE1CF41695}" type="slidenum">
              <a:rPr lang="es-ES_tradnl" smtClean="0"/>
              <a:pPr/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80879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Stuffed Garnets (Ia-3d space group) </a:t>
            </a:r>
          </a:p>
          <a:p>
            <a:r>
              <a:rPr lang="en-US" dirty="0" smtClean="0"/>
              <a:t>Complex crystal structure</a:t>
            </a:r>
          </a:p>
          <a:p>
            <a:r>
              <a:rPr lang="en-US" dirty="0" smtClean="0"/>
              <a:t>C3A3B2O12</a:t>
            </a:r>
          </a:p>
          <a:p>
            <a:r>
              <a:rPr lang="en-US" dirty="0" smtClean="0"/>
              <a:t>where</a:t>
            </a:r>
          </a:p>
          <a:p>
            <a:r>
              <a:rPr lang="en-US" dirty="0" smtClean="0"/>
              <a:t>CO4 - tetrahedral cages  </a:t>
            </a:r>
          </a:p>
          <a:p>
            <a:r>
              <a:rPr lang="en-US" dirty="0" smtClean="0"/>
              <a:t>AO8 - dodecahedral cages</a:t>
            </a:r>
          </a:p>
          <a:p>
            <a:r>
              <a:rPr lang="en-US" dirty="0" smtClean="0"/>
              <a:t>BO6 - octahedral cages</a:t>
            </a:r>
          </a:p>
          <a:p>
            <a:endParaRPr lang="en-US" dirty="0" smtClean="0"/>
          </a:p>
          <a:p>
            <a:r>
              <a:rPr lang="en-US" dirty="0" smtClean="0"/>
              <a:t>Relieve structural strain to prevent </a:t>
            </a:r>
            <a:r>
              <a:rPr lang="en-US" dirty="0" err="1" smtClean="0"/>
              <a:t>Tg</a:t>
            </a:r>
            <a:r>
              <a:rPr lang="en-US" dirty="0" smtClean="0"/>
              <a:t> distortion</a:t>
            </a:r>
          </a:p>
          <a:p>
            <a:r>
              <a:rPr lang="en-US" dirty="0" smtClean="0"/>
              <a:t>Modulate Li occupancy/vacancy distribution</a:t>
            </a:r>
          </a:p>
          <a:p>
            <a:r>
              <a:rPr lang="en-US" dirty="0" smtClean="0"/>
              <a:t>Act as sintering aid</a:t>
            </a:r>
          </a:p>
          <a:p>
            <a:r>
              <a:rPr lang="en-US" dirty="0" smtClean="0"/>
              <a:t>No </a:t>
            </a:r>
            <a:r>
              <a:rPr lang="en-US" dirty="0" err="1" smtClean="0"/>
              <a:t>aliovalent</a:t>
            </a:r>
            <a:r>
              <a:rPr lang="en-US" dirty="0" smtClean="0"/>
              <a:t> cationic state (voltage stability)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8CFBA-26DC-6F4E-A810-EAAE1CF41695}" type="slidenum">
              <a:rPr lang="es-ES_tradnl" smtClean="0">
                <a:solidFill>
                  <a:prstClr val="black"/>
                </a:solidFill>
                <a:latin typeface="Calibri"/>
              </a:rPr>
              <a:pPr/>
              <a:t>12</a:t>
            </a:fld>
            <a:endParaRPr lang="es-ES_tradnl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5096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DDF3352-E399-40B9-884C-4695909961DC}" type="slidenum">
              <a:rPr lang="es-ES_tradnl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s-ES_trad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DDF3352-E399-40B9-884C-4695909961DC}" type="slidenum">
              <a:rPr lang="es-ES_tradnl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s-ES_trad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8CFBA-26DC-6F4E-A810-EAAE1CF41695}" type="slidenum">
              <a:rPr lang="es-ES_tradnl" smtClean="0"/>
              <a:pPr/>
              <a:t>15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75096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Very good capacity retention for more than 10 cycles</a:t>
            </a:r>
          </a:p>
          <a:p>
            <a:endParaRPr lang="en-US" dirty="0" smtClean="0"/>
          </a:p>
          <a:p>
            <a:r>
              <a:rPr lang="en-US" dirty="0" smtClean="0"/>
              <a:t>Inconsistent Coulombic efficiency</a:t>
            </a:r>
          </a:p>
          <a:p>
            <a:r>
              <a:rPr lang="en-US" dirty="0" smtClean="0"/>
              <a:t> Side reactions, degradation of electrolyte (?)</a:t>
            </a:r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8CFBA-26DC-6F4E-A810-EAAE1CF41695}" type="slidenum">
              <a:rPr lang="es-ES_tradnl" smtClean="0"/>
              <a:pPr/>
              <a:t>17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60943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s-ES_trad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xx/09/2011</a:t>
            </a:r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CIC Energigune CIC Energigune All rights reserved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es-ES_tradnl" dirty="0" smtClean="0"/>
              <a:t>ag. </a:t>
            </a:r>
            <a:fld id="{EA535CCD-DDFB-7D44-9796-CDCE327C31C0}" type="slidenum">
              <a:rPr lang="es-ES_tradnl" smtClean="0"/>
              <a:pPr/>
              <a:t>‹#›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xx/09/2011</a:t>
            </a:r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CIC Energigune CIC Energigune All rights reserved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dirty="0" err="1" smtClean="0"/>
              <a:t>Pag</a:t>
            </a:r>
            <a:r>
              <a:rPr lang="es-ES_tradnl" dirty="0" smtClean="0"/>
              <a:t>. </a:t>
            </a:r>
            <a:fld id="{EA535CCD-DDFB-7D44-9796-CDCE327C31C0}" type="slidenum">
              <a:rPr lang="es-ES_tradnl" smtClean="0"/>
              <a:pPr/>
              <a:t>‹#›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xx/09/2011</a:t>
            </a:r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CIC Energigune CIC Energigune All rights reserved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dirty="0" err="1" smtClean="0"/>
              <a:t>Pag</a:t>
            </a:r>
            <a:r>
              <a:rPr lang="es-ES_tradnl" dirty="0" smtClean="0"/>
              <a:t>. </a:t>
            </a:r>
            <a:fld id="{EA535CCD-DDFB-7D44-9796-CDCE327C31C0}" type="slidenum">
              <a:rPr lang="es-ES_tradnl" smtClean="0"/>
              <a:pPr/>
              <a:t>‹#›</a:t>
            </a:fld>
            <a:endParaRPr lang="es-ES_tradn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/>
              <a:t>xx/09/2011</a:t>
            </a: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8D782-43A8-DA47-96C3-378B65672D1E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8" name="Footer Placeholder 2"/>
          <p:cNvSpPr>
            <a:spLocks noGrp="1" noChangeArrowheads="1"/>
          </p:cNvSpPr>
          <p:nvPr>
            <p:ph type="ftr" sz="quarter" idx="3"/>
          </p:nvPr>
        </p:nvSpPr>
        <p:spPr>
          <a:xfrm>
            <a:off x="3131840" y="6582072"/>
            <a:ext cx="2895600" cy="2522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C00000"/>
                </a:solidFill>
              </a:defRPr>
            </a:lvl1pPr>
          </a:lstStyle>
          <a:p>
            <a:pPr algn="ctr">
              <a:defRPr/>
            </a:pPr>
            <a:r>
              <a:rPr lang="en-US" b="1" smtClean="0"/>
              <a:t>CIC Energigune CIC Energigune All rights reserved </a:t>
            </a: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465948188"/>
      </p:ext>
    </p:extLst>
  </p:cSld>
  <p:clrMapOvr>
    <a:masterClrMapping/>
  </p:clrMapOvr>
  <p:transition spd="med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xx/09/2011</a:t>
            </a: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CIC Energigune CIC Energigune All rights reserved </a:t>
            </a: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2B625-50FB-46D9-8F8C-61C695215BE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627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356351"/>
            <a:ext cx="9144000" cy="50164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Master </a:t>
            </a:r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style</a:t>
            </a:r>
            <a:endParaRPr lang="es-ES_trad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Master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styles</a:t>
            </a:r>
            <a:endParaRPr lang="es-ES_tradnl" dirty="0" smtClean="0"/>
          </a:p>
          <a:p>
            <a:pPr lvl="1"/>
            <a:r>
              <a:rPr lang="es-ES_tradnl" dirty="0" err="1" smtClean="0"/>
              <a:t>Second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s-ES_tradnl" dirty="0" smtClean="0"/>
          </a:p>
          <a:p>
            <a:pPr lvl="2"/>
            <a:r>
              <a:rPr lang="es-ES_tradnl" dirty="0" err="1" smtClean="0"/>
              <a:t>Third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s-ES_tradnl" dirty="0" smtClean="0"/>
          </a:p>
          <a:p>
            <a:pPr lvl="3"/>
            <a:r>
              <a:rPr lang="es-ES_tradnl" dirty="0" err="1" smtClean="0"/>
              <a:t>Fourth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s-ES_tradnl" dirty="0" smtClean="0"/>
          </a:p>
          <a:p>
            <a:pPr lvl="4"/>
            <a:r>
              <a:rPr lang="es-ES_tradnl" dirty="0" err="1" smtClean="0"/>
              <a:t>Fifth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s-ES_tradn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3346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95959"/>
                </a:solidFill>
              </a:defRPr>
            </a:lvl1pPr>
          </a:lstStyle>
          <a:p>
            <a:r>
              <a:rPr lang="es-ES" smtClean="0"/>
              <a:t>xx/09/2011</a:t>
            </a:r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1661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CIC Energigune CIC Energigune All rights reserved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3346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95959"/>
                </a:solidFill>
              </a:defRPr>
            </a:lvl1pPr>
          </a:lstStyle>
          <a:p>
            <a:r>
              <a:rPr lang="en-US" smtClean="0"/>
              <a:t>P</a:t>
            </a:r>
            <a:r>
              <a:rPr lang="es-ES_tradnl" smtClean="0"/>
              <a:t>ag. </a:t>
            </a:r>
            <a:fld id="{EA535CCD-DDFB-7D44-9796-CDCE327C31C0}" type="slidenum">
              <a:rPr lang="es-ES_tradnl" smtClean="0"/>
              <a:pPr/>
              <a:t>‹#›</a:t>
            </a:fld>
            <a:endParaRPr lang="es-ES_tradnl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5200" y="152399"/>
            <a:ext cx="1676400" cy="85545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7" r:id="rId4"/>
    <p:sldLayoutId id="2147483658" r:id="rId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lang="es-ES_tradnl" sz="4400" b="0" i="0" kern="1200" baseline="30000" dirty="0">
          <a:solidFill>
            <a:schemeClr val="tx2"/>
          </a:solidFill>
          <a:latin typeface="Frutiger 45 Light" charset="0"/>
          <a:ea typeface="ＭＳ Ｐゴシック" pitchFamily="-106" charset="-128"/>
          <a:cs typeface="ＭＳ Ｐゴシック" pitchFamily="-106" charset="-128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lang="es-ES_tradnl" sz="4000" b="0" i="0" kern="1200" baseline="30000" dirty="0" smtClean="0">
          <a:solidFill>
            <a:schemeClr val="tx1"/>
          </a:solidFill>
          <a:latin typeface="Frutiger 45 Light" charset="0"/>
          <a:ea typeface="ＭＳ Ｐゴシック" pitchFamily="-106" charset="-128"/>
          <a:cs typeface="ＭＳ Ｐゴシック" pitchFamily="-106" charset="-128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lang="es-ES_tradnl" sz="4000" b="0" i="0" kern="1200" baseline="30000" dirty="0" smtClean="0">
          <a:solidFill>
            <a:schemeClr val="tx1"/>
          </a:solidFill>
          <a:latin typeface="Frutiger 45 Light" charset="0"/>
          <a:ea typeface="ＭＳ Ｐゴシック" pitchFamily="-106" charset="-128"/>
          <a:cs typeface="ＭＳ Ｐゴシック" pitchFamily="-106" charset="-128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lang="es-ES_tradnl" sz="4000" b="0" i="0" kern="1200" baseline="30000" dirty="0" smtClean="0">
          <a:solidFill>
            <a:schemeClr val="tx1"/>
          </a:solidFill>
          <a:latin typeface="Frutiger 45 Light" charset="0"/>
          <a:ea typeface="ＭＳ Ｐゴシック" pitchFamily="-106" charset="-128"/>
          <a:cs typeface="ＭＳ Ｐゴシック" pitchFamily="-106" charset="-128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lang="es-ES_tradnl" sz="4000" b="0" i="0" kern="1200" baseline="30000" dirty="0" smtClean="0">
          <a:solidFill>
            <a:schemeClr val="tx1"/>
          </a:solidFill>
          <a:latin typeface="Frutiger 45 Light" charset="0"/>
          <a:ea typeface="ＭＳ Ｐゴシック" pitchFamily="-106" charset="-128"/>
          <a:cs typeface="ＭＳ Ｐゴシック" pitchFamily="-106" charset="-128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lang="es-ES_tradnl" sz="4000" b="0" i="0" kern="1200" baseline="30000" dirty="0">
          <a:solidFill>
            <a:schemeClr val="tx1"/>
          </a:solidFill>
          <a:latin typeface="Frutiger 45 Light" charset="0"/>
          <a:ea typeface="ＭＳ Ｐゴシック" pitchFamily="-106" charset="-128"/>
          <a:cs typeface="ＭＳ Ｐゴシック" pitchFamily="-106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tiff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tiff"/><Relationship Id="rId5" Type="http://schemas.openxmlformats.org/officeDocument/2006/relationships/image" Target="../media/image35.tiff"/><Relationship Id="rId4" Type="http://schemas.openxmlformats.org/officeDocument/2006/relationships/image" Target="../media/image34.tif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tiff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chart" Target="../charts/chart1.xml"/><Relationship Id="rId4" Type="http://schemas.openxmlformats.org/officeDocument/2006/relationships/image" Target="../media/image40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50.tif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tiff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52400"/>
            <a:ext cx="7086600" cy="6705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0" y="0"/>
            <a:ext cx="2095500" cy="6858000"/>
          </a:xfrm>
          <a:prstGeom prst="rect">
            <a:avLst/>
          </a:prstGeom>
          <a:solidFill>
            <a:srgbClr val="AFCB04">
              <a:alpha val="6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s-ES_tradnl"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 rot="16200000">
            <a:off x="369887" y="5385567"/>
            <a:ext cx="2176463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s-ES_tradnl" sz="4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L Frutiger Light"/>
                <a:ea typeface="ＭＳ Ｐゴシック" pitchFamily="-112" charset="-128"/>
                <a:cs typeface="L Frutiger Light"/>
              </a:rPr>
              <a:t>2016</a:t>
            </a:r>
            <a:endParaRPr lang="es-ES" sz="4400" b="1" dirty="0">
              <a:solidFill>
                <a:srgbClr val="0066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L Frutiger Light"/>
              <a:ea typeface="ＭＳ Ｐゴシック" pitchFamily="-112" charset="-128"/>
              <a:cs typeface="L Frutiger Light"/>
            </a:endParaRPr>
          </a:p>
        </p:txBody>
      </p:sp>
      <p:sp>
        <p:nvSpPr>
          <p:cNvPr id="15366" name="Rectangle 20"/>
          <p:cNvSpPr>
            <a:spLocks noChangeArrowheads="1"/>
          </p:cNvSpPr>
          <p:nvPr/>
        </p:nvSpPr>
        <p:spPr bwMode="auto">
          <a:xfrm rot="-5400000">
            <a:off x="-184149" y="4257675"/>
            <a:ext cx="3948112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s-ES" sz="900" dirty="0">
                <a:solidFill>
                  <a:srgbClr val="006600"/>
                </a:solidFill>
                <a:latin typeface="L Frutiger Light" pitchFamily="-109" charset="0"/>
                <a:ea typeface="L Frutiger Light" pitchFamily="-109" charset="0"/>
                <a:cs typeface="L Frutiger Light" pitchFamily="-109" charset="0"/>
              </a:rPr>
              <a:t> </a:t>
            </a:r>
            <a:r>
              <a:rPr lang="es-ES_tradnl" sz="900" dirty="0">
                <a:solidFill>
                  <a:srgbClr val="006600"/>
                </a:solidFill>
                <a:latin typeface="L Frutiger Light" pitchFamily="-109" charset="0"/>
                <a:ea typeface="L Frutiger Light" pitchFamily="-109" charset="0"/>
                <a:cs typeface="L Frutiger Light" pitchFamily="-109" charset="0"/>
              </a:rPr>
              <a:t>©</a:t>
            </a:r>
            <a:r>
              <a:rPr lang="es-ES" sz="900" dirty="0">
                <a:solidFill>
                  <a:srgbClr val="006600"/>
                </a:solidFill>
                <a:latin typeface="L Frutiger Light" pitchFamily="-109" charset="0"/>
                <a:ea typeface="L Frutiger Light" pitchFamily="-109" charset="0"/>
                <a:cs typeface="L Frutiger Light" pitchFamily="-109" charset="0"/>
              </a:rPr>
              <a:t> CIC </a:t>
            </a:r>
            <a:r>
              <a:rPr lang="en-US" sz="900" dirty="0">
                <a:solidFill>
                  <a:srgbClr val="006600"/>
                </a:solidFill>
                <a:latin typeface="L Frutiger Light" pitchFamily="-109" charset="0"/>
                <a:ea typeface="L Frutiger Light" pitchFamily="-109" charset="0"/>
                <a:cs typeface="L Frutiger Light" pitchFamily="-109" charset="0"/>
              </a:rPr>
              <a:t>energiGUNE</a:t>
            </a:r>
            <a:r>
              <a:rPr lang="es-ES" sz="900" dirty="0">
                <a:solidFill>
                  <a:srgbClr val="006600"/>
                </a:solidFill>
                <a:latin typeface="L Frutiger Light" pitchFamily="-109" charset="0"/>
                <a:ea typeface="L Frutiger Light" pitchFamily="-109" charset="0"/>
                <a:cs typeface="L Frutiger Light" pitchFamily="-109" charset="0"/>
              </a:rPr>
              <a:t>. </a:t>
            </a:r>
            <a:r>
              <a:rPr lang="es-ES" sz="900" dirty="0" smtClean="0">
                <a:solidFill>
                  <a:srgbClr val="006600"/>
                </a:solidFill>
                <a:latin typeface="L Frutiger Light" pitchFamily="-109" charset="0"/>
                <a:ea typeface="L Frutiger Light" pitchFamily="-109" charset="0"/>
                <a:cs typeface="L Frutiger Light" pitchFamily="-109" charset="0"/>
              </a:rPr>
              <a:t>2015  </a:t>
            </a:r>
            <a:r>
              <a:rPr lang="es-ES" sz="900" dirty="0" smtClean="0">
                <a:solidFill>
                  <a:srgbClr val="006600"/>
                </a:solidFill>
                <a:latin typeface="L Frutiger Light" pitchFamily="-110" charset="0"/>
                <a:ea typeface="L Frutiger Light" pitchFamily="-110" charset="0"/>
                <a:cs typeface="L Frutiger Light" pitchFamily="-110" charset="0"/>
              </a:rPr>
              <a:t>All rights reserved</a:t>
            </a:r>
            <a:endParaRPr lang="es-ES_tradnl" sz="900" dirty="0">
              <a:solidFill>
                <a:srgbClr val="006600"/>
              </a:solidFill>
              <a:latin typeface="L Frutiger Light" pitchFamily="-110" charset="0"/>
              <a:ea typeface="L Frutiger Light" pitchFamily="-110" charset="0"/>
              <a:cs typeface="L Frutiger Light" pitchFamily="-110" charset="0"/>
            </a:endParaRPr>
          </a:p>
        </p:txBody>
      </p:sp>
      <p:sp>
        <p:nvSpPr>
          <p:cNvPr id="12" name="Line 16"/>
          <p:cNvSpPr>
            <a:spLocks noChangeShapeType="1"/>
          </p:cNvSpPr>
          <p:nvPr/>
        </p:nvSpPr>
        <p:spPr bwMode="auto">
          <a:xfrm>
            <a:off x="2901950" y="1988840"/>
            <a:ext cx="5632450" cy="0"/>
          </a:xfrm>
          <a:prstGeom prst="line">
            <a:avLst/>
          </a:prstGeom>
          <a:noFill/>
          <a:ln w="57150" cap="flat" cmpd="sng" algn="ctr">
            <a:solidFill>
              <a:srgbClr val="BBE0E3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s-ES_tradnl" dirty="0">
              <a:solidFill>
                <a:schemeClr val="accent5">
                  <a:lumMod val="50000"/>
                </a:schemeClr>
              </a:solidFill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5371" name="Text Box 5"/>
          <p:cNvSpPr txBox="1">
            <a:spLocks noChangeArrowheads="1"/>
          </p:cNvSpPr>
          <p:nvPr/>
        </p:nvSpPr>
        <p:spPr bwMode="auto">
          <a:xfrm>
            <a:off x="2290605" y="332656"/>
            <a:ext cx="685339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buNone/>
            </a:pPr>
            <a:r>
              <a:rPr lang="en-GB" sz="2800" b="1" dirty="0" smtClean="0">
                <a:solidFill>
                  <a:srgbClr val="4597A0"/>
                </a:solidFill>
                <a:latin typeface="Frutiger 45 Light" charset="0"/>
              </a:rPr>
              <a:t>Exploring the limitations of garnet ceramic electrolytes for all-solid-state batteries</a:t>
            </a:r>
            <a:endParaRPr lang="en-GB" sz="2800" b="1" dirty="0">
              <a:solidFill>
                <a:srgbClr val="4597A0"/>
              </a:solidFill>
              <a:latin typeface="Frutiger 45 Light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866" y="0"/>
            <a:ext cx="2032000" cy="2448034"/>
          </a:xfrm>
          <a:prstGeom prst="rect">
            <a:avLst/>
          </a:prstGeom>
        </p:spPr>
      </p:pic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5436096" y="5530006"/>
            <a:ext cx="385192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GB" sz="1200" b="1" dirty="0" smtClean="0">
                <a:solidFill>
                  <a:srgbClr val="C00000"/>
                </a:solidFill>
                <a:latin typeface="Frutiger 45 Light" charset="0"/>
              </a:rPr>
              <a:t>2</a:t>
            </a:r>
            <a:r>
              <a:rPr lang="en-GB" sz="1200" b="1" baseline="30000" dirty="0" smtClean="0">
                <a:solidFill>
                  <a:srgbClr val="C00000"/>
                </a:solidFill>
                <a:latin typeface="Frutiger 45 Light" charset="0"/>
              </a:rPr>
              <a:t>nd</a:t>
            </a:r>
            <a:r>
              <a:rPr lang="en-GB" sz="1200" b="1" dirty="0" smtClean="0">
                <a:solidFill>
                  <a:srgbClr val="C00000"/>
                </a:solidFill>
                <a:latin typeface="Frutiger 45 Light" charset="0"/>
              </a:rPr>
              <a:t> International Conference and Expo on</a:t>
            </a:r>
          </a:p>
          <a:p>
            <a:pPr>
              <a:buNone/>
            </a:pPr>
            <a:r>
              <a:rPr lang="en-GB" b="1" dirty="0" smtClean="0">
                <a:solidFill>
                  <a:srgbClr val="C00000"/>
                </a:solidFill>
                <a:latin typeface="Frutiger 45 Light" charset="0"/>
              </a:rPr>
              <a:t>Ceramics &amp; Composite Materials</a:t>
            </a:r>
          </a:p>
          <a:p>
            <a:pPr>
              <a:buNone/>
            </a:pPr>
            <a:endParaRPr lang="en-GB" sz="1200" b="1" dirty="0" smtClean="0">
              <a:solidFill>
                <a:srgbClr val="C00000"/>
              </a:solidFill>
              <a:latin typeface="Frutiger 45 Light" charset="0"/>
            </a:endParaRPr>
          </a:p>
          <a:p>
            <a:pPr algn="r">
              <a:buNone/>
            </a:pPr>
            <a:r>
              <a:rPr lang="en-GB" sz="1200" b="1" dirty="0" smtClean="0">
                <a:solidFill>
                  <a:srgbClr val="C00000"/>
                </a:solidFill>
                <a:latin typeface="Frutiger 45 Light" charset="0"/>
              </a:rPr>
              <a:t>Berlin, July </a:t>
            </a:r>
            <a:r>
              <a:rPr lang="en-GB" sz="1200" b="1" dirty="0">
                <a:solidFill>
                  <a:srgbClr val="C00000"/>
                </a:solidFill>
                <a:latin typeface="Frutiger 45 Light" charset="0"/>
              </a:rPr>
              <a:t>26th, </a:t>
            </a:r>
            <a:r>
              <a:rPr lang="en-GB" sz="1200" b="1" dirty="0" smtClean="0">
                <a:solidFill>
                  <a:srgbClr val="C00000"/>
                </a:solidFill>
                <a:latin typeface="Frutiger 45 Light" charset="0"/>
              </a:rPr>
              <a:t>2016    	 </a:t>
            </a:r>
            <a:endParaRPr lang="en-GB" sz="1200" b="1" dirty="0">
              <a:solidFill>
                <a:srgbClr val="C00000"/>
              </a:solidFill>
              <a:latin typeface="Frutiger 45 Light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722679" y="2123331"/>
            <a:ext cx="581172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b="1" i="1" u="sng" dirty="0" smtClean="0">
                <a:solidFill>
                  <a:srgbClr val="4597A0"/>
                </a:solidFill>
                <a:latin typeface="Frutiger 45 Light"/>
              </a:rPr>
              <a:t>Frederic Aguesse</a:t>
            </a:r>
          </a:p>
          <a:p>
            <a:pPr algn="ctr"/>
            <a:r>
              <a:rPr lang="es-ES" sz="2000" dirty="0" smtClean="0">
                <a:solidFill>
                  <a:srgbClr val="4597A0"/>
                </a:solidFill>
                <a:latin typeface="Frutiger 45 Light"/>
              </a:rPr>
              <a:t>W. Manalastas, L. Buannic, J-M. </a:t>
            </a:r>
            <a:r>
              <a:rPr lang="es-ES" sz="2000" dirty="0">
                <a:solidFill>
                  <a:srgbClr val="4597A0"/>
                </a:solidFill>
                <a:latin typeface="Frutiger 45 Light"/>
              </a:rPr>
              <a:t>Lopez del </a:t>
            </a:r>
            <a:r>
              <a:rPr lang="es-ES" sz="2000" dirty="0" smtClean="0">
                <a:solidFill>
                  <a:srgbClr val="4597A0"/>
                </a:solidFill>
                <a:latin typeface="Frutiger 45 Light"/>
              </a:rPr>
              <a:t>Amo, G. </a:t>
            </a:r>
            <a:r>
              <a:rPr lang="es-ES" sz="2000" dirty="0">
                <a:solidFill>
                  <a:srgbClr val="4597A0"/>
                </a:solidFill>
                <a:latin typeface="Frutiger 45 Light"/>
              </a:rPr>
              <a:t>Singh, A. Llordés, </a:t>
            </a:r>
            <a:r>
              <a:rPr lang="es-ES" sz="2000" dirty="0" smtClean="0">
                <a:solidFill>
                  <a:srgbClr val="4597A0"/>
                </a:solidFill>
                <a:latin typeface="Frutiger 45 Light"/>
              </a:rPr>
              <a:t>J. Kilner</a:t>
            </a:r>
            <a:endParaRPr lang="en-GB" sz="2000" dirty="0">
              <a:solidFill>
                <a:srgbClr val="4597A0"/>
              </a:solidFill>
              <a:latin typeface="Frutiger 45 Ligh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smtClean="0"/>
              <a:t>Pag. </a:t>
            </a:r>
            <a:fld id="{EA535CCD-DDFB-7D44-9796-CDCE327C31C0}" type="slidenum">
              <a:rPr lang="es-ES_tradnl" smtClean="0"/>
              <a:pPr/>
              <a:t>1</a:t>
            </a:fld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Where are we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1828800" y="5562600"/>
            <a:ext cx="5486400" cy="804862"/>
          </a:xfrm>
        </p:spPr>
        <p:txBody>
          <a:bodyPr/>
          <a:lstStyle/>
          <a:p>
            <a:pPr algn="ctr"/>
            <a:r>
              <a:rPr lang="en-US" dirty="0" smtClean="0"/>
              <a:t>Vitoria </a:t>
            </a:r>
            <a:r>
              <a:rPr lang="en-US" dirty="0" err="1" smtClean="0"/>
              <a:t>Gasteiz</a:t>
            </a:r>
            <a:r>
              <a:rPr lang="en-US" dirty="0" smtClean="0"/>
              <a:t>, capital of Alava province in the Basque country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Initial research circa Sept 2011,   Dec 2015 71 researchers</a:t>
            </a:r>
            <a:endParaRPr lang="en-US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05400" y="1371600"/>
            <a:ext cx="3458633" cy="2593975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90600"/>
            <a:ext cx="2063044" cy="10746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057400"/>
            <a:ext cx="2057400" cy="13866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3429000"/>
            <a:ext cx="2057400" cy="154589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90800" y="1600200"/>
            <a:ext cx="2032000" cy="244803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38D782-43A8-DA47-96C3-378B65672D1E}" type="slidenum">
              <a:rPr lang="es-ES_tradnl" smtClean="0"/>
              <a:pPr>
                <a:defRPr/>
              </a:pPr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350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roup 311"/>
          <p:cNvGrpSpPr/>
          <p:nvPr/>
        </p:nvGrpSpPr>
        <p:grpSpPr>
          <a:xfrm>
            <a:off x="2440607" y="1226936"/>
            <a:ext cx="3744416" cy="3959684"/>
            <a:chOff x="251520" y="1053492"/>
            <a:chExt cx="3744416" cy="3959684"/>
          </a:xfrm>
        </p:grpSpPr>
        <p:cxnSp>
          <p:nvCxnSpPr>
            <p:cNvPr id="2" name="Straight Connector 1"/>
            <p:cNvCxnSpPr>
              <a:stCxn id="5" idx="1"/>
            </p:cNvCxnSpPr>
            <p:nvPr/>
          </p:nvCxnSpPr>
          <p:spPr>
            <a:xfrm flipH="1">
              <a:off x="467544" y="3308595"/>
              <a:ext cx="576064" cy="657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/>
            <p:cNvCxnSpPr/>
            <p:nvPr/>
          </p:nvCxnSpPr>
          <p:spPr>
            <a:xfrm flipH="1">
              <a:off x="3131840" y="3284984"/>
              <a:ext cx="630488" cy="657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3"/>
            <p:cNvGrpSpPr/>
            <p:nvPr/>
          </p:nvGrpSpPr>
          <p:grpSpPr>
            <a:xfrm>
              <a:off x="1043608" y="2196072"/>
              <a:ext cx="2124216" cy="2216253"/>
              <a:chOff x="755576" y="1548000"/>
              <a:chExt cx="2124216" cy="2216253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755576" y="1556792"/>
                <a:ext cx="186584" cy="2207461"/>
              </a:xfrm>
              <a:prstGeom prst="rect">
                <a:avLst/>
              </a:prstGeom>
              <a:solidFill>
                <a:srgbClr val="EE4A00"/>
              </a:solidFill>
              <a:ln>
                <a:solidFill>
                  <a:srgbClr val="EE4A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2699792" y="1548000"/>
                <a:ext cx="180000" cy="220746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7" name="Group 6"/>
              <p:cNvGrpSpPr/>
              <p:nvPr/>
            </p:nvGrpSpPr>
            <p:grpSpPr>
              <a:xfrm>
                <a:off x="943200" y="1665024"/>
                <a:ext cx="1752268" cy="1981776"/>
                <a:chOff x="943200" y="1665024"/>
                <a:chExt cx="1752268" cy="1981776"/>
              </a:xfrm>
            </p:grpSpPr>
            <p:pic>
              <p:nvPicPr>
                <p:cNvPr id="28" name="Picture 3"/>
                <p:cNvPicPr>
                  <a:picLocks noChangeAspect="1" noChangeArrowheads="1"/>
                </p:cNvPicPr>
                <p:nvPr/>
              </p:nvPicPr>
              <p:blipFill rotWithShape="1"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artisticPastelsSmooth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0000" t="62393"/>
                <a:stretch/>
              </p:blipFill>
              <p:spPr bwMode="auto">
                <a:xfrm rot="16200000">
                  <a:off x="852399" y="2229680"/>
                  <a:ext cx="1980000" cy="850688"/>
                </a:xfrm>
                <a:prstGeom prst="rect">
                  <a:avLst/>
                </a:prstGeom>
                <a:solidFill>
                  <a:srgbClr val="000000">
                    <a:shade val="95000"/>
                  </a:srgbClr>
                </a:solidFill>
                <a:ln w="28575" cap="sq">
                  <a:noFill/>
                  <a:miter lim="800000"/>
                </a:ln>
                <a:effectLst>
                  <a:outerShdw blurRad="254000" dist="190500" dir="2700000" sy="90000" algn="bl" rotWithShape="0">
                    <a:srgbClr val="000000">
                      <a:alpha val="40000"/>
                    </a:srgbClr>
                  </a:outerShdw>
                </a:effectLst>
                <a:extLst/>
              </p:spPr>
            </p:pic>
            <p:grpSp>
              <p:nvGrpSpPr>
                <p:cNvPr id="29" name="Group 28"/>
                <p:cNvGrpSpPr/>
                <p:nvPr/>
              </p:nvGrpSpPr>
              <p:grpSpPr>
                <a:xfrm>
                  <a:off x="943200" y="1666800"/>
                  <a:ext cx="488668" cy="1980000"/>
                  <a:chOff x="943200" y="1666800"/>
                  <a:chExt cx="488668" cy="1980000"/>
                </a:xfrm>
              </p:grpSpPr>
              <p:pic>
                <p:nvPicPr>
                  <p:cNvPr id="152" name="Picture 3"/>
                  <p:cNvPicPr preferRelativeResize="0">
                    <a:picLocks noChangeArrowheads="1"/>
                  </p:cNvPicPr>
                  <p:nvPr/>
                </p:nvPicPr>
                <p:blipFill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0000" t="62393"/>
                  <a:stretch/>
                </p:blipFill>
                <p:spPr bwMode="auto">
                  <a:xfrm rot="16200000">
                    <a:off x="197068" y="2422800"/>
                    <a:ext cx="1980000" cy="468000"/>
                  </a:xfrm>
                  <a:prstGeom prst="rect">
                    <a:avLst/>
                  </a:prstGeom>
                  <a:ln w="19050" cap="sq">
                    <a:noFill/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</a:extLst>
                </p:spPr>
              </p:pic>
              <p:sp>
                <p:nvSpPr>
                  <p:cNvPr id="153" name="Freeform 152"/>
                  <p:cNvSpPr/>
                  <p:nvPr/>
                </p:nvSpPr>
                <p:spPr>
                  <a:xfrm>
                    <a:off x="970290" y="1707178"/>
                    <a:ext cx="105581" cy="160360"/>
                  </a:xfrm>
                  <a:custGeom>
                    <a:avLst/>
                    <a:gdLst>
                      <a:gd name="connsiteX0" fmla="*/ 177800 w 211161"/>
                      <a:gd name="connsiteY0" fmla="*/ 10702 h 239302"/>
                      <a:gd name="connsiteX1" fmla="*/ 177800 w 211161"/>
                      <a:gd name="connsiteY1" fmla="*/ 10702 h 239302"/>
                      <a:gd name="connsiteX2" fmla="*/ 12700 w 211161"/>
                      <a:gd name="connsiteY2" fmla="*/ 36102 h 239302"/>
                      <a:gd name="connsiteX3" fmla="*/ 0 w 211161"/>
                      <a:gd name="connsiteY3" fmla="*/ 55152 h 239302"/>
                      <a:gd name="connsiteX4" fmla="*/ 6350 w 211161"/>
                      <a:gd name="connsiteY4" fmla="*/ 144052 h 239302"/>
                      <a:gd name="connsiteX5" fmla="*/ 19050 w 211161"/>
                      <a:gd name="connsiteY5" fmla="*/ 163102 h 239302"/>
                      <a:gd name="connsiteX6" fmla="*/ 38100 w 211161"/>
                      <a:gd name="connsiteY6" fmla="*/ 182152 h 239302"/>
                      <a:gd name="connsiteX7" fmla="*/ 82550 w 211161"/>
                      <a:gd name="connsiteY7" fmla="*/ 201202 h 239302"/>
                      <a:gd name="connsiteX8" fmla="*/ 133350 w 211161"/>
                      <a:gd name="connsiteY8" fmla="*/ 232952 h 239302"/>
                      <a:gd name="connsiteX9" fmla="*/ 152400 w 211161"/>
                      <a:gd name="connsiteY9" fmla="*/ 239302 h 239302"/>
                      <a:gd name="connsiteX10" fmla="*/ 158750 w 211161"/>
                      <a:gd name="connsiteY10" fmla="*/ 213902 h 239302"/>
                      <a:gd name="connsiteX11" fmla="*/ 165100 w 211161"/>
                      <a:gd name="connsiteY11" fmla="*/ 194852 h 239302"/>
                      <a:gd name="connsiteX12" fmla="*/ 152400 w 211161"/>
                      <a:gd name="connsiteY12" fmla="*/ 156752 h 239302"/>
                      <a:gd name="connsiteX13" fmla="*/ 158750 w 211161"/>
                      <a:gd name="connsiteY13" fmla="*/ 131352 h 239302"/>
                      <a:gd name="connsiteX14" fmla="*/ 184150 w 211161"/>
                      <a:gd name="connsiteY14" fmla="*/ 118652 h 239302"/>
                      <a:gd name="connsiteX15" fmla="*/ 196850 w 211161"/>
                      <a:gd name="connsiteY15" fmla="*/ 99602 h 239302"/>
                      <a:gd name="connsiteX16" fmla="*/ 203200 w 211161"/>
                      <a:gd name="connsiteY16" fmla="*/ 74202 h 239302"/>
                      <a:gd name="connsiteX17" fmla="*/ 209550 w 211161"/>
                      <a:gd name="connsiteY17" fmla="*/ 55152 h 239302"/>
                      <a:gd name="connsiteX18" fmla="*/ 158750 w 211161"/>
                      <a:gd name="connsiteY18" fmla="*/ 42452 h 239302"/>
                      <a:gd name="connsiteX19" fmla="*/ 177800 w 211161"/>
                      <a:gd name="connsiteY19" fmla="*/ 10702 h 239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11161" h="239302">
                        <a:moveTo>
                          <a:pt x="177800" y="10702"/>
                        </a:moveTo>
                        <a:lnTo>
                          <a:pt x="177800" y="10702"/>
                        </a:lnTo>
                        <a:cubicBezTo>
                          <a:pt x="-80875" y="21049"/>
                          <a:pt x="47581" y="-33661"/>
                          <a:pt x="12700" y="36102"/>
                        </a:cubicBezTo>
                        <a:cubicBezTo>
                          <a:pt x="9287" y="42928"/>
                          <a:pt x="4233" y="48802"/>
                          <a:pt x="0" y="55152"/>
                        </a:cubicBezTo>
                        <a:cubicBezTo>
                          <a:pt x="2117" y="84785"/>
                          <a:pt x="1187" y="114795"/>
                          <a:pt x="6350" y="144052"/>
                        </a:cubicBezTo>
                        <a:cubicBezTo>
                          <a:pt x="7676" y="151568"/>
                          <a:pt x="14164" y="157239"/>
                          <a:pt x="19050" y="163102"/>
                        </a:cubicBezTo>
                        <a:cubicBezTo>
                          <a:pt x="24799" y="170001"/>
                          <a:pt x="30792" y="176932"/>
                          <a:pt x="38100" y="182152"/>
                        </a:cubicBezTo>
                        <a:cubicBezTo>
                          <a:pt x="51832" y="191960"/>
                          <a:pt x="67004" y="196020"/>
                          <a:pt x="82550" y="201202"/>
                        </a:cubicBezTo>
                        <a:cubicBezTo>
                          <a:pt x="102676" y="231391"/>
                          <a:pt x="88010" y="217839"/>
                          <a:pt x="133350" y="232952"/>
                        </a:cubicBezTo>
                        <a:lnTo>
                          <a:pt x="152400" y="239302"/>
                        </a:lnTo>
                        <a:cubicBezTo>
                          <a:pt x="154517" y="230835"/>
                          <a:pt x="156352" y="222293"/>
                          <a:pt x="158750" y="213902"/>
                        </a:cubicBezTo>
                        <a:cubicBezTo>
                          <a:pt x="160589" y="207466"/>
                          <a:pt x="165839" y="201505"/>
                          <a:pt x="165100" y="194852"/>
                        </a:cubicBezTo>
                        <a:cubicBezTo>
                          <a:pt x="163622" y="181547"/>
                          <a:pt x="152400" y="156752"/>
                          <a:pt x="152400" y="156752"/>
                        </a:cubicBezTo>
                        <a:cubicBezTo>
                          <a:pt x="154517" y="148285"/>
                          <a:pt x="153163" y="138056"/>
                          <a:pt x="158750" y="131352"/>
                        </a:cubicBezTo>
                        <a:cubicBezTo>
                          <a:pt x="164810" y="124080"/>
                          <a:pt x="176878" y="124712"/>
                          <a:pt x="184150" y="118652"/>
                        </a:cubicBezTo>
                        <a:cubicBezTo>
                          <a:pt x="190013" y="113766"/>
                          <a:pt x="192617" y="105952"/>
                          <a:pt x="196850" y="99602"/>
                        </a:cubicBezTo>
                        <a:cubicBezTo>
                          <a:pt x="198967" y="91135"/>
                          <a:pt x="200802" y="82593"/>
                          <a:pt x="203200" y="74202"/>
                        </a:cubicBezTo>
                        <a:cubicBezTo>
                          <a:pt x="205039" y="67766"/>
                          <a:pt x="214997" y="59043"/>
                          <a:pt x="209550" y="55152"/>
                        </a:cubicBezTo>
                        <a:cubicBezTo>
                          <a:pt x="195347" y="45007"/>
                          <a:pt x="158750" y="42452"/>
                          <a:pt x="158750" y="42452"/>
                        </a:cubicBezTo>
                        <a:cubicBezTo>
                          <a:pt x="151731" y="21394"/>
                          <a:pt x="174625" y="15994"/>
                          <a:pt x="177800" y="10702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4" name="Freeform 153"/>
                  <p:cNvSpPr/>
                  <p:nvPr/>
                </p:nvSpPr>
                <p:spPr>
                  <a:xfrm rot="11584203">
                    <a:off x="1149433" y="2032185"/>
                    <a:ext cx="105581" cy="160360"/>
                  </a:xfrm>
                  <a:custGeom>
                    <a:avLst/>
                    <a:gdLst>
                      <a:gd name="connsiteX0" fmla="*/ 177800 w 211161"/>
                      <a:gd name="connsiteY0" fmla="*/ 10702 h 239302"/>
                      <a:gd name="connsiteX1" fmla="*/ 177800 w 211161"/>
                      <a:gd name="connsiteY1" fmla="*/ 10702 h 239302"/>
                      <a:gd name="connsiteX2" fmla="*/ 12700 w 211161"/>
                      <a:gd name="connsiteY2" fmla="*/ 36102 h 239302"/>
                      <a:gd name="connsiteX3" fmla="*/ 0 w 211161"/>
                      <a:gd name="connsiteY3" fmla="*/ 55152 h 239302"/>
                      <a:gd name="connsiteX4" fmla="*/ 6350 w 211161"/>
                      <a:gd name="connsiteY4" fmla="*/ 144052 h 239302"/>
                      <a:gd name="connsiteX5" fmla="*/ 19050 w 211161"/>
                      <a:gd name="connsiteY5" fmla="*/ 163102 h 239302"/>
                      <a:gd name="connsiteX6" fmla="*/ 38100 w 211161"/>
                      <a:gd name="connsiteY6" fmla="*/ 182152 h 239302"/>
                      <a:gd name="connsiteX7" fmla="*/ 82550 w 211161"/>
                      <a:gd name="connsiteY7" fmla="*/ 201202 h 239302"/>
                      <a:gd name="connsiteX8" fmla="*/ 133350 w 211161"/>
                      <a:gd name="connsiteY8" fmla="*/ 232952 h 239302"/>
                      <a:gd name="connsiteX9" fmla="*/ 152400 w 211161"/>
                      <a:gd name="connsiteY9" fmla="*/ 239302 h 239302"/>
                      <a:gd name="connsiteX10" fmla="*/ 158750 w 211161"/>
                      <a:gd name="connsiteY10" fmla="*/ 213902 h 239302"/>
                      <a:gd name="connsiteX11" fmla="*/ 165100 w 211161"/>
                      <a:gd name="connsiteY11" fmla="*/ 194852 h 239302"/>
                      <a:gd name="connsiteX12" fmla="*/ 152400 w 211161"/>
                      <a:gd name="connsiteY12" fmla="*/ 156752 h 239302"/>
                      <a:gd name="connsiteX13" fmla="*/ 158750 w 211161"/>
                      <a:gd name="connsiteY13" fmla="*/ 131352 h 239302"/>
                      <a:gd name="connsiteX14" fmla="*/ 184150 w 211161"/>
                      <a:gd name="connsiteY14" fmla="*/ 118652 h 239302"/>
                      <a:gd name="connsiteX15" fmla="*/ 196850 w 211161"/>
                      <a:gd name="connsiteY15" fmla="*/ 99602 h 239302"/>
                      <a:gd name="connsiteX16" fmla="*/ 203200 w 211161"/>
                      <a:gd name="connsiteY16" fmla="*/ 74202 h 239302"/>
                      <a:gd name="connsiteX17" fmla="*/ 209550 w 211161"/>
                      <a:gd name="connsiteY17" fmla="*/ 55152 h 239302"/>
                      <a:gd name="connsiteX18" fmla="*/ 158750 w 211161"/>
                      <a:gd name="connsiteY18" fmla="*/ 42452 h 239302"/>
                      <a:gd name="connsiteX19" fmla="*/ 177800 w 211161"/>
                      <a:gd name="connsiteY19" fmla="*/ 10702 h 239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11161" h="239302">
                        <a:moveTo>
                          <a:pt x="177800" y="10702"/>
                        </a:moveTo>
                        <a:lnTo>
                          <a:pt x="177800" y="10702"/>
                        </a:lnTo>
                        <a:cubicBezTo>
                          <a:pt x="-80875" y="21049"/>
                          <a:pt x="47581" y="-33661"/>
                          <a:pt x="12700" y="36102"/>
                        </a:cubicBezTo>
                        <a:cubicBezTo>
                          <a:pt x="9287" y="42928"/>
                          <a:pt x="4233" y="48802"/>
                          <a:pt x="0" y="55152"/>
                        </a:cubicBezTo>
                        <a:cubicBezTo>
                          <a:pt x="2117" y="84785"/>
                          <a:pt x="1187" y="114795"/>
                          <a:pt x="6350" y="144052"/>
                        </a:cubicBezTo>
                        <a:cubicBezTo>
                          <a:pt x="7676" y="151568"/>
                          <a:pt x="14164" y="157239"/>
                          <a:pt x="19050" y="163102"/>
                        </a:cubicBezTo>
                        <a:cubicBezTo>
                          <a:pt x="24799" y="170001"/>
                          <a:pt x="30792" y="176932"/>
                          <a:pt x="38100" y="182152"/>
                        </a:cubicBezTo>
                        <a:cubicBezTo>
                          <a:pt x="51832" y="191960"/>
                          <a:pt x="67004" y="196020"/>
                          <a:pt x="82550" y="201202"/>
                        </a:cubicBezTo>
                        <a:cubicBezTo>
                          <a:pt x="102676" y="231391"/>
                          <a:pt x="88010" y="217839"/>
                          <a:pt x="133350" y="232952"/>
                        </a:cubicBezTo>
                        <a:lnTo>
                          <a:pt x="152400" y="239302"/>
                        </a:lnTo>
                        <a:cubicBezTo>
                          <a:pt x="154517" y="230835"/>
                          <a:pt x="156352" y="222293"/>
                          <a:pt x="158750" y="213902"/>
                        </a:cubicBezTo>
                        <a:cubicBezTo>
                          <a:pt x="160589" y="207466"/>
                          <a:pt x="165839" y="201505"/>
                          <a:pt x="165100" y="194852"/>
                        </a:cubicBezTo>
                        <a:cubicBezTo>
                          <a:pt x="163622" y="181547"/>
                          <a:pt x="152400" y="156752"/>
                          <a:pt x="152400" y="156752"/>
                        </a:cubicBezTo>
                        <a:cubicBezTo>
                          <a:pt x="154517" y="148285"/>
                          <a:pt x="153163" y="138056"/>
                          <a:pt x="158750" y="131352"/>
                        </a:cubicBezTo>
                        <a:cubicBezTo>
                          <a:pt x="164810" y="124080"/>
                          <a:pt x="176878" y="124712"/>
                          <a:pt x="184150" y="118652"/>
                        </a:cubicBezTo>
                        <a:cubicBezTo>
                          <a:pt x="190013" y="113766"/>
                          <a:pt x="192617" y="105952"/>
                          <a:pt x="196850" y="99602"/>
                        </a:cubicBezTo>
                        <a:cubicBezTo>
                          <a:pt x="198967" y="91135"/>
                          <a:pt x="200802" y="82593"/>
                          <a:pt x="203200" y="74202"/>
                        </a:cubicBezTo>
                        <a:cubicBezTo>
                          <a:pt x="205039" y="67766"/>
                          <a:pt x="214997" y="59043"/>
                          <a:pt x="209550" y="55152"/>
                        </a:cubicBezTo>
                        <a:cubicBezTo>
                          <a:pt x="195347" y="45007"/>
                          <a:pt x="158750" y="42452"/>
                          <a:pt x="158750" y="42452"/>
                        </a:cubicBezTo>
                        <a:cubicBezTo>
                          <a:pt x="151731" y="21394"/>
                          <a:pt x="174625" y="15994"/>
                          <a:pt x="177800" y="10702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5" name="Freeform 154"/>
                  <p:cNvSpPr/>
                  <p:nvPr/>
                </p:nvSpPr>
                <p:spPr>
                  <a:xfrm rot="4816011">
                    <a:off x="1133367" y="2204682"/>
                    <a:ext cx="105581" cy="160360"/>
                  </a:xfrm>
                  <a:custGeom>
                    <a:avLst/>
                    <a:gdLst>
                      <a:gd name="connsiteX0" fmla="*/ 177800 w 211161"/>
                      <a:gd name="connsiteY0" fmla="*/ 10702 h 239302"/>
                      <a:gd name="connsiteX1" fmla="*/ 177800 w 211161"/>
                      <a:gd name="connsiteY1" fmla="*/ 10702 h 239302"/>
                      <a:gd name="connsiteX2" fmla="*/ 12700 w 211161"/>
                      <a:gd name="connsiteY2" fmla="*/ 36102 h 239302"/>
                      <a:gd name="connsiteX3" fmla="*/ 0 w 211161"/>
                      <a:gd name="connsiteY3" fmla="*/ 55152 h 239302"/>
                      <a:gd name="connsiteX4" fmla="*/ 6350 w 211161"/>
                      <a:gd name="connsiteY4" fmla="*/ 144052 h 239302"/>
                      <a:gd name="connsiteX5" fmla="*/ 19050 w 211161"/>
                      <a:gd name="connsiteY5" fmla="*/ 163102 h 239302"/>
                      <a:gd name="connsiteX6" fmla="*/ 38100 w 211161"/>
                      <a:gd name="connsiteY6" fmla="*/ 182152 h 239302"/>
                      <a:gd name="connsiteX7" fmla="*/ 82550 w 211161"/>
                      <a:gd name="connsiteY7" fmla="*/ 201202 h 239302"/>
                      <a:gd name="connsiteX8" fmla="*/ 133350 w 211161"/>
                      <a:gd name="connsiteY8" fmla="*/ 232952 h 239302"/>
                      <a:gd name="connsiteX9" fmla="*/ 152400 w 211161"/>
                      <a:gd name="connsiteY9" fmla="*/ 239302 h 239302"/>
                      <a:gd name="connsiteX10" fmla="*/ 158750 w 211161"/>
                      <a:gd name="connsiteY10" fmla="*/ 213902 h 239302"/>
                      <a:gd name="connsiteX11" fmla="*/ 165100 w 211161"/>
                      <a:gd name="connsiteY11" fmla="*/ 194852 h 239302"/>
                      <a:gd name="connsiteX12" fmla="*/ 152400 w 211161"/>
                      <a:gd name="connsiteY12" fmla="*/ 156752 h 239302"/>
                      <a:gd name="connsiteX13" fmla="*/ 158750 w 211161"/>
                      <a:gd name="connsiteY13" fmla="*/ 131352 h 239302"/>
                      <a:gd name="connsiteX14" fmla="*/ 184150 w 211161"/>
                      <a:gd name="connsiteY14" fmla="*/ 118652 h 239302"/>
                      <a:gd name="connsiteX15" fmla="*/ 196850 w 211161"/>
                      <a:gd name="connsiteY15" fmla="*/ 99602 h 239302"/>
                      <a:gd name="connsiteX16" fmla="*/ 203200 w 211161"/>
                      <a:gd name="connsiteY16" fmla="*/ 74202 h 239302"/>
                      <a:gd name="connsiteX17" fmla="*/ 209550 w 211161"/>
                      <a:gd name="connsiteY17" fmla="*/ 55152 h 239302"/>
                      <a:gd name="connsiteX18" fmla="*/ 158750 w 211161"/>
                      <a:gd name="connsiteY18" fmla="*/ 42452 h 239302"/>
                      <a:gd name="connsiteX19" fmla="*/ 177800 w 211161"/>
                      <a:gd name="connsiteY19" fmla="*/ 10702 h 239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11161" h="239302">
                        <a:moveTo>
                          <a:pt x="177800" y="10702"/>
                        </a:moveTo>
                        <a:lnTo>
                          <a:pt x="177800" y="10702"/>
                        </a:lnTo>
                        <a:cubicBezTo>
                          <a:pt x="-80875" y="21049"/>
                          <a:pt x="47581" y="-33661"/>
                          <a:pt x="12700" y="36102"/>
                        </a:cubicBezTo>
                        <a:cubicBezTo>
                          <a:pt x="9287" y="42928"/>
                          <a:pt x="4233" y="48802"/>
                          <a:pt x="0" y="55152"/>
                        </a:cubicBezTo>
                        <a:cubicBezTo>
                          <a:pt x="2117" y="84785"/>
                          <a:pt x="1187" y="114795"/>
                          <a:pt x="6350" y="144052"/>
                        </a:cubicBezTo>
                        <a:cubicBezTo>
                          <a:pt x="7676" y="151568"/>
                          <a:pt x="14164" y="157239"/>
                          <a:pt x="19050" y="163102"/>
                        </a:cubicBezTo>
                        <a:cubicBezTo>
                          <a:pt x="24799" y="170001"/>
                          <a:pt x="30792" y="176932"/>
                          <a:pt x="38100" y="182152"/>
                        </a:cubicBezTo>
                        <a:cubicBezTo>
                          <a:pt x="51832" y="191960"/>
                          <a:pt x="67004" y="196020"/>
                          <a:pt x="82550" y="201202"/>
                        </a:cubicBezTo>
                        <a:cubicBezTo>
                          <a:pt x="102676" y="231391"/>
                          <a:pt x="88010" y="217839"/>
                          <a:pt x="133350" y="232952"/>
                        </a:cubicBezTo>
                        <a:lnTo>
                          <a:pt x="152400" y="239302"/>
                        </a:lnTo>
                        <a:cubicBezTo>
                          <a:pt x="154517" y="230835"/>
                          <a:pt x="156352" y="222293"/>
                          <a:pt x="158750" y="213902"/>
                        </a:cubicBezTo>
                        <a:cubicBezTo>
                          <a:pt x="160589" y="207466"/>
                          <a:pt x="165839" y="201505"/>
                          <a:pt x="165100" y="194852"/>
                        </a:cubicBezTo>
                        <a:cubicBezTo>
                          <a:pt x="163622" y="181547"/>
                          <a:pt x="152400" y="156752"/>
                          <a:pt x="152400" y="156752"/>
                        </a:cubicBezTo>
                        <a:cubicBezTo>
                          <a:pt x="154517" y="148285"/>
                          <a:pt x="153163" y="138056"/>
                          <a:pt x="158750" y="131352"/>
                        </a:cubicBezTo>
                        <a:cubicBezTo>
                          <a:pt x="164810" y="124080"/>
                          <a:pt x="176878" y="124712"/>
                          <a:pt x="184150" y="118652"/>
                        </a:cubicBezTo>
                        <a:cubicBezTo>
                          <a:pt x="190013" y="113766"/>
                          <a:pt x="192617" y="105952"/>
                          <a:pt x="196850" y="99602"/>
                        </a:cubicBezTo>
                        <a:cubicBezTo>
                          <a:pt x="198967" y="91135"/>
                          <a:pt x="200802" y="82593"/>
                          <a:pt x="203200" y="74202"/>
                        </a:cubicBezTo>
                        <a:cubicBezTo>
                          <a:pt x="205039" y="67766"/>
                          <a:pt x="214997" y="59043"/>
                          <a:pt x="209550" y="55152"/>
                        </a:cubicBezTo>
                        <a:cubicBezTo>
                          <a:pt x="195347" y="45007"/>
                          <a:pt x="158750" y="42452"/>
                          <a:pt x="158750" y="42452"/>
                        </a:cubicBezTo>
                        <a:cubicBezTo>
                          <a:pt x="151731" y="21394"/>
                          <a:pt x="174625" y="15994"/>
                          <a:pt x="177800" y="10702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6" name="Freeform 155"/>
                  <p:cNvSpPr/>
                  <p:nvPr/>
                </p:nvSpPr>
                <p:spPr>
                  <a:xfrm rot="7027768">
                    <a:off x="989551" y="2328964"/>
                    <a:ext cx="105581" cy="160360"/>
                  </a:xfrm>
                  <a:custGeom>
                    <a:avLst/>
                    <a:gdLst>
                      <a:gd name="connsiteX0" fmla="*/ 177800 w 211161"/>
                      <a:gd name="connsiteY0" fmla="*/ 10702 h 239302"/>
                      <a:gd name="connsiteX1" fmla="*/ 177800 w 211161"/>
                      <a:gd name="connsiteY1" fmla="*/ 10702 h 239302"/>
                      <a:gd name="connsiteX2" fmla="*/ 12700 w 211161"/>
                      <a:gd name="connsiteY2" fmla="*/ 36102 h 239302"/>
                      <a:gd name="connsiteX3" fmla="*/ 0 w 211161"/>
                      <a:gd name="connsiteY3" fmla="*/ 55152 h 239302"/>
                      <a:gd name="connsiteX4" fmla="*/ 6350 w 211161"/>
                      <a:gd name="connsiteY4" fmla="*/ 144052 h 239302"/>
                      <a:gd name="connsiteX5" fmla="*/ 19050 w 211161"/>
                      <a:gd name="connsiteY5" fmla="*/ 163102 h 239302"/>
                      <a:gd name="connsiteX6" fmla="*/ 38100 w 211161"/>
                      <a:gd name="connsiteY6" fmla="*/ 182152 h 239302"/>
                      <a:gd name="connsiteX7" fmla="*/ 82550 w 211161"/>
                      <a:gd name="connsiteY7" fmla="*/ 201202 h 239302"/>
                      <a:gd name="connsiteX8" fmla="*/ 133350 w 211161"/>
                      <a:gd name="connsiteY8" fmla="*/ 232952 h 239302"/>
                      <a:gd name="connsiteX9" fmla="*/ 152400 w 211161"/>
                      <a:gd name="connsiteY9" fmla="*/ 239302 h 239302"/>
                      <a:gd name="connsiteX10" fmla="*/ 158750 w 211161"/>
                      <a:gd name="connsiteY10" fmla="*/ 213902 h 239302"/>
                      <a:gd name="connsiteX11" fmla="*/ 165100 w 211161"/>
                      <a:gd name="connsiteY11" fmla="*/ 194852 h 239302"/>
                      <a:gd name="connsiteX12" fmla="*/ 152400 w 211161"/>
                      <a:gd name="connsiteY12" fmla="*/ 156752 h 239302"/>
                      <a:gd name="connsiteX13" fmla="*/ 158750 w 211161"/>
                      <a:gd name="connsiteY13" fmla="*/ 131352 h 239302"/>
                      <a:gd name="connsiteX14" fmla="*/ 184150 w 211161"/>
                      <a:gd name="connsiteY14" fmla="*/ 118652 h 239302"/>
                      <a:gd name="connsiteX15" fmla="*/ 196850 w 211161"/>
                      <a:gd name="connsiteY15" fmla="*/ 99602 h 239302"/>
                      <a:gd name="connsiteX16" fmla="*/ 203200 w 211161"/>
                      <a:gd name="connsiteY16" fmla="*/ 74202 h 239302"/>
                      <a:gd name="connsiteX17" fmla="*/ 209550 w 211161"/>
                      <a:gd name="connsiteY17" fmla="*/ 55152 h 239302"/>
                      <a:gd name="connsiteX18" fmla="*/ 158750 w 211161"/>
                      <a:gd name="connsiteY18" fmla="*/ 42452 h 239302"/>
                      <a:gd name="connsiteX19" fmla="*/ 177800 w 211161"/>
                      <a:gd name="connsiteY19" fmla="*/ 10702 h 239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11161" h="239302">
                        <a:moveTo>
                          <a:pt x="177800" y="10702"/>
                        </a:moveTo>
                        <a:lnTo>
                          <a:pt x="177800" y="10702"/>
                        </a:lnTo>
                        <a:cubicBezTo>
                          <a:pt x="-80875" y="21049"/>
                          <a:pt x="47581" y="-33661"/>
                          <a:pt x="12700" y="36102"/>
                        </a:cubicBezTo>
                        <a:cubicBezTo>
                          <a:pt x="9287" y="42928"/>
                          <a:pt x="4233" y="48802"/>
                          <a:pt x="0" y="55152"/>
                        </a:cubicBezTo>
                        <a:cubicBezTo>
                          <a:pt x="2117" y="84785"/>
                          <a:pt x="1187" y="114795"/>
                          <a:pt x="6350" y="144052"/>
                        </a:cubicBezTo>
                        <a:cubicBezTo>
                          <a:pt x="7676" y="151568"/>
                          <a:pt x="14164" y="157239"/>
                          <a:pt x="19050" y="163102"/>
                        </a:cubicBezTo>
                        <a:cubicBezTo>
                          <a:pt x="24799" y="170001"/>
                          <a:pt x="30792" y="176932"/>
                          <a:pt x="38100" y="182152"/>
                        </a:cubicBezTo>
                        <a:cubicBezTo>
                          <a:pt x="51832" y="191960"/>
                          <a:pt x="67004" y="196020"/>
                          <a:pt x="82550" y="201202"/>
                        </a:cubicBezTo>
                        <a:cubicBezTo>
                          <a:pt x="102676" y="231391"/>
                          <a:pt x="88010" y="217839"/>
                          <a:pt x="133350" y="232952"/>
                        </a:cubicBezTo>
                        <a:lnTo>
                          <a:pt x="152400" y="239302"/>
                        </a:lnTo>
                        <a:cubicBezTo>
                          <a:pt x="154517" y="230835"/>
                          <a:pt x="156352" y="222293"/>
                          <a:pt x="158750" y="213902"/>
                        </a:cubicBezTo>
                        <a:cubicBezTo>
                          <a:pt x="160589" y="207466"/>
                          <a:pt x="165839" y="201505"/>
                          <a:pt x="165100" y="194852"/>
                        </a:cubicBezTo>
                        <a:cubicBezTo>
                          <a:pt x="163622" y="181547"/>
                          <a:pt x="152400" y="156752"/>
                          <a:pt x="152400" y="156752"/>
                        </a:cubicBezTo>
                        <a:cubicBezTo>
                          <a:pt x="154517" y="148285"/>
                          <a:pt x="153163" y="138056"/>
                          <a:pt x="158750" y="131352"/>
                        </a:cubicBezTo>
                        <a:cubicBezTo>
                          <a:pt x="164810" y="124080"/>
                          <a:pt x="176878" y="124712"/>
                          <a:pt x="184150" y="118652"/>
                        </a:cubicBezTo>
                        <a:cubicBezTo>
                          <a:pt x="190013" y="113766"/>
                          <a:pt x="192617" y="105952"/>
                          <a:pt x="196850" y="99602"/>
                        </a:cubicBezTo>
                        <a:cubicBezTo>
                          <a:pt x="198967" y="91135"/>
                          <a:pt x="200802" y="82593"/>
                          <a:pt x="203200" y="74202"/>
                        </a:cubicBezTo>
                        <a:cubicBezTo>
                          <a:pt x="205039" y="67766"/>
                          <a:pt x="214997" y="59043"/>
                          <a:pt x="209550" y="55152"/>
                        </a:cubicBezTo>
                        <a:cubicBezTo>
                          <a:pt x="195347" y="45007"/>
                          <a:pt x="158750" y="42452"/>
                          <a:pt x="158750" y="42452"/>
                        </a:cubicBezTo>
                        <a:cubicBezTo>
                          <a:pt x="151731" y="21394"/>
                          <a:pt x="174625" y="15994"/>
                          <a:pt x="177800" y="10702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7" name="Freeform 156"/>
                  <p:cNvSpPr/>
                  <p:nvPr/>
                </p:nvSpPr>
                <p:spPr>
                  <a:xfrm>
                    <a:off x="1114213" y="1747511"/>
                    <a:ext cx="162471" cy="135289"/>
                  </a:xfrm>
                  <a:custGeom>
                    <a:avLst/>
                    <a:gdLst>
                      <a:gd name="connsiteX0" fmla="*/ 94013 w 234478"/>
                      <a:gd name="connsiteY0" fmla="*/ 0 h 195711"/>
                      <a:gd name="connsiteX1" fmla="*/ 94013 w 234478"/>
                      <a:gd name="connsiteY1" fmla="*/ 0 h 195711"/>
                      <a:gd name="connsiteX2" fmla="*/ 77487 w 234478"/>
                      <a:gd name="connsiteY2" fmla="*/ 16525 h 195711"/>
                      <a:gd name="connsiteX3" fmla="*/ 63716 w 234478"/>
                      <a:gd name="connsiteY3" fmla="*/ 30296 h 195711"/>
                      <a:gd name="connsiteX4" fmla="*/ 52699 w 234478"/>
                      <a:gd name="connsiteY4" fmla="*/ 44067 h 195711"/>
                      <a:gd name="connsiteX5" fmla="*/ 41683 w 234478"/>
                      <a:gd name="connsiteY5" fmla="*/ 49576 h 195711"/>
                      <a:gd name="connsiteX6" fmla="*/ 25157 w 234478"/>
                      <a:gd name="connsiteY6" fmla="*/ 57838 h 195711"/>
                      <a:gd name="connsiteX7" fmla="*/ 16895 w 234478"/>
                      <a:gd name="connsiteY7" fmla="*/ 63347 h 195711"/>
                      <a:gd name="connsiteX8" fmla="*/ 11386 w 234478"/>
                      <a:gd name="connsiteY8" fmla="*/ 71609 h 195711"/>
                      <a:gd name="connsiteX9" fmla="*/ 5878 w 234478"/>
                      <a:gd name="connsiteY9" fmla="*/ 77118 h 195711"/>
                      <a:gd name="connsiteX10" fmla="*/ 369 w 234478"/>
                      <a:gd name="connsiteY10" fmla="*/ 93643 h 195711"/>
                      <a:gd name="connsiteX11" fmla="*/ 14140 w 234478"/>
                      <a:gd name="connsiteY11" fmla="*/ 129448 h 195711"/>
                      <a:gd name="connsiteX12" fmla="*/ 16895 w 234478"/>
                      <a:gd name="connsiteY12" fmla="*/ 137711 h 195711"/>
                      <a:gd name="connsiteX13" fmla="*/ 41683 w 234478"/>
                      <a:gd name="connsiteY13" fmla="*/ 156990 h 195711"/>
                      <a:gd name="connsiteX14" fmla="*/ 49945 w 234478"/>
                      <a:gd name="connsiteY14" fmla="*/ 162498 h 195711"/>
                      <a:gd name="connsiteX15" fmla="*/ 55454 w 234478"/>
                      <a:gd name="connsiteY15" fmla="*/ 168007 h 195711"/>
                      <a:gd name="connsiteX16" fmla="*/ 63716 w 234478"/>
                      <a:gd name="connsiteY16" fmla="*/ 170761 h 195711"/>
                      <a:gd name="connsiteX17" fmla="*/ 105030 w 234478"/>
                      <a:gd name="connsiteY17" fmla="*/ 176270 h 195711"/>
                      <a:gd name="connsiteX18" fmla="*/ 116046 w 234478"/>
                      <a:gd name="connsiteY18" fmla="*/ 179024 h 195711"/>
                      <a:gd name="connsiteX19" fmla="*/ 121555 w 234478"/>
                      <a:gd name="connsiteY19" fmla="*/ 184532 h 195711"/>
                      <a:gd name="connsiteX20" fmla="*/ 154605 w 234478"/>
                      <a:gd name="connsiteY20" fmla="*/ 187286 h 195711"/>
                      <a:gd name="connsiteX21" fmla="*/ 160114 w 234478"/>
                      <a:gd name="connsiteY21" fmla="*/ 192795 h 195711"/>
                      <a:gd name="connsiteX22" fmla="*/ 234478 w 234478"/>
                      <a:gd name="connsiteY22" fmla="*/ 192795 h 195711"/>
                      <a:gd name="connsiteX23" fmla="*/ 231724 w 234478"/>
                      <a:gd name="connsiteY23" fmla="*/ 176270 h 195711"/>
                      <a:gd name="connsiteX24" fmla="*/ 226215 w 234478"/>
                      <a:gd name="connsiteY24" fmla="*/ 170761 h 195711"/>
                      <a:gd name="connsiteX25" fmla="*/ 223461 w 234478"/>
                      <a:gd name="connsiteY25" fmla="*/ 162498 h 195711"/>
                      <a:gd name="connsiteX26" fmla="*/ 212444 w 234478"/>
                      <a:gd name="connsiteY26" fmla="*/ 145973 h 195711"/>
                      <a:gd name="connsiteX27" fmla="*/ 206936 w 234478"/>
                      <a:gd name="connsiteY27" fmla="*/ 126694 h 195711"/>
                      <a:gd name="connsiteX28" fmla="*/ 201427 w 234478"/>
                      <a:gd name="connsiteY28" fmla="*/ 88135 h 195711"/>
                      <a:gd name="connsiteX29" fmla="*/ 198673 w 234478"/>
                      <a:gd name="connsiteY29" fmla="*/ 77118 h 195711"/>
                      <a:gd name="connsiteX30" fmla="*/ 187656 w 234478"/>
                      <a:gd name="connsiteY30" fmla="*/ 63347 h 195711"/>
                      <a:gd name="connsiteX31" fmla="*/ 171131 w 234478"/>
                      <a:gd name="connsiteY31" fmla="*/ 57838 h 195711"/>
                      <a:gd name="connsiteX32" fmla="*/ 151851 w 234478"/>
                      <a:gd name="connsiteY32" fmla="*/ 49576 h 195711"/>
                      <a:gd name="connsiteX33" fmla="*/ 149097 w 234478"/>
                      <a:gd name="connsiteY33" fmla="*/ 41313 h 195711"/>
                      <a:gd name="connsiteX34" fmla="*/ 129818 w 234478"/>
                      <a:gd name="connsiteY34" fmla="*/ 33050 h 195711"/>
                      <a:gd name="connsiteX35" fmla="*/ 113292 w 234478"/>
                      <a:gd name="connsiteY35" fmla="*/ 27542 h 195711"/>
                      <a:gd name="connsiteX36" fmla="*/ 94013 w 234478"/>
                      <a:gd name="connsiteY36" fmla="*/ 16525 h 195711"/>
                      <a:gd name="connsiteX37" fmla="*/ 94013 w 234478"/>
                      <a:gd name="connsiteY37" fmla="*/ 0 h 195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234478" h="195711">
                        <a:moveTo>
                          <a:pt x="94013" y="0"/>
                        </a:moveTo>
                        <a:lnTo>
                          <a:pt x="94013" y="0"/>
                        </a:lnTo>
                        <a:cubicBezTo>
                          <a:pt x="88504" y="5508"/>
                          <a:pt x="82663" y="10703"/>
                          <a:pt x="77487" y="16525"/>
                        </a:cubicBezTo>
                        <a:cubicBezTo>
                          <a:pt x="64132" y="31549"/>
                          <a:pt x="80744" y="18945"/>
                          <a:pt x="63716" y="30296"/>
                        </a:cubicBezTo>
                        <a:cubicBezTo>
                          <a:pt x="60767" y="34720"/>
                          <a:pt x="57411" y="40925"/>
                          <a:pt x="52699" y="44067"/>
                        </a:cubicBezTo>
                        <a:cubicBezTo>
                          <a:pt x="49283" y="46344"/>
                          <a:pt x="45248" y="47539"/>
                          <a:pt x="41683" y="49576"/>
                        </a:cubicBezTo>
                        <a:cubicBezTo>
                          <a:pt x="26738" y="58116"/>
                          <a:pt x="40302" y="52790"/>
                          <a:pt x="25157" y="57838"/>
                        </a:cubicBezTo>
                        <a:cubicBezTo>
                          <a:pt x="22403" y="59674"/>
                          <a:pt x="19236" y="61006"/>
                          <a:pt x="16895" y="63347"/>
                        </a:cubicBezTo>
                        <a:cubicBezTo>
                          <a:pt x="14554" y="65688"/>
                          <a:pt x="13454" y="69024"/>
                          <a:pt x="11386" y="71609"/>
                        </a:cubicBezTo>
                        <a:cubicBezTo>
                          <a:pt x="9764" y="73637"/>
                          <a:pt x="7714" y="75282"/>
                          <a:pt x="5878" y="77118"/>
                        </a:cubicBezTo>
                        <a:cubicBezTo>
                          <a:pt x="4042" y="82626"/>
                          <a:pt x="-1467" y="88135"/>
                          <a:pt x="369" y="93643"/>
                        </a:cubicBezTo>
                        <a:cubicBezTo>
                          <a:pt x="19898" y="152228"/>
                          <a:pt x="38" y="96545"/>
                          <a:pt x="14140" y="129448"/>
                        </a:cubicBezTo>
                        <a:cubicBezTo>
                          <a:pt x="15284" y="132117"/>
                          <a:pt x="15153" y="135388"/>
                          <a:pt x="16895" y="137711"/>
                        </a:cubicBezTo>
                        <a:cubicBezTo>
                          <a:pt x="28769" y="153543"/>
                          <a:pt x="27895" y="149112"/>
                          <a:pt x="41683" y="156990"/>
                        </a:cubicBezTo>
                        <a:cubicBezTo>
                          <a:pt x="44557" y="158632"/>
                          <a:pt x="47360" y="160430"/>
                          <a:pt x="49945" y="162498"/>
                        </a:cubicBezTo>
                        <a:cubicBezTo>
                          <a:pt x="51973" y="164120"/>
                          <a:pt x="53227" y="166671"/>
                          <a:pt x="55454" y="168007"/>
                        </a:cubicBezTo>
                        <a:cubicBezTo>
                          <a:pt x="57943" y="169501"/>
                          <a:pt x="60925" y="169964"/>
                          <a:pt x="63716" y="170761"/>
                        </a:cubicBezTo>
                        <a:cubicBezTo>
                          <a:pt x="80746" y="175626"/>
                          <a:pt x="81210" y="174104"/>
                          <a:pt x="105030" y="176270"/>
                        </a:cubicBezTo>
                        <a:cubicBezTo>
                          <a:pt x="108702" y="177188"/>
                          <a:pt x="112661" y="177331"/>
                          <a:pt x="116046" y="179024"/>
                        </a:cubicBezTo>
                        <a:cubicBezTo>
                          <a:pt x="118369" y="180185"/>
                          <a:pt x="119016" y="183988"/>
                          <a:pt x="121555" y="184532"/>
                        </a:cubicBezTo>
                        <a:cubicBezTo>
                          <a:pt x="132364" y="186848"/>
                          <a:pt x="143588" y="186368"/>
                          <a:pt x="154605" y="187286"/>
                        </a:cubicBezTo>
                        <a:cubicBezTo>
                          <a:pt x="156441" y="189122"/>
                          <a:pt x="157562" y="192316"/>
                          <a:pt x="160114" y="192795"/>
                        </a:cubicBezTo>
                        <a:cubicBezTo>
                          <a:pt x="188444" y="198107"/>
                          <a:pt x="206419" y="194953"/>
                          <a:pt x="234478" y="192795"/>
                        </a:cubicBezTo>
                        <a:cubicBezTo>
                          <a:pt x="233560" y="187287"/>
                          <a:pt x="233685" y="181499"/>
                          <a:pt x="231724" y="176270"/>
                        </a:cubicBezTo>
                        <a:cubicBezTo>
                          <a:pt x="230812" y="173838"/>
                          <a:pt x="227551" y="172988"/>
                          <a:pt x="226215" y="170761"/>
                        </a:cubicBezTo>
                        <a:cubicBezTo>
                          <a:pt x="224721" y="168271"/>
                          <a:pt x="224871" y="165036"/>
                          <a:pt x="223461" y="162498"/>
                        </a:cubicBezTo>
                        <a:cubicBezTo>
                          <a:pt x="220246" y="156711"/>
                          <a:pt x="214538" y="152254"/>
                          <a:pt x="212444" y="145973"/>
                        </a:cubicBezTo>
                        <a:cubicBezTo>
                          <a:pt x="208493" y="134120"/>
                          <a:pt x="210394" y="140527"/>
                          <a:pt x="206936" y="126694"/>
                        </a:cubicBezTo>
                        <a:cubicBezTo>
                          <a:pt x="204530" y="105042"/>
                          <a:pt x="205324" y="105672"/>
                          <a:pt x="201427" y="88135"/>
                        </a:cubicBezTo>
                        <a:cubicBezTo>
                          <a:pt x="200606" y="84440"/>
                          <a:pt x="200164" y="80597"/>
                          <a:pt x="198673" y="77118"/>
                        </a:cubicBezTo>
                        <a:cubicBezTo>
                          <a:pt x="197611" y="74639"/>
                          <a:pt x="190889" y="64963"/>
                          <a:pt x="187656" y="63347"/>
                        </a:cubicBezTo>
                        <a:cubicBezTo>
                          <a:pt x="182463" y="60750"/>
                          <a:pt x="176324" y="60434"/>
                          <a:pt x="171131" y="57838"/>
                        </a:cubicBezTo>
                        <a:cubicBezTo>
                          <a:pt x="157517" y="51032"/>
                          <a:pt x="164009" y="53628"/>
                          <a:pt x="151851" y="49576"/>
                        </a:cubicBezTo>
                        <a:cubicBezTo>
                          <a:pt x="150933" y="46822"/>
                          <a:pt x="150591" y="43803"/>
                          <a:pt x="149097" y="41313"/>
                        </a:cubicBezTo>
                        <a:cubicBezTo>
                          <a:pt x="144024" y="32857"/>
                          <a:pt x="139385" y="35659"/>
                          <a:pt x="129818" y="33050"/>
                        </a:cubicBezTo>
                        <a:cubicBezTo>
                          <a:pt x="124216" y="31522"/>
                          <a:pt x="118485" y="30139"/>
                          <a:pt x="113292" y="27542"/>
                        </a:cubicBezTo>
                        <a:cubicBezTo>
                          <a:pt x="108973" y="25382"/>
                          <a:pt x="97905" y="20417"/>
                          <a:pt x="94013" y="16525"/>
                        </a:cubicBezTo>
                        <a:lnTo>
                          <a:pt x="94013" y="0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8" name="Freeform 157"/>
                  <p:cNvSpPr/>
                  <p:nvPr/>
                </p:nvSpPr>
                <p:spPr>
                  <a:xfrm rot="3288747">
                    <a:off x="955377" y="1878919"/>
                    <a:ext cx="128804" cy="131023"/>
                  </a:xfrm>
                  <a:custGeom>
                    <a:avLst/>
                    <a:gdLst>
                      <a:gd name="connsiteX0" fmla="*/ 94013 w 234478"/>
                      <a:gd name="connsiteY0" fmla="*/ 0 h 195711"/>
                      <a:gd name="connsiteX1" fmla="*/ 94013 w 234478"/>
                      <a:gd name="connsiteY1" fmla="*/ 0 h 195711"/>
                      <a:gd name="connsiteX2" fmla="*/ 77487 w 234478"/>
                      <a:gd name="connsiteY2" fmla="*/ 16525 h 195711"/>
                      <a:gd name="connsiteX3" fmla="*/ 63716 w 234478"/>
                      <a:gd name="connsiteY3" fmla="*/ 30296 h 195711"/>
                      <a:gd name="connsiteX4" fmla="*/ 52699 w 234478"/>
                      <a:gd name="connsiteY4" fmla="*/ 44067 h 195711"/>
                      <a:gd name="connsiteX5" fmla="*/ 41683 w 234478"/>
                      <a:gd name="connsiteY5" fmla="*/ 49576 h 195711"/>
                      <a:gd name="connsiteX6" fmla="*/ 25157 w 234478"/>
                      <a:gd name="connsiteY6" fmla="*/ 57838 h 195711"/>
                      <a:gd name="connsiteX7" fmla="*/ 16895 w 234478"/>
                      <a:gd name="connsiteY7" fmla="*/ 63347 h 195711"/>
                      <a:gd name="connsiteX8" fmla="*/ 11386 w 234478"/>
                      <a:gd name="connsiteY8" fmla="*/ 71609 h 195711"/>
                      <a:gd name="connsiteX9" fmla="*/ 5878 w 234478"/>
                      <a:gd name="connsiteY9" fmla="*/ 77118 h 195711"/>
                      <a:gd name="connsiteX10" fmla="*/ 369 w 234478"/>
                      <a:gd name="connsiteY10" fmla="*/ 93643 h 195711"/>
                      <a:gd name="connsiteX11" fmla="*/ 14140 w 234478"/>
                      <a:gd name="connsiteY11" fmla="*/ 129448 h 195711"/>
                      <a:gd name="connsiteX12" fmla="*/ 16895 w 234478"/>
                      <a:gd name="connsiteY12" fmla="*/ 137711 h 195711"/>
                      <a:gd name="connsiteX13" fmla="*/ 41683 w 234478"/>
                      <a:gd name="connsiteY13" fmla="*/ 156990 h 195711"/>
                      <a:gd name="connsiteX14" fmla="*/ 49945 w 234478"/>
                      <a:gd name="connsiteY14" fmla="*/ 162498 h 195711"/>
                      <a:gd name="connsiteX15" fmla="*/ 55454 w 234478"/>
                      <a:gd name="connsiteY15" fmla="*/ 168007 h 195711"/>
                      <a:gd name="connsiteX16" fmla="*/ 63716 w 234478"/>
                      <a:gd name="connsiteY16" fmla="*/ 170761 h 195711"/>
                      <a:gd name="connsiteX17" fmla="*/ 105030 w 234478"/>
                      <a:gd name="connsiteY17" fmla="*/ 176270 h 195711"/>
                      <a:gd name="connsiteX18" fmla="*/ 116046 w 234478"/>
                      <a:gd name="connsiteY18" fmla="*/ 179024 h 195711"/>
                      <a:gd name="connsiteX19" fmla="*/ 121555 w 234478"/>
                      <a:gd name="connsiteY19" fmla="*/ 184532 h 195711"/>
                      <a:gd name="connsiteX20" fmla="*/ 154605 w 234478"/>
                      <a:gd name="connsiteY20" fmla="*/ 187286 h 195711"/>
                      <a:gd name="connsiteX21" fmla="*/ 160114 w 234478"/>
                      <a:gd name="connsiteY21" fmla="*/ 192795 h 195711"/>
                      <a:gd name="connsiteX22" fmla="*/ 234478 w 234478"/>
                      <a:gd name="connsiteY22" fmla="*/ 192795 h 195711"/>
                      <a:gd name="connsiteX23" fmla="*/ 231724 w 234478"/>
                      <a:gd name="connsiteY23" fmla="*/ 176270 h 195711"/>
                      <a:gd name="connsiteX24" fmla="*/ 226215 w 234478"/>
                      <a:gd name="connsiteY24" fmla="*/ 170761 h 195711"/>
                      <a:gd name="connsiteX25" fmla="*/ 223461 w 234478"/>
                      <a:gd name="connsiteY25" fmla="*/ 162498 h 195711"/>
                      <a:gd name="connsiteX26" fmla="*/ 212444 w 234478"/>
                      <a:gd name="connsiteY26" fmla="*/ 145973 h 195711"/>
                      <a:gd name="connsiteX27" fmla="*/ 206936 w 234478"/>
                      <a:gd name="connsiteY27" fmla="*/ 126694 h 195711"/>
                      <a:gd name="connsiteX28" fmla="*/ 201427 w 234478"/>
                      <a:gd name="connsiteY28" fmla="*/ 88135 h 195711"/>
                      <a:gd name="connsiteX29" fmla="*/ 198673 w 234478"/>
                      <a:gd name="connsiteY29" fmla="*/ 77118 h 195711"/>
                      <a:gd name="connsiteX30" fmla="*/ 187656 w 234478"/>
                      <a:gd name="connsiteY30" fmla="*/ 63347 h 195711"/>
                      <a:gd name="connsiteX31" fmla="*/ 171131 w 234478"/>
                      <a:gd name="connsiteY31" fmla="*/ 57838 h 195711"/>
                      <a:gd name="connsiteX32" fmla="*/ 151851 w 234478"/>
                      <a:gd name="connsiteY32" fmla="*/ 49576 h 195711"/>
                      <a:gd name="connsiteX33" fmla="*/ 149097 w 234478"/>
                      <a:gd name="connsiteY33" fmla="*/ 41313 h 195711"/>
                      <a:gd name="connsiteX34" fmla="*/ 129818 w 234478"/>
                      <a:gd name="connsiteY34" fmla="*/ 33050 h 195711"/>
                      <a:gd name="connsiteX35" fmla="*/ 113292 w 234478"/>
                      <a:gd name="connsiteY35" fmla="*/ 27542 h 195711"/>
                      <a:gd name="connsiteX36" fmla="*/ 94013 w 234478"/>
                      <a:gd name="connsiteY36" fmla="*/ 16525 h 195711"/>
                      <a:gd name="connsiteX37" fmla="*/ 94013 w 234478"/>
                      <a:gd name="connsiteY37" fmla="*/ 0 h 195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234478" h="195711">
                        <a:moveTo>
                          <a:pt x="94013" y="0"/>
                        </a:moveTo>
                        <a:lnTo>
                          <a:pt x="94013" y="0"/>
                        </a:lnTo>
                        <a:cubicBezTo>
                          <a:pt x="88504" y="5508"/>
                          <a:pt x="82663" y="10703"/>
                          <a:pt x="77487" y="16525"/>
                        </a:cubicBezTo>
                        <a:cubicBezTo>
                          <a:pt x="64132" y="31549"/>
                          <a:pt x="80744" y="18945"/>
                          <a:pt x="63716" y="30296"/>
                        </a:cubicBezTo>
                        <a:cubicBezTo>
                          <a:pt x="60767" y="34720"/>
                          <a:pt x="57411" y="40925"/>
                          <a:pt x="52699" y="44067"/>
                        </a:cubicBezTo>
                        <a:cubicBezTo>
                          <a:pt x="49283" y="46344"/>
                          <a:pt x="45248" y="47539"/>
                          <a:pt x="41683" y="49576"/>
                        </a:cubicBezTo>
                        <a:cubicBezTo>
                          <a:pt x="26738" y="58116"/>
                          <a:pt x="40302" y="52790"/>
                          <a:pt x="25157" y="57838"/>
                        </a:cubicBezTo>
                        <a:cubicBezTo>
                          <a:pt x="22403" y="59674"/>
                          <a:pt x="19236" y="61006"/>
                          <a:pt x="16895" y="63347"/>
                        </a:cubicBezTo>
                        <a:cubicBezTo>
                          <a:pt x="14554" y="65688"/>
                          <a:pt x="13454" y="69024"/>
                          <a:pt x="11386" y="71609"/>
                        </a:cubicBezTo>
                        <a:cubicBezTo>
                          <a:pt x="9764" y="73637"/>
                          <a:pt x="7714" y="75282"/>
                          <a:pt x="5878" y="77118"/>
                        </a:cubicBezTo>
                        <a:cubicBezTo>
                          <a:pt x="4042" y="82626"/>
                          <a:pt x="-1467" y="88135"/>
                          <a:pt x="369" y="93643"/>
                        </a:cubicBezTo>
                        <a:cubicBezTo>
                          <a:pt x="19898" y="152228"/>
                          <a:pt x="38" y="96545"/>
                          <a:pt x="14140" y="129448"/>
                        </a:cubicBezTo>
                        <a:cubicBezTo>
                          <a:pt x="15284" y="132117"/>
                          <a:pt x="15153" y="135388"/>
                          <a:pt x="16895" y="137711"/>
                        </a:cubicBezTo>
                        <a:cubicBezTo>
                          <a:pt x="28769" y="153543"/>
                          <a:pt x="27895" y="149112"/>
                          <a:pt x="41683" y="156990"/>
                        </a:cubicBezTo>
                        <a:cubicBezTo>
                          <a:pt x="44557" y="158632"/>
                          <a:pt x="47360" y="160430"/>
                          <a:pt x="49945" y="162498"/>
                        </a:cubicBezTo>
                        <a:cubicBezTo>
                          <a:pt x="51973" y="164120"/>
                          <a:pt x="53227" y="166671"/>
                          <a:pt x="55454" y="168007"/>
                        </a:cubicBezTo>
                        <a:cubicBezTo>
                          <a:pt x="57943" y="169501"/>
                          <a:pt x="60925" y="169964"/>
                          <a:pt x="63716" y="170761"/>
                        </a:cubicBezTo>
                        <a:cubicBezTo>
                          <a:pt x="80746" y="175626"/>
                          <a:pt x="81210" y="174104"/>
                          <a:pt x="105030" y="176270"/>
                        </a:cubicBezTo>
                        <a:cubicBezTo>
                          <a:pt x="108702" y="177188"/>
                          <a:pt x="112661" y="177331"/>
                          <a:pt x="116046" y="179024"/>
                        </a:cubicBezTo>
                        <a:cubicBezTo>
                          <a:pt x="118369" y="180185"/>
                          <a:pt x="119016" y="183988"/>
                          <a:pt x="121555" y="184532"/>
                        </a:cubicBezTo>
                        <a:cubicBezTo>
                          <a:pt x="132364" y="186848"/>
                          <a:pt x="143588" y="186368"/>
                          <a:pt x="154605" y="187286"/>
                        </a:cubicBezTo>
                        <a:cubicBezTo>
                          <a:pt x="156441" y="189122"/>
                          <a:pt x="157562" y="192316"/>
                          <a:pt x="160114" y="192795"/>
                        </a:cubicBezTo>
                        <a:cubicBezTo>
                          <a:pt x="188444" y="198107"/>
                          <a:pt x="206419" y="194953"/>
                          <a:pt x="234478" y="192795"/>
                        </a:cubicBezTo>
                        <a:cubicBezTo>
                          <a:pt x="233560" y="187287"/>
                          <a:pt x="233685" y="181499"/>
                          <a:pt x="231724" y="176270"/>
                        </a:cubicBezTo>
                        <a:cubicBezTo>
                          <a:pt x="230812" y="173838"/>
                          <a:pt x="227551" y="172988"/>
                          <a:pt x="226215" y="170761"/>
                        </a:cubicBezTo>
                        <a:cubicBezTo>
                          <a:pt x="224721" y="168271"/>
                          <a:pt x="224871" y="165036"/>
                          <a:pt x="223461" y="162498"/>
                        </a:cubicBezTo>
                        <a:cubicBezTo>
                          <a:pt x="220246" y="156711"/>
                          <a:pt x="214538" y="152254"/>
                          <a:pt x="212444" y="145973"/>
                        </a:cubicBezTo>
                        <a:cubicBezTo>
                          <a:pt x="208493" y="134120"/>
                          <a:pt x="210394" y="140527"/>
                          <a:pt x="206936" y="126694"/>
                        </a:cubicBezTo>
                        <a:cubicBezTo>
                          <a:pt x="204530" y="105042"/>
                          <a:pt x="205324" y="105672"/>
                          <a:pt x="201427" y="88135"/>
                        </a:cubicBezTo>
                        <a:cubicBezTo>
                          <a:pt x="200606" y="84440"/>
                          <a:pt x="200164" y="80597"/>
                          <a:pt x="198673" y="77118"/>
                        </a:cubicBezTo>
                        <a:cubicBezTo>
                          <a:pt x="197611" y="74639"/>
                          <a:pt x="190889" y="64963"/>
                          <a:pt x="187656" y="63347"/>
                        </a:cubicBezTo>
                        <a:cubicBezTo>
                          <a:pt x="182463" y="60750"/>
                          <a:pt x="176324" y="60434"/>
                          <a:pt x="171131" y="57838"/>
                        </a:cubicBezTo>
                        <a:cubicBezTo>
                          <a:pt x="157517" y="51032"/>
                          <a:pt x="164009" y="53628"/>
                          <a:pt x="151851" y="49576"/>
                        </a:cubicBezTo>
                        <a:cubicBezTo>
                          <a:pt x="150933" y="46822"/>
                          <a:pt x="150591" y="43803"/>
                          <a:pt x="149097" y="41313"/>
                        </a:cubicBezTo>
                        <a:cubicBezTo>
                          <a:pt x="144024" y="32857"/>
                          <a:pt x="139385" y="35659"/>
                          <a:pt x="129818" y="33050"/>
                        </a:cubicBezTo>
                        <a:cubicBezTo>
                          <a:pt x="124216" y="31522"/>
                          <a:pt x="118485" y="30139"/>
                          <a:pt x="113292" y="27542"/>
                        </a:cubicBezTo>
                        <a:cubicBezTo>
                          <a:pt x="108973" y="25382"/>
                          <a:pt x="97905" y="20417"/>
                          <a:pt x="94013" y="16525"/>
                        </a:cubicBezTo>
                        <a:lnTo>
                          <a:pt x="94013" y="0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59" name="Freeform 158"/>
                  <p:cNvSpPr/>
                  <p:nvPr/>
                </p:nvSpPr>
                <p:spPr>
                  <a:xfrm>
                    <a:off x="1275740" y="1707178"/>
                    <a:ext cx="137606" cy="100409"/>
                  </a:xfrm>
                  <a:custGeom>
                    <a:avLst/>
                    <a:gdLst>
                      <a:gd name="connsiteX0" fmla="*/ 149852 w 219300"/>
                      <a:gd name="connsiteY0" fmla="*/ 0 h 168093"/>
                      <a:gd name="connsiteX1" fmla="*/ 149852 w 219300"/>
                      <a:gd name="connsiteY1" fmla="*/ 0 h 168093"/>
                      <a:gd name="connsiteX2" fmla="*/ 100276 w 219300"/>
                      <a:gd name="connsiteY2" fmla="*/ 19279 h 168093"/>
                      <a:gd name="connsiteX3" fmla="*/ 92014 w 219300"/>
                      <a:gd name="connsiteY3" fmla="*/ 24788 h 168093"/>
                      <a:gd name="connsiteX4" fmla="*/ 75488 w 219300"/>
                      <a:gd name="connsiteY4" fmla="*/ 38559 h 168093"/>
                      <a:gd name="connsiteX5" fmla="*/ 64472 w 219300"/>
                      <a:gd name="connsiteY5" fmla="*/ 41313 h 168093"/>
                      <a:gd name="connsiteX6" fmla="*/ 58963 w 219300"/>
                      <a:gd name="connsiteY6" fmla="*/ 49576 h 168093"/>
                      <a:gd name="connsiteX7" fmla="*/ 50700 w 219300"/>
                      <a:gd name="connsiteY7" fmla="*/ 63347 h 168093"/>
                      <a:gd name="connsiteX8" fmla="*/ 42438 w 219300"/>
                      <a:gd name="connsiteY8" fmla="*/ 71609 h 168093"/>
                      <a:gd name="connsiteX9" fmla="*/ 39684 w 219300"/>
                      <a:gd name="connsiteY9" fmla="*/ 82626 h 168093"/>
                      <a:gd name="connsiteX10" fmla="*/ 36929 w 219300"/>
                      <a:gd name="connsiteY10" fmla="*/ 101906 h 168093"/>
                      <a:gd name="connsiteX11" fmla="*/ 25913 w 219300"/>
                      <a:gd name="connsiteY11" fmla="*/ 118431 h 168093"/>
                      <a:gd name="connsiteX12" fmla="*/ 20404 w 219300"/>
                      <a:gd name="connsiteY12" fmla="*/ 129448 h 168093"/>
                      <a:gd name="connsiteX13" fmla="*/ 9387 w 219300"/>
                      <a:gd name="connsiteY13" fmla="*/ 134956 h 168093"/>
                      <a:gd name="connsiteX14" fmla="*/ 9387 w 219300"/>
                      <a:gd name="connsiteY14" fmla="*/ 156990 h 168093"/>
                      <a:gd name="connsiteX15" fmla="*/ 61717 w 219300"/>
                      <a:gd name="connsiteY15" fmla="*/ 159744 h 168093"/>
                      <a:gd name="connsiteX16" fmla="*/ 92014 w 219300"/>
                      <a:gd name="connsiteY16" fmla="*/ 154236 h 168093"/>
                      <a:gd name="connsiteX17" fmla="*/ 125064 w 219300"/>
                      <a:gd name="connsiteY17" fmla="*/ 159744 h 168093"/>
                      <a:gd name="connsiteX18" fmla="*/ 138835 w 219300"/>
                      <a:gd name="connsiteY18" fmla="*/ 156990 h 168093"/>
                      <a:gd name="connsiteX19" fmla="*/ 141590 w 219300"/>
                      <a:gd name="connsiteY19" fmla="*/ 143219 h 168093"/>
                      <a:gd name="connsiteX20" fmla="*/ 149852 w 219300"/>
                      <a:gd name="connsiteY20" fmla="*/ 137711 h 168093"/>
                      <a:gd name="connsiteX21" fmla="*/ 169132 w 219300"/>
                      <a:gd name="connsiteY21" fmla="*/ 140465 h 168093"/>
                      <a:gd name="connsiteX22" fmla="*/ 177394 w 219300"/>
                      <a:gd name="connsiteY22" fmla="*/ 148727 h 168093"/>
                      <a:gd name="connsiteX23" fmla="*/ 185657 w 219300"/>
                      <a:gd name="connsiteY23" fmla="*/ 151482 h 168093"/>
                      <a:gd name="connsiteX24" fmla="*/ 199428 w 219300"/>
                      <a:gd name="connsiteY24" fmla="*/ 162498 h 168093"/>
                      <a:gd name="connsiteX25" fmla="*/ 204937 w 219300"/>
                      <a:gd name="connsiteY25" fmla="*/ 168007 h 168093"/>
                      <a:gd name="connsiteX26" fmla="*/ 213199 w 219300"/>
                      <a:gd name="connsiteY26" fmla="*/ 165253 h 168093"/>
                      <a:gd name="connsiteX27" fmla="*/ 215953 w 219300"/>
                      <a:gd name="connsiteY27" fmla="*/ 129448 h 168093"/>
                      <a:gd name="connsiteX28" fmla="*/ 210445 w 219300"/>
                      <a:gd name="connsiteY28" fmla="*/ 101906 h 168093"/>
                      <a:gd name="connsiteX29" fmla="*/ 207691 w 219300"/>
                      <a:gd name="connsiteY29" fmla="*/ 90889 h 168093"/>
                      <a:gd name="connsiteX30" fmla="*/ 188411 w 219300"/>
                      <a:gd name="connsiteY30" fmla="*/ 55084 h 168093"/>
                      <a:gd name="connsiteX31" fmla="*/ 177394 w 219300"/>
                      <a:gd name="connsiteY31" fmla="*/ 52330 h 168093"/>
                      <a:gd name="connsiteX32" fmla="*/ 169132 w 219300"/>
                      <a:gd name="connsiteY32" fmla="*/ 24788 h 168093"/>
                      <a:gd name="connsiteX33" fmla="*/ 166378 w 219300"/>
                      <a:gd name="connsiteY33" fmla="*/ 16525 h 168093"/>
                      <a:gd name="connsiteX34" fmla="*/ 155361 w 219300"/>
                      <a:gd name="connsiteY34" fmla="*/ 8262 h 168093"/>
                      <a:gd name="connsiteX35" fmla="*/ 149852 w 219300"/>
                      <a:gd name="connsiteY35" fmla="*/ 0 h 168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219300" h="168093">
                        <a:moveTo>
                          <a:pt x="149852" y="0"/>
                        </a:moveTo>
                        <a:lnTo>
                          <a:pt x="149852" y="0"/>
                        </a:lnTo>
                        <a:cubicBezTo>
                          <a:pt x="133139" y="5571"/>
                          <a:pt x="115707" y="10461"/>
                          <a:pt x="100276" y="19279"/>
                        </a:cubicBezTo>
                        <a:cubicBezTo>
                          <a:pt x="97402" y="20921"/>
                          <a:pt x="94599" y="22720"/>
                          <a:pt x="92014" y="24788"/>
                        </a:cubicBezTo>
                        <a:cubicBezTo>
                          <a:pt x="83600" y="31519"/>
                          <a:pt x="87979" y="32313"/>
                          <a:pt x="75488" y="38559"/>
                        </a:cubicBezTo>
                        <a:cubicBezTo>
                          <a:pt x="72103" y="40252"/>
                          <a:pt x="68144" y="40395"/>
                          <a:pt x="64472" y="41313"/>
                        </a:cubicBezTo>
                        <a:cubicBezTo>
                          <a:pt x="62636" y="44067"/>
                          <a:pt x="60718" y="46769"/>
                          <a:pt x="58963" y="49576"/>
                        </a:cubicBezTo>
                        <a:cubicBezTo>
                          <a:pt x="56126" y="54115"/>
                          <a:pt x="53912" y="59064"/>
                          <a:pt x="50700" y="63347"/>
                        </a:cubicBezTo>
                        <a:cubicBezTo>
                          <a:pt x="48363" y="66463"/>
                          <a:pt x="45192" y="68855"/>
                          <a:pt x="42438" y="71609"/>
                        </a:cubicBezTo>
                        <a:cubicBezTo>
                          <a:pt x="41520" y="75281"/>
                          <a:pt x="40361" y="78902"/>
                          <a:pt x="39684" y="82626"/>
                        </a:cubicBezTo>
                        <a:cubicBezTo>
                          <a:pt x="38523" y="89013"/>
                          <a:pt x="39259" y="95847"/>
                          <a:pt x="36929" y="101906"/>
                        </a:cubicBezTo>
                        <a:cubicBezTo>
                          <a:pt x="34553" y="108085"/>
                          <a:pt x="28874" y="112510"/>
                          <a:pt x="25913" y="118431"/>
                        </a:cubicBezTo>
                        <a:cubicBezTo>
                          <a:pt x="24077" y="122103"/>
                          <a:pt x="23307" y="126545"/>
                          <a:pt x="20404" y="129448"/>
                        </a:cubicBezTo>
                        <a:cubicBezTo>
                          <a:pt x="17501" y="132351"/>
                          <a:pt x="13059" y="133120"/>
                          <a:pt x="9387" y="134956"/>
                        </a:cubicBezTo>
                        <a:cubicBezTo>
                          <a:pt x="5435" y="138909"/>
                          <a:pt x="-9600" y="150661"/>
                          <a:pt x="9387" y="156990"/>
                        </a:cubicBezTo>
                        <a:cubicBezTo>
                          <a:pt x="25958" y="162514"/>
                          <a:pt x="44274" y="158826"/>
                          <a:pt x="61717" y="159744"/>
                        </a:cubicBezTo>
                        <a:cubicBezTo>
                          <a:pt x="82419" y="166644"/>
                          <a:pt x="53760" y="159017"/>
                          <a:pt x="92014" y="154236"/>
                        </a:cubicBezTo>
                        <a:cubicBezTo>
                          <a:pt x="100610" y="153162"/>
                          <a:pt x="115660" y="157393"/>
                          <a:pt x="125064" y="159744"/>
                        </a:cubicBezTo>
                        <a:cubicBezTo>
                          <a:pt x="129654" y="158826"/>
                          <a:pt x="135525" y="160300"/>
                          <a:pt x="138835" y="156990"/>
                        </a:cubicBezTo>
                        <a:cubicBezTo>
                          <a:pt x="142145" y="153680"/>
                          <a:pt x="139267" y="147283"/>
                          <a:pt x="141590" y="143219"/>
                        </a:cubicBezTo>
                        <a:cubicBezTo>
                          <a:pt x="143232" y="140345"/>
                          <a:pt x="147098" y="139547"/>
                          <a:pt x="149852" y="137711"/>
                        </a:cubicBezTo>
                        <a:cubicBezTo>
                          <a:pt x="156279" y="138629"/>
                          <a:pt x="163104" y="138054"/>
                          <a:pt x="169132" y="140465"/>
                        </a:cubicBezTo>
                        <a:cubicBezTo>
                          <a:pt x="172748" y="141911"/>
                          <a:pt x="174153" y="146567"/>
                          <a:pt x="177394" y="148727"/>
                        </a:cubicBezTo>
                        <a:cubicBezTo>
                          <a:pt x="179810" y="150338"/>
                          <a:pt x="182903" y="150564"/>
                          <a:pt x="185657" y="151482"/>
                        </a:cubicBezTo>
                        <a:cubicBezTo>
                          <a:pt x="190247" y="155154"/>
                          <a:pt x="194965" y="158673"/>
                          <a:pt x="199428" y="162498"/>
                        </a:cubicBezTo>
                        <a:cubicBezTo>
                          <a:pt x="201400" y="164188"/>
                          <a:pt x="202390" y="167498"/>
                          <a:pt x="204937" y="168007"/>
                        </a:cubicBezTo>
                        <a:cubicBezTo>
                          <a:pt x="207784" y="168576"/>
                          <a:pt x="210445" y="166171"/>
                          <a:pt x="213199" y="165253"/>
                        </a:cubicBezTo>
                        <a:cubicBezTo>
                          <a:pt x="222268" y="147117"/>
                          <a:pt x="219482" y="157676"/>
                          <a:pt x="215953" y="129448"/>
                        </a:cubicBezTo>
                        <a:cubicBezTo>
                          <a:pt x="212296" y="100193"/>
                          <a:pt x="215472" y="119502"/>
                          <a:pt x="210445" y="101906"/>
                        </a:cubicBezTo>
                        <a:cubicBezTo>
                          <a:pt x="209405" y="98266"/>
                          <a:pt x="208964" y="94454"/>
                          <a:pt x="207691" y="90889"/>
                        </a:cubicBezTo>
                        <a:cubicBezTo>
                          <a:pt x="204352" y="81541"/>
                          <a:pt x="200071" y="61747"/>
                          <a:pt x="188411" y="55084"/>
                        </a:cubicBezTo>
                        <a:cubicBezTo>
                          <a:pt x="185124" y="53206"/>
                          <a:pt x="181066" y="53248"/>
                          <a:pt x="177394" y="52330"/>
                        </a:cubicBezTo>
                        <a:cubicBezTo>
                          <a:pt x="164304" y="13055"/>
                          <a:pt x="177457" y="53926"/>
                          <a:pt x="169132" y="24788"/>
                        </a:cubicBezTo>
                        <a:cubicBezTo>
                          <a:pt x="168334" y="21996"/>
                          <a:pt x="168237" y="18755"/>
                          <a:pt x="166378" y="16525"/>
                        </a:cubicBezTo>
                        <a:cubicBezTo>
                          <a:pt x="163439" y="12998"/>
                          <a:pt x="158946" y="11130"/>
                          <a:pt x="155361" y="8262"/>
                        </a:cubicBezTo>
                        <a:cubicBezTo>
                          <a:pt x="154347" y="7451"/>
                          <a:pt x="150770" y="1377"/>
                          <a:pt x="14985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0" name="Freeform 159"/>
                  <p:cNvSpPr/>
                  <p:nvPr/>
                </p:nvSpPr>
                <p:spPr>
                  <a:xfrm rot="19131643">
                    <a:off x="1259698" y="2183350"/>
                    <a:ext cx="137606" cy="100409"/>
                  </a:xfrm>
                  <a:custGeom>
                    <a:avLst/>
                    <a:gdLst>
                      <a:gd name="connsiteX0" fmla="*/ 149852 w 219300"/>
                      <a:gd name="connsiteY0" fmla="*/ 0 h 168093"/>
                      <a:gd name="connsiteX1" fmla="*/ 149852 w 219300"/>
                      <a:gd name="connsiteY1" fmla="*/ 0 h 168093"/>
                      <a:gd name="connsiteX2" fmla="*/ 100276 w 219300"/>
                      <a:gd name="connsiteY2" fmla="*/ 19279 h 168093"/>
                      <a:gd name="connsiteX3" fmla="*/ 92014 w 219300"/>
                      <a:gd name="connsiteY3" fmla="*/ 24788 h 168093"/>
                      <a:gd name="connsiteX4" fmla="*/ 75488 w 219300"/>
                      <a:gd name="connsiteY4" fmla="*/ 38559 h 168093"/>
                      <a:gd name="connsiteX5" fmla="*/ 64472 w 219300"/>
                      <a:gd name="connsiteY5" fmla="*/ 41313 h 168093"/>
                      <a:gd name="connsiteX6" fmla="*/ 58963 w 219300"/>
                      <a:gd name="connsiteY6" fmla="*/ 49576 h 168093"/>
                      <a:gd name="connsiteX7" fmla="*/ 50700 w 219300"/>
                      <a:gd name="connsiteY7" fmla="*/ 63347 h 168093"/>
                      <a:gd name="connsiteX8" fmla="*/ 42438 w 219300"/>
                      <a:gd name="connsiteY8" fmla="*/ 71609 h 168093"/>
                      <a:gd name="connsiteX9" fmla="*/ 39684 w 219300"/>
                      <a:gd name="connsiteY9" fmla="*/ 82626 h 168093"/>
                      <a:gd name="connsiteX10" fmla="*/ 36929 w 219300"/>
                      <a:gd name="connsiteY10" fmla="*/ 101906 h 168093"/>
                      <a:gd name="connsiteX11" fmla="*/ 25913 w 219300"/>
                      <a:gd name="connsiteY11" fmla="*/ 118431 h 168093"/>
                      <a:gd name="connsiteX12" fmla="*/ 20404 w 219300"/>
                      <a:gd name="connsiteY12" fmla="*/ 129448 h 168093"/>
                      <a:gd name="connsiteX13" fmla="*/ 9387 w 219300"/>
                      <a:gd name="connsiteY13" fmla="*/ 134956 h 168093"/>
                      <a:gd name="connsiteX14" fmla="*/ 9387 w 219300"/>
                      <a:gd name="connsiteY14" fmla="*/ 156990 h 168093"/>
                      <a:gd name="connsiteX15" fmla="*/ 61717 w 219300"/>
                      <a:gd name="connsiteY15" fmla="*/ 159744 h 168093"/>
                      <a:gd name="connsiteX16" fmla="*/ 92014 w 219300"/>
                      <a:gd name="connsiteY16" fmla="*/ 154236 h 168093"/>
                      <a:gd name="connsiteX17" fmla="*/ 125064 w 219300"/>
                      <a:gd name="connsiteY17" fmla="*/ 159744 h 168093"/>
                      <a:gd name="connsiteX18" fmla="*/ 138835 w 219300"/>
                      <a:gd name="connsiteY18" fmla="*/ 156990 h 168093"/>
                      <a:gd name="connsiteX19" fmla="*/ 141590 w 219300"/>
                      <a:gd name="connsiteY19" fmla="*/ 143219 h 168093"/>
                      <a:gd name="connsiteX20" fmla="*/ 149852 w 219300"/>
                      <a:gd name="connsiteY20" fmla="*/ 137711 h 168093"/>
                      <a:gd name="connsiteX21" fmla="*/ 169132 w 219300"/>
                      <a:gd name="connsiteY21" fmla="*/ 140465 h 168093"/>
                      <a:gd name="connsiteX22" fmla="*/ 177394 w 219300"/>
                      <a:gd name="connsiteY22" fmla="*/ 148727 h 168093"/>
                      <a:gd name="connsiteX23" fmla="*/ 185657 w 219300"/>
                      <a:gd name="connsiteY23" fmla="*/ 151482 h 168093"/>
                      <a:gd name="connsiteX24" fmla="*/ 199428 w 219300"/>
                      <a:gd name="connsiteY24" fmla="*/ 162498 h 168093"/>
                      <a:gd name="connsiteX25" fmla="*/ 204937 w 219300"/>
                      <a:gd name="connsiteY25" fmla="*/ 168007 h 168093"/>
                      <a:gd name="connsiteX26" fmla="*/ 213199 w 219300"/>
                      <a:gd name="connsiteY26" fmla="*/ 165253 h 168093"/>
                      <a:gd name="connsiteX27" fmla="*/ 215953 w 219300"/>
                      <a:gd name="connsiteY27" fmla="*/ 129448 h 168093"/>
                      <a:gd name="connsiteX28" fmla="*/ 210445 w 219300"/>
                      <a:gd name="connsiteY28" fmla="*/ 101906 h 168093"/>
                      <a:gd name="connsiteX29" fmla="*/ 207691 w 219300"/>
                      <a:gd name="connsiteY29" fmla="*/ 90889 h 168093"/>
                      <a:gd name="connsiteX30" fmla="*/ 188411 w 219300"/>
                      <a:gd name="connsiteY30" fmla="*/ 55084 h 168093"/>
                      <a:gd name="connsiteX31" fmla="*/ 177394 w 219300"/>
                      <a:gd name="connsiteY31" fmla="*/ 52330 h 168093"/>
                      <a:gd name="connsiteX32" fmla="*/ 169132 w 219300"/>
                      <a:gd name="connsiteY32" fmla="*/ 24788 h 168093"/>
                      <a:gd name="connsiteX33" fmla="*/ 166378 w 219300"/>
                      <a:gd name="connsiteY33" fmla="*/ 16525 h 168093"/>
                      <a:gd name="connsiteX34" fmla="*/ 155361 w 219300"/>
                      <a:gd name="connsiteY34" fmla="*/ 8262 h 168093"/>
                      <a:gd name="connsiteX35" fmla="*/ 149852 w 219300"/>
                      <a:gd name="connsiteY35" fmla="*/ 0 h 168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219300" h="168093">
                        <a:moveTo>
                          <a:pt x="149852" y="0"/>
                        </a:moveTo>
                        <a:lnTo>
                          <a:pt x="149852" y="0"/>
                        </a:lnTo>
                        <a:cubicBezTo>
                          <a:pt x="133139" y="5571"/>
                          <a:pt x="115707" y="10461"/>
                          <a:pt x="100276" y="19279"/>
                        </a:cubicBezTo>
                        <a:cubicBezTo>
                          <a:pt x="97402" y="20921"/>
                          <a:pt x="94599" y="22720"/>
                          <a:pt x="92014" y="24788"/>
                        </a:cubicBezTo>
                        <a:cubicBezTo>
                          <a:pt x="83600" y="31519"/>
                          <a:pt x="87979" y="32313"/>
                          <a:pt x="75488" y="38559"/>
                        </a:cubicBezTo>
                        <a:cubicBezTo>
                          <a:pt x="72103" y="40252"/>
                          <a:pt x="68144" y="40395"/>
                          <a:pt x="64472" y="41313"/>
                        </a:cubicBezTo>
                        <a:cubicBezTo>
                          <a:pt x="62636" y="44067"/>
                          <a:pt x="60718" y="46769"/>
                          <a:pt x="58963" y="49576"/>
                        </a:cubicBezTo>
                        <a:cubicBezTo>
                          <a:pt x="56126" y="54115"/>
                          <a:pt x="53912" y="59064"/>
                          <a:pt x="50700" y="63347"/>
                        </a:cubicBezTo>
                        <a:cubicBezTo>
                          <a:pt x="48363" y="66463"/>
                          <a:pt x="45192" y="68855"/>
                          <a:pt x="42438" y="71609"/>
                        </a:cubicBezTo>
                        <a:cubicBezTo>
                          <a:pt x="41520" y="75281"/>
                          <a:pt x="40361" y="78902"/>
                          <a:pt x="39684" y="82626"/>
                        </a:cubicBezTo>
                        <a:cubicBezTo>
                          <a:pt x="38523" y="89013"/>
                          <a:pt x="39259" y="95847"/>
                          <a:pt x="36929" y="101906"/>
                        </a:cubicBezTo>
                        <a:cubicBezTo>
                          <a:pt x="34553" y="108085"/>
                          <a:pt x="28874" y="112510"/>
                          <a:pt x="25913" y="118431"/>
                        </a:cubicBezTo>
                        <a:cubicBezTo>
                          <a:pt x="24077" y="122103"/>
                          <a:pt x="23307" y="126545"/>
                          <a:pt x="20404" y="129448"/>
                        </a:cubicBezTo>
                        <a:cubicBezTo>
                          <a:pt x="17501" y="132351"/>
                          <a:pt x="13059" y="133120"/>
                          <a:pt x="9387" y="134956"/>
                        </a:cubicBezTo>
                        <a:cubicBezTo>
                          <a:pt x="5435" y="138909"/>
                          <a:pt x="-9600" y="150661"/>
                          <a:pt x="9387" y="156990"/>
                        </a:cubicBezTo>
                        <a:cubicBezTo>
                          <a:pt x="25958" y="162514"/>
                          <a:pt x="44274" y="158826"/>
                          <a:pt x="61717" y="159744"/>
                        </a:cubicBezTo>
                        <a:cubicBezTo>
                          <a:pt x="82419" y="166644"/>
                          <a:pt x="53760" y="159017"/>
                          <a:pt x="92014" y="154236"/>
                        </a:cubicBezTo>
                        <a:cubicBezTo>
                          <a:pt x="100610" y="153162"/>
                          <a:pt x="115660" y="157393"/>
                          <a:pt x="125064" y="159744"/>
                        </a:cubicBezTo>
                        <a:cubicBezTo>
                          <a:pt x="129654" y="158826"/>
                          <a:pt x="135525" y="160300"/>
                          <a:pt x="138835" y="156990"/>
                        </a:cubicBezTo>
                        <a:cubicBezTo>
                          <a:pt x="142145" y="153680"/>
                          <a:pt x="139267" y="147283"/>
                          <a:pt x="141590" y="143219"/>
                        </a:cubicBezTo>
                        <a:cubicBezTo>
                          <a:pt x="143232" y="140345"/>
                          <a:pt x="147098" y="139547"/>
                          <a:pt x="149852" y="137711"/>
                        </a:cubicBezTo>
                        <a:cubicBezTo>
                          <a:pt x="156279" y="138629"/>
                          <a:pt x="163104" y="138054"/>
                          <a:pt x="169132" y="140465"/>
                        </a:cubicBezTo>
                        <a:cubicBezTo>
                          <a:pt x="172748" y="141911"/>
                          <a:pt x="174153" y="146567"/>
                          <a:pt x="177394" y="148727"/>
                        </a:cubicBezTo>
                        <a:cubicBezTo>
                          <a:pt x="179810" y="150338"/>
                          <a:pt x="182903" y="150564"/>
                          <a:pt x="185657" y="151482"/>
                        </a:cubicBezTo>
                        <a:cubicBezTo>
                          <a:pt x="190247" y="155154"/>
                          <a:pt x="194965" y="158673"/>
                          <a:pt x="199428" y="162498"/>
                        </a:cubicBezTo>
                        <a:cubicBezTo>
                          <a:pt x="201400" y="164188"/>
                          <a:pt x="202390" y="167498"/>
                          <a:pt x="204937" y="168007"/>
                        </a:cubicBezTo>
                        <a:cubicBezTo>
                          <a:pt x="207784" y="168576"/>
                          <a:pt x="210445" y="166171"/>
                          <a:pt x="213199" y="165253"/>
                        </a:cubicBezTo>
                        <a:cubicBezTo>
                          <a:pt x="222268" y="147117"/>
                          <a:pt x="219482" y="157676"/>
                          <a:pt x="215953" y="129448"/>
                        </a:cubicBezTo>
                        <a:cubicBezTo>
                          <a:pt x="212296" y="100193"/>
                          <a:pt x="215472" y="119502"/>
                          <a:pt x="210445" y="101906"/>
                        </a:cubicBezTo>
                        <a:cubicBezTo>
                          <a:pt x="209405" y="98266"/>
                          <a:pt x="208964" y="94454"/>
                          <a:pt x="207691" y="90889"/>
                        </a:cubicBezTo>
                        <a:cubicBezTo>
                          <a:pt x="204352" y="81541"/>
                          <a:pt x="200071" y="61747"/>
                          <a:pt x="188411" y="55084"/>
                        </a:cubicBezTo>
                        <a:cubicBezTo>
                          <a:pt x="185124" y="53206"/>
                          <a:pt x="181066" y="53248"/>
                          <a:pt x="177394" y="52330"/>
                        </a:cubicBezTo>
                        <a:cubicBezTo>
                          <a:pt x="164304" y="13055"/>
                          <a:pt x="177457" y="53926"/>
                          <a:pt x="169132" y="24788"/>
                        </a:cubicBezTo>
                        <a:cubicBezTo>
                          <a:pt x="168334" y="21996"/>
                          <a:pt x="168237" y="18755"/>
                          <a:pt x="166378" y="16525"/>
                        </a:cubicBezTo>
                        <a:cubicBezTo>
                          <a:pt x="163439" y="12998"/>
                          <a:pt x="158946" y="11130"/>
                          <a:pt x="155361" y="8262"/>
                        </a:cubicBezTo>
                        <a:cubicBezTo>
                          <a:pt x="154347" y="7451"/>
                          <a:pt x="150770" y="1377"/>
                          <a:pt x="14985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1" name="Freeform 160"/>
                  <p:cNvSpPr/>
                  <p:nvPr/>
                </p:nvSpPr>
                <p:spPr>
                  <a:xfrm>
                    <a:off x="1088189" y="1900800"/>
                    <a:ext cx="162292" cy="103078"/>
                  </a:xfrm>
                  <a:custGeom>
                    <a:avLst/>
                    <a:gdLst>
                      <a:gd name="connsiteX0" fmla="*/ 159745 w 258642"/>
                      <a:gd name="connsiteY0" fmla="*/ 1800 h 172561"/>
                      <a:gd name="connsiteX1" fmla="*/ 159745 w 258642"/>
                      <a:gd name="connsiteY1" fmla="*/ 1800 h 172561"/>
                      <a:gd name="connsiteX2" fmla="*/ 79873 w 258642"/>
                      <a:gd name="connsiteY2" fmla="*/ 4554 h 172561"/>
                      <a:gd name="connsiteX3" fmla="*/ 57839 w 258642"/>
                      <a:gd name="connsiteY3" fmla="*/ 10062 h 172561"/>
                      <a:gd name="connsiteX4" fmla="*/ 46822 w 258642"/>
                      <a:gd name="connsiteY4" fmla="*/ 21079 h 172561"/>
                      <a:gd name="connsiteX5" fmla="*/ 41314 w 258642"/>
                      <a:gd name="connsiteY5" fmla="*/ 26588 h 172561"/>
                      <a:gd name="connsiteX6" fmla="*/ 30297 w 258642"/>
                      <a:gd name="connsiteY6" fmla="*/ 32096 h 172561"/>
                      <a:gd name="connsiteX7" fmla="*/ 24788 w 258642"/>
                      <a:gd name="connsiteY7" fmla="*/ 37605 h 172561"/>
                      <a:gd name="connsiteX8" fmla="*/ 13772 w 258642"/>
                      <a:gd name="connsiteY8" fmla="*/ 56884 h 172561"/>
                      <a:gd name="connsiteX9" fmla="*/ 11017 w 258642"/>
                      <a:gd name="connsiteY9" fmla="*/ 67901 h 172561"/>
                      <a:gd name="connsiteX10" fmla="*/ 5509 w 258642"/>
                      <a:gd name="connsiteY10" fmla="*/ 78918 h 172561"/>
                      <a:gd name="connsiteX11" fmla="*/ 0 w 258642"/>
                      <a:gd name="connsiteY11" fmla="*/ 98197 h 172561"/>
                      <a:gd name="connsiteX12" fmla="*/ 2755 w 258642"/>
                      <a:gd name="connsiteY12" fmla="*/ 125739 h 172561"/>
                      <a:gd name="connsiteX13" fmla="*/ 11017 w 258642"/>
                      <a:gd name="connsiteY13" fmla="*/ 134002 h 172561"/>
                      <a:gd name="connsiteX14" fmla="*/ 22034 w 258642"/>
                      <a:gd name="connsiteY14" fmla="*/ 150527 h 172561"/>
                      <a:gd name="connsiteX15" fmla="*/ 35805 w 258642"/>
                      <a:gd name="connsiteY15" fmla="*/ 161544 h 172561"/>
                      <a:gd name="connsiteX16" fmla="*/ 55085 w 258642"/>
                      <a:gd name="connsiteY16" fmla="*/ 172561 h 172561"/>
                      <a:gd name="connsiteX17" fmla="*/ 88135 w 258642"/>
                      <a:gd name="connsiteY17" fmla="*/ 169807 h 172561"/>
                      <a:gd name="connsiteX18" fmla="*/ 96398 w 258642"/>
                      <a:gd name="connsiteY18" fmla="*/ 164299 h 172561"/>
                      <a:gd name="connsiteX19" fmla="*/ 123940 w 258642"/>
                      <a:gd name="connsiteY19" fmla="*/ 156036 h 172561"/>
                      <a:gd name="connsiteX20" fmla="*/ 132203 w 258642"/>
                      <a:gd name="connsiteY20" fmla="*/ 153282 h 172561"/>
                      <a:gd name="connsiteX21" fmla="*/ 170762 w 258642"/>
                      <a:gd name="connsiteY21" fmla="*/ 156036 h 172561"/>
                      <a:gd name="connsiteX22" fmla="*/ 195550 w 258642"/>
                      <a:gd name="connsiteY22" fmla="*/ 164299 h 172561"/>
                      <a:gd name="connsiteX23" fmla="*/ 214829 w 258642"/>
                      <a:gd name="connsiteY23" fmla="*/ 167053 h 172561"/>
                      <a:gd name="connsiteX24" fmla="*/ 236863 w 258642"/>
                      <a:gd name="connsiteY24" fmla="*/ 164299 h 172561"/>
                      <a:gd name="connsiteX25" fmla="*/ 245126 w 258642"/>
                      <a:gd name="connsiteY25" fmla="*/ 145019 h 172561"/>
                      <a:gd name="connsiteX26" fmla="*/ 253388 w 258642"/>
                      <a:gd name="connsiteY26" fmla="*/ 128494 h 172561"/>
                      <a:gd name="connsiteX27" fmla="*/ 239617 w 258642"/>
                      <a:gd name="connsiteY27" fmla="*/ 56884 h 172561"/>
                      <a:gd name="connsiteX28" fmla="*/ 228600 w 258642"/>
                      <a:gd name="connsiteY28" fmla="*/ 59638 h 172561"/>
                      <a:gd name="connsiteX29" fmla="*/ 176270 w 258642"/>
                      <a:gd name="connsiteY29" fmla="*/ 48621 h 172561"/>
                      <a:gd name="connsiteX30" fmla="*/ 168008 w 258642"/>
                      <a:gd name="connsiteY30" fmla="*/ 43113 h 172561"/>
                      <a:gd name="connsiteX31" fmla="*/ 165253 w 258642"/>
                      <a:gd name="connsiteY31" fmla="*/ 34850 h 172561"/>
                      <a:gd name="connsiteX32" fmla="*/ 159745 w 258642"/>
                      <a:gd name="connsiteY32" fmla="*/ 12817 h 172561"/>
                      <a:gd name="connsiteX33" fmla="*/ 159745 w 258642"/>
                      <a:gd name="connsiteY33" fmla="*/ 1800 h 1725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258642" h="172561">
                        <a:moveTo>
                          <a:pt x="159745" y="1800"/>
                        </a:moveTo>
                        <a:lnTo>
                          <a:pt x="159745" y="1800"/>
                        </a:lnTo>
                        <a:cubicBezTo>
                          <a:pt x="133121" y="2718"/>
                          <a:pt x="106426" y="2401"/>
                          <a:pt x="79873" y="4554"/>
                        </a:cubicBezTo>
                        <a:cubicBezTo>
                          <a:pt x="72327" y="5166"/>
                          <a:pt x="57839" y="10062"/>
                          <a:pt x="57839" y="10062"/>
                        </a:cubicBezTo>
                        <a:lnTo>
                          <a:pt x="46822" y="21079"/>
                        </a:lnTo>
                        <a:cubicBezTo>
                          <a:pt x="44986" y="22915"/>
                          <a:pt x="43637" y="25427"/>
                          <a:pt x="41314" y="26588"/>
                        </a:cubicBezTo>
                        <a:lnTo>
                          <a:pt x="30297" y="32096"/>
                        </a:lnTo>
                        <a:cubicBezTo>
                          <a:pt x="28461" y="33932"/>
                          <a:pt x="26410" y="35577"/>
                          <a:pt x="24788" y="37605"/>
                        </a:cubicBezTo>
                        <a:cubicBezTo>
                          <a:pt x="21027" y="42306"/>
                          <a:pt x="15768" y="51561"/>
                          <a:pt x="13772" y="56884"/>
                        </a:cubicBezTo>
                        <a:cubicBezTo>
                          <a:pt x="12443" y="60428"/>
                          <a:pt x="12346" y="64357"/>
                          <a:pt x="11017" y="67901"/>
                        </a:cubicBezTo>
                        <a:cubicBezTo>
                          <a:pt x="9575" y="71745"/>
                          <a:pt x="7126" y="75144"/>
                          <a:pt x="5509" y="78918"/>
                        </a:cubicBezTo>
                        <a:cubicBezTo>
                          <a:pt x="3139" y="84448"/>
                          <a:pt x="1397" y="92609"/>
                          <a:pt x="0" y="98197"/>
                        </a:cubicBezTo>
                        <a:cubicBezTo>
                          <a:pt x="918" y="107378"/>
                          <a:pt x="42" y="116921"/>
                          <a:pt x="2755" y="125739"/>
                        </a:cubicBezTo>
                        <a:cubicBezTo>
                          <a:pt x="3900" y="129462"/>
                          <a:pt x="8626" y="130927"/>
                          <a:pt x="11017" y="134002"/>
                        </a:cubicBezTo>
                        <a:cubicBezTo>
                          <a:pt x="15081" y="139228"/>
                          <a:pt x="17353" y="145846"/>
                          <a:pt x="22034" y="150527"/>
                        </a:cubicBezTo>
                        <a:cubicBezTo>
                          <a:pt x="31247" y="159740"/>
                          <a:pt x="23644" y="152858"/>
                          <a:pt x="35805" y="161544"/>
                        </a:cubicBezTo>
                        <a:cubicBezTo>
                          <a:pt x="50395" y="171966"/>
                          <a:pt x="41676" y="168092"/>
                          <a:pt x="55085" y="172561"/>
                        </a:cubicBezTo>
                        <a:cubicBezTo>
                          <a:pt x="66102" y="171643"/>
                          <a:pt x="77295" y="171975"/>
                          <a:pt x="88135" y="169807"/>
                        </a:cubicBezTo>
                        <a:cubicBezTo>
                          <a:pt x="91381" y="169158"/>
                          <a:pt x="93373" y="165643"/>
                          <a:pt x="96398" y="164299"/>
                        </a:cubicBezTo>
                        <a:cubicBezTo>
                          <a:pt x="108184" y="159061"/>
                          <a:pt x="112720" y="159241"/>
                          <a:pt x="123940" y="156036"/>
                        </a:cubicBezTo>
                        <a:cubicBezTo>
                          <a:pt x="126732" y="155238"/>
                          <a:pt x="129449" y="154200"/>
                          <a:pt x="132203" y="153282"/>
                        </a:cubicBezTo>
                        <a:cubicBezTo>
                          <a:pt x="145056" y="154200"/>
                          <a:pt x="157947" y="154687"/>
                          <a:pt x="170762" y="156036"/>
                        </a:cubicBezTo>
                        <a:cubicBezTo>
                          <a:pt x="202018" y="159326"/>
                          <a:pt x="168541" y="156933"/>
                          <a:pt x="195550" y="164299"/>
                        </a:cubicBezTo>
                        <a:cubicBezTo>
                          <a:pt x="201813" y="166007"/>
                          <a:pt x="208403" y="166135"/>
                          <a:pt x="214829" y="167053"/>
                        </a:cubicBezTo>
                        <a:cubicBezTo>
                          <a:pt x="222174" y="166135"/>
                          <a:pt x="229773" y="166426"/>
                          <a:pt x="236863" y="164299"/>
                        </a:cubicBezTo>
                        <a:cubicBezTo>
                          <a:pt x="244503" y="162007"/>
                          <a:pt x="243988" y="149571"/>
                          <a:pt x="245126" y="145019"/>
                        </a:cubicBezTo>
                        <a:cubicBezTo>
                          <a:pt x="247407" y="135896"/>
                          <a:pt x="248002" y="136572"/>
                          <a:pt x="253388" y="128494"/>
                        </a:cubicBezTo>
                        <a:cubicBezTo>
                          <a:pt x="252503" y="106372"/>
                          <a:pt x="272586" y="56884"/>
                          <a:pt x="239617" y="56884"/>
                        </a:cubicBezTo>
                        <a:cubicBezTo>
                          <a:pt x="235832" y="56884"/>
                          <a:pt x="232272" y="58720"/>
                          <a:pt x="228600" y="59638"/>
                        </a:cubicBezTo>
                        <a:cubicBezTo>
                          <a:pt x="200619" y="50312"/>
                          <a:pt x="217814" y="55013"/>
                          <a:pt x="176270" y="48621"/>
                        </a:cubicBezTo>
                        <a:cubicBezTo>
                          <a:pt x="173516" y="46785"/>
                          <a:pt x="170076" y="45698"/>
                          <a:pt x="168008" y="43113"/>
                        </a:cubicBezTo>
                        <a:cubicBezTo>
                          <a:pt x="166194" y="40846"/>
                          <a:pt x="165957" y="37667"/>
                          <a:pt x="165253" y="34850"/>
                        </a:cubicBezTo>
                        <a:cubicBezTo>
                          <a:pt x="158603" y="8252"/>
                          <a:pt x="166042" y="31709"/>
                          <a:pt x="159745" y="12817"/>
                        </a:cubicBezTo>
                        <a:cubicBezTo>
                          <a:pt x="156701" y="-8495"/>
                          <a:pt x="159745" y="3636"/>
                          <a:pt x="159745" y="180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2" name="Freeform 161"/>
                  <p:cNvSpPr/>
                  <p:nvPr/>
                </p:nvSpPr>
                <p:spPr>
                  <a:xfrm>
                    <a:off x="1147947" y="2344146"/>
                    <a:ext cx="162292" cy="103078"/>
                  </a:xfrm>
                  <a:custGeom>
                    <a:avLst/>
                    <a:gdLst>
                      <a:gd name="connsiteX0" fmla="*/ 159745 w 258642"/>
                      <a:gd name="connsiteY0" fmla="*/ 1800 h 172561"/>
                      <a:gd name="connsiteX1" fmla="*/ 159745 w 258642"/>
                      <a:gd name="connsiteY1" fmla="*/ 1800 h 172561"/>
                      <a:gd name="connsiteX2" fmla="*/ 79873 w 258642"/>
                      <a:gd name="connsiteY2" fmla="*/ 4554 h 172561"/>
                      <a:gd name="connsiteX3" fmla="*/ 57839 w 258642"/>
                      <a:gd name="connsiteY3" fmla="*/ 10062 h 172561"/>
                      <a:gd name="connsiteX4" fmla="*/ 46822 w 258642"/>
                      <a:gd name="connsiteY4" fmla="*/ 21079 h 172561"/>
                      <a:gd name="connsiteX5" fmla="*/ 41314 w 258642"/>
                      <a:gd name="connsiteY5" fmla="*/ 26588 h 172561"/>
                      <a:gd name="connsiteX6" fmla="*/ 30297 w 258642"/>
                      <a:gd name="connsiteY6" fmla="*/ 32096 h 172561"/>
                      <a:gd name="connsiteX7" fmla="*/ 24788 w 258642"/>
                      <a:gd name="connsiteY7" fmla="*/ 37605 h 172561"/>
                      <a:gd name="connsiteX8" fmla="*/ 13772 w 258642"/>
                      <a:gd name="connsiteY8" fmla="*/ 56884 h 172561"/>
                      <a:gd name="connsiteX9" fmla="*/ 11017 w 258642"/>
                      <a:gd name="connsiteY9" fmla="*/ 67901 h 172561"/>
                      <a:gd name="connsiteX10" fmla="*/ 5509 w 258642"/>
                      <a:gd name="connsiteY10" fmla="*/ 78918 h 172561"/>
                      <a:gd name="connsiteX11" fmla="*/ 0 w 258642"/>
                      <a:gd name="connsiteY11" fmla="*/ 98197 h 172561"/>
                      <a:gd name="connsiteX12" fmla="*/ 2755 w 258642"/>
                      <a:gd name="connsiteY12" fmla="*/ 125739 h 172561"/>
                      <a:gd name="connsiteX13" fmla="*/ 11017 w 258642"/>
                      <a:gd name="connsiteY13" fmla="*/ 134002 h 172561"/>
                      <a:gd name="connsiteX14" fmla="*/ 22034 w 258642"/>
                      <a:gd name="connsiteY14" fmla="*/ 150527 h 172561"/>
                      <a:gd name="connsiteX15" fmla="*/ 35805 w 258642"/>
                      <a:gd name="connsiteY15" fmla="*/ 161544 h 172561"/>
                      <a:gd name="connsiteX16" fmla="*/ 55085 w 258642"/>
                      <a:gd name="connsiteY16" fmla="*/ 172561 h 172561"/>
                      <a:gd name="connsiteX17" fmla="*/ 88135 w 258642"/>
                      <a:gd name="connsiteY17" fmla="*/ 169807 h 172561"/>
                      <a:gd name="connsiteX18" fmla="*/ 96398 w 258642"/>
                      <a:gd name="connsiteY18" fmla="*/ 164299 h 172561"/>
                      <a:gd name="connsiteX19" fmla="*/ 123940 w 258642"/>
                      <a:gd name="connsiteY19" fmla="*/ 156036 h 172561"/>
                      <a:gd name="connsiteX20" fmla="*/ 132203 w 258642"/>
                      <a:gd name="connsiteY20" fmla="*/ 153282 h 172561"/>
                      <a:gd name="connsiteX21" fmla="*/ 170762 w 258642"/>
                      <a:gd name="connsiteY21" fmla="*/ 156036 h 172561"/>
                      <a:gd name="connsiteX22" fmla="*/ 195550 w 258642"/>
                      <a:gd name="connsiteY22" fmla="*/ 164299 h 172561"/>
                      <a:gd name="connsiteX23" fmla="*/ 214829 w 258642"/>
                      <a:gd name="connsiteY23" fmla="*/ 167053 h 172561"/>
                      <a:gd name="connsiteX24" fmla="*/ 236863 w 258642"/>
                      <a:gd name="connsiteY24" fmla="*/ 164299 h 172561"/>
                      <a:gd name="connsiteX25" fmla="*/ 245126 w 258642"/>
                      <a:gd name="connsiteY25" fmla="*/ 145019 h 172561"/>
                      <a:gd name="connsiteX26" fmla="*/ 253388 w 258642"/>
                      <a:gd name="connsiteY26" fmla="*/ 128494 h 172561"/>
                      <a:gd name="connsiteX27" fmla="*/ 239617 w 258642"/>
                      <a:gd name="connsiteY27" fmla="*/ 56884 h 172561"/>
                      <a:gd name="connsiteX28" fmla="*/ 228600 w 258642"/>
                      <a:gd name="connsiteY28" fmla="*/ 59638 h 172561"/>
                      <a:gd name="connsiteX29" fmla="*/ 176270 w 258642"/>
                      <a:gd name="connsiteY29" fmla="*/ 48621 h 172561"/>
                      <a:gd name="connsiteX30" fmla="*/ 168008 w 258642"/>
                      <a:gd name="connsiteY30" fmla="*/ 43113 h 172561"/>
                      <a:gd name="connsiteX31" fmla="*/ 165253 w 258642"/>
                      <a:gd name="connsiteY31" fmla="*/ 34850 h 172561"/>
                      <a:gd name="connsiteX32" fmla="*/ 159745 w 258642"/>
                      <a:gd name="connsiteY32" fmla="*/ 12817 h 172561"/>
                      <a:gd name="connsiteX33" fmla="*/ 159745 w 258642"/>
                      <a:gd name="connsiteY33" fmla="*/ 1800 h 1725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258642" h="172561">
                        <a:moveTo>
                          <a:pt x="159745" y="1800"/>
                        </a:moveTo>
                        <a:lnTo>
                          <a:pt x="159745" y="1800"/>
                        </a:lnTo>
                        <a:cubicBezTo>
                          <a:pt x="133121" y="2718"/>
                          <a:pt x="106426" y="2401"/>
                          <a:pt x="79873" y="4554"/>
                        </a:cubicBezTo>
                        <a:cubicBezTo>
                          <a:pt x="72327" y="5166"/>
                          <a:pt x="57839" y="10062"/>
                          <a:pt x="57839" y="10062"/>
                        </a:cubicBezTo>
                        <a:lnTo>
                          <a:pt x="46822" y="21079"/>
                        </a:lnTo>
                        <a:cubicBezTo>
                          <a:pt x="44986" y="22915"/>
                          <a:pt x="43637" y="25427"/>
                          <a:pt x="41314" y="26588"/>
                        </a:cubicBezTo>
                        <a:lnTo>
                          <a:pt x="30297" y="32096"/>
                        </a:lnTo>
                        <a:cubicBezTo>
                          <a:pt x="28461" y="33932"/>
                          <a:pt x="26410" y="35577"/>
                          <a:pt x="24788" y="37605"/>
                        </a:cubicBezTo>
                        <a:cubicBezTo>
                          <a:pt x="21027" y="42306"/>
                          <a:pt x="15768" y="51561"/>
                          <a:pt x="13772" y="56884"/>
                        </a:cubicBezTo>
                        <a:cubicBezTo>
                          <a:pt x="12443" y="60428"/>
                          <a:pt x="12346" y="64357"/>
                          <a:pt x="11017" y="67901"/>
                        </a:cubicBezTo>
                        <a:cubicBezTo>
                          <a:pt x="9575" y="71745"/>
                          <a:pt x="7126" y="75144"/>
                          <a:pt x="5509" y="78918"/>
                        </a:cubicBezTo>
                        <a:cubicBezTo>
                          <a:pt x="3139" y="84448"/>
                          <a:pt x="1397" y="92609"/>
                          <a:pt x="0" y="98197"/>
                        </a:cubicBezTo>
                        <a:cubicBezTo>
                          <a:pt x="918" y="107378"/>
                          <a:pt x="42" y="116921"/>
                          <a:pt x="2755" y="125739"/>
                        </a:cubicBezTo>
                        <a:cubicBezTo>
                          <a:pt x="3900" y="129462"/>
                          <a:pt x="8626" y="130927"/>
                          <a:pt x="11017" y="134002"/>
                        </a:cubicBezTo>
                        <a:cubicBezTo>
                          <a:pt x="15081" y="139228"/>
                          <a:pt x="17353" y="145846"/>
                          <a:pt x="22034" y="150527"/>
                        </a:cubicBezTo>
                        <a:cubicBezTo>
                          <a:pt x="31247" y="159740"/>
                          <a:pt x="23644" y="152858"/>
                          <a:pt x="35805" y="161544"/>
                        </a:cubicBezTo>
                        <a:cubicBezTo>
                          <a:pt x="50395" y="171966"/>
                          <a:pt x="41676" y="168092"/>
                          <a:pt x="55085" y="172561"/>
                        </a:cubicBezTo>
                        <a:cubicBezTo>
                          <a:pt x="66102" y="171643"/>
                          <a:pt x="77295" y="171975"/>
                          <a:pt x="88135" y="169807"/>
                        </a:cubicBezTo>
                        <a:cubicBezTo>
                          <a:pt x="91381" y="169158"/>
                          <a:pt x="93373" y="165643"/>
                          <a:pt x="96398" y="164299"/>
                        </a:cubicBezTo>
                        <a:cubicBezTo>
                          <a:pt x="108184" y="159061"/>
                          <a:pt x="112720" y="159241"/>
                          <a:pt x="123940" y="156036"/>
                        </a:cubicBezTo>
                        <a:cubicBezTo>
                          <a:pt x="126732" y="155238"/>
                          <a:pt x="129449" y="154200"/>
                          <a:pt x="132203" y="153282"/>
                        </a:cubicBezTo>
                        <a:cubicBezTo>
                          <a:pt x="145056" y="154200"/>
                          <a:pt x="157947" y="154687"/>
                          <a:pt x="170762" y="156036"/>
                        </a:cubicBezTo>
                        <a:cubicBezTo>
                          <a:pt x="202018" y="159326"/>
                          <a:pt x="168541" y="156933"/>
                          <a:pt x="195550" y="164299"/>
                        </a:cubicBezTo>
                        <a:cubicBezTo>
                          <a:pt x="201813" y="166007"/>
                          <a:pt x="208403" y="166135"/>
                          <a:pt x="214829" y="167053"/>
                        </a:cubicBezTo>
                        <a:cubicBezTo>
                          <a:pt x="222174" y="166135"/>
                          <a:pt x="229773" y="166426"/>
                          <a:pt x="236863" y="164299"/>
                        </a:cubicBezTo>
                        <a:cubicBezTo>
                          <a:pt x="244503" y="162007"/>
                          <a:pt x="243988" y="149571"/>
                          <a:pt x="245126" y="145019"/>
                        </a:cubicBezTo>
                        <a:cubicBezTo>
                          <a:pt x="247407" y="135896"/>
                          <a:pt x="248002" y="136572"/>
                          <a:pt x="253388" y="128494"/>
                        </a:cubicBezTo>
                        <a:cubicBezTo>
                          <a:pt x="252503" y="106372"/>
                          <a:pt x="272586" y="56884"/>
                          <a:pt x="239617" y="56884"/>
                        </a:cubicBezTo>
                        <a:cubicBezTo>
                          <a:pt x="235832" y="56884"/>
                          <a:pt x="232272" y="58720"/>
                          <a:pt x="228600" y="59638"/>
                        </a:cubicBezTo>
                        <a:cubicBezTo>
                          <a:pt x="200619" y="50312"/>
                          <a:pt x="217814" y="55013"/>
                          <a:pt x="176270" y="48621"/>
                        </a:cubicBezTo>
                        <a:cubicBezTo>
                          <a:pt x="173516" y="46785"/>
                          <a:pt x="170076" y="45698"/>
                          <a:pt x="168008" y="43113"/>
                        </a:cubicBezTo>
                        <a:cubicBezTo>
                          <a:pt x="166194" y="40846"/>
                          <a:pt x="165957" y="37667"/>
                          <a:pt x="165253" y="34850"/>
                        </a:cubicBezTo>
                        <a:cubicBezTo>
                          <a:pt x="158603" y="8252"/>
                          <a:pt x="166042" y="31709"/>
                          <a:pt x="159745" y="12817"/>
                        </a:cubicBezTo>
                        <a:cubicBezTo>
                          <a:pt x="156701" y="-8495"/>
                          <a:pt x="159745" y="3636"/>
                          <a:pt x="159745" y="180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3" name="Freeform 162"/>
                  <p:cNvSpPr/>
                  <p:nvPr/>
                </p:nvSpPr>
                <p:spPr>
                  <a:xfrm>
                    <a:off x="1031588" y="2007153"/>
                    <a:ext cx="113201" cy="100861"/>
                  </a:xfrm>
                  <a:custGeom>
                    <a:avLst/>
                    <a:gdLst>
                      <a:gd name="connsiteX0" fmla="*/ 82626 w 261650"/>
                      <a:gd name="connsiteY0" fmla="*/ 0 h 214829"/>
                      <a:gd name="connsiteX1" fmla="*/ 82626 w 261650"/>
                      <a:gd name="connsiteY1" fmla="*/ 0 h 214829"/>
                      <a:gd name="connsiteX2" fmla="*/ 49576 w 261650"/>
                      <a:gd name="connsiteY2" fmla="*/ 8263 h 214829"/>
                      <a:gd name="connsiteX3" fmla="*/ 38559 w 261650"/>
                      <a:gd name="connsiteY3" fmla="*/ 19280 h 214829"/>
                      <a:gd name="connsiteX4" fmla="*/ 35804 w 261650"/>
                      <a:gd name="connsiteY4" fmla="*/ 27542 h 214829"/>
                      <a:gd name="connsiteX5" fmla="*/ 19279 w 261650"/>
                      <a:gd name="connsiteY5" fmla="*/ 49576 h 214829"/>
                      <a:gd name="connsiteX6" fmla="*/ 16525 w 261650"/>
                      <a:gd name="connsiteY6" fmla="*/ 57839 h 214829"/>
                      <a:gd name="connsiteX7" fmla="*/ 13771 w 261650"/>
                      <a:gd name="connsiteY7" fmla="*/ 68855 h 214829"/>
                      <a:gd name="connsiteX8" fmla="*/ 8262 w 261650"/>
                      <a:gd name="connsiteY8" fmla="*/ 74364 h 214829"/>
                      <a:gd name="connsiteX9" fmla="*/ 5508 w 261650"/>
                      <a:gd name="connsiteY9" fmla="*/ 85381 h 214829"/>
                      <a:gd name="connsiteX10" fmla="*/ 0 w 261650"/>
                      <a:gd name="connsiteY10" fmla="*/ 101906 h 214829"/>
                      <a:gd name="connsiteX11" fmla="*/ 2754 w 261650"/>
                      <a:gd name="connsiteY11" fmla="*/ 159745 h 214829"/>
                      <a:gd name="connsiteX12" fmla="*/ 11016 w 261650"/>
                      <a:gd name="connsiteY12" fmla="*/ 173516 h 214829"/>
                      <a:gd name="connsiteX13" fmla="*/ 24788 w 261650"/>
                      <a:gd name="connsiteY13" fmla="*/ 192795 h 214829"/>
                      <a:gd name="connsiteX14" fmla="*/ 41313 w 261650"/>
                      <a:gd name="connsiteY14" fmla="*/ 201058 h 214829"/>
                      <a:gd name="connsiteX15" fmla="*/ 52330 w 261650"/>
                      <a:gd name="connsiteY15" fmla="*/ 206566 h 214829"/>
                      <a:gd name="connsiteX16" fmla="*/ 96397 w 261650"/>
                      <a:gd name="connsiteY16" fmla="*/ 214829 h 214829"/>
                      <a:gd name="connsiteX17" fmla="*/ 179024 w 261650"/>
                      <a:gd name="connsiteY17" fmla="*/ 212075 h 214829"/>
                      <a:gd name="connsiteX18" fmla="*/ 192795 w 261650"/>
                      <a:gd name="connsiteY18" fmla="*/ 209321 h 214829"/>
                      <a:gd name="connsiteX19" fmla="*/ 201057 w 261650"/>
                      <a:gd name="connsiteY19" fmla="*/ 201058 h 214829"/>
                      <a:gd name="connsiteX20" fmla="*/ 220337 w 261650"/>
                      <a:gd name="connsiteY20" fmla="*/ 190041 h 214829"/>
                      <a:gd name="connsiteX21" fmla="*/ 228600 w 261650"/>
                      <a:gd name="connsiteY21" fmla="*/ 184533 h 214829"/>
                      <a:gd name="connsiteX22" fmla="*/ 231354 w 261650"/>
                      <a:gd name="connsiteY22" fmla="*/ 176270 h 214829"/>
                      <a:gd name="connsiteX23" fmla="*/ 239616 w 261650"/>
                      <a:gd name="connsiteY23" fmla="*/ 168007 h 214829"/>
                      <a:gd name="connsiteX24" fmla="*/ 245125 w 261650"/>
                      <a:gd name="connsiteY24" fmla="*/ 159745 h 214829"/>
                      <a:gd name="connsiteX25" fmla="*/ 247879 w 261650"/>
                      <a:gd name="connsiteY25" fmla="*/ 151482 h 214829"/>
                      <a:gd name="connsiteX26" fmla="*/ 253388 w 261650"/>
                      <a:gd name="connsiteY26" fmla="*/ 145974 h 214829"/>
                      <a:gd name="connsiteX27" fmla="*/ 261650 w 261650"/>
                      <a:gd name="connsiteY27" fmla="*/ 129448 h 214829"/>
                      <a:gd name="connsiteX28" fmla="*/ 256142 w 261650"/>
                      <a:gd name="connsiteY28" fmla="*/ 118431 h 214829"/>
                      <a:gd name="connsiteX29" fmla="*/ 245125 w 261650"/>
                      <a:gd name="connsiteY29" fmla="*/ 93643 h 214829"/>
                      <a:gd name="connsiteX30" fmla="*/ 239616 w 261650"/>
                      <a:gd name="connsiteY30" fmla="*/ 88135 h 214829"/>
                      <a:gd name="connsiteX31" fmla="*/ 234108 w 261650"/>
                      <a:gd name="connsiteY31" fmla="*/ 79872 h 214829"/>
                      <a:gd name="connsiteX32" fmla="*/ 165253 w 261650"/>
                      <a:gd name="connsiteY32" fmla="*/ 82627 h 214829"/>
                      <a:gd name="connsiteX33" fmla="*/ 126694 w 261650"/>
                      <a:gd name="connsiteY33" fmla="*/ 82627 h 214829"/>
                      <a:gd name="connsiteX34" fmla="*/ 110168 w 261650"/>
                      <a:gd name="connsiteY34" fmla="*/ 68855 h 214829"/>
                      <a:gd name="connsiteX35" fmla="*/ 101906 w 261650"/>
                      <a:gd name="connsiteY35" fmla="*/ 55084 h 214829"/>
                      <a:gd name="connsiteX36" fmla="*/ 104660 w 261650"/>
                      <a:gd name="connsiteY36" fmla="*/ 19280 h 214829"/>
                      <a:gd name="connsiteX37" fmla="*/ 107414 w 261650"/>
                      <a:gd name="connsiteY37" fmla="*/ 11017 h 214829"/>
                      <a:gd name="connsiteX38" fmla="*/ 99151 w 261650"/>
                      <a:gd name="connsiteY38" fmla="*/ 5508 h 214829"/>
                      <a:gd name="connsiteX39" fmla="*/ 82626 w 261650"/>
                      <a:gd name="connsiteY39" fmla="*/ 0 h 214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261650" h="214829">
                        <a:moveTo>
                          <a:pt x="82626" y="0"/>
                        </a:moveTo>
                        <a:lnTo>
                          <a:pt x="82626" y="0"/>
                        </a:lnTo>
                        <a:cubicBezTo>
                          <a:pt x="64278" y="2039"/>
                          <a:pt x="60881" y="-1428"/>
                          <a:pt x="49576" y="8263"/>
                        </a:cubicBezTo>
                        <a:cubicBezTo>
                          <a:pt x="45633" y="11643"/>
                          <a:pt x="38559" y="19280"/>
                          <a:pt x="38559" y="19280"/>
                        </a:cubicBezTo>
                        <a:cubicBezTo>
                          <a:pt x="37641" y="22034"/>
                          <a:pt x="37214" y="25004"/>
                          <a:pt x="35804" y="27542"/>
                        </a:cubicBezTo>
                        <a:cubicBezTo>
                          <a:pt x="28015" y="41562"/>
                          <a:pt x="27639" y="41218"/>
                          <a:pt x="19279" y="49576"/>
                        </a:cubicBezTo>
                        <a:cubicBezTo>
                          <a:pt x="18361" y="52330"/>
                          <a:pt x="17323" y="55047"/>
                          <a:pt x="16525" y="57839"/>
                        </a:cubicBezTo>
                        <a:cubicBezTo>
                          <a:pt x="15485" y="61478"/>
                          <a:pt x="15464" y="65470"/>
                          <a:pt x="13771" y="68855"/>
                        </a:cubicBezTo>
                        <a:cubicBezTo>
                          <a:pt x="12610" y="71178"/>
                          <a:pt x="10098" y="72528"/>
                          <a:pt x="8262" y="74364"/>
                        </a:cubicBezTo>
                        <a:cubicBezTo>
                          <a:pt x="7344" y="78036"/>
                          <a:pt x="6596" y="81755"/>
                          <a:pt x="5508" y="85381"/>
                        </a:cubicBezTo>
                        <a:cubicBezTo>
                          <a:pt x="3840" y="90942"/>
                          <a:pt x="0" y="101906"/>
                          <a:pt x="0" y="101906"/>
                        </a:cubicBezTo>
                        <a:cubicBezTo>
                          <a:pt x="918" y="121186"/>
                          <a:pt x="1151" y="140510"/>
                          <a:pt x="2754" y="159745"/>
                        </a:cubicBezTo>
                        <a:cubicBezTo>
                          <a:pt x="3532" y="169086"/>
                          <a:pt x="5957" y="167193"/>
                          <a:pt x="11016" y="173516"/>
                        </a:cubicBezTo>
                        <a:cubicBezTo>
                          <a:pt x="17268" y="181331"/>
                          <a:pt x="17041" y="185047"/>
                          <a:pt x="24788" y="192795"/>
                        </a:cubicBezTo>
                        <a:cubicBezTo>
                          <a:pt x="31406" y="199413"/>
                          <a:pt x="33471" y="197697"/>
                          <a:pt x="41313" y="201058"/>
                        </a:cubicBezTo>
                        <a:cubicBezTo>
                          <a:pt x="45087" y="202675"/>
                          <a:pt x="48435" y="205268"/>
                          <a:pt x="52330" y="206566"/>
                        </a:cubicBezTo>
                        <a:cubicBezTo>
                          <a:pt x="69863" y="212410"/>
                          <a:pt x="78272" y="212564"/>
                          <a:pt x="96397" y="214829"/>
                        </a:cubicBezTo>
                        <a:cubicBezTo>
                          <a:pt x="123939" y="213911"/>
                          <a:pt x="151511" y="213647"/>
                          <a:pt x="179024" y="212075"/>
                        </a:cubicBezTo>
                        <a:cubicBezTo>
                          <a:pt x="183698" y="211808"/>
                          <a:pt x="188608" y="211415"/>
                          <a:pt x="192795" y="209321"/>
                        </a:cubicBezTo>
                        <a:cubicBezTo>
                          <a:pt x="196279" y="207579"/>
                          <a:pt x="198065" y="203552"/>
                          <a:pt x="201057" y="201058"/>
                        </a:cubicBezTo>
                        <a:cubicBezTo>
                          <a:pt x="208378" y="194957"/>
                          <a:pt x="211764" y="194939"/>
                          <a:pt x="220337" y="190041"/>
                        </a:cubicBezTo>
                        <a:cubicBezTo>
                          <a:pt x="223211" y="188399"/>
                          <a:pt x="225846" y="186369"/>
                          <a:pt x="228600" y="184533"/>
                        </a:cubicBezTo>
                        <a:cubicBezTo>
                          <a:pt x="229518" y="181779"/>
                          <a:pt x="229744" y="178686"/>
                          <a:pt x="231354" y="176270"/>
                        </a:cubicBezTo>
                        <a:cubicBezTo>
                          <a:pt x="233514" y="173029"/>
                          <a:pt x="237122" y="170999"/>
                          <a:pt x="239616" y="168007"/>
                        </a:cubicBezTo>
                        <a:cubicBezTo>
                          <a:pt x="241735" y="165464"/>
                          <a:pt x="243289" y="162499"/>
                          <a:pt x="245125" y="159745"/>
                        </a:cubicBezTo>
                        <a:cubicBezTo>
                          <a:pt x="246043" y="156991"/>
                          <a:pt x="246385" y="153972"/>
                          <a:pt x="247879" y="151482"/>
                        </a:cubicBezTo>
                        <a:cubicBezTo>
                          <a:pt x="249215" y="149255"/>
                          <a:pt x="251766" y="148002"/>
                          <a:pt x="253388" y="145974"/>
                        </a:cubicBezTo>
                        <a:cubicBezTo>
                          <a:pt x="259489" y="138348"/>
                          <a:pt x="258742" y="138174"/>
                          <a:pt x="261650" y="129448"/>
                        </a:cubicBezTo>
                        <a:cubicBezTo>
                          <a:pt x="259814" y="125776"/>
                          <a:pt x="257810" y="122183"/>
                          <a:pt x="256142" y="118431"/>
                        </a:cubicBezTo>
                        <a:cubicBezTo>
                          <a:pt x="252965" y="111283"/>
                          <a:pt x="249641" y="100417"/>
                          <a:pt x="245125" y="93643"/>
                        </a:cubicBezTo>
                        <a:cubicBezTo>
                          <a:pt x="243685" y="91482"/>
                          <a:pt x="241238" y="90163"/>
                          <a:pt x="239616" y="88135"/>
                        </a:cubicBezTo>
                        <a:cubicBezTo>
                          <a:pt x="237548" y="85550"/>
                          <a:pt x="235944" y="82626"/>
                          <a:pt x="234108" y="79872"/>
                        </a:cubicBezTo>
                        <a:cubicBezTo>
                          <a:pt x="211156" y="80790"/>
                          <a:pt x="188175" y="81148"/>
                          <a:pt x="165253" y="82627"/>
                        </a:cubicBezTo>
                        <a:cubicBezTo>
                          <a:pt x="128587" y="84993"/>
                          <a:pt x="171285" y="88201"/>
                          <a:pt x="126694" y="82627"/>
                        </a:cubicBezTo>
                        <a:cubicBezTo>
                          <a:pt x="124854" y="81247"/>
                          <a:pt x="112556" y="72834"/>
                          <a:pt x="110168" y="68855"/>
                        </a:cubicBezTo>
                        <a:cubicBezTo>
                          <a:pt x="99439" y="50975"/>
                          <a:pt x="115865" y="69046"/>
                          <a:pt x="101906" y="55084"/>
                        </a:cubicBezTo>
                        <a:cubicBezTo>
                          <a:pt x="102824" y="43149"/>
                          <a:pt x="103175" y="31157"/>
                          <a:pt x="104660" y="19280"/>
                        </a:cubicBezTo>
                        <a:cubicBezTo>
                          <a:pt x="105020" y="16399"/>
                          <a:pt x="108492" y="13713"/>
                          <a:pt x="107414" y="11017"/>
                        </a:cubicBezTo>
                        <a:cubicBezTo>
                          <a:pt x="106185" y="7943"/>
                          <a:pt x="102423" y="6011"/>
                          <a:pt x="99151" y="5508"/>
                        </a:cubicBezTo>
                        <a:cubicBezTo>
                          <a:pt x="90077" y="4112"/>
                          <a:pt x="85380" y="918"/>
                          <a:pt x="82626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4" name="Freeform 163"/>
                  <p:cNvSpPr/>
                  <p:nvPr/>
                </p:nvSpPr>
                <p:spPr>
                  <a:xfrm rot="12736986">
                    <a:off x="945304" y="2095404"/>
                    <a:ext cx="137606" cy="100409"/>
                  </a:xfrm>
                  <a:custGeom>
                    <a:avLst/>
                    <a:gdLst>
                      <a:gd name="connsiteX0" fmla="*/ 149852 w 219300"/>
                      <a:gd name="connsiteY0" fmla="*/ 0 h 168093"/>
                      <a:gd name="connsiteX1" fmla="*/ 149852 w 219300"/>
                      <a:gd name="connsiteY1" fmla="*/ 0 h 168093"/>
                      <a:gd name="connsiteX2" fmla="*/ 100276 w 219300"/>
                      <a:gd name="connsiteY2" fmla="*/ 19279 h 168093"/>
                      <a:gd name="connsiteX3" fmla="*/ 92014 w 219300"/>
                      <a:gd name="connsiteY3" fmla="*/ 24788 h 168093"/>
                      <a:gd name="connsiteX4" fmla="*/ 75488 w 219300"/>
                      <a:gd name="connsiteY4" fmla="*/ 38559 h 168093"/>
                      <a:gd name="connsiteX5" fmla="*/ 64472 w 219300"/>
                      <a:gd name="connsiteY5" fmla="*/ 41313 h 168093"/>
                      <a:gd name="connsiteX6" fmla="*/ 58963 w 219300"/>
                      <a:gd name="connsiteY6" fmla="*/ 49576 h 168093"/>
                      <a:gd name="connsiteX7" fmla="*/ 50700 w 219300"/>
                      <a:gd name="connsiteY7" fmla="*/ 63347 h 168093"/>
                      <a:gd name="connsiteX8" fmla="*/ 42438 w 219300"/>
                      <a:gd name="connsiteY8" fmla="*/ 71609 h 168093"/>
                      <a:gd name="connsiteX9" fmla="*/ 39684 w 219300"/>
                      <a:gd name="connsiteY9" fmla="*/ 82626 h 168093"/>
                      <a:gd name="connsiteX10" fmla="*/ 36929 w 219300"/>
                      <a:gd name="connsiteY10" fmla="*/ 101906 h 168093"/>
                      <a:gd name="connsiteX11" fmla="*/ 25913 w 219300"/>
                      <a:gd name="connsiteY11" fmla="*/ 118431 h 168093"/>
                      <a:gd name="connsiteX12" fmla="*/ 20404 w 219300"/>
                      <a:gd name="connsiteY12" fmla="*/ 129448 h 168093"/>
                      <a:gd name="connsiteX13" fmla="*/ 9387 w 219300"/>
                      <a:gd name="connsiteY13" fmla="*/ 134956 h 168093"/>
                      <a:gd name="connsiteX14" fmla="*/ 9387 w 219300"/>
                      <a:gd name="connsiteY14" fmla="*/ 156990 h 168093"/>
                      <a:gd name="connsiteX15" fmla="*/ 61717 w 219300"/>
                      <a:gd name="connsiteY15" fmla="*/ 159744 h 168093"/>
                      <a:gd name="connsiteX16" fmla="*/ 92014 w 219300"/>
                      <a:gd name="connsiteY16" fmla="*/ 154236 h 168093"/>
                      <a:gd name="connsiteX17" fmla="*/ 125064 w 219300"/>
                      <a:gd name="connsiteY17" fmla="*/ 159744 h 168093"/>
                      <a:gd name="connsiteX18" fmla="*/ 138835 w 219300"/>
                      <a:gd name="connsiteY18" fmla="*/ 156990 h 168093"/>
                      <a:gd name="connsiteX19" fmla="*/ 141590 w 219300"/>
                      <a:gd name="connsiteY19" fmla="*/ 143219 h 168093"/>
                      <a:gd name="connsiteX20" fmla="*/ 149852 w 219300"/>
                      <a:gd name="connsiteY20" fmla="*/ 137711 h 168093"/>
                      <a:gd name="connsiteX21" fmla="*/ 169132 w 219300"/>
                      <a:gd name="connsiteY21" fmla="*/ 140465 h 168093"/>
                      <a:gd name="connsiteX22" fmla="*/ 177394 w 219300"/>
                      <a:gd name="connsiteY22" fmla="*/ 148727 h 168093"/>
                      <a:gd name="connsiteX23" fmla="*/ 185657 w 219300"/>
                      <a:gd name="connsiteY23" fmla="*/ 151482 h 168093"/>
                      <a:gd name="connsiteX24" fmla="*/ 199428 w 219300"/>
                      <a:gd name="connsiteY24" fmla="*/ 162498 h 168093"/>
                      <a:gd name="connsiteX25" fmla="*/ 204937 w 219300"/>
                      <a:gd name="connsiteY25" fmla="*/ 168007 h 168093"/>
                      <a:gd name="connsiteX26" fmla="*/ 213199 w 219300"/>
                      <a:gd name="connsiteY26" fmla="*/ 165253 h 168093"/>
                      <a:gd name="connsiteX27" fmla="*/ 215953 w 219300"/>
                      <a:gd name="connsiteY27" fmla="*/ 129448 h 168093"/>
                      <a:gd name="connsiteX28" fmla="*/ 210445 w 219300"/>
                      <a:gd name="connsiteY28" fmla="*/ 101906 h 168093"/>
                      <a:gd name="connsiteX29" fmla="*/ 207691 w 219300"/>
                      <a:gd name="connsiteY29" fmla="*/ 90889 h 168093"/>
                      <a:gd name="connsiteX30" fmla="*/ 188411 w 219300"/>
                      <a:gd name="connsiteY30" fmla="*/ 55084 h 168093"/>
                      <a:gd name="connsiteX31" fmla="*/ 177394 w 219300"/>
                      <a:gd name="connsiteY31" fmla="*/ 52330 h 168093"/>
                      <a:gd name="connsiteX32" fmla="*/ 169132 w 219300"/>
                      <a:gd name="connsiteY32" fmla="*/ 24788 h 168093"/>
                      <a:gd name="connsiteX33" fmla="*/ 166378 w 219300"/>
                      <a:gd name="connsiteY33" fmla="*/ 16525 h 168093"/>
                      <a:gd name="connsiteX34" fmla="*/ 155361 w 219300"/>
                      <a:gd name="connsiteY34" fmla="*/ 8262 h 168093"/>
                      <a:gd name="connsiteX35" fmla="*/ 149852 w 219300"/>
                      <a:gd name="connsiteY35" fmla="*/ 0 h 168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219300" h="168093">
                        <a:moveTo>
                          <a:pt x="149852" y="0"/>
                        </a:moveTo>
                        <a:lnTo>
                          <a:pt x="149852" y="0"/>
                        </a:lnTo>
                        <a:cubicBezTo>
                          <a:pt x="133139" y="5571"/>
                          <a:pt x="115707" y="10461"/>
                          <a:pt x="100276" y="19279"/>
                        </a:cubicBezTo>
                        <a:cubicBezTo>
                          <a:pt x="97402" y="20921"/>
                          <a:pt x="94599" y="22720"/>
                          <a:pt x="92014" y="24788"/>
                        </a:cubicBezTo>
                        <a:cubicBezTo>
                          <a:pt x="83600" y="31519"/>
                          <a:pt x="87979" y="32313"/>
                          <a:pt x="75488" y="38559"/>
                        </a:cubicBezTo>
                        <a:cubicBezTo>
                          <a:pt x="72103" y="40252"/>
                          <a:pt x="68144" y="40395"/>
                          <a:pt x="64472" y="41313"/>
                        </a:cubicBezTo>
                        <a:cubicBezTo>
                          <a:pt x="62636" y="44067"/>
                          <a:pt x="60718" y="46769"/>
                          <a:pt x="58963" y="49576"/>
                        </a:cubicBezTo>
                        <a:cubicBezTo>
                          <a:pt x="56126" y="54115"/>
                          <a:pt x="53912" y="59064"/>
                          <a:pt x="50700" y="63347"/>
                        </a:cubicBezTo>
                        <a:cubicBezTo>
                          <a:pt x="48363" y="66463"/>
                          <a:pt x="45192" y="68855"/>
                          <a:pt x="42438" y="71609"/>
                        </a:cubicBezTo>
                        <a:cubicBezTo>
                          <a:pt x="41520" y="75281"/>
                          <a:pt x="40361" y="78902"/>
                          <a:pt x="39684" y="82626"/>
                        </a:cubicBezTo>
                        <a:cubicBezTo>
                          <a:pt x="38523" y="89013"/>
                          <a:pt x="39259" y="95847"/>
                          <a:pt x="36929" y="101906"/>
                        </a:cubicBezTo>
                        <a:cubicBezTo>
                          <a:pt x="34553" y="108085"/>
                          <a:pt x="28874" y="112510"/>
                          <a:pt x="25913" y="118431"/>
                        </a:cubicBezTo>
                        <a:cubicBezTo>
                          <a:pt x="24077" y="122103"/>
                          <a:pt x="23307" y="126545"/>
                          <a:pt x="20404" y="129448"/>
                        </a:cubicBezTo>
                        <a:cubicBezTo>
                          <a:pt x="17501" y="132351"/>
                          <a:pt x="13059" y="133120"/>
                          <a:pt x="9387" y="134956"/>
                        </a:cubicBezTo>
                        <a:cubicBezTo>
                          <a:pt x="5435" y="138909"/>
                          <a:pt x="-9600" y="150661"/>
                          <a:pt x="9387" y="156990"/>
                        </a:cubicBezTo>
                        <a:cubicBezTo>
                          <a:pt x="25958" y="162514"/>
                          <a:pt x="44274" y="158826"/>
                          <a:pt x="61717" y="159744"/>
                        </a:cubicBezTo>
                        <a:cubicBezTo>
                          <a:pt x="82419" y="166644"/>
                          <a:pt x="53760" y="159017"/>
                          <a:pt x="92014" y="154236"/>
                        </a:cubicBezTo>
                        <a:cubicBezTo>
                          <a:pt x="100610" y="153162"/>
                          <a:pt x="115660" y="157393"/>
                          <a:pt x="125064" y="159744"/>
                        </a:cubicBezTo>
                        <a:cubicBezTo>
                          <a:pt x="129654" y="158826"/>
                          <a:pt x="135525" y="160300"/>
                          <a:pt x="138835" y="156990"/>
                        </a:cubicBezTo>
                        <a:cubicBezTo>
                          <a:pt x="142145" y="153680"/>
                          <a:pt x="139267" y="147283"/>
                          <a:pt x="141590" y="143219"/>
                        </a:cubicBezTo>
                        <a:cubicBezTo>
                          <a:pt x="143232" y="140345"/>
                          <a:pt x="147098" y="139547"/>
                          <a:pt x="149852" y="137711"/>
                        </a:cubicBezTo>
                        <a:cubicBezTo>
                          <a:pt x="156279" y="138629"/>
                          <a:pt x="163104" y="138054"/>
                          <a:pt x="169132" y="140465"/>
                        </a:cubicBezTo>
                        <a:cubicBezTo>
                          <a:pt x="172748" y="141911"/>
                          <a:pt x="174153" y="146567"/>
                          <a:pt x="177394" y="148727"/>
                        </a:cubicBezTo>
                        <a:cubicBezTo>
                          <a:pt x="179810" y="150338"/>
                          <a:pt x="182903" y="150564"/>
                          <a:pt x="185657" y="151482"/>
                        </a:cubicBezTo>
                        <a:cubicBezTo>
                          <a:pt x="190247" y="155154"/>
                          <a:pt x="194965" y="158673"/>
                          <a:pt x="199428" y="162498"/>
                        </a:cubicBezTo>
                        <a:cubicBezTo>
                          <a:pt x="201400" y="164188"/>
                          <a:pt x="202390" y="167498"/>
                          <a:pt x="204937" y="168007"/>
                        </a:cubicBezTo>
                        <a:cubicBezTo>
                          <a:pt x="207784" y="168576"/>
                          <a:pt x="210445" y="166171"/>
                          <a:pt x="213199" y="165253"/>
                        </a:cubicBezTo>
                        <a:cubicBezTo>
                          <a:pt x="222268" y="147117"/>
                          <a:pt x="219482" y="157676"/>
                          <a:pt x="215953" y="129448"/>
                        </a:cubicBezTo>
                        <a:cubicBezTo>
                          <a:pt x="212296" y="100193"/>
                          <a:pt x="215472" y="119502"/>
                          <a:pt x="210445" y="101906"/>
                        </a:cubicBezTo>
                        <a:cubicBezTo>
                          <a:pt x="209405" y="98266"/>
                          <a:pt x="208964" y="94454"/>
                          <a:pt x="207691" y="90889"/>
                        </a:cubicBezTo>
                        <a:cubicBezTo>
                          <a:pt x="204352" y="81541"/>
                          <a:pt x="200071" y="61747"/>
                          <a:pt x="188411" y="55084"/>
                        </a:cubicBezTo>
                        <a:cubicBezTo>
                          <a:pt x="185124" y="53206"/>
                          <a:pt x="181066" y="53248"/>
                          <a:pt x="177394" y="52330"/>
                        </a:cubicBezTo>
                        <a:cubicBezTo>
                          <a:pt x="164304" y="13055"/>
                          <a:pt x="177457" y="53926"/>
                          <a:pt x="169132" y="24788"/>
                        </a:cubicBezTo>
                        <a:cubicBezTo>
                          <a:pt x="168334" y="21996"/>
                          <a:pt x="168237" y="18755"/>
                          <a:pt x="166378" y="16525"/>
                        </a:cubicBezTo>
                        <a:cubicBezTo>
                          <a:pt x="163439" y="12998"/>
                          <a:pt x="158946" y="11130"/>
                          <a:pt x="155361" y="8262"/>
                        </a:cubicBezTo>
                        <a:cubicBezTo>
                          <a:pt x="154347" y="7451"/>
                          <a:pt x="150770" y="1377"/>
                          <a:pt x="14985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5" name="Freeform 164"/>
                  <p:cNvSpPr/>
                  <p:nvPr/>
                </p:nvSpPr>
                <p:spPr>
                  <a:xfrm rot="6093900">
                    <a:off x="1277423" y="1850595"/>
                    <a:ext cx="137606" cy="100409"/>
                  </a:xfrm>
                  <a:custGeom>
                    <a:avLst/>
                    <a:gdLst>
                      <a:gd name="connsiteX0" fmla="*/ 149852 w 219300"/>
                      <a:gd name="connsiteY0" fmla="*/ 0 h 168093"/>
                      <a:gd name="connsiteX1" fmla="*/ 149852 w 219300"/>
                      <a:gd name="connsiteY1" fmla="*/ 0 h 168093"/>
                      <a:gd name="connsiteX2" fmla="*/ 100276 w 219300"/>
                      <a:gd name="connsiteY2" fmla="*/ 19279 h 168093"/>
                      <a:gd name="connsiteX3" fmla="*/ 92014 w 219300"/>
                      <a:gd name="connsiteY3" fmla="*/ 24788 h 168093"/>
                      <a:gd name="connsiteX4" fmla="*/ 75488 w 219300"/>
                      <a:gd name="connsiteY4" fmla="*/ 38559 h 168093"/>
                      <a:gd name="connsiteX5" fmla="*/ 64472 w 219300"/>
                      <a:gd name="connsiteY5" fmla="*/ 41313 h 168093"/>
                      <a:gd name="connsiteX6" fmla="*/ 58963 w 219300"/>
                      <a:gd name="connsiteY6" fmla="*/ 49576 h 168093"/>
                      <a:gd name="connsiteX7" fmla="*/ 50700 w 219300"/>
                      <a:gd name="connsiteY7" fmla="*/ 63347 h 168093"/>
                      <a:gd name="connsiteX8" fmla="*/ 42438 w 219300"/>
                      <a:gd name="connsiteY8" fmla="*/ 71609 h 168093"/>
                      <a:gd name="connsiteX9" fmla="*/ 39684 w 219300"/>
                      <a:gd name="connsiteY9" fmla="*/ 82626 h 168093"/>
                      <a:gd name="connsiteX10" fmla="*/ 36929 w 219300"/>
                      <a:gd name="connsiteY10" fmla="*/ 101906 h 168093"/>
                      <a:gd name="connsiteX11" fmla="*/ 25913 w 219300"/>
                      <a:gd name="connsiteY11" fmla="*/ 118431 h 168093"/>
                      <a:gd name="connsiteX12" fmla="*/ 20404 w 219300"/>
                      <a:gd name="connsiteY12" fmla="*/ 129448 h 168093"/>
                      <a:gd name="connsiteX13" fmla="*/ 9387 w 219300"/>
                      <a:gd name="connsiteY13" fmla="*/ 134956 h 168093"/>
                      <a:gd name="connsiteX14" fmla="*/ 9387 w 219300"/>
                      <a:gd name="connsiteY14" fmla="*/ 156990 h 168093"/>
                      <a:gd name="connsiteX15" fmla="*/ 61717 w 219300"/>
                      <a:gd name="connsiteY15" fmla="*/ 159744 h 168093"/>
                      <a:gd name="connsiteX16" fmla="*/ 92014 w 219300"/>
                      <a:gd name="connsiteY16" fmla="*/ 154236 h 168093"/>
                      <a:gd name="connsiteX17" fmla="*/ 125064 w 219300"/>
                      <a:gd name="connsiteY17" fmla="*/ 159744 h 168093"/>
                      <a:gd name="connsiteX18" fmla="*/ 138835 w 219300"/>
                      <a:gd name="connsiteY18" fmla="*/ 156990 h 168093"/>
                      <a:gd name="connsiteX19" fmla="*/ 141590 w 219300"/>
                      <a:gd name="connsiteY19" fmla="*/ 143219 h 168093"/>
                      <a:gd name="connsiteX20" fmla="*/ 149852 w 219300"/>
                      <a:gd name="connsiteY20" fmla="*/ 137711 h 168093"/>
                      <a:gd name="connsiteX21" fmla="*/ 169132 w 219300"/>
                      <a:gd name="connsiteY21" fmla="*/ 140465 h 168093"/>
                      <a:gd name="connsiteX22" fmla="*/ 177394 w 219300"/>
                      <a:gd name="connsiteY22" fmla="*/ 148727 h 168093"/>
                      <a:gd name="connsiteX23" fmla="*/ 185657 w 219300"/>
                      <a:gd name="connsiteY23" fmla="*/ 151482 h 168093"/>
                      <a:gd name="connsiteX24" fmla="*/ 199428 w 219300"/>
                      <a:gd name="connsiteY24" fmla="*/ 162498 h 168093"/>
                      <a:gd name="connsiteX25" fmla="*/ 204937 w 219300"/>
                      <a:gd name="connsiteY25" fmla="*/ 168007 h 168093"/>
                      <a:gd name="connsiteX26" fmla="*/ 213199 w 219300"/>
                      <a:gd name="connsiteY26" fmla="*/ 165253 h 168093"/>
                      <a:gd name="connsiteX27" fmla="*/ 215953 w 219300"/>
                      <a:gd name="connsiteY27" fmla="*/ 129448 h 168093"/>
                      <a:gd name="connsiteX28" fmla="*/ 210445 w 219300"/>
                      <a:gd name="connsiteY28" fmla="*/ 101906 h 168093"/>
                      <a:gd name="connsiteX29" fmla="*/ 207691 w 219300"/>
                      <a:gd name="connsiteY29" fmla="*/ 90889 h 168093"/>
                      <a:gd name="connsiteX30" fmla="*/ 188411 w 219300"/>
                      <a:gd name="connsiteY30" fmla="*/ 55084 h 168093"/>
                      <a:gd name="connsiteX31" fmla="*/ 177394 w 219300"/>
                      <a:gd name="connsiteY31" fmla="*/ 52330 h 168093"/>
                      <a:gd name="connsiteX32" fmla="*/ 169132 w 219300"/>
                      <a:gd name="connsiteY32" fmla="*/ 24788 h 168093"/>
                      <a:gd name="connsiteX33" fmla="*/ 166378 w 219300"/>
                      <a:gd name="connsiteY33" fmla="*/ 16525 h 168093"/>
                      <a:gd name="connsiteX34" fmla="*/ 155361 w 219300"/>
                      <a:gd name="connsiteY34" fmla="*/ 8262 h 168093"/>
                      <a:gd name="connsiteX35" fmla="*/ 149852 w 219300"/>
                      <a:gd name="connsiteY35" fmla="*/ 0 h 168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219300" h="168093">
                        <a:moveTo>
                          <a:pt x="149852" y="0"/>
                        </a:moveTo>
                        <a:lnTo>
                          <a:pt x="149852" y="0"/>
                        </a:lnTo>
                        <a:cubicBezTo>
                          <a:pt x="133139" y="5571"/>
                          <a:pt x="115707" y="10461"/>
                          <a:pt x="100276" y="19279"/>
                        </a:cubicBezTo>
                        <a:cubicBezTo>
                          <a:pt x="97402" y="20921"/>
                          <a:pt x="94599" y="22720"/>
                          <a:pt x="92014" y="24788"/>
                        </a:cubicBezTo>
                        <a:cubicBezTo>
                          <a:pt x="83600" y="31519"/>
                          <a:pt x="87979" y="32313"/>
                          <a:pt x="75488" y="38559"/>
                        </a:cubicBezTo>
                        <a:cubicBezTo>
                          <a:pt x="72103" y="40252"/>
                          <a:pt x="68144" y="40395"/>
                          <a:pt x="64472" y="41313"/>
                        </a:cubicBezTo>
                        <a:cubicBezTo>
                          <a:pt x="62636" y="44067"/>
                          <a:pt x="60718" y="46769"/>
                          <a:pt x="58963" y="49576"/>
                        </a:cubicBezTo>
                        <a:cubicBezTo>
                          <a:pt x="56126" y="54115"/>
                          <a:pt x="53912" y="59064"/>
                          <a:pt x="50700" y="63347"/>
                        </a:cubicBezTo>
                        <a:cubicBezTo>
                          <a:pt x="48363" y="66463"/>
                          <a:pt x="45192" y="68855"/>
                          <a:pt x="42438" y="71609"/>
                        </a:cubicBezTo>
                        <a:cubicBezTo>
                          <a:pt x="41520" y="75281"/>
                          <a:pt x="40361" y="78902"/>
                          <a:pt x="39684" y="82626"/>
                        </a:cubicBezTo>
                        <a:cubicBezTo>
                          <a:pt x="38523" y="89013"/>
                          <a:pt x="39259" y="95847"/>
                          <a:pt x="36929" y="101906"/>
                        </a:cubicBezTo>
                        <a:cubicBezTo>
                          <a:pt x="34553" y="108085"/>
                          <a:pt x="28874" y="112510"/>
                          <a:pt x="25913" y="118431"/>
                        </a:cubicBezTo>
                        <a:cubicBezTo>
                          <a:pt x="24077" y="122103"/>
                          <a:pt x="23307" y="126545"/>
                          <a:pt x="20404" y="129448"/>
                        </a:cubicBezTo>
                        <a:cubicBezTo>
                          <a:pt x="17501" y="132351"/>
                          <a:pt x="13059" y="133120"/>
                          <a:pt x="9387" y="134956"/>
                        </a:cubicBezTo>
                        <a:cubicBezTo>
                          <a:pt x="5435" y="138909"/>
                          <a:pt x="-9600" y="150661"/>
                          <a:pt x="9387" y="156990"/>
                        </a:cubicBezTo>
                        <a:cubicBezTo>
                          <a:pt x="25958" y="162514"/>
                          <a:pt x="44274" y="158826"/>
                          <a:pt x="61717" y="159744"/>
                        </a:cubicBezTo>
                        <a:cubicBezTo>
                          <a:pt x="82419" y="166644"/>
                          <a:pt x="53760" y="159017"/>
                          <a:pt x="92014" y="154236"/>
                        </a:cubicBezTo>
                        <a:cubicBezTo>
                          <a:pt x="100610" y="153162"/>
                          <a:pt x="115660" y="157393"/>
                          <a:pt x="125064" y="159744"/>
                        </a:cubicBezTo>
                        <a:cubicBezTo>
                          <a:pt x="129654" y="158826"/>
                          <a:pt x="135525" y="160300"/>
                          <a:pt x="138835" y="156990"/>
                        </a:cubicBezTo>
                        <a:cubicBezTo>
                          <a:pt x="142145" y="153680"/>
                          <a:pt x="139267" y="147283"/>
                          <a:pt x="141590" y="143219"/>
                        </a:cubicBezTo>
                        <a:cubicBezTo>
                          <a:pt x="143232" y="140345"/>
                          <a:pt x="147098" y="139547"/>
                          <a:pt x="149852" y="137711"/>
                        </a:cubicBezTo>
                        <a:cubicBezTo>
                          <a:pt x="156279" y="138629"/>
                          <a:pt x="163104" y="138054"/>
                          <a:pt x="169132" y="140465"/>
                        </a:cubicBezTo>
                        <a:cubicBezTo>
                          <a:pt x="172748" y="141911"/>
                          <a:pt x="174153" y="146567"/>
                          <a:pt x="177394" y="148727"/>
                        </a:cubicBezTo>
                        <a:cubicBezTo>
                          <a:pt x="179810" y="150338"/>
                          <a:pt x="182903" y="150564"/>
                          <a:pt x="185657" y="151482"/>
                        </a:cubicBezTo>
                        <a:cubicBezTo>
                          <a:pt x="190247" y="155154"/>
                          <a:pt x="194965" y="158673"/>
                          <a:pt x="199428" y="162498"/>
                        </a:cubicBezTo>
                        <a:cubicBezTo>
                          <a:pt x="201400" y="164188"/>
                          <a:pt x="202390" y="167498"/>
                          <a:pt x="204937" y="168007"/>
                        </a:cubicBezTo>
                        <a:cubicBezTo>
                          <a:pt x="207784" y="168576"/>
                          <a:pt x="210445" y="166171"/>
                          <a:pt x="213199" y="165253"/>
                        </a:cubicBezTo>
                        <a:cubicBezTo>
                          <a:pt x="222268" y="147117"/>
                          <a:pt x="219482" y="157676"/>
                          <a:pt x="215953" y="129448"/>
                        </a:cubicBezTo>
                        <a:cubicBezTo>
                          <a:pt x="212296" y="100193"/>
                          <a:pt x="215472" y="119502"/>
                          <a:pt x="210445" y="101906"/>
                        </a:cubicBezTo>
                        <a:cubicBezTo>
                          <a:pt x="209405" y="98266"/>
                          <a:pt x="208964" y="94454"/>
                          <a:pt x="207691" y="90889"/>
                        </a:cubicBezTo>
                        <a:cubicBezTo>
                          <a:pt x="204352" y="81541"/>
                          <a:pt x="200071" y="61747"/>
                          <a:pt x="188411" y="55084"/>
                        </a:cubicBezTo>
                        <a:cubicBezTo>
                          <a:pt x="185124" y="53206"/>
                          <a:pt x="181066" y="53248"/>
                          <a:pt x="177394" y="52330"/>
                        </a:cubicBezTo>
                        <a:cubicBezTo>
                          <a:pt x="164304" y="13055"/>
                          <a:pt x="177457" y="53926"/>
                          <a:pt x="169132" y="24788"/>
                        </a:cubicBezTo>
                        <a:cubicBezTo>
                          <a:pt x="168334" y="21996"/>
                          <a:pt x="168237" y="18755"/>
                          <a:pt x="166378" y="16525"/>
                        </a:cubicBezTo>
                        <a:cubicBezTo>
                          <a:pt x="163439" y="12998"/>
                          <a:pt x="158946" y="11130"/>
                          <a:pt x="155361" y="8262"/>
                        </a:cubicBezTo>
                        <a:cubicBezTo>
                          <a:pt x="154347" y="7451"/>
                          <a:pt x="150770" y="1377"/>
                          <a:pt x="14985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6" name="Freeform 165"/>
                  <p:cNvSpPr/>
                  <p:nvPr/>
                </p:nvSpPr>
                <p:spPr>
                  <a:xfrm rot="16200000">
                    <a:off x="1251480" y="2002253"/>
                    <a:ext cx="164180" cy="128326"/>
                  </a:xfrm>
                  <a:custGeom>
                    <a:avLst/>
                    <a:gdLst>
                      <a:gd name="connsiteX0" fmla="*/ 82626 w 261650"/>
                      <a:gd name="connsiteY0" fmla="*/ 0 h 214829"/>
                      <a:gd name="connsiteX1" fmla="*/ 82626 w 261650"/>
                      <a:gd name="connsiteY1" fmla="*/ 0 h 214829"/>
                      <a:gd name="connsiteX2" fmla="*/ 49576 w 261650"/>
                      <a:gd name="connsiteY2" fmla="*/ 8263 h 214829"/>
                      <a:gd name="connsiteX3" fmla="*/ 38559 w 261650"/>
                      <a:gd name="connsiteY3" fmla="*/ 19280 h 214829"/>
                      <a:gd name="connsiteX4" fmla="*/ 35804 w 261650"/>
                      <a:gd name="connsiteY4" fmla="*/ 27542 h 214829"/>
                      <a:gd name="connsiteX5" fmla="*/ 19279 w 261650"/>
                      <a:gd name="connsiteY5" fmla="*/ 49576 h 214829"/>
                      <a:gd name="connsiteX6" fmla="*/ 16525 w 261650"/>
                      <a:gd name="connsiteY6" fmla="*/ 57839 h 214829"/>
                      <a:gd name="connsiteX7" fmla="*/ 13771 w 261650"/>
                      <a:gd name="connsiteY7" fmla="*/ 68855 h 214829"/>
                      <a:gd name="connsiteX8" fmla="*/ 8262 w 261650"/>
                      <a:gd name="connsiteY8" fmla="*/ 74364 h 214829"/>
                      <a:gd name="connsiteX9" fmla="*/ 5508 w 261650"/>
                      <a:gd name="connsiteY9" fmla="*/ 85381 h 214829"/>
                      <a:gd name="connsiteX10" fmla="*/ 0 w 261650"/>
                      <a:gd name="connsiteY10" fmla="*/ 101906 h 214829"/>
                      <a:gd name="connsiteX11" fmla="*/ 2754 w 261650"/>
                      <a:gd name="connsiteY11" fmla="*/ 159745 h 214829"/>
                      <a:gd name="connsiteX12" fmla="*/ 11016 w 261650"/>
                      <a:gd name="connsiteY12" fmla="*/ 173516 h 214829"/>
                      <a:gd name="connsiteX13" fmla="*/ 24788 w 261650"/>
                      <a:gd name="connsiteY13" fmla="*/ 192795 h 214829"/>
                      <a:gd name="connsiteX14" fmla="*/ 41313 w 261650"/>
                      <a:gd name="connsiteY14" fmla="*/ 201058 h 214829"/>
                      <a:gd name="connsiteX15" fmla="*/ 52330 w 261650"/>
                      <a:gd name="connsiteY15" fmla="*/ 206566 h 214829"/>
                      <a:gd name="connsiteX16" fmla="*/ 96397 w 261650"/>
                      <a:gd name="connsiteY16" fmla="*/ 214829 h 214829"/>
                      <a:gd name="connsiteX17" fmla="*/ 179024 w 261650"/>
                      <a:gd name="connsiteY17" fmla="*/ 212075 h 214829"/>
                      <a:gd name="connsiteX18" fmla="*/ 192795 w 261650"/>
                      <a:gd name="connsiteY18" fmla="*/ 209321 h 214829"/>
                      <a:gd name="connsiteX19" fmla="*/ 201057 w 261650"/>
                      <a:gd name="connsiteY19" fmla="*/ 201058 h 214829"/>
                      <a:gd name="connsiteX20" fmla="*/ 220337 w 261650"/>
                      <a:gd name="connsiteY20" fmla="*/ 190041 h 214829"/>
                      <a:gd name="connsiteX21" fmla="*/ 228600 w 261650"/>
                      <a:gd name="connsiteY21" fmla="*/ 184533 h 214829"/>
                      <a:gd name="connsiteX22" fmla="*/ 231354 w 261650"/>
                      <a:gd name="connsiteY22" fmla="*/ 176270 h 214829"/>
                      <a:gd name="connsiteX23" fmla="*/ 239616 w 261650"/>
                      <a:gd name="connsiteY23" fmla="*/ 168007 h 214829"/>
                      <a:gd name="connsiteX24" fmla="*/ 245125 w 261650"/>
                      <a:gd name="connsiteY24" fmla="*/ 159745 h 214829"/>
                      <a:gd name="connsiteX25" fmla="*/ 247879 w 261650"/>
                      <a:gd name="connsiteY25" fmla="*/ 151482 h 214829"/>
                      <a:gd name="connsiteX26" fmla="*/ 253388 w 261650"/>
                      <a:gd name="connsiteY26" fmla="*/ 145974 h 214829"/>
                      <a:gd name="connsiteX27" fmla="*/ 261650 w 261650"/>
                      <a:gd name="connsiteY27" fmla="*/ 129448 h 214829"/>
                      <a:gd name="connsiteX28" fmla="*/ 256142 w 261650"/>
                      <a:gd name="connsiteY28" fmla="*/ 118431 h 214829"/>
                      <a:gd name="connsiteX29" fmla="*/ 245125 w 261650"/>
                      <a:gd name="connsiteY29" fmla="*/ 93643 h 214829"/>
                      <a:gd name="connsiteX30" fmla="*/ 239616 w 261650"/>
                      <a:gd name="connsiteY30" fmla="*/ 88135 h 214829"/>
                      <a:gd name="connsiteX31" fmla="*/ 234108 w 261650"/>
                      <a:gd name="connsiteY31" fmla="*/ 79872 h 214829"/>
                      <a:gd name="connsiteX32" fmla="*/ 165253 w 261650"/>
                      <a:gd name="connsiteY32" fmla="*/ 82627 h 214829"/>
                      <a:gd name="connsiteX33" fmla="*/ 126694 w 261650"/>
                      <a:gd name="connsiteY33" fmla="*/ 82627 h 214829"/>
                      <a:gd name="connsiteX34" fmla="*/ 110168 w 261650"/>
                      <a:gd name="connsiteY34" fmla="*/ 68855 h 214829"/>
                      <a:gd name="connsiteX35" fmla="*/ 101906 w 261650"/>
                      <a:gd name="connsiteY35" fmla="*/ 55084 h 214829"/>
                      <a:gd name="connsiteX36" fmla="*/ 104660 w 261650"/>
                      <a:gd name="connsiteY36" fmla="*/ 19280 h 214829"/>
                      <a:gd name="connsiteX37" fmla="*/ 107414 w 261650"/>
                      <a:gd name="connsiteY37" fmla="*/ 11017 h 214829"/>
                      <a:gd name="connsiteX38" fmla="*/ 99151 w 261650"/>
                      <a:gd name="connsiteY38" fmla="*/ 5508 h 214829"/>
                      <a:gd name="connsiteX39" fmla="*/ 82626 w 261650"/>
                      <a:gd name="connsiteY39" fmla="*/ 0 h 214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261650" h="214829">
                        <a:moveTo>
                          <a:pt x="82626" y="0"/>
                        </a:moveTo>
                        <a:lnTo>
                          <a:pt x="82626" y="0"/>
                        </a:lnTo>
                        <a:cubicBezTo>
                          <a:pt x="64278" y="2039"/>
                          <a:pt x="60881" y="-1428"/>
                          <a:pt x="49576" y="8263"/>
                        </a:cubicBezTo>
                        <a:cubicBezTo>
                          <a:pt x="45633" y="11643"/>
                          <a:pt x="38559" y="19280"/>
                          <a:pt x="38559" y="19280"/>
                        </a:cubicBezTo>
                        <a:cubicBezTo>
                          <a:pt x="37641" y="22034"/>
                          <a:pt x="37214" y="25004"/>
                          <a:pt x="35804" y="27542"/>
                        </a:cubicBezTo>
                        <a:cubicBezTo>
                          <a:pt x="28015" y="41562"/>
                          <a:pt x="27639" y="41218"/>
                          <a:pt x="19279" y="49576"/>
                        </a:cubicBezTo>
                        <a:cubicBezTo>
                          <a:pt x="18361" y="52330"/>
                          <a:pt x="17323" y="55047"/>
                          <a:pt x="16525" y="57839"/>
                        </a:cubicBezTo>
                        <a:cubicBezTo>
                          <a:pt x="15485" y="61478"/>
                          <a:pt x="15464" y="65470"/>
                          <a:pt x="13771" y="68855"/>
                        </a:cubicBezTo>
                        <a:cubicBezTo>
                          <a:pt x="12610" y="71178"/>
                          <a:pt x="10098" y="72528"/>
                          <a:pt x="8262" y="74364"/>
                        </a:cubicBezTo>
                        <a:cubicBezTo>
                          <a:pt x="7344" y="78036"/>
                          <a:pt x="6596" y="81755"/>
                          <a:pt x="5508" y="85381"/>
                        </a:cubicBezTo>
                        <a:cubicBezTo>
                          <a:pt x="3840" y="90942"/>
                          <a:pt x="0" y="101906"/>
                          <a:pt x="0" y="101906"/>
                        </a:cubicBezTo>
                        <a:cubicBezTo>
                          <a:pt x="918" y="121186"/>
                          <a:pt x="1151" y="140510"/>
                          <a:pt x="2754" y="159745"/>
                        </a:cubicBezTo>
                        <a:cubicBezTo>
                          <a:pt x="3532" y="169086"/>
                          <a:pt x="5957" y="167193"/>
                          <a:pt x="11016" y="173516"/>
                        </a:cubicBezTo>
                        <a:cubicBezTo>
                          <a:pt x="17268" y="181331"/>
                          <a:pt x="17041" y="185047"/>
                          <a:pt x="24788" y="192795"/>
                        </a:cubicBezTo>
                        <a:cubicBezTo>
                          <a:pt x="31406" y="199413"/>
                          <a:pt x="33471" y="197697"/>
                          <a:pt x="41313" y="201058"/>
                        </a:cubicBezTo>
                        <a:cubicBezTo>
                          <a:pt x="45087" y="202675"/>
                          <a:pt x="48435" y="205268"/>
                          <a:pt x="52330" y="206566"/>
                        </a:cubicBezTo>
                        <a:cubicBezTo>
                          <a:pt x="69863" y="212410"/>
                          <a:pt x="78272" y="212564"/>
                          <a:pt x="96397" y="214829"/>
                        </a:cubicBezTo>
                        <a:cubicBezTo>
                          <a:pt x="123939" y="213911"/>
                          <a:pt x="151511" y="213647"/>
                          <a:pt x="179024" y="212075"/>
                        </a:cubicBezTo>
                        <a:cubicBezTo>
                          <a:pt x="183698" y="211808"/>
                          <a:pt x="188608" y="211415"/>
                          <a:pt x="192795" y="209321"/>
                        </a:cubicBezTo>
                        <a:cubicBezTo>
                          <a:pt x="196279" y="207579"/>
                          <a:pt x="198065" y="203552"/>
                          <a:pt x="201057" y="201058"/>
                        </a:cubicBezTo>
                        <a:cubicBezTo>
                          <a:pt x="208378" y="194957"/>
                          <a:pt x="211764" y="194939"/>
                          <a:pt x="220337" y="190041"/>
                        </a:cubicBezTo>
                        <a:cubicBezTo>
                          <a:pt x="223211" y="188399"/>
                          <a:pt x="225846" y="186369"/>
                          <a:pt x="228600" y="184533"/>
                        </a:cubicBezTo>
                        <a:cubicBezTo>
                          <a:pt x="229518" y="181779"/>
                          <a:pt x="229744" y="178686"/>
                          <a:pt x="231354" y="176270"/>
                        </a:cubicBezTo>
                        <a:cubicBezTo>
                          <a:pt x="233514" y="173029"/>
                          <a:pt x="237122" y="170999"/>
                          <a:pt x="239616" y="168007"/>
                        </a:cubicBezTo>
                        <a:cubicBezTo>
                          <a:pt x="241735" y="165464"/>
                          <a:pt x="243289" y="162499"/>
                          <a:pt x="245125" y="159745"/>
                        </a:cubicBezTo>
                        <a:cubicBezTo>
                          <a:pt x="246043" y="156991"/>
                          <a:pt x="246385" y="153972"/>
                          <a:pt x="247879" y="151482"/>
                        </a:cubicBezTo>
                        <a:cubicBezTo>
                          <a:pt x="249215" y="149255"/>
                          <a:pt x="251766" y="148002"/>
                          <a:pt x="253388" y="145974"/>
                        </a:cubicBezTo>
                        <a:cubicBezTo>
                          <a:pt x="259489" y="138348"/>
                          <a:pt x="258742" y="138174"/>
                          <a:pt x="261650" y="129448"/>
                        </a:cubicBezTo>
                        <a:cubicBezTo>
                          <a:pt x="259814" y="125776"/>
                          <a:pt x="257810" y="122183"/>
                          <a:pt x="256142" y="118431"/>
                        </a:cubicBezTo>
                        <a:cubicBezTo>
                          <a:pt x="252965" y="111283"/>
                          <a:pt x="249641" y="100417"/>
                          <a:pt x="245125" y="93643"/>
                        </a:cubicBezTo>
                        <a:cubicBezTo>
                          <a:pt x="243685" y="91482"/>
                          <a:pt x="241238" y="90163"/>
                          <a:pt x="239616" y="88135"/>
                        </a:cubicBezTo>
                        <a:cubicBezTo>
                          <a:pt x="237548" y="85550"/>
                          <a:pt x="235944" y="82626"/>
                          <a:pt x="234108" y="79872"/>
                        </a:cubicBezTo>
                        <a:cubicBezTo>
                          <a:pt x="211156" y="80790"/>
                          <a:pt x="188175" y="81148"/>
                          <a:pt x="165253" y="82627"/>
                        </a:cubicBezTo>
                        <a:cubicBezTo>
                          <a:pt x="128587" y="84993"/>
                          <a:pt x="171285" y="88201"/>
                          <a:pt x="126694" y="82627"/>
                        </a:cubicBezTo>
                        <a:cubicBezTo>
                          <a:pt x="124854" y="81247"/>
                          <a:pt x="112556" y="72834"/>
                          <a:pt x="110168" y="68855"/>
                        </a:cubicBezTo>
                        <a:cubicBezTo>
                          <a:pt x="99439" y="50975"/>
                          <a:pt x="115865" y="69046"/>
                          <a:pt x="101906" y="55084"/>
                        </a:cubicBezTo>
                        <a:cubicBezTo>
                          <a:pt x="102824" y="43149"/>
                          <a:pt x="103175" y="31157"/>
                          <a:pt x="104660" y="19280"/>
                        </a:cubicBezTo>
                        <a:cubicBezTo>
                          <a:pt x="105020" y="16399"/>
                          <a:pt x="108492" y="13713"/>
                          <a:pt x="107414" y="11017"/>
                        </a:cubicBezTo>
                        <a:cubicBezTo>
                          <a:pt x="106185" y="7943"/>
                          <a:pt x="102423" y="6011"/>
                          <a:pt x="99151" y="5508"/>
                        </a:cubicBezTo>
                        <a:cubicBezTo>
                          <a:pt x="90077" y="4112"/>
                          <a:pt x="85380" y="918"/>
                          <a:pt x="82626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7" name="Freeform 166"/>
                  <p:cNvSpPr/>
                  <p:nvPr/>
                </p:nvSpPr>
                <p:spPr>
                  <a:xfrm rot="18223184">
                    <a:off x="963760" y="2182388"/>
                    <a:ext cx="164180" cy="128326"/>
                  </a:xfrm>
                  <a:custGeom>
                    <a:avLst/>
                    <a:gdLst>
                      <a:gd name="connsiteX0" fmla="*/ 82626 w 261650"/>
                      <a:gd name="connsiteY0" fmla="*/ 0 h 214829"/>
                      <a:gd name="connsiteX1" fmla="*/ 82626 w 261650"/>
                      <a:gd name="connsiteY1" fmla="*/ 0 h 214829"/>
                      <a:gd name="connsiteX2" fmla="*/ 49576 w 261650"/>
                      <a:gd name="connsiteY2" fmla="*/ 8263 h 214829"/>
                      <a:gd name="connsiteX3" fmla="*/ 38559 w 261650"/>
                      <a:gd name="connsiteY3" fmla="*/ 19280 h 214829"/>
                      <a:gd name="connsiteX4" fmla="*/ 35804 w 261650"/>
                      <a:gd name="connsiteY4" fmla="*/ 27542 h 214829"/>
                      <a:gd name="connsiteX5" fmla="*/ 19279 w 261650"/>
                      <a:gd name="connsiteY5" fmla="*/ 49576 h 214829"/>
                      <a:gd name="connsiteX6" fmla="*/ 16525 w 261650"/>
                      <a:gd name="connsiteY6" fmla="*/ 57839 h 214829"/>
                      <a:gd name="connsiteX7" fmla="*/ 13771 w 261650"/>
                      <a:gd name="connsiteY7" fmla="*/ 68855 h 214829"/>
                      <a:gd name="connsiteX8" fmla="*/ 8262 w 261650"/>
                      <a:gd name="connsiteY8" fmla="*/ 74364 h 214829"/>
                      <a:gd name="connsiteX9" fmla="*/ 5508 w 261650"/>
                      <a:gd name="connsiteY9" fmla="*/ 85381 h 214829"/>
                      <a:gd name="connsiteX10" fmla="*/ 0 w 261650"/>
                      <a:gd name="connsiteY10" fmla="*/ 101906 h 214829"/>
                      <a:gd name="connsiteX11" fmla="*/ 2754 w 261650"/>
                      <a:gd name="connsiteY11" fmla="*/ 159745 h 214829"/>
                      <a:gd name="connsiteX12" fmla="*/ 11016 w 261650"/>
                      <a:gd name="connsiteY12" fmla="*/ 173516 h 214829"/>
                      <a:gd name="connsiteX13" fmla="*/ 24788 w 261650"/>
                      <a:gd name="connsiteY13" fmla="*/ 192795 h 214829"/>
                      <a:gd name="connsiteX14" fmla="*/ 41313 w 261650"/>
                      <a:gd name="connsiteY14" fmla="*/ 201058 h 214829"/>
                      <a:gd name="connsiteX15" fmla="*/ 52330 w 261650"/>
                      <a:gd name="connsiteY15" fmla="*/ 206566 h 214829"/>
                      <a:gd name="connsiteX16" fmla="*/ 96397 w 261650"/>
                      <a:gd name="connsiteY16" fmla="*/ 214829 h 214829"/>
                      <a:gd name="connsiteX17" fmla="*/ 179024 w 261650"/>
                      <a:gd name="connsiteY17" fmla="*/ 212075 h 214829"/>
                      <a:gd name="connsiteX18" fmla="*/ 192795 w 261650"/>
                      <a:gd name="connsiteY18" fmla="*/ 209321 h 214829"/>
                      <a:gd name="connsiteX19" fmla="*/ 201057 w 261650"/>
                      <a:gd name="connsiteY19" fmla="*/ 201058 h 214829"/>
                      <a:gd name="connsiteX20" fmla="*/ 220337 w 261650"/>
                      <a:gd name="connsiteY20" fmla="*/ 190041 h 214829"/>
                      <a:gd name="connsiteX21" fmla="*/ 228600 w 261650"/>
                      <a:gd name="connsiteY21" fmla="*/ 184533 h 214829"/>
                      <a:gd name="connsiteX22" fmla="*/ 231354 w 261650"/>
                      <a:gd name="connsiteY22" fmla="*/ 176270 h 214829"/>
                      <a:gd name="connsiteX23" fmla="*/ 239616 w 261650"/>
                      <a:gd name="connsiteY23" fmla="*/ 168007 h 214829"/>
                      <a:gd name="connsiteX24" fmla="*/ 245125 w 261650"/>
                      <a:gd name="connsiteY24" fmla="*/ 159745 h 214829"/>
                      <a:gd name="connsiteX25" fmla="*/ 247879 w 261650"/>
                      <a:gd name="connsiteY25" fmla="*/ 151482 h 214829"/>
                      <a:gd name="connsiteX26" fmla="*/ 253388 w 261650"/>
                      <a:gd name="connsiteY26" fmla="*/ 145974 h 214829"/>
                      <a:gd name="connsiteX27" fmla="*/ 261650 w 261650"/>
                      <a:gd name="connsiteY27" fmla="*/ 129448 h 214829"/>
                      <a:gd name="connsiteX28" fmla="*/ 256142 w 261650"/>
                      <a:gd name="connsiteY28" fmla="*/ 118431 h 214829"/>
                      <a:gd name="connsiteX29" fmla="*/ 245125 w 261650"/>
                      <a:gd name="connsiteY29" fmla="*/ 93643 h 214829"/>
                      <a:gd name="connsiteX30" fmla="*/ 239616 w 261650"/>
                      <a:gd name="connsiteY30" fmla="*/ 88135 h 214829"/>
                      <a:gd name="connsiteX31" fmla="*/ 234108 w 261650"/>
                      <a:gd name="connsiteY31" fmla="*/ 79872 h 214829"/>
                      <a:gd name="connsiteX32" fmla="*/ 165253 w 261650"/>
                      <a:gd name="connsiteY32" fmla="*/ 82627 h 214829"/>
                      <a:gd name="connsiteX33" fmla="*/ 126694 w 261650"/>
                      <a:gd name="connsiteY33" fmla="*/ 82627 h 214829"/>
                      <a:gd name="connsiteX34" fmla="*/ 110168 w 261650"/>
                      <a:gd name="connsiteY34" fmla="*/ 68855 h 214829"/>
                      <a:gd name="connsiteX35" fmla="*/ 101906 w 261650"/>
                      <a:gd name="connsiteY35" fmla="*/ 55084 h 214829"/>
                      <a:gd name="connsiteX36" fmla="*/ 104660 w 261650"/>
                      <a:gd name="connsiteY36" fmla="*/ 19280 h 214829"/>
                      <a:gd name="connsiteX37" fmla="*/ 107414 w 261650"/>
                      <a:gd name="connsiteY37" fmla="*/ 11017 h 214829"/>
                      <a:gd name="connsiteX38" fmla="*/ 99151 w 261650"/>
                      <a:gd name="connsiteY38" fmla="*/ 5508 h 214829"/>
                      <a:gd name="connsiteX39" fmla="*/ 82626 w 261650"/>
                      <a:gd name="connsiteY39" fmla="*/ 0 h 214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261650" h="214829">
                        <a:moveTo>
                          <a:pt x="82626" y="0"/>
                        </a:moveTo>
                        <a:lnTo>
                          <a:pt x="82626" y="0"/>
                        </a:lnTo>
                        <a:cubicBezTo>
                          <a:pt x="64278" y="2039"/>
                          <a:pt x="60881" y="-1428"/>
                          <a:pt x="49576" y="8263"/>
                        </a:cubicBezTo>
                        <a:cubicBezTo>
                          <a:pt x="45633" y="11643"/>
                          <a:pt x="38559" y="19280"/>
                          <a:pt x="38559" y="19280"/>
                        </a:cubicBezTo>
                        <a:cubicBezTo>
                          <a:pt x="37641" y="22034"/>
                          <a:pt x="37214" y="25004"/>
                          <a:pt x="35804" y="27542"/>
                        </a:cubicBezTo>
                        <a:cubicBezTo>
                          <a:pt x="28015" y="41562"/>
                          <a:pt x="27639" y="41218"/>
                          <a:pt x="19279" y="49576"/>
                        </a:cubicBezTo>
                        <a:cubicBezTo>
                          <a:pt x="18361" y="52330"/>
                          <a:pt x="17323" y="55047"/>
                          <a:pt x="16525" y="57839"/>
                        </a:cubicBezTo>
                        <a:cubicBezTo>
                          <a:pt x="15485" y="61478"/>
                          <a:pt x="15464" y="65470"/>
                          <a:pt x="13771" y="68855"/>
                        </a:cubicBezTo>
                        <a:cubicBezTo>
                          <a:pt x="12610" y="71178"/>
                          <a:pt x="10098" y="72528"/>
                          <a:pt x="8262" y="74364"/>
                        </a:cubicBezTo>
                        <a:cubicBezTo>
                          <a:pt x="7344" y="78036"/>
                          <a:pt x="6596" y="81755"/>
                          <a:pt x="5508" y="85381"/>
                        </a:cubicBezTo>
                        <a:cubicBezTo>
                          <a:pt x="3840" y="90942"/>
                          <a:pt x="0" y="101906"/>
                          <a:pt x="0" y="101906"/>
                        </a:cubicBezTo>
                        <a:cubicBezTo>
                          <a:pt x="918" y="121186"/>
                          <a:pt x="1151" y="140510"/>
                          <a:pt x="2754" y="159745"/>
                        </a:cubicBezTo>
                        <a:cubicBezTo>
                          <a:pt x="3532" y="169086"/>
                          <a:pt x="5957" y="167193"/>
                          <a:pt x="11016" y="173516"/>
                        </a:cubicBezTo>
                        <a:cubicBezTo>
                          <a:pt x="17268" y="181331"/>
                          <a:pt x="17041" y="185047"/>
                          <a:pt x="24788" y="192795"/>
                        </a:cubicBezTo>
                        <a:cubicBezTo>
                          <a:pt x="31406" y="199413"/>
                          <a:pt x="33471" y="197697"/>
                          <a:pt x="41313" y="201058"/>
                        </a:cubicBezTo>
                        <a:cubicBezTo>
                          <a:pt x="45087" y="202675"/>
                          <a:pt x="48435" y="205268"/>
                          <a:pt x="52330" y="206566"/>
                        </a:cubicBezTo>
                        <a:cubicBezTo>
                          <a:pt x="69863" y="212410"/>
                          <a:pt x="78272" y="212564"/>
                          <a:pt x="96397" y="214829"/>
                        </a:cubicBezTo>
                        <a:cubicBezTo>
                          <a:pt x="123939" y="213911"/>
                          <a:pt x="151511" y="213647"/>
                          <a:pt x="179024" y="212075"/>
                        </a:cubicBezTo>
                        <a:cubicBezTo>
                          <a:pt x="183698" y="211808"/>
                          <a:pt x="188608" y="211415"/>
                          <a:pt x="192795" y="209321"/>
                        </a:cubicBezTo>
                        <a:cubicBezTo>
                          <a:pt x="196279" y="207579"/>
                          <a:pt x="198065" y="203552"/>
                          <a:pt x="201057" y="201058"/>
                        </a:cubicBezTo>
                        <a:cubicBezTo>
                          <a:pt x="208378" y="194957"/>
                          <a:pt x="211764" y="194939"/>
                          <a:pt x="220337" y="190041"/>
                        </a:cubicBezTo>
                        <a:cubicBezTo>
                          <a:pt x="223211" y="188399"/>
                          <a:pt x="225846" y="186369"/>
                          <a:pt x="228600" y="184533"/>
                        </a:cubicBezTo>
                        <a:cubicBezTo>
                          <a:pt x="229518" y="181779"/>
                          <a:pt x="229744" y="178686"/>
                          <a:pt x="231354" y="176270"/>
                        </a:cubicBezTo>
                        <a:cubicBezTo>
                          <a:pt x="233514" y="173029"/>
                          <a:pt x="237122" y="170999"/>
                          <a:pt x="239616" y="168007"/>
                        </a:cubicBezTo>
                        <a:cubicBezTo>
                          <a:pt x="241735" y="165464"/>
                          <a:pt x="243289" y="162499"/>
                          <a:pt x="245125" y="159745"/>
                        </a:cubicBezTo>
                        <a:cubicBezTo>
                          <a:pt x="246043" y="156991"/>
                          <a:pt x="246385" y="153972"/>
                          <a:pt x="247879" y="151482"/>
                        </a:cubicBezTo>
                        <a:cubicBezTo>
                          <a:pt x="249215" y="149255"/>
                          <a:pt x="251766" y="148002"/>
                          <a:pt x="253388" y="145974"/>
                        </a:cubicBezTo>
                        <a:cubicBezTo>
                          <a:pt x="259489" y="138348"/>
                          <a:pt x="258742" y="138174"/>
                          <a:pt x="261650" y="129448"/>
                        </a:cubicBezTo>
                        <a:cubicBezTo>
                          <a:pt x="259814" y="125776"/>
                          <a:pt x="257810" y="122183"/>
                          <a:pt x="256142" y="118431"/>
                        </a:cubicBezTo>
                        <a:cubicBezTo>
                          <a:pt x="252965" y="111283"/>
                          <a:pt x="249641" y="100417"/>
                          <a:pt x="245125" y="93643"/>
                        </a:cubicBezTo>
                        <a:cubicBezTo>
                          <a:pt x="243685" y="91482"/>
                          <a:pt x="241238" y="90163"/>
                          <a:pt x="239616" y="88135"/>
                        </a:cubicBezTo>
                        <a:cubicBezTo>
                          <a:pt x="237548" y="85550"/>
                          <a:pt x="235944" y="82626"/>
                          <a:pt x="234108" y="79872"/>
                        </a:cubicBezTo>
                        <a:cubicBezTo>
                          <a:pt x="211156" y="80790"/>
                          <a:pt x="188175" y="81148"/>
                          <a:pt x="165253" y="82627"/>
                        </a:cubicBezTo>
                        <a:cubicBezTo>
                          <a:pt x="128587" y="84993"/>
                          <a:pt x="171285" y="88201"/>
                          <a:pt x="126694" y="82627"/>
                        </a:cubicBezTo>
                        <a:cubicBezTo>
                          <a:pt x="124854" y="81247"/>
                          <a:pt x="112556" y="72834"/>
                          <a:pt x="110168" y="68855"/>
                        </a:cubicBezTo>
                        <a:cubicBezTo>
                          <a:pt x="99439" y="50975"/>
                          <a:pt x="115865" y="69046"/>
                          <a:pt x="101906" y="55084"/>
                        </a:cubicBezTo>
                        <a:cubicBezTo>
                          <a:pt x="102824" y="43149"/>
                          <a:pt x="103175" y="31157"/>
                          <a:pt x="104660" y="19280"/>
                        </a:cubicBezTo>
                        <a:cubicBezTo>
                          <a:pt x="105020" y="16399"/>
                          <a:pt x="108492" y="13713"/>
                          <a:pt x="107414" y="11017"/>
                        </a:cubicBezTo>
                        <a:cubicBezTo>
                          <a:pt x="106185" y="7943"/>
                          <a:pt x="102423" y="6011"/>
                          <a:pt x="99151" y="5508"/>
                        </a:cubicBezTo>
                        <a:cubicBezTo>
                          <a:pt x="90077" y="4112"/>
                          <a:pt x="85380" y="918"/>
                          <a:pt x="82626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68" name="Freeform 167"/>
                  <p:cNvSpPr/>
                  <p:nvPr/>
                </p:nvSpPr>
                <p:spPr>
                  <a:xfrm rot="13873363">
                    <a:off x="1291439" y="2318370"/>
                    <a:ext cx="113201" cy="100861"/>
                  </a:xfrm>
                  <a:custGeom>
                    <a:avLst/>
                    <a:gdLst>
                      <a:gd name="connsiteX0" fmla="*/ 82626 w 261650"/>
                      <a:gd name="connsiteY0" fmla="*/ 0 h 214829"/>
                      <a:gd name="connsiteX1" fmla="*/ 82626 w 261650"/>
                      <a:gd name="connsiteY1" fmla="*/ 0 h 214829"/>
                      <a:gd name="connsiteX2" fmla="*/ 49576 w 261650"/>
                      <a:gd name="connsiteY2" fmla="*/ 8263 h 214829"/>
                      <a:gd name="connsiteX3" fmla="*/ 38559 w 261650"/>
                      <a:gd name="connsiteY3" fmla="*/ 19280 h 214829"/>
                      <a:gd name="connsiteX4" fmla="*/ 35804 w 261650"/>
                      <a:gd name="connsiteY4" fmla="*/ 27542 h 214829"/>
                      <a:gd name="connsiteX5" fmla="*/ 19279 w 261650"/>
                      <a:gd name="connsiteY5" fmla="*/ 49576 h 214829"/>
                      <a:gd name="connsiteX6" fmla="*/ 16525 w 261650"/>
                      <a:gd name="connsiteY6" fmla="*/ 57839 h 214829"/>
                      <a:gd name="connsiteX7" fmla="*/ 13771 w 261650"/>
                      <a:gd name="connsiteY7" fmla="*/ 68855 h 214829"/>
                      <a:gd name="connsiteX8" fmla="*/ 8262 w 261650"/>
                      <a:gd name="connsiteY8" fmla="*/ 74364 h 214829"/>
                      <a:gd name="connsiteX9" fmla="*/ 5508 w 261650"/>
                      <a:gd name="connsiteY9" fmla="*/ 85381 h 214829"/>
                      <a:gd name="connsiteX10" fmla="*/ 0 w 261650"/>
                      <a:gd name="connsiteY10" fmla="*/ 101906 h 214829"/>
                      <a:gd name="connsiteX11" fmla="*/ 2754 w 261650"/>
                      <a:gd name="connsiteY11" fmla="*/ 159745 h 214829"/>
                      <a:gd name="connsiteX12" fmla="*/ 11016 w 261650"/>
                      <a:gd name="connsiteY12" fmla="*/ 173516 h 214829"/>
                      <a:gd name="connsiteX13" fmla="*/ 24788 w 261650"/>
                      <a:gd name="connsiteY13" fmla="*/ 192795 h 214829"/>
                      <a:gd name="connsiteX14" fmla="*/ 41313 w 261650"/>
                      <a:gd name="connsiteY14" fmla="*/ 201058 h 214829"/>
                      <a:gd name="connsiteX15" fmla="*/ 52330 w 261650"/>
                      <a:gd name="connsiteY15" fmla="*/ 206566 h 214829"/>
                      <a:gd name="connsiteX16" fmla="*/ 96397 w 261650"/>
                      <a:gd name="connsiteY16" fmla="*/ 214829 h 214829"/>
                      <a:gd name="connsiteX17" fmla="*/ 179024 w 261650"/>
                      <a:gd name="connsiteY17" fmla="*/ 212075 h 214829"/>
                      <a:gd name="connsiteX18" fmla="*/ 192795 w 261650"/>
                      <a:gd name="connsiteY18" fmla="*/ 209321 h 214829"/>
                      <a:gd name="connsiteX19" fmla="*/ 201057 w 261650"/>
                      <a:gd name="connsiteY19" fmla="*/ 201058 h 214829"/>
                      <a:gd name="connsiteX20" fmla="*/ 220337 w 261650"/>
                      <a:gd name="connsiteY20" fmla="*/ 190041 h 214829"/>
                      <a:gd name="connsiteX21" fmla="*/ 228600 w 261650"/>
                      <a:gd name="connsiteY21" fmla="*/ 184533 h 214829"/>
                      <a:gd name="connsiteX22" fmla="*/ 231354 w 261650"/>
                      <a:gd name="connsiteY22" fmla="*/ 176270 h 214829"/>
                      <a:gd name="connsiteX23" fmla="*/ 239616 w 261650"/>
                      <a:gd name="connsiteY23" fmla="*/ 168007 h 214829"/>
                      <a:gd name="connsiteX24" fmla="*/ 245125 w 261650"/>
                      <a:gd name="connsiteY24" fmla="*/ 159745 h 214829"/>
                      <a:gd name="connsiteX25" fmla="*/ 247879 w 261650"/>
                      <a:gd name="connsiteY25" fmla="*/ 151482 h 214829"/>
                      <a:gd name="connsiteX26" fmla="*/ 253388 w 261650"/>
                      <a:gd name="connsiteY26" fmla="*/ 145974 h 214829"/>
                      <a:gd name="connsiteX27" fmla="*/ 261650 w 261650"/>
                      <a:gd name="connsiteY27" fmla="*/ 129448 h 214829"/>
                      <a:gd name="connsiteX28" fmla="*/ 256142 w 261650"/>
                      <a:gd name="connsiteY28" fmla="*/ 118431 h 214829"/>
                      <a:gd name="connsiteX29" fmla="*/ 245125 w 261650"/>
                      <a:gd name="connsiteY29" fmla="*/ 93643 h 214829"/>
                      <a:gd name="connsiteX30" fmla="*/ 239616 w 261650"/>
                      <a:gd name="connsiteY30" fmla="*/ 88135 h 214829"/>
                      <a:gd name="connsiteX31" fmla="*/ 234108 w 261650"/>
                      <a:gd name="connsiteY31" fmla="*/ 79872 h 214829"/>
                      <a:gd name="connsiteX32" fmla="*/ 165253 w 261650"/>
                      <a:gd name="connsiteY32" fmla="*/ 82627 h 214829"/>
                      <a:gd name="connsiteX33" fmla="*/ 126694 w 261650"/>
                      <a:gd name="connsiteY33" fmla="*/ 82627 h 214829"/>
                      <a:gd name="connsiteX34" fmla="*/ 110168 w 261650"/>
                      <a:gd name="connsiteY34" fmla="*/ 68855 h 214829"/>
                      <a:gd name="connsiteX35" fmla="*/ 101906 w 261650"/>
                      <a:gd name="connsiteY35" fmla="*/ 55084 h 214829"/>
                      <a:gd name="connsiteX36" fmla="*/ 104660 w 261650"/>
                      <a:gd name="connsiteY36" fmla="*/ 19280 h 214829"/>
                      <a:gd name="connsiteX37" fmla="*/ 107414 w 261650"/>
                      <a:gd name="connsiteY37" fmla="*/ 11017 h 214829"/>
                      <a:gd name="connsiteX38" fmla="*/ 99151 w 261650"/>
                      <a:gd name="connsiteY38" fmla="*/ 5508 h 214829"/>
                      <a:gd name="connsiteX39" fmla="*/ 82626 w 261650"/>
                      <a:gd name="connsiteY39" fmla="*/ 0 h 214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261650" h="214829">
                        <a:moveTo>
                          <a:pt x="82626" y="0"/>
                        </a:moveTo>
                        <a:lnTo>
                          <a:pt x="82626" y="0"/>
                        </a:lnTo>
                        <a:cubicBezTo>
                          <a:pt x="64278" y="2039"/>
                          <a:pt x="60881" y="-1428"/>
                          <a:pt x="49576" y="8263"/>
                        </a:cubicBezTo>
                        <a:cubicBezTo>
                          <a:pt x="45633" y="11643"/>
                          <a:pt x="38559" y="19280"/>
                          <a:pt x="38559" y="19280"/>
                        </a:cubicBezTo>
                        <a:cubicBezTo>
                          <a:pt x="37641" y="22034"/>
                          <a:pt x="37214" y="25004"/>
                          <a:pt x="35804" y="27542"/>
                        </a:cubicBezTo>
                        <a:cubicBezTo>
                          <a:pt x="28015" y="41562"/>
                          <a:pt x="27639" y="41218"/>
                          <a:pt x="19279" y="49576"/>
                        </a:cubicBezTo>
                        <a:cubicBezTo>
                          <a:pt x="18361" y="52330"/>
                          <a:pt x="17323" y="55047"/>
                          <a:pt x="16525" y="57839"/>
                        </a:cubicBezTo>
                        <a:cubicBezTo>
                          <a:pt x="15485" y="61478"/>
                          <a:pt x="15464" y="65470"/>
                          <a:pt x="13771" y="68855"/>
                        </a:cubicBezTo>
                        <a:cubicBezTo>
                          <a:pt x="12610" y="71178"/>
                          <a:pt x="10098" y="72528"/>
                          <a:pt x="8262" y="74364"/>
                        </a:cubicBezTo>
                        <a:cubicBezTo>
                          <a:pt x="7344" y="78036"/>
                          <a:pt x="6596" y="81755"/>
                          <a:pt x="5508" y="85381"/>
                        </a:cubicBezTo>
                        <a:cubicBezTo>
                          <a:pt x="3840" y="90942"/>
                          <a:pt x="0" y="101906"/>
                          <a:pt x="0" y="101906"/>
                        </a:cubicBezTo>
                        <a:cubicBezTo>
                          <a:pt x="918" y="121186"/>
                          <a:pt x="1151" y="140510"/>
                          <a:pt x="2754" y="159745"/>
                        </a:cubicBezTo>
                        <a:cubicBezTo>
                          <a:pt x="3532" y="169086"/>
                          <a:pt x="5957" y="167193"/>
                          <a:pt x="11016" y="173516"/>
                        </a:cubicBezTo>
                        <a:cubicBezTo>
                          <a:pt x="17268" y="181331"/>
                          <a:pt x="17041" y="185047"/>
                          <a:pt x="24788" y="192795"/>
                        </a:cubicBezTo>
                        <a:cubicBezTo>
                          <a:pt x="31406" y="199413"/>
                          <a:pt x="33471" y="197697"/>
                          <a:pt x="41313" y="201058"/>
                        </a:cubicBezTo>
                        <a:cubicBezTo>
                          <a:pt x="45087" y="202675"/>
                          <a:pt x="48435" y="205268"/>
                          <a:pt x="52330" y="206566"/>
                        </a:cubicBezTo>
                        <a:cubicBezTo>
                          <a:pt x="69863" y="212410"/>
                          <a:pt x="78272" y="212564"/>
                          <a:pt x="96397" y="214829"/>
                        </a:cubicBezTo>
                        <a:cubicBezTo>
                          <a:pt x="123939" y="213911"/>
                          <a:pt x="151511" y="213647"/>
                          <a:pt x="179024" y="212075"/>
                        </a:cubicBezTo>
                        <a:cubicBezTo>
                          <a:pt x="183698" y="211808"/>
                          <a:pt x="188608" y="211415"/>
                          <a:pt x="192795" y="209321"/>
                        </a:cubicBezTo>
                        <a:cubicBezTo>
                          <a:pt x="196279" y="207579"/>
                          <a:pt x="198065" y="203552"/>
                          <a:pt x="201057" y="201058"/>
                        </a:cubicBezTo>
                        <a:cubicBezTo>
                          <a:pt x="208378" y="194957"/>
                          <a:pt x="211764" y="194939"/>
                          <a:pt x="220337" y="190041"/>
                        </a:cubicBezTo>
                        <a:cubicBezTo>
                          <a:pt x="223211" y="188399"/>
                          <a:pt x="225846" y="186369"/>
                          <a:pt x="228600" y="184533"/>
                        </a:cubicBezTo>
                        <a:cubicBezTo>
                          <a:pt x="229518" y="181779"/>
                          <a:pt x="229744" y="178686"/>
                          <a:pt x="231354" y="176270"/>
                        </a:cubicBezTo>
                        <a:cubicBezTo>
                          <a:pt x="233514" y="173029"/>
                          <a:pt x="237122" y="170999"/>
                          <a:pt x="239616" y="168007"/>
                        </a:cubicBezTo>
                        <a:cubicBezTo>
                          <a:pt x="241735" y="165464"/>
                          <a:pt x="243289" y="162499"/>
                          <a:pt x="245125" y="159745"/>
                        </a:cubicBezTo>
                        <a:cubicBezTo>
                          <a:pt x="246043" y="156991"/>
                          <a:pt x="246385" y="153972"/>
                          <a:pt x="247879" y="151482"/>
                        </a:cubicBezTo>
                        <a:cubicBezTo>
                          <a:pt x="249215" y="149255"/>
                          <a:pt x="251766" y="148002"/>
                          <a:pt x="253388" y="145974"/>
                        </a:cubicBezTo>
                        <a:cubicBezTo>
                          <a:pt x="259489" y="138348"/>
                          <a:pt x="258742" y="138174"/>
                          <a:pt x="261650" y="129448"/>
                        </a:cubicBezTo>
                        <a:cubicBezTo>
                          <a:pt x="259814" y="125776"/>
                          <a:pt x="257810" y="122183"/>
                          <a:pt x="256142" y="118431"/>
                        </a:cubicBezTo>
                        <a:cubicBezTo>
                          <a:pt x="252965" y="111283"/>
                          <a:pt x="249641" y="100417"/>
                          <a:pt x="245125" y="93643"/>
                        </a:cubicBezTo>
                        <a:cubicBezTo>
                          <a:pt x="243685" y="91482"/>
                          <a:pt x="241238" y="90163"/>
                          <a:pt x="239616" y="88135"/>
                        </a:cubicBezTo>
                        <a:cubicBezTo>
                          <a:pt x="237548" y="85550"/>
                          <a:pt x="235944" y="82626"/>
                          <a:pt x="234108" y="79872"/>
                        </a:cubicBezTo>
                        <a:cubicBezTo>
                          <a:pt x="211156" y="80790"/>
                          <a:pt x="188175" y="81148"/>
                          <a:pt x="165253" y="82627"/>
                        </a:cubicBezTo>
                        <a:cubicBezTo>
                          <a:pt x="128587" y="84993"/>
                          <a:pt x="171285" y="88201"/>
                          <a:pt x="126694" y="82627"/>
                        </a:cubicBezTo>
                        <a:cubicBezTo>
                          <a:pt x="124854" y="81247"/>
                          <a:pt x="112556" y="72834"/>
                          <a:pt x="110168" y="68855"/>
                        </a:cubicBezTo>
                        <a:cubicBezTo>
                          <a:pt x="99439" y="50975"/>
                          <a:pt x="115865" y="69046"/>
                          <a:pt x="101906" y="55084"/>
                        </a:cubicBezTo>
                        <a:cubicBezTo>
                          <a:pt x="102824" y="43149"/>
                          <a:pt x="103175" y="31157"/>
                          <a:pt x="104660" y="19280"/>
                        </a:cubicBezTo>
                        <a:cubicBezTo>
                          <a:pt x="105020" y="16399"/>
                          <a:pt x="108492" y="13713"/>
                          <a:pt x="107414" y="11017"/>
                        </a:cubicBezTo>
                        <a:cubicBezTo>
                          <a:pt x="106185" y="7943"/>
                          <a:pt x="102423" y="6011"/>
                          <a:pt x="99151" y="5508"/>
                        </a:cubicBezTo>
                        <a:cubicBezTo>
                          <a:pt x="90077" y="4112"/>
                          <a:pt x="85380" y="918"/>
                          <a:pt x="82626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grpSp>
                <p:nvGrpSpPr>
                  <p:cNvPr id="169" name="Group 168"/>
                  <p:cNvGrpSpPr/>
                  <p:nvPr/>
                </p:nvGrpSpPr>
                <p:grpSpPr>
                  <a:xfrm rot="10800000">
                    <a:off x="963868" y="2476800"/>
                    <a:ext cx="468000" cy="754756"/>
                    <a:chOff x="782132" y="2499473"/>
                    <a:chExt cx="468042" cy="754756"/>
                  </a:xfrm>
                  <a:solidFill>
                    <a:schemeClr val="accent4">
                      <a:lumMod val="40000"/>
                      <a:lumOff val="60000"/>
                    </a:schemeClr>
                  </a:solidFill>
                </p:grpSpPr>
                <p:sp>
                  <p:nvSpPr>
                    <p:cNvPr id="258" name="Freeform 257"/>
                    <p:cNvSpPr/>
                    <p:nvPr/>
                  </p:nvSpPr>
                  <p:spPr>
                    <a:xfrm rot="11584203">
                      <a:off x="986261" y="2824480"/>
                      <a:ext cx="105581" cy="160360"/>
                    </a:xfrm>
                    <a:custGeom>
                      <a:avLst/>
                      <a:gdLst>
                        <a:gd name="connsiteX0" fmla="*/ 177800 w 211161"/>
                        <a:gd name="connsiteY0" fmla="*/ 10702 h 239302"/>
                        <a:gd name="connsiteX1" fmla="*/ 177800 w 211161"/>
                        <a:gd name="connsiteY1" fmla="*/ 10702 h 239302"/>
                        <a:gd name="connsiteX2" fmla="*/ 12700 w 211161"/>
                        <a:gd name="connsiteY2" fmla="*/ 36102 h 239302"/>
                        <a:gd name="connsiteX3" fmla="*/ 0 w 211161"/>
                        <a:gd name="connsiteY3" fmla="*/ 55152 h 239302"/>
                        <a:gd name="connsiteX4" fmla="*/ 6350 w 211161"/>
                        <a:gd name="connsiteY4" fmla="*/ 144052 h 239302"/>
                        <a:gd name="connsiteX5" fmla="*/ 19050 w 211161"/>
                        <a:gd name="connsiteY5" fmla="*/ 163102 h 239302"/>
                        <a:gd name="connsiteX6" fmla="*/ 38100 w 211161"/>
                        <a:gd name="connsiteY6" fmla="*/ 182152 h 239302"/>
                        <a:gd name="connsiteX7" fmla="*/ 82550 w 211161"/>
                        <a:gd name="connsiteY7" fmla="*/ 201202 h 239302"/>
                        <a:gd name="connsiteX8" fmla="*/ 133350 w 211161"/>
                        <a:gd name="connsiteY8" fmla="*/ 232952 h 239302"/>
                        <a:gd name="connsiteX9" fmla="*/ 152400 w 211161"/>
                        <a:gd name="connsiteY9" fmla="*/ 239302 h 239302"/>
                        <a:gd name="connsiteX10" fmla="*/ 158750 w 211161"/>
                        <a:gd name="connsiteY10" fmla="*/ 213902 h 239302"/>
                        <a:gd name="connsiteX11" fmla="*/ 165100 w 211161"/>
                        <a:gd name="connsiteY11" fmla="*/ 194852 h 239302"/>
                        <a:gd name="connsiteX12" fmla="*/ 152400 w 211161"/>
                        <a:gd name="connsiteY12" fmla="*/ 156752 h 239302"/>
                        <a:gd name="connsiteX13" fmla="*/ 158750 w 211161"/>
                        <a:gd name="connsiteY13" fmla="*/ 131352 h 239302"/>
                        <a:gd name="connsiteX14" fmla="*/ 184150 w 211161"/>
                        <a:gd name="connsiteY14" fmla="*/ 118652 h 239302"/>
                        <a:gd name="connsiteX15" fmla="*/ 196850 w 211161"/>
                        <a:gd name="connsiteY15" fmla="*/ 99602 h 239302"/>
                        <a:gd name="connsiteX16" fmla="*/ 203200 w 211161"/>
                        <a:gd name="connsiteY16" fmla="*/ 74202 h 239302"/>
                        <a:gd name="connsiteX17" fmla="*/ 209550 w 211161"/>
                        <a:gd name="connsiteY17" fmla="*/ 55152 h 239302"/>
                        <a:gd name="connsiteX18" fmla="*/ 158750 w 211161"/>
                        <a:gd name="connsiteY18" fmla="*/ 42452 h 239302"/>
                        <a:gd name="connsiteX19" fmla="*/ 177800 w 211161"/>
                        <a:gd name="connsiteY19" fmla="*/ 10702 h 2393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211161" h="239302">
                          <a:moveTo>
                            <a:pt x="177800" y="10702"/>
                          </a:moveTo>
                          <a:lnTo>
                            <a:pt x="177800" y="10702"/>
                          </a:lnTo>
                          <a:cubicBezTo>
                            <a:pt x="-80875" y="21049"/>
                            <a:pt x="47581" y="-33661"/>
                            <a:pt x="12700" y="36102"/>
                          </a:cubicBezTo>
                          <a:cubicBezTo>
                            <a:pt x="9287" y="42928"/>
                            <a:pt x="4233" y="48802"/>
                            <a:pt x="0" y="55152"/>
                          </a:cubicBezTo>
                          <a:cubicBezTo>
                            <a:pt x="2117" y="84785"/>
                            <a:pt x="1187" y="114795"/>
                            <a:pt x="6350" y="144052"/>
                          </a:cubicBezTo>
                          <a:cubicBezTo>
                            <a:pt x="7676" y="151568"/>
                            <a:pt x="14164" y="157239"/>
                            <a:pt x="19050" y="163102"/>
                          </a:cubicBezTo>
                          <a:cubicBezTo>
                            <a:pt x="24799" y="170001"/>
                            <a:pt x="30792" y="176932"/>
                            <a:pt x="38100" y="182152"/>
                          </a:cubicBezTo>
                          <a:cubicBezTo>
                            <a:pt x="51832" y="191960"/>
                            <a:pt x="67004" y="196020"/>
                            <a:pt x="82550" y="201202"/>
                          </a:cubicBezTo>
                          <a:cubicBezTo>
                            <a:pt x="102676" y="231391"/>
                            <a:pt x="88010" y="217839"/>
                            <a:pt x="133350" y="232952"/>
                          </a:cubicBezTo>
                          <a:lnTo>
                            <a:pt x="152400" y="239302"/>
                          </a:lnTo>
                          <a:cubicBezTo>
                            <a:pt x="154517" y="230835"/>
                            <a:pt x="156352" y="222293"/>
                            <a:pt x="158750" y="213902"/>
                          </a:cubicBezTo>
                          <a:cubicBezTo>
                            <a:pt x="160589" y="207466"/>
                            <a:pt x="165839" y="201505"/>
                            <a:pt x="165100" y="194852"/>
                          </a:cubicBezTo>
                          <a:cubicBezTo>
                            <a:pt x="163622" y="181547"/>
                            <a:pt x="152400" y="156752"/>
                            <a:pt x="152400" y="156752"/>
                          </a:cubicBezTo>
                          <a:cubicBezTo>
                            <a:pt x="154517" y="148285"/>
                            <a:pt x="153163" y="138056"/>
                            <a:pt x="158750" y="131352"/>
                          </a:cubicBezTo>
                          <a:cubicBezTo>
                            <a:pt x="164810" y="124080"/>
                            <a:pt x="176878" y="124712"/>
                            <a:pt x="184150" y="118652"/>
                          </a:cubicBezTo>
                          <a:cubicBezTo>
                            <a:pt x="190013" y="113766"/>
                            <a:pt x="192617" y="105952"/>
                            <a:pt x="196850" y="99602"/>
                          </a:cubicBezTo>
                          <a:cubicBezTo>
                            <a:pt x="198967" y="91135"/>
                            <a:pt x="200802" y="82593"/>
                            <a:pt x="203200" y="74202"/>
                          </a:cubicBezTo>
                          <a:cubicBezTo>
                            <a:pt x="205039" y="67766"/>
                            <a:pt x="214997" y="59043"/>
                            <a:pt x="209550" y="55152"/>
                          </a:cubicBezTo>
                          <a:cubicBezTo>
                            <a:pt x="195347" y="45007"/>
                            <a:pt x="158750" y="42452"/>
                            <a:pt x="158750" y="42452"/>
                          </a:cubicBezTo>
                          <a:cubicBezTo>
                            <a:pt x="151731" y="21394"/>
                            <a:pt x="174625" y="15994"/>
                            <a:pt x="177800" y="10702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59" name="Freeform 258"/>
                    <p:cNvSpPr/>
                    <p:nvPr/>
                  </p:nvSpPr>
                  <p:spPr>
                    <a:xfrm rot="4816011">
                      <a:off x="970195" y="2996977"/>
                      <a:ext cx="105581" cy="160360"/>
                    </a:xfrm>
                    <a:custGeom>
                      <a:avLst/>
                      <a:gdLst>
                        <a:gd name="connsiteX0" fmla="*/ 177800 w 211161"/>
                        <a:gd name="connsiteY0" fmla="*/ 10702 h 239302"/>
                        <a:gd name="connsiteX1" fmla="*/ 177800 w 211161"/>
                        <a:gd name="connsiteY1" fmla="*/ 10702 h 239302"/>
                        <a:gd name="connsiteX2" fmla="*/ 12700 w 211161"/>
                        <a:gd name="connsiteY2" fmla="*/ 36102 h 239302"/>
                        <a:gd name="connsiteX3" fmla="*/ 0 w 211161"/>
                        <a:gd name="connsiteY3" fmla="*/ 55152 h 239302"/>
                        <a:gd name="connsiteX4" fmla="*/ 6350 w 211161"/>
                        <a:gd name="connsiteY4" fmla="*/ 144052 h 239302"/>
                        <a:gd name="connsiteX5" fmla="*/ 19050 w 211161"/>
                        <a:gd name="connsiteY5" fmla="*/ 163102 h 239302"/>
                        <a:gd name="connsiteX6" fmla="*/ 38100 w 211161"/>
                        <a:gd name="connsiteY6" fmla="*/ 182152 h 239302"/>
                        <a:gd name="connsiteX7" fmla="*/ 82550 w 211161"/>
                        <a:gd name="connsiteY7" fmla="*/ 201202 h 239302"/>
                        <a:gd name="connsiteX8" fmla="*/ 133350 w 211161"/>
                        <a:gd name="connsiteY8" fmla="*/ 232952 h 239302"/>
                        <a:gd name="connsiteX9" fmla="*/ 152400 w 211161"/>
                        <a:gd name="connsiteY9" fmla="*/ 239302 h 239302"/>
                        <a:gd name="connsiteX10" fmla="*/ 158750 w 211161"/>
                        <a:gd name="connsiteY10" fmla="*/ 213902 h 239302"/>
                        <a:gd name="connsiteX11" fmla="*/ 165100 w 211161"/>
                        <a:gd name="connsiteY11" fmla="*/ 194852 h 239302"/>
                        <a:gd name="connsiteX12" fmla="*/ 152400 w 211161"/>
                        <a:gd name="connsiteY12" fmla="*/ 156752 h 239302"/>
                        <a:gd name="connsiteX13" fmla="*/ 158750 w 211161"/>
                        <a:gd name="connsiteY13" fmla="*/ 131352 h 239302"/>
                        <a:gd name="connsiteX14" fmla="*/ 184150 w 211161"/>
                        <a:gd name="connsiteY14" fmla="*/ 118652 h 239302"/>
                        <a:gd name="connsiteX15" fmla="*/ 196850 w 211161"/>
                        <a:gd name="connsiteY15" fmla="*/ 99602 h 239302"/>
                        <a:gd name="connsiteX16" fmla="*/ 203200 w 211161"/>
                        <a:gd name="connsiteY16" fmla="*/ 74202 h 239302"/>
                        <a:gd name="connsiteX17" fmla="*/ 209550 w 211161"/>
                        <a:gd name="connsiteY17" fmla="*/ 55152 h 239302"/>
                        <a:gd name="connsiteX18" fmla="*/ 158750 w 211161"/>
                        <a:gd name="connsiteY18" fmla="*/ 42452 h 239302"/>
                        <a:gd name="connsiteX19" fmla="*/ 177800 w 211161"/>
                        <a:gd name="connsiteY19" fmla="*/ 10702 h 2393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211161" h="239302">
                          <a:moveTo>
                            <a:pt x="177800" y="10702"/>
                          </a:moveTo>
                          <a:lnTo>
                            <a:pt x="177800" y="10702"/>
                          </a:lnTo>
                          <a:cubicBezTo>
                            <a:pt x="-80875" y="21049"/>
                            <a:pt x="47581" y="-33661"/>
                            <a:pt x="12700" y="36102"/>
                          </a:cubicBezTo>
                          <a:cubicBezTo>
                            <a:pt x="9287" y="42928"/>
                            <a:pt x="4233" y="48802"/>
                            <a:pt x="0" y="55152"/>
                          </a:cubicBezTo>
                          <a:cubicBezTo>
                            <a:pt x="2117" y="84785"/>
                            <a:pt x="1187" y="114795"/>
                            <a:pt x="6350" y="144052"/>
                          </a:cubicBezTo>
                          <a:cubicBezTo>
                            <a:pt x="7676" y="151568"/>
                            <a:pt x="14164" y="157239"/>
                            <a:pt x="19050" y="163102"/>
                          </a:cubicBezTo>
                          <a:cubicBezTo>
                            <a:pt x="24799" y="170001"/>
                            <a:pt x="30792" y="176932"/>
                            <a:pt x="38100" y="182152"/>
                          </a:cubicBezTo>
                          <a:cubicBezTo>
                            <a:pt x="51832" y="191960"/>
                            <a:pt x="67004" y="196020"/>
                            <a:pt x="82550" y="201202"/>
                          </a:cubicBezTo>
                          <a:cubicBezTo>
                            <a:pt x="102676" y="231391"/>
                            <a:pt x="88010" y="217839"/>
                            <a:pt x="133350" y="232952"/>
                          </a:cubicBezTo>
                          <a:lnTo>
                            <a:pt x="152400" y="239302"/>
                          </a:lnTo>
                          <a:cubicBezTo>
                            <a:pt x="154517" y="230835"/>
                            <a:pt x="156352" y="222293"/>
                            <a:pt x="158750" y="213902"/>
                          </a:cubicBezTo>
                          <a:cubicBezTo>
                            <a:pt x="160589" y="207466"/>
                            <a:pt x="165839" y="201505"/>
                            <a:pt x="165100" y="194852"/>
                          </a:cubicBezTo>
                          <a:cubicBezTo>
                            <a:pt x="163622" y="181547"/>
                            <a:pt x="152400" y="156752"/>
                            <a:pt x="152400" y="156752"/>
                          </a:cubicBezTo>
                          <a:cubicBezTo>
                            <a:pt x="154517" y="148285"/>
                            <a:pt x="153163" y="138056"/>
                            <a:pt x="158750" y="131352"/>
                          </a:cubicBezTo>
                          <a:cubicBezTo>
                            <a:pt x="164810" y="124080"/>
                            <a:pt x="176878" y="124712"/>
                            <a:pt x="184150" y="118652"/>
                          </a:cubicBezTo>
                          <a:cubicBezTo>
                            <a:pt x="190013" y="113766"/>
                            <a:pt x="192617" y="105952"/>
                            <a:pt x="196850" y="99602"/>
                          </a:cubicBezTo>
                          <a:cubicBezTo>
                            <a:pt x="198967" y="91135"/>
                            <a:pt x="200802" y="82593"/>
                            <a:pt x="203200" y="74202"/>
                          </a:cubicBezTo>
                          <a:cubicBezTo>
                            <a:pt x="205039" y="67766"/>
                            <a:pt x="214997" y="59043"/>
                            <a:pt x="209550" y="55152"/>
                          </a:cubicBezTo>
                          <a:cubicBezTo>
                            <a:pt x="195347" y="45007"/>
                            <a:pt x="158750" y="42452"/>
                            <a:pt x="158750" y="42452"/>
                          </a:cubicBezTo>
                          <a:cubicBezTo>
                            <a:pt x="151731" y="21394"/>
                            <a:pt x="174625" y="15994"/>
                            <a:pt x="177800" y="10702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0" name="Freeform 259"/>
                    <p:cNvSpPr/>
                    <p:nvPr/>
                  </p:nvSpPr>
                  <p:spPr>
                    <a:xfrm rot="7027768">
                      <a:off x="826379" y="3121259"/>
                      <a:ext cx="105581" cy="160360"/>
                    </a:xfrm>
                    <a:custGeom>
                      <a:avLst/>
                      <a:gdLst>
                        <a:gd name="connsiteX0" fmla="*/ 177800 w 211161"/>
                        <a:gd name="connsiteY0" fmla="*/ 10702 h 239302"/>
                        <a:gd name="connsiteX1" fmla="*/ 177800 w 211161"/>
                        <a:gd name="connsiteY1" fmla="*/ 10702 h 239302"/>
                        <a:gd name="connsiteX2" fmla="*/ 12700 w 211161"/>
                        <a:gd name="connsiteY2" fmla="*/ 36102 h 239302"/>
                        <a:gd name="connsiteX3" fmla="*/ 0 w 211161"/>
                        <a:gd name="connsiteY3" fmla="*/ 55152 h 239302"/>
                        <a:gd name="connsiteX4" fmla="*/ 6350 w 211161"/>
                        <a:gd name="connsiteY4" fmla="*/ 144052 h 239302"/>
                        <a:gd name="connsiteX5" fmla="*/ 19050 w 211161"/>
                        <a:gd name="connsiteY5" fmla="*/ 163102 h 239302"/>
                        <a:gd name="connsiteX6" fmla="*/ 38100 w 211161"/>
                        <a:gd name="connsiteY6" fmla="*/ 182152 h 239302"/>
                        <a:gd name="connsiteX7" fmla="*/ 82550 w 211161"/>
                        <a:gd name="connsiteY7" fmla="*/ 201202 h 239302"/>
                        <a:gd name="connsiteX8" fmla="*/ 133350 w 211161"/>
                        <a:gd name="connsiteY8" fmla="*/ 232952 h 239302"/>
                        <a:gd name="connsiteX9" fmla="*/ 152400 w 211161"/>
                        <a:gd name="connsiteY9" fmla="*/ 239302 h 239302"/>
                        <a:gd name="connsiteX10" fmla="*/ 158750 w 211161"/>
                        <a:gd name="connsiteY10" fmla="*/ 213902 h 239302"/>
                        <a:gd name="connsiteX11" fmla="*/ 165100 w 211161"/>
                        <a:gd name="connsiteY11" fmla="*/ 194852 h 239302"/>
                        <a:gd name="connsiteX12" fmla="*/ 152400 w 211161"/>
                        <a:gd name="connsiteY12" fmla="*/ 156752 h 239302"/>
                        <a:gd name="connsiteX13" fmla="*/ 158750 w 211161"/>
                        <a:gd name="connsiteY13" fmla="*/ 131352 h 239302"/>
                        <a:gd name="connsiteX14" fmla="*/ 184150 w 211161"/>
                        <a:gd name="connsiteY14" fmla="*/ 118652 h 239302"/>
                        <a:gd name="connsiteX15" fmla="*/ 196850 w 211161"/>
                        <a:gd name="connsiteY15" fmla="*/ 99602 h 239302"/>
                        <a:gd name="connsiteX16" fmla="*/ 203200 w 211161"/>
                        <a:gd name="connsiteY16" fmla="*/ 74202 h 239302"/>
                        <a:gd name="connsiteX17" fmla="*/ 209550 w 211161"/>
                        <a:gd name="connsiteY17" fmla="*/ 55152 h 239302"/>
                        <a:gd name="connsiteX18" fmla="*/ 158750 w 211161"/>
                        <a:gd name="connsiteY18" fmla="*/ 42452 h 239302"/>
                        <a:gd name="connsiteX19" fmla="*/ 177800 w 211161"/>
                        <a:gd name="connsiteY19" fmla="*/ 10702 h 2393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211161" h="239302">
                          <a:moveTo>
                            <a:pt x="177800" y="10702"/>
                          </a:moveTo>
                          <a:lnTo>
                            <a:pt x="177800" y="10702"/>
                          </a:lnTo>
                          <a:cubicBezTo>
                            <a:pt x="-80875" y="21049"/>
                            <a:pt x="47581" y="-33661"/>
                            <a:pt x="12700" y="36102"/>
                          </a:cubicBezTo>
                          <a:cubicBezTo>
                            <a:pt x="9287" y="42928"/>
                            <a:pt x="4233" y="48802"/>
                            <a:pt x="0" y="55152"/>
                          </a:cubicBezTo>
                          <a:cubicBezTo>
                            <a:pt x="2117" y="84785"/>
                            <a:pt x="1187" y="114795"/>
                            <a:pt x="6350" y="144052"/>
                          </a:cubicBezTo>
                          <a:cubicBezTo>
                            <a:pt x="7676" y="151568"/>
                            <a:pt x="14164" y="157239"/>
                            <a:pt x="19050" y="163102"/>
                          </a:cubicBezTo>
                          <a:cubicBezTo>
                            <a:pt x="24799" y="170001"/>
                            <a:pt x="30792" y="176932"/>
                            <a:pt x="38100" y="182152"/>
                          </a:cubicBezTo>
                          <a:cubicBezTo>
                            <a:pt x="51832" y="191960"/>
                            <a:pt x="67004" y="196020"/>
                            <a:pt x="82550" y="201202"/>
                          </a:cubicBezTo>
                          <a:cubicBezTo>
                            <a:pt x="102676" y="231391"/>
                            <a:pt x="88010" y="217839"/>
                            <a:pt x="133350" y="232952"/>
                          </a:cubicBezTo>
                          <a:lnTo>
                            <a:pt x="152400" y="239302"/>
                          </a:lnTo>
                          <a:cubicBezTo>
                            <a:pt x="154517" y="230835"/>
                            <a:pt x="156352" y="222293"/>
                            <a:pt x="158750" y="213902"/>
                          </a:cubicBezTo>
                          <a:cubicBezTo>
                            <a:pt x="160589" y="207466"/>
                            <a:pt x="165839" y="201505"/>
                            <a:pt x="165100" y="194852"/>
                          </a:cubicBezTo>
                          <a:cubicBezTo>
                            <a:pt x="163622" y="181547"/>
                            <a:pt x="152400" y="156752"/>
                            <a:pt x="152400" y="156752"/>
                          </a:cubicBezTo>
                          <a:cubicBezTo>
                            <a:pt x="154517" y="148285"/>
                            <a:pt x="153163" y="138056"/>
                            <a:pt x="158750" y="131352"/>
                          </a:cubicBezTo>
                          <a:cubicBezTo>
                            <a:pt x="164810" y="124080"/>
                            <a:pt x="176878" y="124712"/>
                            <a:pt x="184150" y="118652"/>
                          </a:cubicBezTo>
                          <a:cubicBezTo>
                            <a:pt x="190013" y="113766"/>
                            <a:pt x="192617" y="105952"/>
                            <a:pt x="196850" y="99602"/>
                          </a:cubicBezTo>
                          <a:cubicBezTo>
                            <a:pt x="198967" y="91135"/>
                            <a:pt x="200802" y="82593"/>
                            <a:pt x="203200" y="74202"/>
                          </a:cubicBezTo>
                          <a:cubicBezTo>
                            <a:pt x="205039" y="67766"/>
                            <a:pt x="214997" y="59043"/>
                            <a:pt x="209550" y="55152"/>
                          </a:cubicBezTo>
                          <a:cubicBezTo>
                            <a:pt x="195347" y="45007"/>
                            <a:pt x="158750" y="42452"/>
                            <a:pt x="158750" y="42452"/>
                          </a:cubicBezTo>
                          <a:cubicBezTo>
                            <a:pt x="151731" y="21394"/>
                            <a:pt x="174625" y="15994"/>
                            <a:pt x="177800" y="10702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1" name="Freeform 260"/>
                    <p:cNvSpPr/>
                    <p:nvPr/>
                  </p:nvSpPr>
                  <p:spPr>
                    <a:xfrm>
                      <a:off x="951041" y="2539806"/>
                      <a:ext cx="162471" cy="135289"/>
                    </a:xfrm>
                    <a:custGeom>
                      <a:avLst/>
                      <a:gdLst>
                        <a:gd name="connsiteX0" fmla="*/ 94013 w 234478"/>
                        <a:gd name="connsiteY0" fmla="*/ 0 h 195711"/>
                        <a:gd name="connsiteX1" fmla="*/ 94013 w 234478"/>
                        <a:gd name="connsiteY1" fmla="*/ 0 h 195711"/>
                        <a:gd name="connsiteX2" fmla="*/ 77487 w 234478"/>
                        <a:gd name="connsiteY2" fmla="*/ 16525 h 195711"/>
                        <a:gd name="connsiteX3" fmla="*/ 63716 w 234478"/>
                        <a:gd name="connsiteY3" fmla="*/ 30296 h 195711"/>
                        <a:gd name="connsiteX4" fmla="*/ 52699 w 234478"/>
                        <a:gd name="connsiteY4" fmla="*/ 44067 h 195711"/>
                        <a:gd name="connsiteX5" fmla="*/ 41683 w 234478"/>
                        <a:gd name="connsiteY5" fmla="*/ 49576 h 195711"/>
                        <a:gd name="connsiteX6" fmla="*/ 25157 w 234478"/>
                        <a:gd name="connsiteY6" fmla="*/ 57838 h 195711"/>
                        <a:gd name="connsiteX7" fmla="*/ 16895 w 234478"/>
                        <a:gd name="connsiteY7" fmla="*/ 63347 h 195711"/>
                        <a:gd name="connsiteX8" fmla="*/ 11386 w 234478"/>
                        <a:gd name="connsiteY8" fmla="*/ 71609 h 195711"/>
                        <a:gd name="connsiteX9" fmla="*/ 5878 w 234478"/>
                        <a:gd name="connsiteY9" fmla="*/ 77118 h 195711"/>
                        <a:gd name="connsiteX10" fmla="*/ 369 w 234478"/>
                        <a:gd name="connsiteY10" fmla="*/ 93643 h 195711"/>
                        <a:gd name="connsiteX11" fmla="*/ 14140 w 234478"/>
                        <a:gd name="connsiteY11" fmla="*/ 129448 h 195711"/>
                        <a:gd name="connsiteX12" fmla="*/ 16895 w 234478"/>
                        <a:gd name="connsiteY12" fmla="*/ 137711 h 195711"/>
                        <a:gd name="connsiteX13" fmla="*/ 41683 w 234478"/>
                        <a:gd name="connsiteY13" fmla="*/ 156990 h 195711"/>
                        <a:gd name="connsiteX14" fmla="*/ 49945 w 234478"/>
                        <a:gd name="connsiteY14" fmla="*/ 162498 h 195711"/>
                        <a:gd name="connsiteX15" fmla="*/ 55454 w 234478"/>
                        <a:gd name="connsiteY15" fmla="*/ 168007 h 195711"/>
                        <a:gd name="connsiteX16" fmla="*/ 63716 w 234478"/>
                        <a:gd name="connsiteY16" fmla="*/ 170761 h 195711"/>
                        <a:gd name="connsiteX17" fmla="*/ 105030 w 234478"/>
                        <a:gd name="connsiteY17" fmla="*/ 176270 h 195711"/>
                        <a:gd name="connsiteX18" fmla="*/ 116046 w 234478"/>
                        <a:gd name="connsiteY18" fmla="*/ 179024 h 195711"/>
                        <a:gd name="connsiteX19" fmla="*/ 121555 w 234478"/>
                        <a:gd name="connsiteY19" fmla="*/ 184532 h 195711"/>
                        <a:gd name="connsiteX20" fmla="*/ 154605 w 234478"/>
                        <a:gd name="connsiteY20" fmla="*/ 187286 h 195711"/>
                        <a:gd name="connsiteX21" fmla="*/ 160114 w 234478"/>
                        <a:gd name="connsiteY21" fmla="*/ 192795 h 195711"/>
                        <a:gd name="connsiteX22" fmla="*/ 234478 w 234478"/>
                        <a:gd name="connsiteY22" fmla="*/ 192795 h 195711"/>
                        <a:gd name="connsiteX23" fmla="*/ 231724 w 234478"/>
                        <a:gd name="connsiteY23" fmla="*/ 176270 h 195711"/>
                        <a:gd name="connsiteX24" fmla="*/ 226215 w 234478"/>
                        <a:gd name="connsiteY24" fmla="*/ 170761 h 195711"/>
                        <a:gd name="connsiteX25" fmla="*/ 223461 w 234478"/>
                        <a:gd name="connsiteY25" fmla="*/ 162498 h 195711"/>
                        <a:gd name="connsiteX26" fmla="*/ 212444 w 234478"/>
                        <a:gd name="connsiteY26" fmla="*/ 145973 h 195711"/>
                        <a:gd name="connsiteX27" fmla="*/ 206936 w 234478"/>
                        <a:gd name="connsiteY27" fmla="*/ 126694 h 195711"/>
                        <a:gd name="connsiteX28" fmla="*/ 201427 w 234478"/>
                        <a:gd name="connsiteY28" fmla="*/ 88135 h 195711"/>
                        <a:gd name="connsiteX29" fmla="*/ 198673 w 234478"/>
                        <a:gd name="connsiteY29" fmla="*/ 77118 h 195711"/>
                        <a:gd name="connsiteX30" fmla="*/ 187656 w 234478"/>
                        <a:gd name="connsiteY30" fmla="*/ 63347 h 195711"/>
                        <a:gd name="connsiteX31" fmla="*/ 171131 w 234478"/>
                        <a:gd name="connsiteY31" fmla="*/ 57838 h 195711"/>
                        <a:gd name="connsiteX32" fmla="*/ 151851 w 234478"/>
                        <a:gd name="connsiteY32" fmla="*/ 49576 h 195711"/>
                        <a:gd name="connsiteX33" fmla="*/ 149097 w 234478"/>
                        <a:gd name="connsiteY33" fmla="*/ 41313 h 195711"/>
                        <a:gd name="connsiteX34" fmla="*/ 129818 w 234478"/>
                        <a:gd name="connsiteY34" fmla="*/ 33050 h 195711"/>
                        <a:gd name="connsiteX35" fmla="*/ 113292 w 234478"/>
                        <a:gd name="connsiteY35" fmla="*/ 27542 h 195711"/>
                        <a:gd name="connsiteX36" fmla="*/ 94013 w 234478"/>
                        <a:gd name="connsiteY36" fmla="*/ 16525 h 195711"/>
                        <a:gd name="connsiteX37" fmla="*/ 94013 w 234478"/>
                        <a:gd name="connsiteY37" fmla="*/ 0 h 1957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</a:cxnLst>
                      <a:rect l="l" t="t" r="r" b="b"/>
                      <a:pathLst>
                        <a:path w="234478" h="195711">
                          <a:moveTo>
                            <a:pt x="94013" y="0"/>
                          </a:moveTo>
                          <a:lnTo>
                            <a:pt x="94013" y="0"/>
                          </a:lnTo>
                          <a:cubicBezTo>
                            <a:pt x="88504" y="5508"/>
                            <a:pt x="82663" y="10703"/>
                            <a:pt x="77487" y="16525"/>
                          </a:cubicBezTo>
                          <a:cubicBezTo>
                            <a:pt x="64132" y="31549"/>
                            <a:pt x="80744" y="18945"/>
                            <a:pt x="63716" y="30296"/>
                          </a:cubicBezTo>
                          <a:cubicBezTo>
                            <a:pt x="60767" y="34720"/>
                            <a:pt x="57411" y="40925"/>
                            <a:pt x="52699" y="44067"/>
                          </a:cubicBezTo>
                          <a:cubicBezTo>
                            <a:pt x="49283" y="46344"/>
                            <a:pt x="45248" y="47539"/>
                            <a:pt x="41683" y="49576"/>
                          </a:cubicBezTo>
                          <a:cubicBezTo>
                            <a:pt x="26738" y="58116"/>
                            <a:pt x="40302" y="52790"/>
                            <a:pt x="25157" y="57838"/>
                          </a:cubicBezTo>
                          <a:cubicBezTo>
                            <a:pt x="22403" y="59674"/>
                            <a:pt x="19236" y="61006"/>
                            <a:pt x="16895" y="63347"/>
                          </a:cubicBezTo>
                          <a:cubicBezTo>
                            <a:pt x="14554" y="65688"/>
                            <a:pt x="13454" y="69024"/>
                            <a:pt x="11386" y="71609"/>
                          </a:cubicBezTo>
                          <a:cubicBezTo>
                            <a:pt x="9764" y="73637"/>
                            <a:pt x="7714" y="75282"/>
                            <a:pt x="5878" y="77118"/>
                          </a:cubicBezTo>
                          <a:cubicBezTo>
                            <a:pt x="4042" y="82626"/>
                            <a:pt x="-1467" y="88135"/>
                            <a:pt x="369" y="93643"/>
                          </a:cubicBezTo>
                          <a:cubicBezTo>
                            <a:pt x="19898" y="152228"/>
                            <a:pt x="38" y="96545"/>
                            <a:pt x="14140" y="129448"/>
                          </a:cubicBezTo>
                          <a:cubicBezTo>
                            <a:pt x="15284" y="132117"/>
                            <a:pt x="15153" y="135388"/>
                            <a:pt x="16895" y="137711"/>
                          </a:cubicBezTo>
                          <a:cubicBezTo>
                            <a:pt x="28769" y="153543"/>
                            <a:pt x="27895" y="149112"/>
                            <a:pt x="41683" y="156990"/>
                          </a:cubicBezTo>
                          <a:cubicBezTo>
                            <a:pt x="44557" y="158632"/>
                            <a:pt x="47360" y="160430"/>
                            <a:pt x="49945" y="162498"/>
                          </a:cubicBezTo>
                          <a:cubicBezTo>
                            <a:pt x="51973" y="164120"/>
                            <a:pt x="53227" y="166671"/>
                            <a:pt x="55454" y="168007"/>
                          </a:cubicBezTo>
                          <a:cubicBezTo>
                            <a:pt x="57943" y="169501"/>
                            <a:pt x="60925" y="169964"/>
                            <a:pt x="63716" y="170761"/>
                          </a:cubicBezTo>
                          <a:cubicBezTo>
                            <a:pt x="80746" y="175626"/>
                            <a:pt x="81210" y="174104"/>
                            <a:pt x="105030" y="176270"/>
                          </a:cubicBezTo>
                          <a:cubicBezTo>
                            <a:pt x="108702" y="177188"/>
                            <a:pt x="112661" y="177331"/>
                            <a:pt x="116046" y="179024"/>
                          </a:cubicBezTo>
                          <a:cubicBezTo>
                            <a:pt x="118369" y="180185"/>
                            <a:pt x="119016" y="183988"/>
                            <a:pt x="121555" y="184532"/>
                          </a:cubicBezTo>
                          <a:cubicBezTo>
                            <a:pt x="132364" y="186848"/>
                            <a:pt x="143588" y="186368"/>
                            <a:pt x="154605" y="187286"/>
                          </a:cubicBezTo>
                          <a:cubicBezTo>
                            <a:pt x="156441" y="189122"/>
                            <a:pt x="157562" y="192316"/>
                            <a:pt x="160114" y="192795"/>
                          </a:cubicBezTo>
                          <a:cubicBezTo>
                            <a:pt x="188444" y="198107"/>
                            <a:pt x="206419" y="194953"/>
                            <a:pt x="234478" y="192795"/>
                          </a:cubicBezTo>
                          <a:cubicBezTo>
                            <a:pt x="233560" y="187287"/>
                            <a:pt x="233685" y="181499"/>
                            <a:pt x="231724" y="176270"/>
                          </a:cubicBezTo>
                          <a:cubicBezTo>
                            <a:pt x="230812" y="173838"/>
                            <a:pt x="227551" y="172988"/>
                            <a:pt x="226215" y="170761"/>
                          </a:cubicBezTo>
                          <a:cubicBezTo>
                            <a:pt x="224721" y="168271"/>
                            <a:pt x="224871" y="165036"/>
                            <a:pt x="223461" y="162498"/>
                          </a:cubicBezTo>
                          <a:cubicBezTo>
                            <a:pt x="220246" y="156711"/>
                            <a:pt x="214538" y="152254"/>
                            <a:pt x="212444" y="145973"/>
                          </a:cubicBezTo>
                          <a:cubicBezTo>
                            <a:pt x="208493" y="134120"/>
                            <a:pt x="210394" y="140527"/>
                            <a:pt x="206936" y="126694"/>
                          </a:cubicBezTo>
                          <a:cubicBezTo>
                            <a:pt x="204530" y="105042"/>
                            <a:pt x="205324" y="105672"/>
                            <a:pt x="201427" y="88135"/>
                          </a:cubicBezTo>
                          <a:cubicBezTo>
                            <a:pt x="200606" y="84440"/>
                            <a:pt x="200164" y="80597"/>
                            <a:pt x="198673" y="77118"/>
                          </a:cubicBezTo>
                          <a:cubicBezTo>
                            <a:pt x="197611" y="74639"/>
                            <a:pt x="190889" y="64963"/>
                            <a:pt x="187656" y="63347"/>
                          </a:cubicBezTo>
                          <a:cubicBezTo>
                            <a:pt x="182463" y="60750"/>
                            <a:pt x="176324" y="60434"/>
                            <a:pt x="171131" y="57838"/>
                          </a:cubicBezTo>
                          <a:cubicBezTo>
                            <a:pt x="157517" y="51032"/>
                            <a:pt x="164009" y="53628"/>
                            <a:pt x="151851" y="49576"/>
                          </a:cubicBezTo>
                          <a:cubicBezTo>
                            <a:pt x="150933" y="46822"/>
                            <a:pt x="150591" y="43803"/>
                            <a:pt x="149097" y="41313"/>
                          </a:cubicBezTo>
                          <a:cubicBezTo>
                            <a:pt x="144024" y="32857"/>
                            <a:pt x="139385" y="35659"/>
                            <a:pt x="129818" y="33050"/>
                          </a:cubicBezTo>
                          <a:cubicBezTo>
                            <a:pt x="124216" y="31522"/>
                            <a:pt x="118485" y="30139"/>
                            <a:pt x="113292" y="27542"/>
                          </a:cubicBezTo>
                          <a:cubicBezTo>
                            <a:pt x="108973" y="25382"/>
                            <a:pt x="97905" y="20417"/>
                            <a:pt x="94013" y="16525"/>
                          </a:cubicBezTo>
                          <a:lnTo>
                            <a:pt x="94013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2" name="Freeform 261"/>
                    <p:cNvSpPr/>
                    <p:nvPr/>
                  </p:nvSpPr>
                  <p:spPr>
                    <a:xfrm rot="3288747">
                      <a:off x="792205" y="2671214"/>
                      <a:ext cx="128804" cy="131023"/>
                    </a:xfrm>
                    <a:custGeom>
                      <a:avLst/>
                      <a:gdLst>
                        <a:gd name="connsiteX0" fmla="*/ 94013 w 234478"/>
                        <a:gd name="connsiteY0" fmla="*/ 0 h 195711"/>
                        <a:gd name="connsiteX1" fmla="*/ 94013 w 234478"/>
                        <a:gd name="connsiteY1" fmla="*/ 0 h 195711"/>
                        <a:gd name="connsiteX2" fmla="*/ 77487 w 234478"/>
                        <a:gd name="connsiteY2" fmla="*/ 16525 h 195711"/>
                        <a:gd name="connsiteX3" fmla="*/ 63716 w 234478"/>
                        <a:gd name="connsiteY3" fmla="*/ 30296 h 195711"/>
                        <a:gd name="connsiteX4" fmla="*/ 52699 w 234478"/>
                        <a:gd name="connsiteY4" fmla="*/ 44067 h 195711"/>
                        <a:gd name="connsiteX5" fmla="*/ 41683 w 234478"/>
                        <a:gd name="connsiteY5" fmla="*/ 49576 h 195711"/>
                        <a:gd name="connsiteX6" fmla="*/ 25157 w 234478"/>
                        <a:gd name="connsiteY6" fmla="*/ 57838 h 195711"/>
                        <a:gd name="connsiteX7" fmla="*/ 16895 w 234478"/>
                        <a:gd name="connsiteY7" fmla="*/ 63347 h 195711"/>
                        <a:gd name="connsiteX8" fmla="*/ 11386 w 234478"/>
                        <a:gd name="connsiteY8" fmla="*/ 71609 h 195711"/>
                        <a:gd name="connsiteX9" fmla="*/ 5878 w 234478"/>
                        <a:gd name="connsiteY9" fmla="*/ 77118 h 195711"/>
                        <a:gd name="connsiteX10" fmla="*/ 369 w 234478"/>
                        <a:gd name="connsiteY10" fmla="*/ 93643 h 195711"/>
                        <a:gd name="connsiteX11" fmla="*/ 14140 w 234478"/>
                        <a:gd name="connsiteY11" fmla="*/ 129448 h 195711"/>
                        <a:gd name="connsiteX12" fmla="*/ 16895 w 234478"/>
                        <a:gd name="connsiteY12" fmla="*/ 137711 h 195711"/>
                        <a:gd name="connsiteX13" fmla="*/ 41683 w 234478"/>
                        <a:gd name="connsiteY13" fmla="*/ 156990 h 195711"/>
                        <a:gd name="connsiteX14" fmla="*/ 49945 w 234478"/>
                        <a:gd name="connsiteY14" fmla="*/ 162498 h 195711"/>
                        <a:gd name="connsiteX15" fmla="*/ 55454 w 234478"/>
                        <a:gd name="connsiteY15" fmla="*/ 168007 h 195711"/>
                        <a:gd name="connsiteX16" fmla="*/ 63716 w 234478"/>
                        <a:gd name="connsiteY16" fmla="*/ 170761 h 195711"/>
                        <a:gd name="connsiteX17" fmla="*/ 105030 w 234478"/>
                        <a:gd name="connsiteY17" fmla="*/ 176270 h 195711"/>
                        <a:gd name="connsiteX18" fmla="*/ 116046 w 234478"/>
                        <a:gd name="connsiteY18" fmla="*/ 179024 h 195711"/>
                        <a:gd name="connsiteX19" fmla="*/ 121555 w 234478"/>
                        <a:gd name="connsiteY19" fmla="*/ 184532 h 195711"/>
                        <a:gd name="connsiteX20" fmla="*/ 154605 w 234478"/>
                        <a:gd name="connsiteY20" fmla="*/ 187286 h 195711"/>
                        <a:gd name="connsiteX21" fmla="*/ 160114 w 234478"/>
                        <a:gd name="connsiteY21" fmla="*/ 192795 h 195711"/>
                        <a:gd name="connsiteX22" fmla="*/ 234478 w 234478"/>
                        <a:gd name="connsiteY22" fmla="*/ 192795 h 195711"/>
                        <a:gd name="connsiteX23" fmla="*/ 231724 w 234478"/>
                        <a:gd name="connsiteY23" fmla="*/ 176270 h 195711"/>
                        <a:gd name="connsiteX24" fmla="*/ 226215 w 234478"/>
                        <a:gd name="connsiteY24" fmla="*/ 170761 h 195711"/>
                        <a:gd name="connsiteX25" fmla="*/ 223461 w 234478"/>
                        <a:gd name="connsiteY25" fmla="*/ 162498 h 195711"/>
                        <a:gd name="connsiteX26" fmla="*/ 212444 w 234478"/>
                        <a:gd name="connsiteY26" fmla="*/ 145973 h 195711"/>
                        <a:gd name="connsiteX27" fmla="*/ 206936 w 234478"/>
                        <a:gd name="connsiteY27" fmla="*/ 126694 h 195711"/>
                        <a:gd name="connsiteX28" fmla="*/ 201427 w 234478"/>
                        <a:gd name="connsiteY28" fmla="*/ 88135 h 195711"/>
                        <a:gd name="connsiteX29" fmla="*/ 198673 w 234478"/>
                        <a:gd name="connsiteY29" fmla="*/ 77118 h 195711"/>
                        <a:gd name="connsiteX30" fmla="*/ 187656 w 234478"/>
                        <a:gd name="connsiteY30" fmla="*/ 63347 h 195711"/>
                        <a:gd name="connsiteX31" fmla="*/ 171131 w 234478"/>
                        <a:gd name="connsiteY31" fmla="*/ 57838 h 195711"/>
                        <a:gd name="connsiteX32" fmla="*/ 151851 w 234478"/>
                        <a:gd name="connsiteY32" fmla="*/ 49576 h 195711"/>
                        <a:gd name="connsiteX33" fmla="*/ 149097 w 234478"/>
                        <a:gd name="connsiteY33" fmla="*/ 41313 h 195711"/>
                        <a:gd name="connsiteX34" fmla="*/ 129818 w 234478"/>
                        <a:gd name="connsiteY34" fmla="*/ 33050 h 195711"/>
                        <a:gd name="connsiteX35" fmla="*/ 113292 w 234478"/>
                        <a:gd name="connsiteY35" fmla="*/ 27542 h 195711"/>
                        <a:gd name="connsiteX36" fmla="*/ 94013 w 234478"/>
                        <a:gd name="connsiteY36" fmla="*/ 16525 h 195711"/>
                        <a:gd name="connsiteX37" fmla="*/ 94013 w 234478"/>
                        <a:gd name="connsiteY37" fmla="*/ 0 h 1957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</a:cxnLst>
                      <a:rect l="l" t="t" r="r" b="b"/>
                      <a:pathLst>
                        <a:path w="234478" h="195711">
                          <a:moveTo>
                            <a:pt x="94013" y="0"/>
                          </a:moveTo>
                          <a:lnTo>
                            <a:pt x="94013" y="0"/>
                          </a:lnTo>
                          <a:cubicBezTo>
                            <a:pt x="88504" y="5508"/>
                            <a:pt x="82663" y="10703"/>
                            <a:pt x="77487" y="16525"/>
                          </a:cubicBezTo>
                          <a:cubicBezTo>
                            <a:pt x="64132" y="31549"/>
                            <a:pt x="80744" y="18945"/>
                            <a:pt x="63716" y="30296"/>
                          </a:cubicBezTo>
                          <a:cubicBezTo>
                            <a:pt x="60767" y="34720"/>
                            <a:pt x="57411" y="40925"/>
                            <a:pt x="52699" y="44067"/>
                          </a:cubicBezTo>
                          <a:cubicBezTo>
                            <a:pt x="49283" y="46344"/>
                            <a:pt x="45248" y="47539"/>
                            <a:pt x="41683" y="49576"/>
                          </a:cubicBezTo>
                          <a:cubicBezTo>
                            <a:pt x="26738" y="58116"/>
                            <a:pt x="40302" y="52790"/>
                            <a:pt x="25157" y="57838"/>
                          </a:cubicBezTo>
                          <a:cubicBezTo>
                            <a:pt x="22403" y="59674"/>
                            <a:pt x="19236" y="61006"/>
                            <a:pt x="16895" y="63347"/>
                          </a:cubicBezTo>
                          <a:cubicBezTo>
                            <a:pt x="14554" y="65688"/>
                            <a:pt x="13454" y="69024"/>
                            <a:pt x="11386" y="71609"/>
                          </a:cubicBezTo>
                          <a:cubicBezTo>
                            <a:pt x="9764" y="73637"/>
                            <a:pt x="7714" y="75282"/>
                            <a:pt x="5878" y="77118"/>
                          </a:cubicBezTo>
                          <a:cubicBezTo>
                            <a:pt x="4042" y="82626"/>
                            <a:pt x="-1467" y="88135"/>
                            <a:pt x="369" y="93643"/>
                          </a:cubicBezTo>
                          <a:cubicBezTo>
                            <a:pt x="19898" y="152228"/>
                            <a:pt x="38" y="96545"/>
                            <a:pt x="14140" y="129448"/>
                          </a:cubicBezTo>
                          <a:cubicBezTo>
                            <a:pt x="15284" y="132117"/>
                            <a:pt x="15153" y="135388"/>
                            <a:pt x="16895" y="137711"/>
                          </a:cubicBezTo>
                          <a:cubicBezTo>
                            <a:pt x="28769" y="153543"/>
                            <a:pt x="27895" y="149112"/>
                            <a:pt x="41683" y="156990"/>
                          </a:cubicBezTo>
                          <a:cubicBezTo>
                            <a:pt x="44557" y="158632"/>
                            <a:pt x="47360" y="160430"/>
                            <a:pt x="49945" y="162498"/>
                          </a:cubicBezTo>
                          <a:cubicBezTo>
                            <a:pt x="51973" y="164120"/>
                            <a:pt x="53227" y="166671"/>
                            <a:pt x="55454" y="168007"/>
                          </a:cubicBezTo>
                          <a:cubicBezTo>
                            <a:pt x="57943" y="169501"/>
                            <a:pt x="60925" y="169964"/>
                            <a:pt x="63716" y="170761"/>
                          </a:cubicBezTo>
                          <a:cubicBezTo>
                            <a:pt x="80746" y="175626"/>
                            <a:pt x="81210" y="174104"/>
                            <a:pt x="105030" y="176270"/>
                          </a:cubicBezTo>
                          <a:cubicBezTo>
                            <a:pt x="108702" y="177188"/>
                            <a:pt x="112661" y="177331"/>
                            <a:pt x="116046" y="179024"/>
                          </a:cubicBezTo>
                          <a:cubicBezTo>
                            <a:pt x="118369" y="180185"/>
                            <a:pt x="119016" y="183988"/>
                            <a:pt x="121555" y="184532"/>
                          </a:cubicBezTo>
                          <a:cubicBezTo>
                            <a:pt x="132364" y="186848"/>
                            <a:pt x="143588" y="186368"/>
                            <a:pt x="154605" y="187286"/>
                          </a:cubicBezTo>
                          <a:cubicBezTo>
                            <a:pt x="156441" y="189122"/>
                            <a:pt x="157562" y="192316"/>
                            <a:pt x="160114" y="192795"/>
                          </a:cubicBezTo>
                          <a:cubicBezTo>
                            <a:pt x="188444" y="198107"/>
                            <a:pt x="206419" y="194953"/>
                            <a:pt x="234478" y="192795"/>
                          </a:cubicBezTo>
                          <a:cubicBezTo>
                            <a:pt x="233560" y="187287"/>
                            <a:pt x="233685" y="181499"/>
                            <a:pt x="231724" y="176270"/>
                          </a:cubicBezTo>
                          <a:cubicBezTo>
                            <a:pt x="230812" y="173838"/>
                            <a:pt x="227551" y="172988"/>
                            <a:pt x="226215" y="170761"/>
                          </a:cubicBezTo>
                          <a:cubicBezTo>
                            <a:pt x="224721" y="168271"/>
                            <a:pt x="224871" y="165036"/>
                            <a:pt x="223461" y="162498"/>
                          </a:cubicBezTo>
                          <a:cubicBezTo>
                            <a:pt x="220246" y="156711"/>
                            <a:pt x="214538" y="152254"/>
                            <a:pt x="212444" y="145973"/>
                          </a:cubicBezTo>
                          <a:cubicBezTo>
                            <a:pt x="208493" y="134120"/>
                            <a:pt x="210394" y="140527"/>
                            <a:pt x="206936" y="126694"/>
                          </a:cubicBezTo>
                          <a:cubicBezTo>
                            <a:pt x="204530" y="105042"/>
                            <a:pt x="205324" y="105672"/>
                            <a:pt x="201427" y="88135"/>
                          </a:cubicBezTo>
                          <a:cubicBezTo>
                            <a:pt x="200606" y="84440"/>
                            <a:pt x="200164" y="80597"/>
                            <a:pt x="198673" y="77118"/>
                          </a:cubicBezTo>
                          <a:cubicBezTo>
                            <a:pt x="197611" y="74639"/>
                            <a:pt x="190889" y="64963"/>
                            <a:pt x="187656" y="63347"/>
                          </a:cubicBezTo>
                          <a:cubicBezTo>
                            <a:pt x="182463" y="60750"/>
                            <a:pt x="176324" y="60434"/>
                            <a:pt x="171131" y="57838"/>
                          </a:cubicBezTo>
                          <a:cubicBezTo>
                            <a:pt x="157517" y="51032"/>
                            <a:pt x="164009" y="53628"/>
                            <a:pt x="151851" y="49576"/>
                          </a:cubicBezTo>
                          <a:cubicBezTo>
                            <a:pt x="150933" y="46822"/>
                            <a:pt x="150591" y="43803"/>
                            <a:pt x="149097" y="41313"/>
                          </a:cubicBezTo>
                          <a:cubicBezTo>
                            <a:pt x="144024" y="32857"/>
                            <a:pt x="139385" y="35659"/>
                            <a:pt x="129818" y="33050"/>
                          </a:cubicBezTo>
                          <a:cubicBezTo>
                            <a:pt x="124216" y="31522"/>
                            <a:pt x="118485" y="30139"/>
                            <a:pt x="113292" y="27542"/>
                          </a:cubicBezTo>
                          <a:cubicBezTo>
                            <a:pt x="108973" y="25382"/>
                            <a:pt x="97905" y="20417"/>
                            <a:pt x="94013" y="16525"/>
                          </a:cubicBezTo>
                          <a:lnTo>
                            <a:pt x="94013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3" name="Freeform 262"/>
                    <p:cNvSpPr/>
                    <p:nvPr/>
                  </p:nvSpPr>
                  <p:spPr>
                    <a:xfrm>
                      <a:off x="1112568" y="2499473"/>
                      <a:ext cx="137606" cy="100409"/>
                    </a:xfrm>
                    <a:custGeom>
                      <a:avLst/>
                      <a:gdLst>
                        <a:gd name="connsiteX0" fmla="*/ 149852 w 219300"/>
                        <a:gd name="connsiteY0" fmla="*/ 0 h 168093"/>
                        <a:gd name="connsiteX1" fmla="*/ 149852 w 219300"/>
                        <a:gd name="connsiteY1" fmla="*/ 0 h 168093"/>
                        <a:gd name="connsiteX2" fmla="*/ 100276 w 219300"/>
                        <a:gd name="connsiteY2" fmla="*/ 19279 h 168093"/>
                        <a:gd name="connsiteX3" fmla="*/ 92014 w 219300"/>
                        <a:gd name="connsiteY3" fmla="*/ 24788 h 168093"/>
                        <a:gd name="connsiteX4" fmla="*/ 75488 w 219300"/>
                        <a:gd name="connsiteY4" fmla="*/ 38559 h 168093"/>
                        <a:gd name="connsiteX5" fmla="*/ 64472 w 219300"/>
                        <a:gd name="connsiteY5" fmla="*/ 41313 h 168093"/>
                        <a:gd name="connsiteX6" fmla="*/ 58963 w 219300"/>
                        <a:gd name="connsiteY6" fmla="*/ 49576 h 168093"/>
                        <a:gd name="connsiteX7" fmla="*/ 50700 w 219300"/>
                        <a:gd name="connsiteY7" fmla="*/ 63347 h 168093"/>
                        <a:gd name="connsiteX8" fmla="*/ 42438 w 219300"/>
                        <a:gd name="connsiteY8" fmla="*/ 71609 h 168093"/>
                        <a:gd name="connsiteX9" fmla="*/ 39684 w 219300"/>
                        <a:gd name="connsiteY9" fmla="*/ 82626 h 168093"/>
                        <a:gd name="connsiteX10" fmla="*/ 36929 w 219300"/>
                        <a:gd name="connsiteY10" fmla="*/ 101906 h 168093"/>
                        <a:gd name="connsiteX11" fmla="*/ 25913 w 219300"/>
                        <a:gd name="connsiteY11" fmla="*/ 118431 h 168093"/>
                        <a:gd name="connsiteX12" fmla="*/ 20404 w 219300"/>
                        <a:gd name="connsiteY12" fmla="*/ 129448 h 168093"/>
                        <a:gd name="connsiteX13" fmla="*/ 9387 w 219300"/>
                        <a:gd name="connsiteY13" fmla="*/ 134956 h 168093"/>
                        <a:gd name="connsiteX14" fmla="*/ 9387 w 219300"/>
                        <a:gd name="connsiteY14" fmla="*/ 156990 h 168093"/>
                        <a:gd name="connsiteX15" fmla="*/ 61717 w 219300"/>
                        <a:gd name="connsiteY15" fmla="*/ 159744 h 168093"/>
                        <a:gd name="connsiteX16" fmla="*/ 92014 w 219300"/>
                        <a:gd name="connsiteY16" fmla="*/ 154236 h 168093"/>
                        <a:gd name="connsiteX17" fmla="*/ 125064 w 219300"/>
                        <a:gd name="connsiteY17" fmla="*/ 159744 h 168093"/>
                        <a:gd name="connsiteX18" fmla="*/ 138835 w 219300"/>
                        <a:gd name="connsiteY18" fmla="*/ 156990 h 168093"/>
                        <a:gd name="connsiteX19" fmla="*/ 141590 w 219300"/>
                        <a:gd name="connsiteY19" fmla="*/ 143219 h 168093"/>
                        <a:gd name="connsiteX20" fmla="*/ 149852 w 219300"/>
                        <a:gd name="connsiteY20" fmla="*/ 137711 h 168093"/>
                        <a:gd name="connsiteX21" fmla="*/ 169132 w 219300"/>
                        <a:gd name="connsiteY21" fmla="*/ 140465 h 168093"/>
                        <a:gd name="connsiteX22" fmla="*/ 177394 w 219300"/>
                        <a:gd name="connsiteY22" fmla="*/ 148727 h 168093"/>
                        <a:gd name="connsiteX23" fmla="*/ 185657 w 219300"/>
                        <a:gd name="connsiteY23" fmla="*/ 151482 h 168093"/>
                        <a:gd name="connsiteX24" fmla="*/ 199428 w 219300"/>
                        <a:gd name="connsiteY24" fmla="*/ 162498 h 168093"/>
                        <a:gd name="connsiteX25" fmla="*/ 204937 w 219300"/>
                        <a:gd name="connsiteY25" fmla="*/ 168007 h 168093"/>
                        <a:gd name="connsiteX26" fmla="*/ 213199 w 219300"/>
                        <a:gd name="connsiteY26" fmla="*/ 165253 h 168093"/>
                        <a:gd name="connsiteX27" fmla="*/ 215953 w 219300"/>
                        <a:gd name="connsiteY27" fmla="*/ 129448 h 168093"/>
                        <a:gd name="connsiteX28" fmla="*/ 210445 w 219300"/>
                        <a:gd name="connsiteY28" fmla="*/ 101906 h 168093"/>
                        <a:gd name="connsiteX29" fmla="*/ 207691 w 219300"/>
                        <a:gd name="connsiteY29" fmla="*/ 90889 h 168093"/>
                        <a:gd name="connsiteX30" fmla="*/ 188411 w 219300"/>
                        <a:gd name="connsiteY30" fmla="*/ 55084 h 168093"/>
                        <a:gd name="connsiteX31" fmla="*/ 177394 w 219300"/>
                        <a:gd name="connsiteY31" fmla="*/ 52330 h 168093"/>
                        <a:gd name="connsiteX32" fmla="*/ 169132 w 219300"/>
                        <a:gd name="connsiteY32" fmla="*/ 24788 h 168093"/>
                        <a:gd name="connsiteX33" fmla="*/ 166378 w 219300"/>
                        <a:gd name="connsiteY33" fmla="*/ 16525 h 168093"/>
                        <a:gd name="connsiteX34" fmla="*/ 155361 w 219300"/>
                        <a:gd name="connsiteY34" fmla="*/ 8262 h 168093"/>
                        <a:gd name="connsiteX35" fmla="*/ 149852 w 219300"/>
                        <a:gd name="connsiteY35" fmla="*/ 0 h 1680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219300" h="168093">
                          <a:moveTo>
                            <a:pt x="149852" y="0"/>
                          </a:moveTo>
                          <a:lnTo>
                            <a:pt x="149852" y="0"/>
                          </a:lnTo>
                          <a:cubicBezTo>
                            <a:pt x="133139" y="5571"/>
                            <a:pt x="115707" y="10461"/>
                            <a:pt x="100276" y="19279"/>
                          </a:cubicBezTo>
                          <a:cubicBezTo>
                            <a:pt x="97402" y="20921"/>
                            <a:pt x="94599" y="22720"/>
                            <a:pt x="92014" y="24788"/>
                          </a:cubicBezTo>
                          <a:cubicBezTo>
                            <a:pt x="83600" y="31519"/>
                            <a:pt x="87979" y="32313"/>
                            <a:pt x="75488" y="38559"/>
                          </a:cubicBezTo>
                          <a:cubicBezTo>
                            <a:pt x="72103" y="40252"/>
                            <a:pt x="68144" y="40395"/>
                            <a:pt x="64472" y="41313"/>
                          </a:cubicBezTo>
                          <a:cubicBezTo>
                            <a:pt x="62636" y="44067"/>
                            <a:pt x="60718" y="46769"/>
                            <a:pt x="58963" y="49576"/>
                          </a:cubicBezTo>
                          <a:cubicBezTo>
                            <a:pt x="56126" y="54115"/>
                            <a:pt x="53912" y="59064"/>
                            <a:pt x="50700" y="63347"/>
                          </a:cubicBezTo>
                          <a:cubicBezTo>
                            <a:pt x="48363" y="66463"/>
                            <a:pt x="45192" y="68855"/>
                            <a:pt x="42438" y="71609"/>
                          </a:cubicBezTo>
                          <a:cubicBezTo>
                            <a:pt x="41520" y="75281"/>
                            <a:pt x="40361" y="78902"/>
                            <a:pt x="39684" y="82626"/>
                          </a:cubicBezTo>
                          <a:cubicBezTo>
                            <a:pt x="38523" y="89013"/>
                            <a:pt x="39259" y="95847"/>
                            <a:pt x="36929" y="101906"/>
                          </a:cubicBezTo>
                          <a:cubicBezTo>
                            <a:pt x="34553" y="108085"/>
                            <a:pt x="28874" y="112510"/>
                            <a:pt x="25913" y="118431"/>
                          </a:cubicBezTo>
                          <a:cubicBezTo>
                            <a:pt x="24077" y="122103"/>
                            <a:pt x="23307" y="126545"/>
                            <a:pt x="20404" y="129448"/>
                          </a:cubicBezTo>
                          <a:cubicBezTo>
                            <a:pt x="17501" y="132351"/>
                            <a:pt x="13059" y="133120"/>
                            <a:pt x="9387" y="134956"/>
                          </a:cubicBezTo>
                          <a:cubicBezTo>
                            <a:pt x="5435" y="138909"/>
                            <a:pt x="-9600" y="150661"/>
                            <a:pt x="9387" y="156990"/>
                          </a:cubicBezTo>
                          <a:cubicBezTo>
                            <a:pt x="25958" y="162514"/>
                            <a:pt x="44274" y="158826"/>
                            <a:pt x="61717" y="159744"/>
                          </a:cubicBezTo>
                          <a:cubicBezTo>
                            <a:pt x="82419" y="166644"/>
                            <a:pt x="53760" y="159017"/>
                            <a:pt x="92014" y="154236"/>
                          </a:cubicBezTo>
                          <a:cubicBezTo>
                            <a:pt x="100610" y="153162"/>
                            <a:pt x="115660" y="157393"/>
                            <a:pt x="125064" y="159744"/>
                          </a:cubicBezTo>
                          <a:cubicBezTo>
                            <a:pt x="129654" y="158826"/>
                            <a:pt x="135525" y="160300"/>
                            <a:pt x="138835" y="156990"/>
                          </a:cubicBezTo>
                          <a:cubicBezTo>
                            <a:pt x="142145" y="153680"/>
                            <a:pt x="139267" y="147283"/>
                            <a:pt x="141590" y="143219"/>
                          </a:cubicBezTo>
                          <a:cubicBezTo>
                            <a:pt x="143232" y="140345"/>
                            <a:pt x="147098" y="139547"/>
                            <a:pt x="149852" y="137711"/>
                          </a:cubicBezTo>
                          <a:cubicBezTo>
                            <a:pt x="156279" y="138629"/>
                            <a:pt x="163104" y="138054"/>
                            <a:pt x="169132" y="140465"/>
                          </a:cubicBezTo>
                          <a:cubicBezTo>
                            <a:pt x="172748" y="141911"/>
                            <a:pt x="174153" y="146567"/>
                            <a:pt x="177394" y="148727"/>
                          </a:cubicBezTo>
                          <a:cubicBezTo>
                            <a:pt x="179810" y="150338"/>
                            <a:pt x="182903" y="150564"/>
                            <a:pt x="185657" y="151482"/>
                          </a:cubicBezTo>
                          <a:cubicBezTo>
                            <a:pt x="190247" y="155154"/>
                            <a:pt x="194965" y="158673"/>
                            <a:pt x="199428" y="162498"/>
                          </a:cubicBezTo>
                          <a:cubicBezTo>
                            <a:pt x="201400" y="164188"/>
                            <a:pt x="202390" y="167498"/>
                            <a:pt x="204937" y="168007"/>
                          </a:cubicBezTo>
                          <a:cubicBezTo>
                            <a:pt x="207784" y="168576"/>
                            <a:pt x="210445" y="166171"/>
                            <a:pt x="213199" y="165253"/>
                          </a:cubicBezTo>
                          <a:cubicBezTo>
                            <a:pt x="222268" y="147117"/>
                            <a:pt x="219482" y="157676"/>
                            <a:pt x="215953" y="129448"/>
                          </a:cubicBezTo>
                          <a:cubicBezTo>
                            <a:pt x="212296" y="100193"/>
                            <a:pt x="215472" y="119502"/>
                            <a:pt x="210445" y="101906"/>
                          </a:cubicBezTo>
                          <a:cubicBezTo>
                            <a:pt x="209405" y="98266"/>
                            <a:pt x="208964" y="94454"/>
                            <a:pt x="207691" y="90889"/>
                          </a:cubicBezTo>
                          <a:cubicBezTo>
                            <a:pt x="204352" y="81541"/>
                            <a:pt x="200071" y="61747"/>
                            <a:pt x="188411" y="55084"/>
                          </a:cubicBezTo>
                          <a:cubicBezTo>
                            <a:pt x="185124" y="53206"/>
                            <a:pt x="181066" y="53248"/>
                            <a:pt x="177394" y="52330"/>
                          </a:cubicBezTo>
                          <a:cubicBezTo>
                            <a:pt x="164304" y="13055"/>
                            <a:pt x="177457" y="53926"/>
                            <a:pt x="169132" y="24788"/>
                          </a:cubicBezTo>
                          <a:cubicBezTo>
                            <a:pt x="168334" y="21996"/>
                            <a:pt x="168237" y="18755"/>
                            <a:pt x="166378" y="16525"/>
                          </a:cubicBezTo>
                          <a:cubicBezTo>
                            <a:pt x="163439" y="12998"/>
                            <a:pt x="158946" y="11130"/>
                            <a:pt x="155361" y="8262"/>
                          </a:cubicBezTo>
                          <a:cubicBezTo>
                            <a:pt x="154347" y="7451"/>
                            <a:pt x="150770" y="1377"/>
                            <a:pt x="149852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4" name="Freeform 263"/>
                    <p:cNvSpPr/>
                    <p:nvPr/>
                  </p:nvSpPr>
                  <p:spPr>
                    <a:xfrm rot="19131643">
                      <a:off x="1096526" y="2975645"/>
                      <a:ext cx="137606" cy="100409"/>
                    </a:xfrm>
                    <a:custGeom>
                      <a:avLst/>
                      <a:gdLst>
                        <a:gd name="connsiteX0" fmla="*/ 149852 w 219300"/>
                        <a:gd name="connsiteY0" fmla="*/ 0 h 168093"/>
                        <a:gd name="connsiteX1" fmla="*/ 149852 w 219300"/>
                        <a:gd name="connsiteY1" fmla="*/ 0 h 168093"/>
                        <a:gd name="connsiteX2" fmla="*/ 100276 w 219300"/>
                        <a:gd name="connsiteY2" fmla="*/ 19279 h 168093"/>
                        <a:gd name="connsiteX3" fmla="*/ 92014 w 219300"/>
                        <a:gd name="connsiteY3" fmla="*/ 24788 h 168093"/>
                        <a:gd name="connsiteX4" fmla="*/ 75488 w 219300"/>
                        <a:gd name="connsiteY4" fmla="*/ 38559 h 168093"/>
                        <a:gd name="connsiteX5" fmla="*/ 64472 w 219300"/>
                        <a:gd name="connsiteY5" fmla="*/ 41313 h 168093"/>
                        <a:gd name="connsiteX6" fmla="*/ 58963 w 219300"/>
                        <a:gd name="connsiteY6" fmla="*/ 49576 h 168093"/>
                        <a:gd name="connsiteX7" fmla="*/ 50700 w 219300"/>
                        <a:gd name="connsiteY7" fmla="*/ 63347 h 168093"/>
                        <a:gd name="connsiteX8" fmla="*/ 42438 w 219300"/>
                        <a:gd name="connsiteY8" fmla="*/ 71609 h 168093"/>
                        <a:gd name="connsiteX9" fmla="*/ 39684 w 219300"/>
                        <a:gd name="connsiteY9" fmla="*/ 82626 h 168093"/>
                        <a:gd name="connsiteX10" fmla="*/ 36929 w 219300"/>
                        <a:gd name="connsiteY10" fmla="*/ 101906 h 168093"/>
                        <a:gd name="connsiteX11" fmla="*/ 25913 w 219300"/>
                        <a:gd name="connsiteY11" fmla="*/ 118431 h 168093"/>
                        <a:gd name="connsiteX12" fmla="*/ 20404 w 219300"/>
                        <a:gd name="connsiteY12" fmla="*/ 129448 h 168093"/>
                        <a:gd name="connsiteX13" fmla="*/ 9387 w 219300"/>
                        <a:gd name="connsiteY13" fmla="*/ 134956 h 168093"/>
                        <a:gd name="connsiteX14" fmla="*/ 9387 w 219300"/>
                        <a:gd name="connsiteY14" fmla="*/ 156990 h 168093"/>
                        <a:gd name="connsiteX15" fmla="*/ 61717 w 219300"/>
                        <a:gd name="connsiteY15" fmla="*/ 159744 h 168093"/>
                        <a:gd name="connsiteX16" fmla="*/ 92014 w 219300"/>
                        <a:gd name="connsiteY16" fmla="*/ 154236 h 168093"/>
                        <a:gd name="connsiteX17" fmla="*/ 125064 w 219300"/>
                        <a:gd name="connsiteY17" fmla="*/ 159744 h 168093"/>
                        <a:gd name="connsiteX18" fmla="*/ 138835 w 219300"/>
                        <a:gd name="connsiteY18" fmla="*/ 156990 h 168093"/>
                        <a:gd name="connsiteX19" fmla="*/ 141590 w 219300"/>
                        <a:gd name="connsiteY19" fmla="*/ 143219 h 168093"/>
                        <a:gd name="connsiteX20" fmla="*/ 149852 w 219300"/>
                        <a:gd name="connsiteY20" fmla="*/ 137711 h 168093"/>
                        <a:gd name="connsiteX21" fmla="*/ 169132 w 219300"/>
                        <a:gd name="connsiteY21" fmla="*/ 140465 h 168093"/>
                        <a:gd name="connsiteX22" fmla="*/ 177394 w 219300"/>
                        <a:gd name="connsiteY22" fmla="*/ 148727 h 168093"/>
                        <a:gd name="connsiteX23" fmla="*/ 185657 w 219300"/>
                        <a:gd name="connsiteY23" fmla="*/ 151482 h 168093"/>
                        <a:gd name="connsiteX24" fmla="*/ 199428 w 219300"/>
                        <a:gd name="connsiteY24" fmla="*/ 162498 h 168093"/>
                        <a:gd name="connsiteX25" fmla="*/ 204937 w 219300"/>
                        <a:gd name="connsiteY25" fmla="*/ 168007 h 168093"/>
                        <a:gd name="connsiteX26" fmla="*/ 213199 w 219300"/>
                        <a:gd name="connsiteY26" fmla="*/ 165253 h 168093"/>
                        <a:gd name="connsiteX27" fmla="*/ 215953 w 219300"/>
                        <a:gd name="connsiteY27" fmla="*/ 129448 h 168093"/>
                        <a:gd name="connsiteX28" fmla="*/ 210445 w 219300"/>
                        <a:gd name="connsiteY28" fmla="*/ 101906 h 168093"/>
                        <a:gd name="connsiteX29" fmla="*/ 207691 w 219300"/>
                        <a:gd name="connsiteY29" fmla="*/ 90889 h 168093"/>
                        <a:gd name="connsiteX30" fmla="*/ 188411 w 219300"/>
                        <a:gd name="connsiteY30" fmla="*/ 55084 h 168093"/>
                        <a:gd name="connsiteX31" fmla="*/ 177394 w 219300"/>
                        <a:gd name="connsiteY31" fmla="*/ 52330 h 168093"/>
                        <a:gd name="connsiteX32" fmla="*/ 169132 w 219300"/>
                        <a:gd name="connsiteY32" fmla="*/ 24788 h 168093"/>
                        <a:gd name="connsiteX33" fmla="*/ 166378 w 219300"/>
                        <a:gd name="connsiteY33" fmla="*/ 16525 h 168093"/>
                        <a:gd name="connsiteX34" fmla="*/ 155361 w 219300"/>
                        <a:gd name="connsiteY34" fmla="*/ 8262 h 168093"/>
                        <a:gd name="connsiteX35" fmla="*/ 149852 w 219300"/>
                        <a:gd name="connsiteY35" fmla="*/ 0 h 1680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219300" h="168093">
                          <a:moveTo>
                            <a:pt x="149852" y="0"/>
                          </a:moveTo>
                          <a:lnTo>
                            <a:pt x="149852" y="0"/>
                          </a:lnTo>
                          <a:cubicBezTo>
                            <a:pt x="133139" y="5571"/>
                            <a:pt x="115707" y="10461"/>
                            <a:pt x="100276" y="19279"/>
                          </a:cubicBezTo>
                          <a:cubicBezTo>
                            <a:pt x="97402" y="20921"/>
                            <a:pt x="94599" y="22720"/>
                            <a:pt x="92014" y="24788"/>
                          </a:cubicBezTo>
                          <a:cubicBezTo>
                            <a:pt x="83600" y="31519"/>
                            <a:pt x="87979" y="32313"/>
                            <a:pt x="75488" y="38559"/>
                          </a:cubicBezTo>
                          <a:cubicBezTo>
                            <a:pt x="72103" y="40252"/>
                            <a:pt x="68144" y="40395"/>
                            <a:pt x="64472" y="41313"/>
                          </a:cubicBezTo>
                          <a:cubicBezTo>
                            <a:pt x="62636" y="44067"/>
                            <a:pt x="60718" y="46769"/>
                            <a:pt x="58963" y="49576"/>
                          </a:cubicBezTo>
                          <a:cubicBezTo>
                            <a:pt x="56126" y="54115"/>
                            <a:pt x="53912" y="59064"/>
                            <a:pt x="50700" y="63347"/>
                          </a:cubicBezTo>
                          <a:cubicBezTo>
                            <a:pt x="48363" y="66463"/>
                            <a:pt x="45192" y="68855"/>
                            <a:pt x="42438" y="71609"/>
                          </a:cubicBezTo>
                          <a:cubicBezTo>
                            <a:pt x="41520" y="75281"/>
                            <a:pt x="40361" y="78902"/>
                            <a:pt x="39684" y="82626"/>
                          </a:cubicBezTo>
                          <a:cubicBezTo>
                            <a:pt x="38523" y="89013"/>
                            <a:pt x="39259" y="95847"/>
                            <a:pt x="36929" y="101906"/>
                          </a:cubicBezTo>
                          <a:cubicBezTo>
                            <a:pt x="34553" y="108085"/>
                            <a:pt x="28874" y="112510"/>
                            <a:pt x="25913" y="118431"/>
                          </a:cubicBezTo>
                          <a:cubicBezTo>
                            <a:pt x="24077" y="122103"/>
                            <a:pt x="23307" y="126545"/>
                            <a:pt x="20404" y="129448"/>
                          </a:cubicBezTo>
                          <a:cubicBezTo>
                            <a:pt x="17501" y="132351"/>
                            <a:pt x="13059" y="133120"/>
                            <a:pt x="9387" y="134956"/>
                          </a:cubicBezTo>
                          <a:cubicBezTo>
                            <a:pt x="5435" y="138909"/>
                            <a:pt x="-9600" y="150661"/>
                            <a:pt x="9387" y="156990"/>
                          </a:cubicBezTo>
                          <a:cubicBezTo>
                            <a:pt x="25958" y="162514"/>
                            <a:pt x="44274" y="158826"/>
                            <a:pt x="61717" y="159744"/>
                          </a:cubicBezTo>
                          <a:cubicBezTo>
                            <a:pt x="82419" y="166644"/>
                            <a:pt x="53760" y="159017"/>
                            <a:pt x="92014" y="154236"/>
                          </a:cubicBezTo>
                          <a:cubicBezTo>
                            <a:pt x="100610" y="153162"/>
                            <a:pt x="115660" y="157393"/>
                            <a:pt x="125064" y="159744"/>
                          </a:cubicBezTo>
                          <a:cubicBezTo>
                            <a:pt x="129654" y="158826"/>
                            <a:pt x="135525" y="160300"/>
                            <a:pt x="138835" y="156990"/>
                          </a:cubicBezTo>
                          <a:cubicBezTo>
                            <a:pt x="142145" y="153680"/>
                            <a:pt x="139267" y="147283"/>
                            <a:pt x="141590" y="143219"/>
                          </a:cubicBezTo>
                          <a:cubicBezTo>
                            <a:pt x="143232" y="140345"/>
                            <a:pt x="147098" y="139547"/>
                            <a:pt x="149852" y="137711"/>
                          </a:cubicBezTo>
                          <a:cubicBezTo>
                            <a:pt x="156279" y="138629"/>
                            <a:pt x="163104" y="138054"/>
                            <a:pt x="169132" y="140465"/>
                          </a:cubicBezTo>
                          <a:cubicBezTo>
                            <a:pt x="172748" y="141911"/>
                            <a:pt x="174153" y="146567"/>
                            <a:pt x="177394" y="148727"/>
                          </a:cubicBezTo>
                          <a:cubicBezTo>
                            <a:pt x="179810" y="150338"/>
                            <a:pt x="182903" y="150564"/>
                            <a:pt x="185657" y="151482"/>
                          </a:cubicBezTo>
                          <a:cubicBezTo>
                            <a:pt x="190247" y="155154"/>
                            <a:pt x="194965" y="158673"/>
                            <a:pt x="199428" y="162498"/>
                          </a:cubicBezTo>
                          <a:cubicBezTo>
                            <a:pt x="201400" y="164188"/>
                            <a:pt x="202390" y="167498"/>
                            <a:pt x="204937" y="168007"/>
                          </a:cubicBezTo>
                          <a:cubicBezTo>
                            <a:pt x="207784" y="168576"/>
                            <a:pt x="210445" y="166171"/>
                            <a:pt x="213199" y="165253"/>
                          </a:cubicBezTo>
                          <a:cubicBezTo>
                            <a:pt x="222268" y="147117"/>
                            <a:pt x="219482" y="157676"/>
                            <a:pt x="215953" y="129448"/>
                          </a:cubicBezTo>
                          <a:cubicBezTo>
                            <a:pt x="212296" y="100193"/>
                            <a:pt x="215472" y="119502"/>
                            <a:pt x="210445" y="101906"/>
                          </a:cubicBezTo>
                          <a:cubicBezTo>
                            <a:pt x="209405" y="98266"/>
                            <a:pt x="208964" y="94454"/>
                            <a:pt x="207691" y="90889"/>
                          </a:cubicBezTo>
                          <a:cubicBezTo>
                            <a:pt x="204352" y="81541"/>
                            <a:pt x="200071" y="61747"/>
                            <a:pt x="188411" y="55084"/>
                          </a:cubicBezTo>
                          <a:cubicBezTo>
                            <a:pt x="185124" y="53206"/>
                            <a:pt x="181066" y="53248"/>
                            <a:pt x="177394" y="52330"/>
                          </a:cubicBezTo>
                          <a:cubicBezTo>
                            <a:pt x="164304" y="13055"/>
                            <a:pt x="177457" y="53926"/>
                            <a:pt x="169132" y="24788"/>
                          </a:cubicBezTo>
                          <a:cubicBezTo>
                            <a:pt x="168334" y="21996"/>
                            <a:pt x="168237" y="18755"/>
                            <a:pt x="166378" y="16525"/>
                          </a:cubicBezTo>
                          <a:cubicBezTo>
                            <a:pt x="163439" y="12998"/>
                            <a:pt x="158946" y="11130"/>
                            <a:pt x="155361" y="8262"/>
                          </a:cubicBezTo>
                          <a:cubicBezTo>
                            <a:pt x="154347" y="7451"/>
                            <a:pt x="150770" y="1377"/>
                            <a:pt x="149852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5" name="Freeform 264"/>
                    <p:cNvSpPr/>
                    <p:nvPr/>
                  </p:nvSpPr>
                  <p:spPr>
                    <a:xfrm>
                      <a:off x="925017" y="2693095"/>
                      <a:ext cx="162292" cy="103078"/>
                    </a:xfrm>
                    <a:custGeom>
                      <a:avLst/>
                      <a:gdLst>
                        <a:gd name="connsiteX0" fmla="*/ 159745 w 258642"/>
                        <a:gd name="connsiteY0" fmla="*/ 1800 h 172561"/>
                        <a:gd name="connsiteX1" fmla="*/ 159745 w 258642"/>
                        <a:gd name="connsiteY1" fmla="*/ 1800 h 172561"/>
                        <a:gd name="connsiteX2" fmla="*/ 79873 w 258642"/>
                        <a:gd name="connsiteY2" fmla="*/ 4554 h 172561"/>
                        <a:gd name="connsiteX3" fmla="*/ 57839 w 258642"/>
                        <a:gd name="connsiteY3" fmla="*/ 10062 h 172561"/>
                        <a:gd name="connsiteX4" fmla="*/ 46822 w 258642"/>
                        <a:gd name="connsiteY4" fmla="*/ 21079 h 172561"/>
                        <a:gd name="connsiteX5" fmla="*/ 41314 w 258642"/>
                        <a:gd name="connsiteY5" fmla="*/ 26588 h 172561"/>
                        <a:gd name="connsiteX6" fmla="*/ 30297 w 258642"/>
                        <a:gd name="connsiteY6" fmla="*/ 32096 h 172561"/>
                        <a:gd name="connsiteX7" fmla="*/ 24788 w 258642"/>
                        <a:gd name="connsiteY7" fmla="*/ 37605 h 172561"/>
                        <a:gd name="connsiteX8" fmla="*/ 13772 w 258642"/>
                        <a:gd name="connsiteY8" fmla="*/ 56884 h 172561"/>
                        <a:gd name="connsiteX9" fmla="*/ 11017 w 258642"/>
                        <a:gd name="connsiteY9" fmla="*/ 67901 h 172561"/>
                        <a:gd name="connsiteX10" fmla="*/ 5509 w 258642"/>
                        <a:gd name="connsiteY10" fmla="*/ 78918 h 172561"/>
                        <a:gd name="connsiteX11" fmla="*/ 0 w 258642"/>
                        <a:gd name="connsiteY11" fmla="*/ 98197 h 172561"/>
                        <a:gd name="connsiteX12" fmla="*/ 2755 w 258642"/>
                        <a:gd name="connsiteY12" fmla="*/ 125739 h 172561"/>
                        <a:gd name="connsiteX13" fmla="*/ 11017 w 258642"/>
                        <a:gd name="connsiteY13" fmla="*/ 134002 h 172561"/>
                        <a:gd name="connsiteX14" fmla="*/ 22034 w 258642"/>
                        <a:gd name="connsiteY14" fmla="*/ 150527 h 172561"/>
                        <a:gd name="connsiteX15" fmla="*/ 35805 w 258642"/>
                        <a:gd name="connsiteY15" fmla="*/ 161544 h 172561"/>
                        <a:gd name="connsiteX16" fmla="*/ 55085 w 258642"/>
                        <a:gd name="connsiteY16" fmla="*/ 172561 h 172561"/>
                        <a:gd name="connsiteX17" fmla="*/ 88135 w 258642"/>
                        <a:gd name="connsiteY17" fmla="*/ 169807 h 172561"/>
                        <a:gd name="connsiteX18" fmla="*/ 96398 w 258642"/>
                        <a:gd name="connsiteY18" fmla="*/ 164299 h 172561"/>
                        <a:gd name="connsiteX19" fmla="*/ 123940 w 258642"/>
                        <a:gd name="connsiteY19" fmla="*/ 156036 h 172561"/>
                        <a:gd name="connsiteX20" fmla="*/ 132203 w 258642"/>
                        <a:gd name="connsiteY20" fmla="*/ 153282 h 172561"/>
                        <a:gd name="connsiteX21" fmla="*/ 170762 w 258642"/>
                        <a:gd name="connsiteY21" fmla="*/ 156036 h 172561"/>
                        <a:gd name="connsiteX22" fmla="*/ 195550 w 258642"/>
                        <a:gd name="connsiteY22" fmla="*/ 164299 h 172561"/>
                        <a:gd name="connsiteX23" fmla="*/ 214829 w 258642"/>
                        <a:gd name="connsiteY23" fmla="*/ 167053 h 172561"/>
                        <a:gd name="connsiteX24" fmla="*/ 236863 w 258642"/>
                        <a:gd name="connsiteY24" fmla="*/ 164299 h 172561"/>
                        <a:gd name="connsiteX25" fmla="*/ 245126 w 258642"/>
                        <a:gd name="connsiteY25" fmla="*/ 145019 h 172561"/>
                        <a:gd name="connsiteX26" fmla="*/ 253388 w 258642"/>
                        <a:gd name="connsiteY26" fmla="*/ 128494 h 172561"/>
                        <a:gd name="connsiteX27" fmla="*/ 239617 w 258642"/>
                        <a:gd name="connsiteY27" fmla="*/ 56884 h 172561"/>
                        <a:gd name="connsiteX28" fmla="*/ 228600 w 258642"/>
                        <a:gd name="connsiteY28" fmla="*/ 59638 h 172561"/>
                        <a:gd name="connsiteX29" fmla="*/ 176270 w 258642"/>
                        <a:gd name="connsiteY29" fmla="*/ 48621 h 172561"/>
                        <a:gd name="connsiteX30" fmla="*/ 168008 w 258642"/>
                        <a:gd name="connsiteY30" fmla="*/ 43113 h 172561"/>
                        <a:gd name="connsiteX31" fmla="*/ 165253 w 258642"/>
                        <a:gd name="connsiteY31" fmla="*/ 34850 h 172561"/>
                        <a:gd name="connsiteX32" fmla="*/ 159745 w 258642"/>
                        <a:gd name="connsiteY32" fmla="*/ 12817 h 172561"/>
                        <a:gd name="connsiteX33" fmla="*/ 159745 w 258642"/>
                        <a:gd name="connsiteY33" fmla="*/ 1800 h 1725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</a:cxnLst>
                      <a:rect l="l" t="t" r="r" b="b"/>
                      <a:pathLst>
                        <a:path w="258642" h="172561">
                          <a:moveTo>
                            <a:pt x="159745" y="1800"/>
                          </a:moveTo>
                          <a:lnTo>
                            <a:pt x="159745" y="1800"/>
                          </a:lnTo>
                          <a:cubicBezTo>
                            <a:pt x="133121" y="2718"/>
                            <a:pt x="106426" y="2401"/>
                            <a:pt x="79873" y="4554"/>
                          </a:cubicBezTo>
                          <a:cubicBezTo>
                            <a:pt x="72327" y="5166"/>
                            <a:pt x="57839" y="10062"/>
                            <a:pt x="57839" y="10062"/>
                          </a:cubicBezTo>
                          <a:lnTo>
                            <a:pt x="46822" y="21079"/>
                          </a:lnTo>
                          <a:cubicBezTo>
                            <a:pt x="44986" y="22915"/>
                            <a:pt x="43637" y="25427"/>
                            <a:pt x="41314" y="26588"/>
                          </a:cubicBezTo>
                          <a:lnTo>
                            <a:pt x="30297" y="32096"/>
                          </a:lnTo>
                          <a:cubicBezTo>
                            <a:pt x="28461" y="33932"/>
                            <a:pt x="26410" y="35577"/>
                            <a:pt x="24788" y="37605"/>
                          </a:cubicBezTo>
                          <a:cubicBezTo>
                            <a:pt x="21027" y="42306"/>
                            <a:pt x="15768" y="51561"/>
                            <a:pt x="13772" y="56884"/>
                          </a:cubicBezTo>
                          <a:cubicBezTo>
                            <a:pt x="12443" y="60428"/>
                            <a:pt x="12346" y="64357"/>
                            <a:pt x="11017" y="67901"/>
                          </a:cubicBezTo>
                          <a:cubicBezTo>
                            <a:pt x="9575" y="71745"/>
                            <a:pt x="7126" y="75144"/>
                            <a:pt x="5509" y="78918"/>
                          </a:cubicBezTo>
                          <a:cubicBezTo>
                            <a:pt x="3139" y="84448"/>
                            <a:pt x="1397" y="92609"/>
                            <a:pt x="0" y="98197"/>
                          </a:cubicBezTo>
                          <a:cubicBezTo>
                            <a:pt x="918" y="107378"/>
                            <a:pt x="42" y="116921"/>
                            <a:pt x="2755" y="125739"/>
                          </a:cubicBezTo>
                          <a:cubicBezTo>
                            <a:pt x="3900" y="129462"/>
                            <a:pt x="8626" y="130927"/>
                            <a:pt x="11017" y="134002"/>
                          </a:cubicBezTo>
                          <a:cubicBezTo>
                            <a:pt x="15081" y="139228"/>
                            <a:pt x="17353" y="145846"/>
                            <a:pt x="22034" y="150527"/>
                          </a:cubicBezTo>
                          <a:cubicBezTo>
                            <a:pt x="31247" y="159740"/>
                            <a:pt x="23644" y="152858"/>
                            <a:pt x="35805" y="161544"/>
                          </a:cubicBezTo>
                          <a:cubicBezTo>
                            <a:pt x="50395" y="171966"/>
                            <a:pt x="41676" y="168092"/>
                            <a:pt x="55085" y="172561"/>
                          </a:cubicBezTo>
                          <a:cubicBezTo>
                            <a:pt x="66102" y="171643"/>
                            <a:pt x="77295" y="171975"/>
                            <a:pt x="88135" y="169807"/>
                          </a:cubicBezTo>
                          <a:cubicBezTo>
                            <a:pt x="91381" y="169158"/>
                            <a:pt x="93373" y="165643"/>
                            <a:pt x="96398" y="164299"/>
                          </a:cubicBezTo>
                          <a:cubicBezTo>
                            <a:pt x="108184" y="159061"/>
                            <a:pt x="112720" y="159241"/>
                            <a:pt x="123940" y="156036"/>
                          </a:cubicBezTo>
                          <a:cubicBezTo>
                            <a:pt x="126732" y="155238"/>
                            <a:pt x="129449" y="154200"/>
                            <a:pt x="132203" y="153282"/>
                          </a:cubicBezTo>
                          <a:cubicBezTo>
                            <a:pt x="145056" y="154200"/>
                            <a:pt x="157947" y="154687"/>
                            <a:pt x="170762" y="156036"/>
                          </a:cubicBezTo>
                          <a:cubicBezTo>
                            <a:pt x="202018" y="159326"/>
                            <a:pt x="168541" y="156933"/>
                            <a:pt x="195550" y="164299"/>
                          </a:cubicBezTo>
                          <a:cubicBezTo>
                            <a:pt x="201813" y="166007"/>
                            <a:pt x="208403" y="166135"/>
                            <a:pt x="214829" y="167053"/>
                          </a:cubicBezTo>
                          <a:cubicBezTo>
                            <a:pt x="222174" y="166135"/>
                            <a:pt x="229773" y="166426"/>
                            <a:pt x="236863" y="164299"/>
                          </a:cubicBezTo>
                          <a:cubicBezTo>
                            <a:pt x="244503" y="162007"/>
                            <a:pt x="243988" y="149571"/>
                            <a:pt x="245126" y="145019"/>
                          </a:cubicBezTo>
                          <a:cubicBezTo>
                            <a:pt x="247407" y="135896"/>
                            <a:pt x="248002" y="136572"/>
                            <a:pt x="253388" y="128494"/>
                          </a:cubicBezTo>
                          <a:cubicBezTo>
                            <a:pt x="252503" y="106372"/>
                            <a:pt x="272586" y="56884"/>
                            <a:pt x="239617" y="56884"/>
                          </a:cubicBezTo>
                          <a:cubicBezTo>
                            <a:pt x="235832" y="56884"/>
                            <a:pt x="232272" y="58720"/>
                            <a:pt x="228600" y="59638"/>
                          </a:cubicBezTo>
                          <a:cubicBezTo>
                            <a:pt x="200619" y="50312"/>
                            <a:pt x="217814" y="55013"/>
                            <a:pt x="176270" y="48621"/>
                          </a:cubicBezTo>
                          <a:cubicBezTo>
                            <a:pt x="173516" y="46785"/>
                            <a:pt x="170076" y="45698"/>
                            <a:pt x="168008" y="43113"/>
                          </a:cubicBezTo>
                          <a:cubicBezTo>
                            <a:pt x="166194" y="40846"/>
                            <a:pt x="165957" y="37667"/>
                            <a:pt x="165253" y="34850"/>
                          </a:cubicBezTo>
                          <a:cubicBezTo>
                            <a:pt x="158603" y="8252"/>
                            <a:pt x="166042" y="31709"/>
                            <a:pt x="159745" y="12817"/>
                          </a:cubicBezTo>
                          <a:cubicBezTo>
                            <a:pt x="156701" y="-8495"/>
                            <a:pt x="159745" y="3636"/>
                            <a:pt x="159745" y="180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6" name="Freeform 265"/>
                    <p:cNvSpPr/>
                    <p:nvPr/>
                  </p:nvSpPr>
                  <p:spPr>
                    <a:xfrm>
                      <a:off x="984775" y="3136441"/>
                      <a:ext cx="162292" cy="103078"/>
                    </a:xfrm>
                    <a:custGeom>
                      <a:avLst/>
                      <a:gdLst>
                        <a:gd name="connsiteX0" fmla="*/ 159745 w 258642"/>
                        <a:gd name="connsiteY0" fmla="*/ 1800 h 172561"/>
                        <a:gd name="connsiteX1" fmla="*/ 159745 w 258642"/>
                        <a:gd name="connsiteY1" fmla="*/ 1800 h 172561"/>
                        <a:gd name="connsiteX2" fmla="*/ 79873 w 258642"/>
                        <a:gd name="connsiteY2" fmla="*/ 4554 h 172561"/>
                        <a:gd name="connsiteX3" fmla="*/ 57839 w 258642"/>
                        <a:gd name="connsiteY3" fmla="*/ 10062 h 172561"/>
                        <a:gd name="connsiteX4" fmla="*/ 46822 w 258642"/>
                        <a:gd name="connsiteY4" fmla="*/ 21079 h 172561"/>
                        <a:gd name="connsiteX5" fmla="*/ 41314 w 258642"/>
                        <a:gd name="connsiteY5" fmla="*/ 26588 h 172561"/>
                        <a:gd name="connsiteX6" fmla="*/ 30297 w 258642"/>
                        <a:gd name="connsiteY6" fmla="*/ 32096 h 172561"/>
                        <a:gd name="connsiteX7" fmla="*/ 24788 w 258642"/>
                        <a:gd name="connsiteY7" fmla="*/ 37605 h 172561"/>
                        <a:gd name="connsiteX8" fmla="*/ 13772 w 258642"/>
                        <a:gd name="connsiteY8" fmla="*/ 56884 h 172561"/>
                        <a:gd name="connsiteX9" fmla="*/ 11017 w 258642"/>
                        <a:gd name="connsiteY9" fmla="*/ 67901 h 172561"/>
                        <a:gd name="connsiteX10" fmla="*/ 5509 w 258642"/>
                        <a:gd name="connsiteY10" fmla="*/ 78918 h 172561"/>
                        <a:gd name="connsiteX11" fmla="*/ 0 w 258642"/>
                        <a:gd name="connsiteY11" fmla="*/ 98197 h 172561"/>
                        <a:gd name="connsiteX12" fmla="*/ 2755 w 258642"/>
                        <a:gd name="connsiteY12" fmla="*/ 125739 h 172561"/>
                        <a:gd name="connsiteX13" fmla="*/ 11017 w 258642"/>
                        <a:gd name="connsiteY13" fmla="*/ 134002 h 172561"/>
                        <a:gd name="connsiteX14" fmla="*/ 22034 w 258642"/>
                        <a:gd name="connsiteY14" fmla="*/ 150527 h 172561"/>
                        <a:gd name="connsiteX15" fmla="*/ 35805 w 258642"/>
                        <a:gd name="connsiteY15" fmla="*/ 161544 h 172561"/>
                        <a:gd name="connsiteX16" fmla="*/ 55085 w 258642"/>
                        <a:gd name="connsiteY16" fmla="*/ 172561 h 172561"/>
                        <a:gd name="connsiteX17" fmla="*/ 88135 w 258642"/>
                        <a:gd name="connsiteY17" fmla="*/ 169807 h 172561"/>
                        <a:gd name="connsiteX18" fmla="*/ 96398 w 258642"/>
                        <a:gd name="connsiteY18" fmla="*/ 164299 h 172561"/>
                        <a:gd name="connsiteX19" fmla="*/ 123940 w 258642"/>
                        <a:gd name="connsiteY19" fmla="*/ 156036 h 172561"/>
                        <a:gd name="connsiteX20" fmla="*/ 132203 w 258642"/>
                        <a:gd name="connsiteY20" fmla="*/ 153282 h 172561"/>
                        <a:gd name="connsiteX21" fmla="*/ 170762 w 258642"/>
                        <a:gd name="connsiteY21" fmla="*/ 156036 h 172561"/>
                        <a:gd name="connsiteX22" fmla="*/ 195550 w 258642"/>
                        <a:gd name="connsiteY22" fmla="*/ 164299 h 172561"/>
                        <a:gd name="connsiteX23" fmla="*/ 214829 w 258642"/>
                        <a:gd name="connsiteY23" fmla="*/ 167053 h 172561"/>
                        <a:gd name="connsiteX24" fmla="*/ 236863 w 258642"/>
                        <a:gd name="connsiteY24" fmla="*/ 164299 h 172561"/>
                        <a:gd name="connsiteX25" fmla="*/ 245126 w 258642"/>
                        <a:gd name="connsiteY25" fmla="*/ 145019 h 172561"/>
                        <a:gd name="connsiteX26" fmla="*/ 253388 w 258642"/>
                        <a:gd name="connsiteY26" fmla="*/ 128494 h 172561"/>
                        <a:gd name="connsiteX27" fmla="*/ 239617 w 258642"/>
                        <a:gd name="connsiteY27" fmla="*/ 56884 h 172561"/>
                        <a:gd name="connsiteX28" fmla="*/ 228600 w 258642"/>
                        <a:gd name="connsiteY28" fmla="*/ 59638 h 172561"/>
                        <a:gd name="connsiteX29" fmla="*/ 176270 w 258642"/>
                        <a:gd name="connsiteY29" fmla="*/ 48621 h 172561"/>
                        <a:gd name="connsiteX30" fmla="*/ 168008 w 258642"/>
                        <a:gd name="connsiteY30" fmla="*/ 43113 h 172561"/>
                        <a:gd name="connsiteX31" fmla="*/ 165253 w 258642"/>
                        <a:gd name="connsiteY31" fmla="*/ 34850 h 172561"/>
                        <a:gd name="connsiteX32" fmla="*/ 159745 w 258642"/>
                        <a:gd name="connsiteY32" fmla="*/ 12817 h 172561"/>
                        <a:gd name="connsiteX33" fmla="*/ 159745 w 258642"/>
                        <a:gd name="connsiteY33" fmla="*/ 1800 h 1725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</a:cxnLst>
                      <a:rect l="l" t="t" r="r" b="b"/>
                      <a:pathLst>
                        <a:path w="258642" h="172561">
                          <a:moveTo>
                            <a:pt x="159745" y="1800"/>
                          </a:moveTo>
                          <a:lnTo>
                            <a:pt x="159745" y="1800"/>
                          </a:lnTo>
                          <a:cubicBezTo>
                            <a:pt x="133121" y="2718"/>
                            <a:pt x="106426" y="2401"/>
                            <a:pt x="79873" y="4554"/>
                          </a:cubicBezTo>
                          <a:cubicBezTo>
                            <a:pt x="72327" y="5166"/>
                            <a:pt x="57839" y="10062"/>
                            <a:pt x="57839" y="10062"/>
                          </a:cubicBezTo>
                          <a:lnTo>
                            <a:pt x="46822" y="21079"/>
                          </a:lnTo>
                          <a:cubicBezTo>
                            <a:pt x="44986" y="22915"/>
                            <a:pt x="43637" y="25427"/>
                            <a:pt x="41314" y="26588"/>
                          </a:cubicBezTo>
                          <a:lnTo>
                            <a:pt x="30297" y="32096"/>
                          </a:lnTo>
                          <a:cubicBezTo>
                            <a:pt x="28461" y="33932"/>
                            <a:pt x="26410" y="35577"/>
                            <a:pt x="24788" y="37605"/>
                          </a:cubicBezTo>
                          <a:cubicBezTo>
                            <a:pt x="21027" y="42306"/>
                            <a:pt x="15768" y="51561"/>
                            <a:pt x="13772" y="56884"/>
                          </a:cubicBezTo>
                          <a:cubicBezTo>
                            <a:pt x="12443" y="60428"/>
                            <a:pt x="12346" y="64357"/>
                            <a:pt x="11017" y="67901"/>
                          </a:cubicBezTo>
                          <a:cubicBezTo>
                            <a:pt x="9575" y="71745"/>
                            <a:pt x="7126" y="75144"/>
                            <a:pt x="5509" y="78918"/>
                          </a:cubicBezTo>
                          <a:cubicBezTo>
                            <a:pt x="3139" y="84448"/>
                            <a:pt x="1397" y="92609"/>
                            <a:pt x="0" y="98197"/>
                          </a:cubicBezTo>
                          <a:cubicBezTo>
                            <a:pt x="918" y="107378"/>
                            <a:pt x="42" y="116921"/>
                            <a:pt x="2755" y="125739"/>
                          </a:cubicBezTo>
                          <a:cubicBezTo>
                            <a:pt x="3900" y="129462"/>
                            <a:pt x="8626" y="130927"/>
                            <a:pt x="11017" y="134002"/>
                          </a:cubicBezTo>
                          <a:cubicBezTo>
                            <a:pt x="15081" y="139228"/>
                            <a:pt x="17353" y="145846"/>
                            <a:pt x="22034" y="150527"/>
                          </a:cubicBezTo>
                          <a:cubicBezTo>
                            <a:pt x="31247" y="159740"/>
                            <a:pt x="23644" y="152858"/>
                            <a:pt x="35805" y="161544"/>
                          </a:cubicBezTo>
                          <a:cubicBezTo>
                            <a:pt x="50395" y="171966"/>
                            <a:pt x="41676" y="168092"/>
                            <a:pt x="55085" y="172561"/>
                          </a:cubicBezTo>
                          <a:cubicBezTo>
                            <a:pt x="66102" y="171643"/>
                            <a:pt x="77295" y="171975"/>
                            <a:pt x="88135" y="169807"/>
                          </a:cubicBezTo>
                          <a:cubicBezTo>
                            <a:pt x="91381" y="169158"/>
                            <a:pt x="93373" y="165643"/>
                            <a:pt x="96398" y="164299"/>
                          </a:cubicBezTo>
                          <a:cubicBezTo>
                            <a:pt x="108184" y="159061"/>
                            <a:pt x="112720" y="159241"/>
                            <a:pt x="123940" y="156036"/>
                          </a:cubicBezTo>
                          <a:cubicBezTo>
                            <a:pt x="126732" y="155238"/>
                            <a:pt x="129449" y="154200"/>
                            <a:pt x="132203" y="153282"/>
                          </a:cubicBezTo>
                          <a:cubicBezTo>
                            <a:pt x="145056" y="154200"/>
                            <a:pt x="157947" y="154687"/>
                            <a:pt x="170762" y="156036"/>
                          </a:cubicBezTo>
                          <a:cubicBezTo>
                            <a:pt x="202018" y="159326"/>
                            <a:pt x="168541" y="156933"/>
                            <a:pt x="195550" y="164299"/>
                          </a:cubicBezTo>
                          <a:cubicBezTo>
                            <a:pt x="201813" y="166007"/>
                            <a:pt x="208403" y="166135"/>
                            <a:pt x="214829" y="167053"/>
                          </a:cubicBezTo>
                          <a:cubicBezTo>
                            <a:pt x="222174" y="166135"/>
                            <a:pt x="229773" y="166426"/>
                            <a:pt x="236863" y="164299"/>
                          </a:cubicBezTo>
                          <a:cubicBezTo>
                            <a:pt x="244503" y="162007"/>
                            <a:pt x="243988" y="149571"/>
                            <a:pt x="245126" y="145019"/>
                          </a:cubicBezTo>
                          <a:cubicBezTo>
                            <a:pt x="247407" y="135896"/>
                            <a:pt x="248002" y="136572"/>
                            <a:pt x="253388" y="128494"/>
                          </a:cubicBezTo>
                          <a:cubicBezTo>
                            <a:pt x="252503" y="106372"/>
                            <a:pt x="272586" y="56884"/>
                            <a:pt x="239617" y="56884"/>
                          </a:cubicBezTo>
                          <a:cubicBezTo>
                            <a:pt x="235832" y="56884"/>
                            <a:pt x="232272" y="58720"/>
                            <a:pt x="228600" y="59638"/>
                          </a:cubicBezTo>
                          <a:cubicBezTo>
                            <a:pt x="200619" y="50312"/>
                            <a:pt x="217814" y="55013"/>
                            <a:pt x="176270" y="48621"/>
                          </a:cubicBezTo>
                          <a:cubicBezTo>
                            <a:pt x="173516" y="46785"/>
                            <a:pt x="170076" y="45698"/>
                            <a:pt x="168008" y="43113"/>
                          </a:cubicBezTo>
                          <a:cubicBezTo>
                            <a:pt x="166194" y="40846"/>
                            <a:pt x="165957" y="37667"/>
                            <a:pt x="165253" y="34850"/>
                          </a:cubicBezTo>
                          <a:cubicBezTo>
                            <a:pt x="158603" y="8252"/>
                            <a:pt x="166042" y="31709"/>
                            <a:pt x="159745" y="12817"/>
                          </a:cubicBezTo>
                          <a:cubicBezTo>
                            <a:pt x="156701" y="-8495"/>
                            <a:pt x="159745" y="3636"/>
                            <a:pt x="159745" y="180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7" name="Freeform 266"/>
                    <p:cNvSpPr/>
                    <p:nvPr/>
                  </p:nvSpPr>
                  <p:spPr>
                    <a:xfrm>
                      <a:off x="868416" y="2799448"/>
                      <a:ext cx="113201" cy="100861"/>
                    </a:xfrm>
                    <a:custGeom>
                      <a:avLst/>
                      <a:gdLst>
                        <a:gd name="connsiteX0" fmla="*/ 82626 w 261650"/>
                        <a:gd name="connsiteY0" fmla="*/ 0 h 214829"/>
                        <a:gd name="connsiteX1" fmla="*/ 82626 w 261650"/>
                        <a:gd name="connsiteY1" fmla="*/ 0 h 214829"/>
                        <a:gd name="connsiteX2" fmla="*/ 49576 w 261650"/>
                        <a:gd name="connsiteY2" fmla="*/ 8263 h 214829"/>
                        <a:gd name="connsiteX3" fmla="*/ 38559 w 261650"/>
                        <a:gd name="connsiteY3" fmla="*/ 19280 h 214829"/>
                        <a:gd name="connsiteX4" fmla="*/ 35804 w 261650"/>
                        <a:gd name="connsiteY4" fmla="*/ 27542 h 214829"/>
                        <a:gd name="connsiteX5" fmla="*/ 19279 w 261650"/>
                        <a:gd name="connsiteY5" fmla="*/ 49576 h 214829"/>
                        <a:gd name="connsiteX6" fmla="*/ 16525 w 261650"/>
                        <a:gd name="connsiteY6" fmla="*/ 57839 h 214829"/>
                        <a:gd name="connsiteX7" fmla="*/ 13771 w 261650"/>
                        <a:gd name="connsiteY7" fmla="*/ 68855 h 214829"/>
                        <a:gd name="connsiteX8" fmla="*/ 8262 w 261650"/>
                        <a:gd name="connsiteY8" fmla="*/ 74364 h 214829"/>
                        <a:gd name="connsiteX9" fmla="*/ 5508 w 261650"/>
                        <a:gd name="connsiteY9" fmla="*/ 85381 h 214829"/>
                        <a:gd name="connsiteX10" fmla="*/ 0 w 261650"/>
                        <a:gd name="connsiteY10" fmla="*/ 101906 h 214829"/>
                        <a:gd name="connsiteX11" fmla="*/ 2754 w 261650"/>
                        <a:gd name="connsiteY11" fmla="*/ 159745 h 214829"/>
                        <a:gd name="connsiteX12" fmla="*/ 11016 w 261650"/>
                        <a:gd name="connsiteY12" fmla="*/ 173516 h 214829"/>
                        <a:gd name="connsiteX13" fmla="*/ 24788 w 261650"/>
                        <a:gd name="connsiteY13" fmla="*/ 192795 h 214829"/>
                        <a:gd name="connsiteX14" fmla="*/ 41313 w 261650"/>
                        <a:gd name="connsiteY14" fmla="*/ 201058 h 214829"/>
                        <a:gd name="connsiteX15" fmla="*/ 52330 w 261650"/>
                        <a:gd name="connsiteY15" fmla="*/ 206566 h 214829"/>
                        <a:gd name="connsiteX16" fmla="*/ 96397 w 261650"/>
                        <a:gd name="connsiteY16" fmla="*/ 214829 h 214829"/>
                        <a:gd name="connsiteX17" fmla="*/ 179024 w 261650"/>
                        <a:gd name="connsiteY17" fmla="*/ 212075 h 214829"/>
                        <a:gd name="connsiteX18" fmla="*/ 192795 w 261650"/>
                        <a:gd name="connsiteY18" fmla="*/ 209321 h 214829"/>
                        <a:gd name="connsiteX19" fmla="*/ 201057 w 261650"/>
                        <a:gd name="connsiteY19" fmla="*/ 201058 h 214829"/>
                        <a:gd name="connsiteX20" fmla="*/ 220337 w 261650"/>
                        <a:gd name="connsiteY20" fmla="*/ 190041 h 214829"/>
                        <a:gd name="connsiteX21" fmla="*/ 228600 w 261650"/>
                        <a:gd name="connsiteY21" fmla="*/ 184533 h 214829"/>
                        <a:gd name="connsiteX22" fmla="*/ 231354 w 261650"/>
                        <a:gd name="connsiteY22" fmla="*/ 176270 h 214829"/>
                        <a:gd name="connsiteX23" fmla="*/ 239616 w 261650"/>
                        <a:gd name="connsiteY23" fmla="*/ 168007 h 214829"/>
                        <a:gd name="connsiteX24" fmla="*/ 245125 w 261650"/>
                        <a:gd name="connsiteY24" fmla="*/ 159745 h 214829"/>
                        <a:gd name="connsiteX25" fmla="*/ 247879 w 261650"/>
                        <a:gd name="connsiteY25" fmla="*/ 151482 h 214829"/>
                        <a:gd name="connsiteX26" fmla="*/ 253388 w 261650"/>
                        <a:gd name="connsiteY26" fmla="*/ 145974 h 214829"/>
                        <a:gd name="connsiteX27" fmla="*/ 261650 w 261650"/>
                        <a:gd name="connsiteY27" fmla="*/ 129448 h 214829"/>
                        <a:gd name="connsiteX28" fmla="*/ 256142 w 261650"/>
                        <a:gd name="connsiteY28" fmla="*/ 118431 h 214829"/>
                        <a:gd name="connsiteX29" fmla="*/ 245125 w 261650"/>
                        <a:gd name="connsiteY29" fmla="*/ 93643 h 214829"/>
                        <a:gd name="connsiteX30" fmla="*/ 239616 w 261650"/>
                        <a:gd name="connsiteY30" fmla="*/ 88135 h 214829"/>
                        <a:gd name="connsiteX31" fmla="*/ 234108 w 261650"/>
                        <a:gd name="connsiteY31" fmla="*/ 79872 h 214829"/>
                        <a:gd name="connsiteX32" fmla="*/ 165253 w 261650"/>
                        <a:gd name="connsiteY32" fmla="*/ 82627 h 214829"/>
                        <a:gd name="connsiteX33" fmla="*/ 126694 w 261650"/>
                        <a:gd name="connsiteY33" fmla="*/ 82627 h 214829"/>
                        <a:gd name="connsiteX34" fmla="*/ 110168 w 261650"/>
                        <a:gd name="connsiteY34" fmla="*/ 68855 h 214829"/>
                        <a:gd name="connsiteX35" fmla="*/ 101906 w 261650"/>
                        <a:gd name="connsiteY35" fmla="*/ 55084 h 214829"/>
                        <a:gd name="connsiteX36" fmla="*/ 104660 w 261650"/>
                        <a:gd name="connsiteY36" fmla="*/ 19280 h 214829"/>
                        <a:gd name="connsiteX37" fmla="*/ 107414 w 261650"/>
                        <a:gd name="connsiteY37" fmla="*/ 11017 h 214829"/>
                        <a:gd name="connsiteX38" fmla="*/ 99151 w 261650"/>
                        <a:gd name="connsiteY38" fmla="*/ 5508 h 214829"/>
                        <a:gd name="connsiteX39" fmla="*/ 82626 w 261650"/>
                        <a:gd name="connsiteY39" fmla="*/ 0 h 2148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</a:cxnLst>
                      <a:rect l="l" t="t" r="r" b="b"/>
                      <a:pathLst>
                        <a:path w="261650" h="214829">
                          <a:moveTo>
                            <a:pt x="82626" y="0"/>
                          </a:moveTo>
                          <a:lnTo>
                            <a:pt x="82626" y="0"/>
                          </a:lnTo>
                          <a:cubicBezTo>
                            <a:pt x="64278" y="2039"/>
                            <a:pt x="60881" y="-1428"/>
                            <a:pt x="49576" y="8263"/>
                          </a:cubicBezTo>
                          <a:cubicBezTo>
                            <a:pt x="45633" y="11643"/>
                            <a:pt x="38559" y="19280"/>
                            <a:pt x="38559" y="19280"/>
                          </a:cubicBezTo>
                          <a:cubicBezTo>
                            <a:pt x="37641" y="22034"/>
                            <a:pt x="37214" y="25004"/>
                            <a:pt x="35804" y="27542"/>
                          </a:cubicBezTo>
                          <a:cubicBezTo>
                            <a:pt x="28015" y="41562"/>
                            <a:pt x="27639" y="41218"/>
                            <a:pt x="19279" y="49576"/>
                          </a:cubicBezTo>
                          <a:cubicBezTo>
                            <a:pt x="18361" y="52330"/>
                            <a:pt x="17323" y="55047"/>
                            <a:pt x="16525" y="57839"/>
                          </a:cubicBezTo>
                          <a:cubicBezTo>
                            <a:pt x="15485" y="61478"/>
                            <a:pt x="15464" y="65470"/>
                            <a:pt x="13771" y="68855"/>
                          </a:cubicBezTo>
                          <a:cubicBezTo>
                            <a:pt x="12610" y="71178"/>
                            <a:pt x="10098" y="72528"/>
                            <a:pt x="8262" y="74364"/>
                          </a:cubicBezTo>
                          <a:cubicBezTo>
                            <a:pt x="7344" y="78036"/>
                            <a:pt x="6596" y="81755"/>
                            <a:pt x="5508" y="85381"/>
                          </a:cubicBezTo>
                          <a:cubicBezTo>
                            <a:pt x="3840" y="90942"/>
                            <a:pt x="0" y="101906"/>
                            <a:pt x="0" y="101906"/>
                          </a:cubicBezTo>
                          <a:cubicBezTo>
                            <a:pt x="918" y="121186"/>
                            <a:pt x="1151" y="140510"/>
                            <a:pt x="2754" y="159745"/>
                          </a:cubicBezTo>
                          <a:cubicBezTo>
                            <a:pt x="3532" y="169086"/>
                            <a:pt x="5957" y="167193"/>
                            <a:pt x="11016" y="173516"/>
                          </a:cubicBezTo>
                          <a:cubicBezTo>
                            <a:pt x="17268" y="181331"/>
                            <a:pt x="17041" y="185047"/>
                            <a:pt x="24788" y="192795"/>
                          </a:cubicBezTo>
                          <a:cubicBezTo>
                            <a:pt x="31406" y="199413"/>
                            <a:pt x="33471" y="197697"/>
                            <a:pt x="41313" y="201058"/>
                          </a:cubicBezTo>
                          <a:cubicBezTo>
                            <a:pt x="45087" y="202675"/>
                            <a:pt x="48435" y="205268"/>
                            <a:pt x="52330" y="206566"/>
                          </a:cubicBezTo>
                          <a:cubicBezTo>
                            <a:pt x="69863" y="212410"/>
                            <a:pt x="78272" y="212564"/>
                            <a:pt x="96397" y="214829"/>
                          </a:cubicBezTo>
                          <a:cubicBezTo>
                            <a:pt x="123939" y="213911"/>
                            <a:pt x="151511" y="213647"/>
                            <a:pt x="179024" y="212075"/>
                          </a:cubicBezTo>
                          <a:cubicBezTo>
                            <a:pt x="183698" y="211808"/>
                            <a:pt x="188608" y="211415"/>
                            <a:pt x="192795" y="209321"/>
                          </a:cubicBezTo>
                          <a:cubicBezTo>
                            <a:pt x="196279" y="207579"/>
                            <a:pt x="198065" y="203552"/>
                            <a:pt x="201057" y="201058"/>
                          </a:cubicBezTo>
                          <a:cubicBezTo>
                            <a:pt x="208378" y="194957"/>
                            <a:pt x="211764" y="194939"/>
                            <a:pt x="220337" y="190041"/>
                          </a:cubicBezTo>
                          <a:cubicBezTo>
                            <a:pt x="223211" y="188399"/>
                            <a:pt x="225846" y="186369"/>
                            <a:pt x="228600" y="184533"/>
                          </a:cubicBezTo>
                          <a:cubicBezTo>
                            <a:pt x="229518" y="181779"/>
                            <a:pt x="229744" y="178686"/>
                            <a:pt x="231354" y="176270"/>
                          </a:cubicBezTo>
                          <a:cubicBezTo>
                            <a:pt x="233514" y="173029"/>
                            <a:pt x="237122" y="170999"/>
                            <a:pt x="239616" y="168007"/>
                          </a:cubicBezTo>
                          <a:cubicBezTo>
                            <a:pt x="241735" y="165464"/>
                            <a:pt x="243289" y="162499"/>
                            <a:pt x="245125" y="159745"/>
                          </a:cubicBezTo>
                          <a:cubicBezTo>
                            <a:pt x="246043" y="156991"/>
                            <a:pt x="246385" y="153972"/>
                            <a:pt x="247879" y="151482"/>
                          </a:cubicBezTo>
                          <a:cubicBezTo>
                            <a:pt x="249215" y="149255"/>
                            <a:pt x="251766" y="148002"/>
                            <a:pt x="253388" y="145974"/>
                          </a:cubicBezTo>
                          <a:cubicBezTo>
                            <a:pt x="259489" y="138348"/>
                            <a:pt x="258742" y="138174"/>
                            <a:pt x="261650" y="129448"/>
                          </a:cubicBezTo>
                          <a:cubicBezTo>
                            <a:pt x="259814" y="125776"/>
                            <a:pt x="257810" y="122183"/>
                            <a:pt x="256142" y="118431"/>
                          </a:cubicBezTo>
                          <a:cubicBezTo>
                            <a:pt x="252965" y="111283"/>
                            <a:pt x="249641" y="100417"/>
                            <a:pt x="245125" y="93643"/>
                          </a:cubicBezTo>
                          <a:cubicBezTo>
                            <a:pt x="243685" y="91482"/>
                            <a:pt x="241238" y="90163"/>
                            <a:pt x="239616" y="88135"/>
                          </a:cubicBezTo>
                          <a:cubicBezTo>
                            <a:pt x="237548" y="85550"/>
                            <a:pt x="235944" y="82626"/>
                            <a:pt x="234108" y="79872"/>
                          </a:cubicBezTo>
                          <a:cubicBezTo>
                            <a:pt x="211156" y="80790"/>
                            <a:pt x="188175" y="81148"/>
                            <a:pt x="165253" y="82627"/>
                          </a:cubicBezTo>
                          <a:cubicBezTo>
                            <a:pt x="128587" y="84993"/>
                            <a:pt x="171285" y="88201"/>
                            <a:pt x="126694" y="82627"/>
                          </a:cubicBezTo>
                          <a:cubicBezTo>
                            <a:pt x="124854" y="81247"/>
                            <a:pt x="112556" y="72834"/>
                            <a:pt x="110168" y="68855"/>
                          </a:cubicBezTo>
                          <a:cubicBezTo>
                            <a:pt x="99439" y="50975"/>
                            <a:pt x="115865" y="69046"/>
                            <a:pt x="101906" y="55084"/>
                          </a:cubicBezTo>
                          <a:cubicBezTo>
                            <a:pt x="102824" y="43149"/>
                            <a:pt x="103175" y="31157"/>
                            <a:pt x="104660" y="19280"/>
                          </a:cubicBezTo>
                          <a:cubicBezTo>
                            <a:pt x="105020" y="16399"/>
                            <a:pt x="108492" y="13713"/>
                            <a:pt x="107414" y="11017"/>
                          </a:cubicBezTo>
                          <a:cubicBezTo>
                            <a:pt x="106185" y="7943"/>
                            <a:pt x="102423" y="6011"/>
                            <a:pt x="99151" y="5508"/>
                          </a:cubicBezTo>
                          <a:cubicBezTo>
                            <a:pt x="90077" y="4112"/>
                            <a:pt x="85380" y="918"/>
                            <a:pt x="82626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8" name="Freeform 267"/>
                    <p:cNvSpPr/>
                    <p:nvPr/>
                  </p:nvSpPr>
                  <p:spPr>
                    <a:xfrm rot="12736986">
                      <a:off x="782132" y="2887699"/>
                      <a:ext cx="137606" cy="100409"/>
                    </a:xfrm>
                    <a:custGeom>
                      <a:avLst/>
                      <a:gdLst>
                        <a:gd name="connsiteX0" fmla="*/ 149852 w 219300"/>
                        <a:gd name="connsiteY0" fmla="*/ 0 h 168093"/>
                        <a:gd name="connsiteX1" fmla="*/ 149852 w 219300"/>
                        <a:gd name="connsiteY1" fmla="*/ 0 h 168093"/>
                        <a:gd name="connsiteX2" fmla="*/ 100276 w 219300"/>
                        <a:gd name="connsiteY2" fmla="*/ 19279 h 168093"/>
                        <a:gd name="connsiteX3" fmla="*/ 92014 w 219300"/>
                        <a:gd name="connsiteY3" fmla="*/ 24788 h 168093"/>
                        <a:gd name="connsiteX4" fmla="*/ 75488 w 219300"/>
                        <a:gd name="connsiteY4" fmla="*/ 38559 h 168093"/>
                        <a:gd name="connsiteX5" fmla="*/ 64472 w 219300"/>
                        <a:gd name="connsiteY5" fmla="*/ 41313 h 168093"/>
                        <a:gd name="connsiteX6" fmla="*/ 58963 w 219300"/>
                        <a:gd name="connsiteY6" fmla="*/ 49576 h 168093"/>
                        <a:gd name="connsiteX7" fmla="*/ 50700 w 219300"/>
                        <a:gd name="connsiteY7" fmla="*/ 63347 h 168093"/>
                        <a:gd name="connsiteX8" fmla="*/ 42438 w 219300"/>
                        <a:gd name="connsiteY8" fmla="*/ 71609 h 168093"/>
                        <a:gd name="connsiteX9" fmla="*/ 39684 w 219300"/>
                        <a:gd name="connsiteY9" fmla="*/ 82626 h 168093"/>
                        <a:gd name="connsiteX10" fmla="*/ 36929 w 219300"/>
                        <a:gd name="connsiteY10" fmla="*/ 101906 h 168093"/>
                        <a:gd name="connsiteX11" fmla="*/ 25913 w 219300"/>
                        <a:gd name="connsiteY11" fmla="*/ 118431 h 168093"/>
                        <a:gd name="connsiteX12" fmla="*/ 20404 w 219300"/>
                        <a:gd name="connsiteY12" fmla="*/ 129448 h 168093"/>
                        <a:gd name="connsiteX13" fmla="*/ 9387 w 219300"/>
                        <a:gd name="connsiteY13" fmla="*/ 134956 h 168093"/>
                        <a:gd name="connsiteX14" fmla="*/ 9387 w 219300"/>
                        <a:gd name="connsiteY14" fmla="*/ 156990 h 168093"/>
                        <a:gd name="connsiteX15" fmla="*/ 61717 w 219300"/>
                        <a:gd name="connsiteY15" fmla="*/ 159744 h 168093"/>
                        <a:gd name="connsiteX16" fmla="*/ 92014 w 219300"/>
                        <a:gd name="connsiteY16" fmla="*/ 154236 h 168093"/>
                        <a:gd name="connsiteX17" fmla="*/ 125064 w 219300"/>
                        <a:gd name="connsiteY17" fmla="*/ 159744 h 168093"/>
                        <a:gd name="connsiteX18" fmla="*/ 138835 w 219300"/>
                        <a:gd name="connsiteY18" fmla="*/ 156990 h 168093"/>
                        <a:gd name="connsiteX19" fmla="*/ 141590 w 219300"/>
                        <a:gd name="connsiteY19" fmla="*/ 143219 h 168093"/>
                        <a:gd name="connsiteX20" fmla="*/ 149852 w 219300"/>
                        <a:gd name="connsiteY20" fmla="*/ 137711 h 168093"/>
                        <a:gd name="connsiteX21" fmla="*/ 169132 w 219300"/>
                        <a:gd name="connsiteY21" fmla="*/ 140465 h 168093"/>
                        <a:gd name="connsiteX22" fmla="*/ 177394 w 219300"/>
                        <a:gd name="connsiteY22" fmla="*/ 148727 h 168093"/>
                        <a:gd name="connsiteX23" fmla="*/ 185657 w 219300"/>
                        <a:gd name="connsiteY23" fmla="*/ 151482 h 168093"/>
                        <a:gd name="connsiteX24" fmla="*/ 199428 w 219300"/>
                        <a:gd name="connsiteY24" fmla="*/ 162498 h 168093"/>
                        <a:gd name="connsiteX25" fmla="*/ 204937 w 219300"/>
                        <a:gd name="connsiteY25" fmla="*/ 168007 h 168093"/>
                        <a:gd name="connsiteX26" fmla="*/ 213199 w 219300"/>
                        <a:gd name="connsiteY26" fmla="*/ 165253 h 168093"/>
                        <a:gd name="connsiteX27" fmla="*/ 215953 w 219300"/>
                        <a:gd name="connsiteY27" fmla="*/ 129448 h 168093"/>
                        <a:gd name="connsiteX28" fmla="*/ 210445 w 219300"/>
                        <a:gd name="connsiteY28" fmla="*/ 101906 h 168093"/>
                        <a:gd name="connsiteX29" fmla="*/ 207691 w 219300"/>
                        <a:gd name="connsiteY29" fmla="*/ 90889 h 168093"/>
                        <a:gd name="connsiteX30" fmla="*/ 188411 w 219300"/>
                        <a:gd name="connsiteY30" fmla="*/ 55084 h 168093"/>
                        <a:gd name="connsiteX31" fmla="*/ 177394 w 219300"/>
                        <a:gd name="connsiteY31" fmla="*/ 52330 h 168093"/>
                        <a:gd name="connsiteX32" fmla="*/ 169132 w 219300"/>
                        <a:gd name="connsiteY32" fmla="*/ 24788 h 168093"/>
                        <a:gd name="connsiteX33" fmla="*/ 166378 w 219300"/>
                        <a:gd name="connsiteY33" fmla="*/ 16525 h 168093"/>
                        <a:gd name="connsiteX34" fmla="*/ 155361 w 219300"/>
                        <a:gd name="connsiteY34" fmla="*/ 8262 h 168093"/>
                        <a:gd name="connsiteX35" fmla="*/ 149852 w 219300"/>
                        <a:gd name="connsiteY35" fmla="*/ 0 h 1680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219300" h="168093">
                          <a:moveTo>
                            <a:pt x="149852" y="0"/>
                          </a:moveTo>
                          <a:lnTo>
                            <a:pt x="149852" y="0"/>
                          </a:lnTo>
                          <a:cubicBezTo>
                            <a:pt x="133139" y="5571"/>
                            <a:pt x="115707" y="10461"/>
                            <a:pt x="100276" y="19279"/>
                          </a:cubicBezTo>
                          <a:cubicBezTo>
                            <a:pt x="97402" y="20921"/>
                            <a:pt x="94599" y="22720"/>
                            <a:pt x="92014" y="24788"/>
                          </a:cubicBezTo>
                          <a:cubicBezTo>
                            <a:pt x="83600" y="31519"/>
                            <a:pt x="87979" y="32313"/>
                            <a:pt x="75488" y="38559"/>
                          </a:cubicBezTo>
                          <a:cubicBezTo>
                            <a:pt x="72103" y="40252"/>
                            <a:pt x="68144" y="40395"/>
                            <a:pt x="64472" y="41313"/>
                          </a:cubicBezTo>
                          <a:cubicBezTo>
                            <a:pt x="62636" y="44067"/>
                            <a:pt x="60718" y="46769"/>
                            <a:pt x="58963" y="49576"/>
                          </a:cubicBezTo>
                          <a:cubicBezTo>
                            <a:pt x="56126" y="54115"/>
                            <a:pt x="53912" y="59064"/>
                            <a:pt x="50700" y="63347"/>
                          </a:cubicBezTo>
                          <a:cubicBezTo>
                            <a:pt x="48363" y="66463"/>
                            <a:pt x="45192" y="68855"/>
                            <a:pt x="42438" y="71609"/>
                          </a:cubicBezTo>
                          <a:cubicBezTo>
                            <a:pt x="41520" y="75281"/>
                            <a:pt x="40361" y="78902"/>
                            <a:pt x="39684" y="82626"/>
                          </a:cubicBezTo>
                          <a:cubicBezTo>
                            <a:pt x="38523" y="89013"/>
                            <a:pt x="39259" y="95847"/>
                            <a:pt x="36929" y="101906"/>
                          </a:cubicBezTo>
                          <a:cubicBezTo>
                            <a:pt x="34553" y="108085"/>
                            <a:pt x="28874" y="112510"/>
                            <a:pt x="25913" y="118431"/>
                          </a:cubicBezTo>
                          <a:cubicBezTo>
                            <a:pt x="24077" y="122103"/>
                            <a:pt x="23307" y="126545"/>
                            <a:pt x="20404" y="129448"/>
                          </a:cubicBezTo>
                          <a:cubicBezTo>
                            <a:pt x="17501" y="132351"/>
                            <a:pt x="13059" y="133120"/>
                            <a:pt x="9387" y="134956"/>
                          </a:cubicBezTo>
                          <a:cubicBezTo>
                            <a:pt x="5435" y="138909"/>
                            <a:pt x="-9600" y="150661"/>
                            <a:pt x="9387" y="156990"/>
                          </a:cubicBezTo>
                          <a:cubicBezTo>
                            <a:pt x="25958" y="162514"/>
                            <a:pt x="44274" y="158826"/>
                            <a:pt x="61717" y="159744"/>
                          </a:cubicBezTo>
                          <a:cubicBezTo>
                            <a:pt x="82419" y="166644"/>
                            <a:pt x="53760" y="159017"/>
                            <a:pt x="92014" y="154236"/>
                          </a:cubicBezTo>
                          <a:cubicBezTo>
                            <a:pt x="100610" y="153162"/>
                            <a:pt x="115660" y="157393"/>
                            <a:pt x="125064" y="159744"/>
                          </a:cubicBezTo>
                          <a:cubicBezTo>
                            <a:pt x="129654" y="158826"/>
                            <a:pt x="135525" y="160300"/>
                            <a:pt x="138835" y="156990"/>
                          </a:cubicBezTo>
                          <a:cubicBezTo>
                            <a:pt x="142145" y="153680"/>
                            <a:pt x="139267" y="147283"/>
                            <a:pt x="141590" y="143219"/>
                          </a:cubicBezTo>
                          <a:cubicBezTo>
                            <a:pt x="143232" y="140345"/>
                            <a:pt x="147098" y="139547"/>
                            <a:pt x="149852" y="137711"/>
                          </a:cubicBezTo>
                          <a:cubicBezTo>
                            <a:pt x="156279" y="138629"/>
                            <a:pt x="163104" y="138054"/>
                            <a:pt x="169132" y="140465"/>
                          </a:cubicBezTo>
                          <a:cubicBezTo>
                            <a:pt x="172748" y="141911"/>
                            <a:pt x="174153" y="146567"/>
                            <a:pt x="177394" y="148727"/>
                          </a:cubicBezTo>
                          <a:cubicBezTo>
                            <a:pt x="179810" y="150338"/>
                            <a:pt x="182903" y="150564"/>
                            <a:pt x="185657" y="151482"/>
                          </a:cubicBezTo>
                          <a:cubicBezTo>
                            <a:pt x="190247" y="155154"/>
                            <a:pt x="194965" y="158673"/>
                            <a:pt x="199428" y="162498"/>
                          </a:cubicBezTo>
                          <a:cubicBezTo>
                            <a:pt x="201400" y="164188"/>
                            <a:pt x="202390" y="167498"/>
                            <a:pt x="204937" y="168007"/>
                          </a:cubicBezTo>
                          <a:cubicBezTo>
                            <a:pt x="207784" y="168576"/>
                            <a:pt x="210445" y="166171"/>
                            <a:pt x="213199" y="165253"/>
                          </a:cubicBezTo>
                          <a:cubicBezTo>
                            <a:pt x="222268" y="147117"/>
                            <a:pt x="219482" y="157676"/>
                            <a:pt x="215953" y="129448"/>
                          </a:cubicBezTo>
                          <a:cubicBezTo>
                            <a:pt x="212296" y="100193"/>
                            <a:pt x="215472" y="119502"/>
                            <a:pt x="210445" y="101906"/>
                          </a:cubicBezTo>
                          <a:cubicBezTo>
                            <a:pt x="209405" y="98266"/>
                            <a:pt x="208964" y="94454"/>
                            <a:pt x="207691" y="90889"/>
                          </a:cubicBezTo>
                          <a:cubicBezTo>
                            <a:pt x="204352" y="81541"/>
                            <a:pt x="200071" y="61747"/>
                            <a:pt x="188411" y="55084"/>
                          </a:cubicBezTo>
                          <a:cubicBezTo>
                            <a:pt x="185124" y="53206"/>
                            <a:pt x="181066" y="53248"/>
                            <a:pt x="177394" y="52330"/>
                          </a:cubicBezTo>
                          <a:cubicBezTo>
                            <a:pt x="164304" y="13055"/>
                            <a:pt x="177457" y="53926"/>
                            <a:pt x="169132" y="24788"/>
                          </a:cubicBezTo>
                          <a:cubicBezTo>
                            <a:pt x="168334" y="21996"/>
                            <a:pt x="168237" y="18755"/>
                            <a:pt x="166378" y="16525"/>
                          </a:cubicBezTo>
                          <a:cubicBezTo>
                            <a:pt x="163439" y="12998"/>
                            <a:pt x="158946" y="11130"/>
                            <a:pt x="155361" y="8262"/>
                          </a:cubicBezTo>
                          <a:cubicBezTo>
                            <a:pt x="154347" y="7451"/>
                            <a:pt x="150770" y="1377"/>
                            <a:pt x="149852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69" name="Freeform 268"/>
                    <p:cNvSpPr/>
                    <p:nvPr/>
                  </p:nvSpPr>
                  <p:spPr>
                    <a:xfrm rot="6093900">
                      <a:off x="1114251" y="2642890"/>
                      <a:ext cx="137606" cy="100409"/>
                    </a:xfrm>
                    <a:custGeom>
                      <a:avLst/>
                      <a:gdLst>
                        <a:gd name="connsiteX0" fmla="*/ 149852 w 219300"/>
                        <a:gd name="connsiteY0" fmla="*/ 0 h 168093"/>
                        <a:gd name="connsiteX1" fmla="*/ 149852 w 219300"/>
                        <a:gd name="connsiteY1" fmla="*/ 0 h 168093"/>
                        <a:gd name="connsiteX2" fmla="*/ 100276 w 219300"/>
                        <a:gd name="connsiteY2" fmla="*/ 19279 h 168093"/>
                        <a:gd name="connsiteX3" fmla="*/ 92014 w 219300"/>
                        <a:gd name="connsiteY3" fmla="*/ 24788 h 168093"/>
                        <a:gd name="connsiteX4" fmla="*/ 75488 w 219300"/>
                        <a:gd name="connsiteY4" fmla="*/ 38559 h 168093"/>
                        <a:gd name="connsiteX5" fmla="*/ 64472 w 219300"/>
                        <a:gd name="connsiteY5" fmla="*/ 41313 h 168093"/>
                        <a:gd name="connsiteX6" fmla="*/ 58963 w 219300"/>
                        <a:gd name="connsiteY6" fmla="*/ 49576 h 168093"/>
                        <a:gd name="connsiteX7" fmla="*/ 50700 w 219300"/>
                        <a:gd name="connsiteY7" fmla="*/ 63347 h 168093"/>
                        <a:gd name="connsiteX8" fmla="*/ 42438 w 219300"/>
                        <a:gd name="connsiteY8" fmla="*/ 71609 h 168093"/>
                        <a:gd name="connsiteX9" fmla="*/ 39684 w 219300"/>
                        <a:gd name="connsiteY9" fmla="*/ 82626 h 168093"/>
                        <a:gd name="connsiteX10" fmla="*/ 36929 w 219300"/>
                        <a:gd name="connsiteY10" fmla="*/ 101906 h 168093"/>
                        <a:gd name="connsiteX11" fmla="*/ 25913 w 219300"/>
                        <a:gd name="connsiteY11" fmla="*/ 118431 h 168093"/>
                        <a:gd name="connsiteX12" fmla="*/ 20404 w 219300"/>
                        <a:gd name="connsiteY12" fmla="*/ 129448 h 168093"/>
                        <a:gd name="connsiteX13" fmla="*/ 9387 w 219300"/>
                        <a:gd name="connsiteY13" fmla="*/ 134956 h 168093"/>
                        <a:gd name="connsiteX14" fmla="*/ 9387 w 219300"/>
                        <a:gd name="connsiteY14" fmla="*/ 156990 h 168093"/>
                        <a:gd name="connsiteX15" fmla="*/ 61717 w 219300"/>
                        <a:gd name="connsiteY15" fmla="*/ 159744 h 168093"/>
                        <a:gd name="connsiteX16" fmla="*/ 92014 w 219300"/>
                        <a:gd name="connsiteY16" fmla="*/ 154236 h 168093"/>
                        <a:gd name="connsiteX17" fmla="*/ 125064 w 219300"/>
                        <a:gd name="connsiteY17" fmla="*/ 159744 h 168093"/>
                        <a:gd name="connsiteX18" fmla="*/ 138835 w 219300"/>
                        <a:gd name="connsiteY18" fmla="*/ 156990 h 168093"/>
                        <a:gd name="connsiteX19" fmla="*/ 141590 w 219300"/>
                        <a:gd name="connsiteY19" fmla="*/ 143219 h 168093"/>
                        <a:gd name="connsiteX20" fmla="*/ 149852 w 219300"/>
                        <a:gd name="connsiteY20" fmla="*/ 137711 h 168093"/>
                        <a:gd name="connsiteX21" fmla="*/ 169132 w 219300"/>
                        <a:gd name="connsiteY21" fmla="*/ 140465 h 168093"/>
                        <a:gd name="connsiteX22" fmla="*/ 177394 w 219300"/>
                        <a:gd name="connsiteY22" fmla="*/ 148727 h 168093"/>
                        <a:gd name="connsiteX23" fmla="*/ 185657 w 219300"/>
                        <a:gd name="connsiteY23" fmla="*/ 151482 h 168093"/>
                        <a:gd name="connsiteX24" fmla="*/ 199428 w 219300"/>
                        <a:gd name="connsiteY24" fmla="*/ 162498 h 168093"/>
                        <a:gd name="connsiteX25" fmla="*/ 204937 w 219300"/>
                        <a:gd name="connsiteY25" fmla="*/ 168007 h 168093"/>
                        <a:gd name="connsiteX26" fmla="*/ 213199 w 219300"/>
                        <a:gd name="connsiteY26" fmla="*/ 165253 h 168093"/>
                        <a:gd name="connsiteX27" fmla="*/ 215953 w 219300"/>
                        <a:gd name="connsiteY27" fmla="*/ 129448 h 168093"/>
                        <a:gd name="connsiteX28" fmla="*/ 210445 w 219300"/>
                        <a:gd name="connsiteY28" fmla="*/ 101906 h 168093"/>
                        <a:gd name="connsiteX29" fmla="*/ 207691 w 219300"/>
                        <a:gd name="connsiteY29" fmla="*/ 90889 h 168093"/>
                        <a:gd name="connsiteX30" fmla="*/ 188411 w 219300"/>
                        <a:gd name="connsiteY30" fmla="*/ 55084 h 168093"/>
                        <a:gd name="connsiteX31" fmla="*/ 177394 w 219300"/>
                        <a:gd name="connsiteY31" fmla="*/ 52330 h 168093"/>
                        <a:gd name="connsiteX32" fmla="*/ 169132 w 219300"/>
                        <a:gd name="connsiteY32" fmla="*/ 24788 h 168093"/>
                        <a:gd name="connsiteX33" fmla="*/ 166378 w 219300"/>
                        <a:gd name="connsiteY33" fmla="*/ 16525 h 168093"/>
                        <a:gd name="connsiteX34" fmla="*/ 155361 w 219300"/>
                        <a:gd name="connsiteY34" fmla="*/ 8262 h 168093"/>
                        <a:gd name="connsiteX35" fmla="*/ 149852 w 219300"/>
                        <a:gd name="connsiteY35" fmla="*/ 0 h 1680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219300" h="168093">
                          <a:moveTo>
                            <a:pt x="149852" y="0"/>
                          </a:moveTo>
                          <a:lnTo>
                            <a:pt x="149852" y="0"/>
                          </a:lnTo>
                          <a:cubicBezTo>
                            <a:pt x="133139" y="5571"/>
                            <a:pt x="115707" y="10461"/>
                            <a:pt x="100276" y="19279"/>
                          </a:cubicBezTo>
                          <a:cubicBezTo>
                            <a:pt x="97402" y="20921"/>
                            <a:pt x="94599" y="22720"/>
                            <a:pt x="92014" y="24788"/>
                          </a:cubicBezTo>
                          <a:cubicBezTo>
                            <a:pt x="83600" y="31519"/>
                            <a:pt x="87979" y="32313"/>
                            <a:pt x="75488" y="38559"/>
                          </a:cubicBezTo>
                          <a:cubicBezTo>
                            <a:pt x="72103" y="40252"/>
                            <a:pt x="68144" y="40395"/>
                            <a:pt x="64472" y="41313"/>
                          </a:cubicBezTo>
                          <a:cubicBezTo>
                            <a:pt x="62636" y="44067"/>
                            <a:pt x="60718" y="46769"/>
                            <a:pt x="58963" y="49576"/>
                          </a:cubicBezTo>
                          <a:cubicBezTo>
                            <a:pt x="56126" y="54115"/>
                            <a:pt x="53912" y="59064"/>
                            <a:pt x="50700" y="63347"/>
                          </a:cubicBezTo>
                          <a:cubicBezTo>
                            <a:pt x="48363" y="66463"/>
                            <a:pt x="45192" y="68855"/>
                            <a:pt x="42438" y="71609"/>
                          </a:cubicBezTo>
                          <a:cubicBezTo>
                            <a:pt x="41520" y="75281"/>
                            <a:pt x="40361" y="78902"/>
                            <a:pt x="39684" y="82626"/>
                          </a:cubicBezTo>
                          <a:cubicBezTo>
                            <a:pt x="38523" y="89013"/>
                            <a:pt x="39259" y="95847"/>
                            <a:pt x="36929" y="101906"/>
                          </a:cubicBezTo>
                          <a:cubicBezTo>
                            <a:pt x="34553" y="108085"/>
                            <a:pt x="28874" y="112510"/>
                            <a:pt x="25913" y="118431"/>
                          </a:cubicBezTo>
                          <a:cubicBezTo>
                            <a:pt x="24077" y="122103"/>
                            <a:pt x="23307" y="126545"/>
                            <a:pt x="20404" y="129448"/>
                          </a:cubicBezTo>
                          <a:cubicBezTo>
                            <a:pt x="17501" y="132351"/>
                            <a:pt x="13059" y="133120"/>
                            <a:pt x="9387" y="134956"/>
                          </a:cubicBezTo>
                          <a:cubicBezTo>
                            <a:pt x="5435" y="138909"/>
                            <a:pt x="-9600" y="150661"/>
                            <a:pt x="9387" y="156990"/>
                          </a:cubicBezTo>
                          <a:cubicBezTo>
                            <a:pt x="25958" y="162514"/>
                            <a:pt x="44274" y="158826"/>
                            <a:pt x="61717" y="159744"/>
                          </a:cubicBezTo>
                          <a:cubicBezTo>
                            <a:pt x="82419" y="166644"/>
                            <a:pt x="53760" y="159017"/>
                            <a:pt x="92014" y="154236"/>
                          </a:cubicBezTo>
                          <a:cubicBezTo>
                            <a:pt x="100610" y="153162"/>
                            <a:pt x="115660" y="157393"/>
                            <a:pt x="125064" y="159744"/>
                          </a:cubicBezTo>
                          <a:cubicBezTo>
                            <a:pt x="129654" y="158826"/>
                            <a:pt x="135525" y="160300"/>
                            <a:pt x="138835" y="156990"/>
                          </a:cubicBezTo>
                          <a:cubicBezTo>
                            <a:pt x="142145" y="153680"/>
                            <a:pt x="139267" y="147283"/>
                            <a:pt x="141590" y="143219"/>
                          </a:cubicBezTo>
                          <a:cubicBezTo>
                            <a:pt x="143232" y="140345"/>
                            <a:pt x="147098" y="139547"/>
                            <a:pt x="149852" y="137711"/>
                          </a:cubicBezTo>
                          <a:cubicBezTo>
                            <a:pt x="156279" y="138629"/>
                            <a:pt x="163104" y="138054"/>
                            <a:pt x="169132" y="140465"/>
                          </a:cubicBezTo>
                          <a:cubicBezTo>
                            <a:pt x="172748" y="141911"/>
                            <a:pt x="174153" y="146567"/>
                            <a:pt x="177394" y="148727"/>
                          </a:cubicBezTo>
                          <a:cubicBezTo>
                            <a:pt x="179810" y="150338"/>
                            <a:pt x="182903" y="150564"/>
                            <a:pt x="185657" y="151482"/>
                          </a:cubicBezTo>
                          <a:cubicBezTo>
                            <a:pt x="190247" y="155154"/>
                            <a:pt x="194965" y="158673"/>
                            <a:pt x="199428" y="162498"/>
                          </a:cubicBezTo>
                          <a:cubicBezTo>
                            <a:pt x="201400" y="164188"/>
                            <a:pt x="202390" y="167498"/>
                            <a:pt x="204937" y="168007"/>
                          </a:cubicBezTo>
                          <a:cubicBezTo>
                            <a:pt x="207784" y="168576"/>
                            <a:pt x="210445" y="166171"/>
                            <a:pt x="213199" y="165253"/>
                          </a:cubicBezTo>
                          <a:cubicBezTo>
                            <a:pt x="222268" y="147117"/>
                            <a:pt x="219482" y="157676"/>
                            <a:pt x="215953" y="129448"/>
                          </a:cubicBezTo>
                          <a:cubicBezTo>
                            <a:pt x="212296" y="100193"/>
                            <a:pt x="215472" y="119502"/>
                            <a:pt x="210445" y="101906"/>
                          </a:cubicBezTo>
                          <a:cubicBezTo>
                            <a:pt x="209405" y="98266"/>
                            <a:pt x="208964" y="94454"/>
                            <a:pt x="207691" y="90889"/>
                          </a:cubicBezTo>
                          <a:cubicBezTo>
                            <a:pt x="204352" y="81541"/>
                            <a:pt x="200071" y="61747"/>
                            <a:pt x="188411" y="55084"/>
                          </a:cubicBezTo>
                          <a:cubicBezTo>
                            <a:pt x="185124" y="53206"/>
                            <a:pt x="181066" y="53248"/>
                            <a:pt x="177394" y="52330"/>
                          </a:cubicBezTo>
                          <a:cubicBezTo>
                            <a:pt x="164304" y="13055"/>
                            <a:pt x="177457" y="53926"/>
                            <a:pt x="169132" y="24788"/>
                          </a:cubicBezTo>
                          <a:cubicBezTo>
                            <a:pt x="168334" y="21996"/>
                            <a:pt x="168237" y="18755"/>
                            <a:pt x="166378" y="16525"/>
                          </a:cubicBezTo>
                          <a:cubicBezTo>
                            <a:pt x="163439" y="12998"/>
                            <a:pt x="158946" y="11130"/>
                            <a:pt x="155361" y="8262"/>
                          </a:cubicBezTo>
                          <a:cubicBezTo>
                            <a:pt x="154347" y="7451"/>
                            <a:pt x="150770" y="1377"/>
                            <a:pt x="149852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70" name="Freeform 269"/>
                    <p:cNvSpPr/>
                    <p:nvPr/>
                  </p:nvSpPr>
                  <p:spPr>
                    <a:xfrm rot="16200000">
                      <a:off x="1088308" y="2794548"/>
                      <a:ext cx="164180" cy="128326"/>
                    </a:xfrm>
                    <a:custGeom>
                      <a:avLst/>
                      <a:gdLst>
                        <a:gd name="connsiteX0" fmla="*/ 82626 w 261650"/>
                        <a:gd name="connsiteY0" fmla="*/ 0 h 214829"/>
                        <a:gd name="connsiteX1" fmla="*/ 82626 w 261650"/>
                        <a:gd name="connsiteY1" fmla="*/ 0 h 214829"/>
                        <a:gd name="connsiteX2" fmla="*/ 49576 w 261650"/>
                        <a:gd name="connsiteY2" fmla="*/ 8263 h 214829"/>
                        <a:gd name="connsiteX3" fmla="*/ 38559 w 261650"/>
                        <a:gd name="connsiteY3" fmla="*/ 19280 h 214829"/>
                        <a:gd name="connsiteX4" fmla="*/ 35804 w 261650"/>
                        <a:gd name="connsiteY4" fmla="*/ 27542 h 214829"/>
                        <a:gd name="connsiteX5" fmla="*/ 19279 w 261650"/>
                        <a:gd name="connsiteY5" fmla="*/ 49576 h 214829"/>
                        <a:gd name="connsiteX6" fmla="*/ 16525 w 261650"/>
                        <a:gd name="connsiteY6" fmla="*/ 57839 h 214829"/>
                        <a:gd name="connsiteX7" fmla="*/ 13771 w 261650"/>
                        <a:gd name="connsiteY7" fmla="*/ 68855 h 214829"/>
                        <a:gd name="connsiteX8" fmla="*/ 8262 w 261650"/>
                        <a:gd name="connsiteY8" fmla="*/ 74364 h 214829"/>
                        <a:gd name="connsiteX9" fmla="*/ 5508 w 261650"/>
                        <a:gd name="connsiteY9" fmla="*/ 85381 h 214829"/>
                        <a:gd name="connsiteX10" fmla="*/ 0 w 261650"/>
                        <a:gd name="connsiteY10" fmla="*/ 101906 h 214829"/>
                        <a:gd name="connsiteX11" fmla="*/ 2754 w 261650"/>
                        <a:gd name="connsiteY11" fmla="*/ 159745 h 214829"/>
                        <a:gd name="connsiteX12" fmla="*/ 11016 w 261650"/>
                        <a:gd name="connsiteY12" fmla="*/ 173516 h 214829"/>
                        <a:gd name="connsiteX13" fmla="*/ 24788 w 261650"/>
                        <a:gd name="connsiteY13" fmla="*/ 192795 h 214829"/>
                        <a:gd name="connsiteX14" fmla="*/ 41313 w 261650"/>
                        <a:gd name="connsiteY14" fmla="*/ 201058 h 214829"/>
                        <a:gd name="connsiteX15" fmla="*/ 52330 w 261650"/>
                        <a:gd name="connsiteY15" fmla="*/ 206566 h 214829"/>
                        <a:gd name="connsiteX16" fmla="*/ 96397 w 261650"/>
                        <a:gd name="connsiteY16" fmla="*/ 214829 h 214829"/>
                        <a:gd name="connsiteX17" fmla="*/ 179024 w 261650"/>
                        <a:gd name="connsiteY17" fmla="*/ 212075 h 214829"/>
                        <a:gd name="connsiteX18" fmla="*/ 192795 w 261650"/>
                        <a:gd name="connsiteY18" fmla="*/ 209321 h 214829"/>
                        <a:gd name="connsiteX19" fmla="*/ 201057 w 261650"/>
                        <a:gd name="connsiteY19" fmla="*/ 201058 h 214829"/>
                        <a:gd name="connsiteX20" fmla="*/ 220337 w 261650"/>
                        <a:gd name="connsiteY20" fmla="*/ 190041 h 214829"/>
                        <a:gd name="connsiteX21" fmla="*/ 228600 w 261650"/>
                        <a:gd name="connsiteY21" fmla="*/ 184533 h 214829"/>
                        <a:gd name="connsiteX22" fmla="*/ 231354 w 261650"/>
                        <a:gd name="connsiteY22" fmla="*/ 176270 h 214829"/>
                        <a:gd name="connsiteX23" fmla="*/ 239616 w 261650"/>
                        <a:gd name="connsiteY23" fmla="*/ 168007 h 214829"/>
                        <a:gd name="connsiteX24" fmla="*/ 245125 w 261650"/>
                        <a:gd name="connsiteY24" fmla="*/ 159745 h 214829"/>
                        <a:gd name="connsiteX25" fmla="*/ 247879 w 261650"/>
                        <a:gd name="connsiteY25" fmla="*/ 151482 h 214829"/>
                        <a:gd name="connsiteX26" fmla="*/ 253388 w 261650"/>
                        <a:gd name="connsiteY26" fmla="*/ 145974 h 214829"/>
                        <a:gd name="connsiteX27" fmla="*/ 261650 w 261650"/>
                        <a:gd name="connsiteY27" fmla="*/ 129448 h 214829"/>
                        <a:gd name="connsiteX28" fmla="*/ 256142 w 261650"/>
                        <a:gd name="connsiteY28" fmla="*/ 118431 h 214829"/>
                        <a:gd name="connsiteX29" fmla="*/ 245125 w 261650"/>
                        <a:gd name="connsiteY29" fmla="*/ 93643 h 214829"/>
                        <a:gd name="connsiteX30" fmla="*/ 239616 w 261650"/>
                        <a:gd name="connsiteY30" fmla="*/ 88135 h 214829"/>
                        <a:gd name="connsiteX31" fmla="*/ 234108 w 261650"/>
                        <a:gd name="connsiteY31" fmla="*/ 79872 h 214829"/>
                        <a:gd name="connsiteX32" fmla="*/ 165253 w 261650"/>
                        <a:gd name="connsiteY32" fmla="*/ 82627 h 214829"/>
                        <a:gd name="connsiteX33" fmla="*/ 126694 w 261650"/>
                        <a:gd name="connsiteY33" fmla="*/ 82627 h 214829"/>
                        <a:gd name="connsiteX34" fmla="*/ 110168 w 261650"/>
                        <a:gd name="connsiteY34" fmla="*/ 68855 h 214829"/>
                        <a:gd name="connsiteX35" fmla="*/ 101906 w 261650"/>
                        <a:gd name="connsiteY35" fmla="*/ 55084 h 214829"/>
                        <a:gd name="connsiteX36" fmla="*/ 104660 w 261650"/>
                        <a:gd name="connsiteY36" fmla="*/ 19280 h 214829"/>
                        <a:gd name="connsiteX37" fmla="*/ 107414 w 261650"/>
                        <a:gd name="connsiteY37" fmla="*/ 11017 h 214829"/>
                        <a:gd name="connsiteX38" fmla="*/ 99151 w 261650"/>
                        <a:gd name="connsiteY38" fmla="*/ 5508 h 214829"/>
                        <a:gd name="connsiteX39" fmla="*/ 82626 w 261650"/>
                        <a:gd name="connsiteY39" fmla="*/ 0 h 2148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</a:cxnLst>
                      <a:rect l="l" t="t" r="r" b="b"/>
                      <a:pathLst>
                        <a:path w="261650" h="214829">
                          <a:moveTo>
                            <a:pt x="82626" y="0"/>
                          </a:moveTo>
                          <a:lnTo>
                            <a:pt x="82626" y="0"/>
                          </a:lnTo>
                          <a:cubicBezTo>
                            <a:pt x="64278" y="2039"/>
                            <a:pt x="60881" y="-1428"/>
                            <a:pt x="49576" y="8263"/>
                          </a:cubicBezTo>
                          <a:cubicBezTo>
                            <a:pt x="45633" y="11643"/>
                            <a:pt x="38559" y="19280"/>
                            <a:pt x="38559" y="19280"/>
                          </a:cubicBezTo>
                          <a:cubicBezTo>
                            <a:pt x="37641" y="22034"/>
                            <a:pt x="37214" y="25004"/>
                            <a:pt x="35804" y="27542"/>
                          </a:cubicBezTo>
                          <a:cubicBezTo>
                            <a:pt x="28015" y="41562"/>
                            <a:pt x="27639" y="41218"/>
                            <a:pt x="19279" y="49576"/>
                          </a:cubicBezTo>
                          <a:cubicBezTo>
                            <a:pt x="18361" y="52330"/>
                            <a:pt x="17323" y="55047"/>
                            <a:pt x="16525" y="57839"/>
                          </a:cubicBezTo>
                          <a:cubicBezTo>
                            <a:pt x="15485" y="61478"/>
                            <a:pt x="15464" y="65470"/>
                            <a:pt x="13771" y="68855"/>
                          </a:cubicBezTo>
                          <a:cubicBezTo>
                            <a:pt x="12610" y="71178"/>
                            <a:pt x="10098" y="72528"/>
                            <a:pt x="8262" y="74364"/>
                          </a:cubicBezTo>
                          <a:cubicBezTo>
                            <a:pt x="7344" y="78036"/>
                            <a:pt x="6596" y="81755"/>
                            <a:pt x="5508" y="85381"/>
                          </a:cubicBezTo>
                          <a:cubicBezTo>
                            <a:pt x="3840" y="90942"/>
                            <a:pt x="0" y="101906"/>
                            <a:pt x="0" y="101906"/>
                          </a:cubicBezTo>
                          <a:cubicBezTo>
                            <a:pt x="918" y="121186"/>
                            <a:pt x="1151" y="140510"/>
                            <a:pt x="2754" y="159745"/>
                          </a:cubicBezTo>
                          <a:cubicBezTo>
                            <a:pt x="3532" y="169086"/>
                            <a:pt x="5957" y="167193"/>
                            <a:pt x="11016" y="173516"/>
                          </a:cubicBezTo>
                          <a:cubicBezTo>
                            <a:pt x="17268" y="181331"/>
                            <a:pt x="17041" y="185047"/>
                            <a:pt x="24788" y="192795"/>
                          </a:cubicBezTo>
                          <a:cubicBezTo>
                            <a:pt x="31406" y="199413"/>
                            <a:pt x="33471" y="197697"/>
                            <a:pt x="41313" y="201058"/>
                          </a:cubicBezTo>
                          <a:cubicBezTo>
                            <a:pt x="45087" y="202675"/>
                            <a:pt x="48435" y="205268"/>
                            <a:pt x="52330" y="206566"/>
                          </a:cubicBezTo>
                          <a:cubicBezTo>
                            <a:pt x="69863" y="212410"/>
                            <a:pt x="78272" y="212564"/>
                            <a:pt x="96397" y="214829"/>
                          </a:cubicBezTo>
                          <a:cubicBezTo>
                            <a:pt x="123939" y="213911"/>
                            <a:pt x="151511" y="213647"/>
                            <a:pt x="179024" y="212075"/>
                          </a:cubicBezTo>
                          <a:cubicBezTo>
                            <a:pt x="183698" y="211808"/>
                            <a:pt x="188608" y="211415"/>
                            <a:pt x="192795" y="209321"/>
                          </a:cubicBezTo>
                          <a:cubicBezTo>
                            <a:pt x="196279" y="207579"/>
                            <a:pt x="198065" y="203552"/>
                            <a:pt x="201057" y="201058"/>
                          </a:cubicBezTo>
                          <a:cubicBezTo>
                            <a:pt x="208378" y="194957"/>
                            <a:pt x="211764" y="194939"/>
                            <a:pt x="220337" y="190041"/>
                          </a:cubicBezTo>
                          <a:cubicBezTo>
                            <a:pt x="223211" y="188399"/>
                            <a:pt x="225846" y="186369"/>
                            <a:pt x="228600" y="184533"/>
                          </a:cubicBezTo>
                          <a:cubicBezTo>
                            <a:pt x="229518" y="181779"/>
                            <a:pt x="229744" y="178686"/>
                            <a:pt x="231354" y="176270"/>
                          </a:cubicBezTo>
                          <a:cubicBezTo>
                            <a:pt x="233514" y="173029"/>
                            <a:pt x="237122" y="170999"/>
                            <a:pt x="239616" y="168007"/>
                          </a:cubicBezTo>
                          <a:cubicBezTo>
                            <a:pt x="241735" y="165464"/>
                            <a:pt x="243289" y="162499"/>
                            <a:pt x="245125" y="159745"/>
                          </a:cubicBezTo>
                          <a:cubicBezTo>
                            <a:pt x="246043" y="156991"/>
                            <a:pt x="246385" y="153972"/>
                            <a:pt x="247879" y="151482"/>
                          </a:cubicBezTo>
                          <a:cubicBezTo>
                            <a:pt x="249215" y="149255"/>
                            <a:pt x="251766" y="148002"/>
                            <a:pt x="253388" y="145974"/>
                          </a:cubicBezTo>
                          <a:cubicBezTo>
                            <a:pt x="259489" y="138348"/>
                            <a:pt x="258742" y="138174"/>
                            <a:pt x="261650" y="129448"/>
                          </a:cubicBezTo>
                          <a:cubicBezTo>
                            <a:pt x="259814" y="125776"/>
                            <a:pt x="257810" y="122183"/>
                            <a:pt x="256142" y="118431"/>
                          </a:cubicBezTo>
                          <a:cubicBezTo>
                            <a:pt x="252965" y="111283"/>
                            <a:pt x="249641" y="100417"/>
                            <a:pt x="245125" y="93643"/>
                          </a:cubicBezTo>
                          <a:cubicBezTo>
                            <a:pt x="243685" y="91482"/>
                            <a:pt x="241238" y="90163"/>
                            <a:pt x="239616" y="88135"/>
                          </a:cubicBezTo>
                          <a:cubicBezTo>
                            <a:pt x="237548" y="85550"/>
                            <a:pt x="235944" y="82626"/>
                            <a:pt x="234108" y="79872"/>
                          </a:cubicBezTo>
                          <a:cubicBezTo>
                            <a:pt x="211156" y="80790"/>
                            <a:pt x="188175" y="81148"/>
                            <a:pt x="165253" y="82627"/>
                          </a:cubicBezTo>
                          <a:cubicBezTo>
                            <a:pt x="128587" y="84993"/>
                            <a:pt x="171285" y="88201"/>
                            <a:pt x="126694" y="82627"/>
                          </a:cubicBezTo>
                          <a:cubicBezTo>
                            <a:pt x="124854" y="81247"/>
                            <a:pt x="112556" y="72834"/>
                            <a:pt x="110168" y="68855"/>
                          </a:cubicBezTo>
                          <a:cubicBezTo>
                            <a:pt x="99439" y="50975"/>
                            <a:pt x="115865" y="69046"/>
                            <a:pt x="101906" y="55084"/>
                          </a:cubicBezTo>
                          <a:cubicBezTo>
                            <a:pt x="102824" y="43149"/>
                            <a:pt x="103175" y="31157"/>
                            <a:pt x="104660" y="19280"/>
                          </a:cubicBezTo>
                          <a:cubicBezTo>
                            <a:pt x="105020" y="16399"/>
                            <a:pt x="108492" y="13713"/>
                            <a:pt x="107414" y="11017"/>
                          </a:cubicBezTo>
                          <a:cubicBezTo>
                            <a:pt x="106185" y="7943"/>
                            <a:pt x="102423" y="6011"/>
                            <a:pt x="99151" y="5508"/>
                          </a:cubicBezTo>
                          <a:cubicBezTo>
                            <a:pt x="90077" y="4112"/>
                            <a:pt x="85380" y="918"/>
                            <a:pt x="82626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71" name="Freeform 270"/>
                    <p:cNvSpPr/>
                    <p:nvPr/>
                  </p:nvSpPr>
                  <p:spPr>
                    <a:xfrm rot="18223184">
                      <a:off x="800588" y="2974683"/>
                      <a:ext cx="164180" cy="128326"/>
                    </a:xfrm>
                    <a:custGeom>
                      <a:avLst/>
                      <a:gdLst>
                        <a:gd name="connsiteX0" fmla="*/ 82626 w 261650"/>
                        <a:gd name="connsiteY0" fmla="*/ 0 h 214829"/>
                        <a:gd name="connsiteX1" fmla="*/ 82626 w 261650"/>
                        <a:gd name="connsiteY1" fmla="*/ 0 h 214829"/>
                        <a:gd name="connsiteX2" fmla="*/ 49576 w 261650"/>
                        <a:gd name="connsiteY2" fmla="*/ 8263 h 214829"/>
                        <a:gd name="connsiteX3" fmla="*/ 38559 w 261650"/>
                        <a:gd name="connsiteY3" fmla="*/ 19280 h 214829"/>
                        <a:gd name="connsiteX4" fmla="*/ 35804 w 261650"/>
                        <a:gd name="connsiteY4" fmla="*/ 27542 h 214829"/>
                        <a:gd name="connsiteX5" fmla="*/ 19279 w 261650"/>
                        <a:gd name="connsiteY5" fmla="*/ 49576 h 214829"/>
                        <a:gd name="connsiteX6" fmla="*/ 16525 w 261650"/>
                        <a:gd name="connsiteY6" fmla="*/ 57839 h 214829"/>
                        <a:gd name="connsiteX7" fmla="*/ 13771 w 261650"/>
                        <a:gd name="connsiteY7" fmla="*/ 68855 h 214829"/>
                        <a:gd name="connsiteX8" fmla="*/ 8262 w 261650"/>
                        <a:gd name="connsiteY8" fmla="*/ 74364 h 214829"/>
                        <a:gd name="connsiteX9" fmla="*/ 5508 w 261650"/>
                        <a:gd name="connsiteY9" fmla="*/ 85381 h 214829"/>
                        <a:gd name="connsiteX10" fmla="*/ 0 w 261650"/>
                        <a:gd name="connsiteY10" fmla="*/ 101906 h 214829"/>
                        <a:gd name="connsiteX11" fmla="*/ 2754 w 261650"/>
                        <a:gd name="connsiteY11" fmla="*/ 159745 h 214829"/>
                        <a:gd name="connsiteX12" fmla="*/ 11016 w 261650"/>
                        <a:gd name="connsiteY12" fmla="*/ 173516 h 214829"/>
                        <a:gd name="connsiteX13" fmla="*/ 24788 w 261650"/>
                        <a:gd name="connsiteY13" fmla="*/ 192795 h 214829"/>
                        <a:gd name="connsiteX14" fmla="*/ 41313 w 261650"/>
                        <a:gd name="connsiteY14" fmla="*/ 201058 h 214829"/>
                        <a:gd name="connsiteX15" fmla="*/ 52330 w 261650"/>
                        <a:gd name="connsiteY15" fmla="*/ 206566 h 214829"/>
                        <a:gd name="connsiteX16" fmla="*/ 96397 w 261650"/>
                        <a:gd name="connsiteY16" fmla="*/ 214829 h 214829"/>
                        <a:gd name="connsiteX17" fmla="*/ 179024 w 261650"/>
                        <a:gd name="connsiteY17" fmla="*/ 212075 h 214829"/>
                        <a:gd name="connsiteX18" fmla="*/ 192795 w 261650"/>
                        <a:gd name="connsiteY18" fmla="*/ 209321 h 214829"/>
                        <a:gd name="connsiteX19" fmla="*/ 201057 w 261650"/>
                        <a:gd name="connsiteY19" fmla="*/ 201058 h 214829"/>
                        <a:gd name="connsiteX20" fmla="*/ 220337 w 261650"/>
                        <a:gd name="connsiteY20" fmla="*/ 190041 h 214829"/>
                        <a:gd name="connsiteX21" fmla="*/ 228600 w 261650"/>
                        <a:gd name="connsiteY21" fmla="*/ 184533 h 214829"/>
                        <a:gd name="connsiteX22" fmla="*/ 231354 w 261650"/>
                        <a:gd name="connsiteY22" fmla="*/ 176270 h 214829"/>
                        <a:gd name="connsiteX23" fmla="*/ 239616 w 261650"/>
                        <a:gd name="connsiteY23" fmla="*/ 168007 h 214829"/>
                        <a:gd name="connsiteX24" fmla="*/ 245125 w 261650"/>
                        <a:gd name="connsiteY24" fmla="*/ 159745 h 214829"/>
                        <a:gd name="connsiteX25" fmla="*/ 247879 w 261650"/>
                        <a:gd name="connsiteY25" fmla="*/ 151482 h 214829"/>
                        <a:gd name="connsiteX26" fmla="*/ 253388 w 261650"/>
                        <a:gd name="connsiteY26" fmla="*/ 145974 h 214829"/>
                        <a:gd name="connsiteX27" fmla="*/ 261650 w 261650"/>
                        <a:gd name="connsiteY27" fmla="*/ 129448 h 214829"/>
                        <a:gd name="connsiteX28" fmla="*/ 256142 w 261650"/>
                        <a:gd name="connsiteY28" fmla="*/ 118431 h 214829"/>
                        <a:gd name="connsiteX29" fmla="*/ 245125 w 261650"/>
                        <a:gd name="connsiteY29" fmla="*/ 93643 h 214829"/>
                        <a:gd name="connsiteX30" fmla="*/ 239616 w 261650"/>
                        <a:gd name="connsiteY30" fmla="*/ 88135 h 214829"/>
                        <a:gd name="connsiteX31" fmla="*/ 234108 w 261650"/>
                        <a:gd name="connsiteY31" fmla="*/ 79872 h 214829"/>
                        <a:gd name="connsiteX32" fmla="*/ 165253 w 261650"/>
                        <a:gd name="connsiteY32" fmla="*/ 82627 h 214829"/>
                        <a:gd name="connsiteX33" fmla="*/ 126694 w 261650"/>
                        <a:gd name="connsiteY33" fmla="*/ 82627 h 214829"/>
                        <a:gd name="connsiteX34" fmla="*/ 110168 w 261650"/>
                        <a:gd name="connsiteY34" fmla="*/ 68855 h 214829"/>
                        <a:gd name="connsiteX35" fmla="*/ 101906 w 261650"/>
                        <a:gd name="connsiteY35" fmla="*/ 55084 h 214829"/>
                        <a:gd name="connsiteX36" fmla="*/ 104660 w 261650"/>
                        <a:gd name="connsiteY36" fmla="*/ 19280 h 214829"/>
                        <a:gd name="connsiteX37" fmla="*/ 107414 w 261650"/>
                        <a:gd name="connsiteY37" fmla="*/ 11017 h 214829"/>
                        <a:gd name="connsiteX38" fmla="*/ 99151 w 261650"/>
                        <a:gd name="connsiteY38" fmla="*/ 5508 h 214829"/>
                        <a:gd name="connsiteX39" fmla="*/ 82626 w 261650"/>
                        <a:gd name="connsiteY39" fmla="*/ 0 h 2148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</a:cxnLst>
                      <a:rect l="l" t="t" r="r" b="b"/>
                      <a:pathLst>
                        <a:path w="261650" h="214829">
                          <a:moveTo>
                            <a:pt x="82626" y="0"/>
                          </a:moveTo>
                          <a:lnTo>
                            <a:pt x="82626" y="0"/>
                          </a:lnTo>
                          <a:cubicBezTo>
                            <a:pt x="64278" y="2039"/>
                            <a:pt x="60881" y="-1428"/>
                            <a:pt x="49576" y="8263"/>
                          </a:cubicBezTo>
                          <a:cubicBezTo>
                            <a:pt x="45633" y="11643"/>
                            <a:pt x="38559" y="19280"/>
                            <a:pt x="38559" y="19280"/>
                          </a:cubicBezTo>
                          <a:cubicBezTo>
                            <a:pt x="37641" y="22034"/>
                            <a:pt x="37214" y="25004"/>
                            <a:pt x="35804" y="27542"/>
                          </a:cubicBezTo>
                          <a:cubicBezTo>
                            <a:pt x="28015" y="41562"/>
                            <a:pt x="27639" y="41218"/>
                            <a:pt x="19279" y="49576"/>
                          </a:cubicBezTo>
                          <a:cubicBezTo>
                            <a:pt x="18361" y="52330"/>
                            <a:pt x="17323" y="55047"/>
                            <a:pt x="16525" y="57839"/>
                          </a:cubicBezTo>
                          <a:cubicBezTo>
                            <a:pt x="15485" y="61478"/>
                            <a:pt x="15464" y="65470"/>
                            <a:pt x="13771" y="68855"/>
                          </a:cubicBezTo>
                          <a:cubicBezTo>
                            <a:pt x="12610" y="71178"/>
                            <a:pt x="10098" y="72528"/>
                            <a:pt x="8262" y="74364"/>
                          </a:cubicBezTo>
                          <a:cubicBezTo>
                            <a:pt x="7344" y="78036"/>
                            <a:pt x="6596" y="81755"/>
                            <a:pt x="5508" y="85381"/>
                          </a:cubicBezTo>
                          <a:cubicBezTo>
                            <a:pt x="3840" y="90942"/>
                            <a:pt x="0" y="101906"/>
                            <a:pt x="0" y="101906"/>
                          </a:cubicBezTo>
                          <a:cubicBezTo>
                            <a:pt x="918" y="121186"/>
                            <a:pt x="1151" y="140510"/>
                            <a:pt x="2754" y="159745"/>
                          </a:cubicBezTo>
                          <a:cubicBezTo>
                            <a:pt x="3532" y="169086"/>
                            <a:pt x="5957" y="167193"/>
                            <a:pt x="11016" y="173516"/>
                          </a:cubicBezTo>
                          <a:cubicBezTo>
                            <a:pt x="17268" y="181331"/>
                            <a:pt x="17041" y="185047"/>
                            <a:pt x="24788" y="192795"/>
                          </a:cubicBezTo>
                          <a:cubicBezTo>
                            <a:pt x="31406" y="199413"/>
                            <a:pt x="33471" y="197697"/>
                            <a:pt x="41313" y="201058"/>
                          </a:cubicBezTo>
                          <a:cubicBezTo>
                            <a:pt x="45087" y="202675"/>
                            <a:pt x="48435" y="205268"/>
                            <a:pt x="52330" y="206566"/>
                          </a:cubicBezTo>
                          <a:cubicBezTo>
                            <a:pt x="69863" y="212410"/>
                            <a:pt x="78272" y="212564"/>
                            <a:pt x="96397" y="214829"/>
                          </a:cubicBezTo>
                          <a:cubicBezTo>
                            <a:pt x="123939" y="213911"/>
                            <a:pt x="151511" y="213647"/>
                            <a:pt x="179024" y="212075"/>
                          </a:cubicBezTo>
                          <a:cubicBezTo>
                            <a:pt x="183698" y="211808"/>
                            <a:pt x="188608" y="211415"/>
                            <a:pt x="192795" y="209321"/>
                          </a:cubicBezTo>
                          <a:cubicBezTo>
                            <a:pt x="196279" y="207579"/>
                            <a:pt x="198065" y="203552"/>
                            <a:pt x="201057" y="201058"/>
                          </a:cubicBezTo>
                          <a:cubicBezTo>
                            <a:pt x="208378" y="194957"/>
                            <a:pt x="211764" y="194939"/>
                            <a:pt x="220337" y="190041"/>
                          </a:cubicBezTo>
                          <a:cubicBezTo>
                            <a:pt x="223211" y="188399"/>
                            <a:pt x="225846" y="186369"/>
                            <a:pt x="228600" y="184533"/>
                          </a:cubicBezTo>
                          <a:cubicBezTo>
                            <a:pt x="229518" y="181779"/>
                            <a:pt x="229744" y="178686"/>
                            <a:pt x="231354" y="176270"/>
                          </a:cubicBezTo>
                          <a:cubicBezTo>
                            <a:pt x="233514" y="173029"/>
                            <a:pt x="237122" y="170999"/>
                            <a:pt x="239616" y="168007"/>
                          </a:cubicBezTo>
                          <a:cubicBezTo>
                            <a:pt x="241735" y="165464"/>
                            <a:pt x="243289" y="162499"/>
                            <a:pt x="245125" y="159745"/>
                          </a:cubicBezTo>
                          <a:cubicBezTo>
                            <a:pt x="246043" y="156991"/>
                            <a:pt x="246385" y="153972"/>
                            <a:pt x="247879" y="151482"/>
                          </a:cubicBezTo>
                          <a:cubicBezTo>
                            <a:pt x="249215" y="149255"/>
                            <a:pt x="251766" y="148002"/>
                            <a:pt x="253388" y="145974"/>
                          </a:cubicBezTo>
                          <a:cubicBezTo>
                            <a:pt x="259489" y="138348"/>
                            <a:pt x="258742" y="138174"/>
                            <a:pt x="261650" y="129448"/>
                          </a:cubicBezTo>
                          <a:cubicBezTo>
                            <a:pt x="259814" y="125776"/>
                            <a:pt x="257810" y="122183"/>
                            <a:pt x="256142" y="118431"/>
                          </a:cubicBezTo>
                          <a:cubicBezTo>
                            <a:pt x="252965" y="111283"/>
                            <a:pt x="249641" y="100417"/>
                            <a:pt x="245125" y="93643"/>
                          </a:cubicBezTo>
                          <a:cubicBezTo>
                            <a:pt x="243685" y="91482"/>
                            <a:pt x="241238" y="90163"/>
                            <a:pt x="239616" y="88135"/>
                          </a:cubicBezTo>
                          <a:cubicBezTo>
                            <a:pt x="237548" y="85550"/>
                            <a:pt x="235944" y="82626"/>
                            <a:pt x="234108" y="79872"/>
                          </a:cubicBezTo>
                          <a:cubicBezTo>
                            <a:pt x="211156" y="80790"/>
                            <a:pt x="188175" y="81148"/>
                            <a:pt x="165253" y="82627"/>
                          </a:cubicBezTo>
                          <a:cubicBezTo>
                            <a:pt x="128587" y="84993"/>
                            <a:pt x="171285" y="88201"/>
                            <a:pt x="126694" y="82627"/>
                          </a:cubicBezTo>
                          <a:cubicBezTo>
                            <a:pt x="124854" y="81247"/>
                            <a:pt x="112556" y="72834"/>
                            <a:pt x="110168" y="68855"/>
                          </a:cubicBezTo>
                          <a:cubicBezTo>
                            <a:pt x="99439" y="50975"/>
                            <a:pt x="115865" y="69046"/>
                            <a:pt x="101906" y="55084"/>
                          </a:cubicBezTo>
                          <a:cubicBezTo>
                            <a:pt x="102824" y="43149"/>
                            <a:pt x="103175" y="31157"/>
                            <a:pt x="104660" y="19280"/>
                          </a:cubicBezTo>
                          <a:cubicBezTo>
                            <a:pt x="105020" y="16399"/>
                            <a:pt x="108492" y="13713"/>
                            <a:pt x="107414" y="11017"/>
                          </a:cubicBezTo>
                          <a:cubicBezTo>
                            <a:pt x="106185" y="7943"/>
                            <a:pt x="102423" y="6011"/>
                            <a:pt x="99151" y="5508"/>
                          </a:cubicBezTo>
                          <a:cubicBezTo>
                            <a:pt x="90077" y="4112"/>
                            <a:pt x="85380" y="918"/>
                            <a:pt x="82626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272" name="Freeform 271"/>
                    <p:cNvSpPr/>
                    <p:nvPr/>
                  </p:nvSpPr>
                  <p:spPr>
                    <a:xfrm rot="13873363">
                      <a:off x="1128267" y="3110665"/>
                      <a:ext cx="113201" cy="100861"/>
                    </a:xfrm>
                    <a:custGeom>
                      <a:avLst/>
                      <a:gdLst>
                        <a:gd name="connsiteX0" fmla="*/ 82626 w 261650"/>
                        <a:gd name="connsiteY0" fmla="*/ 0 h 214829"/>
                        <a:gd name="connsiteX1" fmla="*/ 82626 w 261650"/>
                        <a:gd name="connsiteY1" fmla="*/ 0 h 214829"/>
                        <a:gd name="connsiteX2" fmla="*/ 49576 w 261650"/>
                        <a:gd name="connsiteY2" fmla="*/ 8263 h 214829"/>
                        <a:gd name="connsiteX3" fmla="*/ 38559 w 261650"/>
                        <a:gd name="connsiteY3" fmla="*/ 19280 h 214829"/>
                        <a:gd name="connsiteX4" fmla="*/ 35804 w 261650"/>
                        <a:gd name="connsiteY4" fmla="*/ 27542 h 214829"/>
                        <a:gd name="connsiteX5" fmla="*/ 19279 w 261650"/>
                        <a:gd name="connsiteY5" fmla="*/ 49576 h 214829"/>
                        <a:gd name="connsiteX6" fmla="*/ 16525 w 261650"/>
                        <a:gd name="connsiteY6" fmla="*/ 57839 h 214829"/>
                        <a:gd name="connsiteX7" fmla="*/ 13771 w 261650"/>
                        <a:gd name="connsiteY7" fmla="*/ 68855 h 214829"/>
                        <a:gd name="connsiteX8" fmla="*/ 8262 w 261650"/>
                        <a:gd name="connsiteY8" fmla="*/ 74364 h 214829"/>
                        <a:gd name="connsiteX9" fmla="*/ 5508 w 261650"/>
                        <a:gd name="connsiteY9" fmla="*/ 85381 h 214829"/>
                        <a:gd name="connsiteX10" fmla="*/ 0 w 261650"/>
                        <a:gd name="connsiteY10" fmla="*/ 101906 h 214829"/>
                        <a:gd name="connsiteX11" fmla="*/ 2754 w 261650"/>
                        <a:gd name="connsiteY11" fmla="*/ 159745 h 214829"/>
                        <a:gd name="connsiteX12" fmla="*/ 11016 w 261650"/>
                        <a:gd name="connsiteY12" fmla="*/ 173516 h 214829"/>
                        <a:gd name="connsiteX13" fmla="*/ 24788 w 261650"/>
                        <a:gd name="connsiteY13" fmla="*/ 192795 h 214829"/>
                        <a:gd name="connsiteX14" fmla="*/ 41313 w 261650"/>
                        <a:gd name="connsiteY14" fmla="*/ 201058 h 214829"/>
                        <a:gd name="connsiteX15" fmla="*/ 52330 w 261650"/>
                        <a:gd name="connsiteY15" fmla="*/ 206566 h 214829"/>
                        <a:gd name="connsiteX16" fmla="*/ 96397 w 261650"/>
                        <a:gd name="connsiteY16" fmla="*/ 214829 h 214829"/>
                        <a:gd name="connsiteX17" fmla="*/ 179024 w 261650"/>
                        <a:gd name="connsiteY17" fmla="*/ 212075 h 214829"/>
                        <a:gd name="connsiteX18" fmla="*/ 192795 w 261650"/>
                        <a:gd name="connsiteY18" fmla="*/ 209321 h 214829"/>
                        <a:gd name="connsiteX19" fmla="*/ 201057 w 261650"/>
                        <a:gd name="connsiteY19" fmla="*/ 201058 h 214829"/>
                        <a:gd name="connsiteX20" fmla="*/ 220337 w 261650"/>
                        <a:gd name="connsiteY20" fmla="*/ 190041 h 214829"/>
                        <a:gd name="connsiteX21" fmla="*/ 228600 w 261650"/>
                        <a:gd name="connsiteY21" fmla="*/ 184533 h 214829"/>
                        <a:gd name="connsiteX22" fmla="*/ 231354 w 261650"/>
                        <a:gd name="connsiteY22" fmla="*/ 176270 h 214829"/>
                        <a:gd name="connsiteX23" fmla="*/ 239616 w 261650"/>
                        <a:gd name="connsiteY23" fmla="*/ 168007 h 214829"/>
                        <a:gd name="connsiteX24" fmla="*/ 245125 w 261650"/>
                        <a:gd name="connsiteY24" fmla="*/ 159745 h 214829"/>
                        <a:gd name="connsiteX25" fmla="*/ 247879 w 261650"/>
                        <a:gd name="connsiteY25" fmla="*/ 151482 h 214829"/>
                        <a:gd name="connsiteX26" fmla="*/ 253388 w 261650"/>
                        <a:gd name="connsiteY26" fmla="*/ 145974 h 214829"/>
                        <a:gd name="connsiteX27" fmla="*/ 261650 w 261650"/>
                        <a:gd name="connsiteY27" fmla="*/ 129448 h 214829"/>
                        <a:gd name="connsiteX28" fmla="*/ 256142 w 261650"/>
                        <a:gd name="connsiteY28" fmla="*/ 118431 h 214829"/>
                        <a:gd name="connsiteX29" fmla="*/ 245125 w 261650"/>
                        <a:gd name="connsiteY29" fmla="*/ 93643 h 214829"/>
                        <a:gd name="connsiteX30" fmla="*/ 239616 w 261650"/>
                        <a:gd name="connsiteY30" fmla="*/ 88135 h 214829"/>
                        <a:gd name="connsiteX31" fmla="*/ 234108 w 261650"/>
                        <a:gd name="connsiteY31" fmla="*/ 79872 h 214829"/>
                        <a:gd name="connsiteX32" fmla="*/ 165253 w 261650"/>
                        <a:gd name="connsiteY32" fmla="*/ 82627 h 214829"/>
                        <a:gd name="connsiteX33" fmla="*/ 126694 w 261650"/>
                        <a:gd name="connsiteY33" fmla="*/ 82627 h 214829"/>
                        <a:gd name="connsiteX34" fmla="*/ 110168 w 261650"/>
                        <a:gd name="connsiteY34" fmla="*/ 68855 h 214829"/>
                        <a:gd name="connsiteX35" fmla="*/ 101906 w 261650"/>
                        <a:gd name="connsiteY35" fmla="*/ 55084 h 214829"/>
                        <a:gd name="connsiteX36" fmla="*/ 104660 w 261650"/>
                        <a:gd name="connsiteY36" fmla="*/ 19280 h 214829"/>
                        <a:gd name="connsiteX37" fmla="*/ 107414 w 261650"/>
                        <a:gd name="connsiteY37" fmla="*/ 11017 h 214829"/>
                        <a:gd name="connsiteX38" fmla="*/ 99151 w 261650"/>
                        <a:gd name="connsiteY38" fmla="*/ 5508 h 214829"/>
                        <a:gd name="connsiteX39" fmla="*/ 82626 w 261650"/>
                        <a:gd name="connsiteY39" fmla="*/ 0 h 2148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</a:cxnLst>
                      <a:rect l="l" t="t" r="r" b="b"/>
                      <a:pathLst>
                        <a:path w="261650" h="214829">
                          <a:moveTo>
                            <a:pt x="82626" y="0"/>
                          </a:moveTo>
                          <a:lnTo>
                            <a:pt x="82626" y="0"/>
                          </a:lnTo>
                          <a:cubicBezTo>
                            <a:pt x="64278" y="2039"/>
                            <a:pt x="60881" y="-1428"/>
                            <a:pt x="49576" y="8263"/>
                          </a:cubicBezTo>
                          <a:cubicBezTo>
                            <a:pt x="45633" y="11643"/>
                            <a:pt x="38559" y="19280"/>
                            <a:pt x="38559" y="19280"/>
                          </a:cubicBezTo>
                          <a:cubicBezTo>
                            <a:pt x="37641" y="22034"/>
                            <a:pt x="37214" y="25004"/>
                            <a:pt x="35804" y="27542"/>
                          </a:cubicBezTo>
                          <a:cubicBezTo>
                            <a:pt x="28015" y="41562"/>
                            <a:pt x="27639" y="41218"/>
                            <a:pt x="19279" y="49576"/>
                          </a:cubicBezTo>
                          <a:cubicBezTo>
                            <a:pt x="18361" y="52330"/>
                            <a:pt x="17323" y="55047"/>
                            <a:pt x="16525" y="57839"/>
                          </a:cubicBezTo>
                          <a:cubicBezTo>
                            <a:pt x="15485" y="61478"/>
                            <a:pt x="15464" y="65470"/>
                            <a:pt x="13771" y="68855"/>
                          </a:cubicBezTo>
                          <a:cubicBezTo>
                            <a:pt x="12610" y="71178"/>
                            <a:pt x="10098" y="72528"/>
                            <a:pt x="8262" y="74364"/>
                          </a:cubicBezTo>
                          <a:cubicBezTo>
                            <a:pt x="7344" y="78036"/>
                            <a:pt x="6596" y="81755"/>
                            <a:pt x="5508" y="85381"/>
                          </a:cubicBezTo>
                          <a:cubicBezTo>
                            <a:pt x="3840" y="90942"/>
                            <a:pt x="0" y="101906"/>
                            <a:pt x="0" y="101906"/>
                          </a:cubicBezTo>
                          <a:cubicBezTo>
                            <a:pt x="918" y="121186"/>
                            <a:pt x="1151" y="140510"/>
                            <a:pt x="2754" y="159745"/>
                          </a:cubicBezTo>
                          <a:cubicBezTo>
                            <a:pt x="3532" y="169086"/>
                            <a:pt x="5957" y="167193"/>
                            <a:pt x="11016" y="173516"/>
                          </a:cubicBezTo>
                          <a:cubicBezTo>
                            <a:pt x="17268" y="181331"/>
                            <a:pt x="17041" y="185047"/>
                            <a:pt x="24788" y="192795"/>
                          </a:cubicBezTo>
                          <a:cubicBezTo>
                            <a:pt x="31406" y="199413"/>
                            <a:pt x="33471" y="197697"/>
                            <a:pt x="41313" y="201058"/>
                          </a:cubicBezTo>
                          <a:cubicBezTo>
                            <a:pt x="45087" y="202675"/>
                            <a:pt x="48435" y="205268"/>
                            <a:pt x="52330" y="206566"/>
                          </a:cubicBezTo>
                          <a:cubicBezTo>
                            <a:pt x="69863" y="212410"/>
                            <a:pt x="78272" y="212564"/>
                            <a:pt x="96397" y="214829"/>
                          </a:cubicBezTo>
                          <a:cubicBezTo>
                            <a:pt x="123939" y="213911"/>
                            <a:pt x="151511" y="213647"/>
                            <a:pt x="179024" y="212075"/>
                          </a:cubicBezTo>
                          <a:cubicBezTo>
                            <a:pt x="183698" y="211808"/>
                            <a:pt x="188608" y="211415"/>
                            <a:pt x="192795" y="209321"/>
                          </a:cubicBezTo>
                          <a:cubicBezTo>
                            <a:pt x="196279" y="207579"/>
                            <a:pt x="198065" y="203552"/>
                            <a:pt x="201057" y="201058"/>
                          </a:cubicBezTo>
                          <a:cubicBezTo>
                            <a:pt x="208378" y="194957"/>
                            <a:pt x="211764" y="194939"/>
                            <a:pt x="220337" y="190041"/>
                          </a:cubicBezTo>
                          <a:cubicBezTo>
                            <a:pt x="223211" y="188399"/>
                            <a:pt x="225846" y="186369"/>
                            <a:pt x="228600" y="184533"/>
                          </a:cubicBezTo>
                          <a:cubicBezTo>
                            <a:pt x="229518" y="181779"/>
                            <a:pt x="229744" y="178686"/>
                            <a:pt x="231354" y="176270"/>
                          </a:cubicBezTo>
                          <a:cubicBezTo>
                            <a:pt x="233514" y="173029"/>
                            <a:pt x="237122" y="170999"/>
                            <a:pt x="239616" y="168007"/>
                          </a:cubicBezTo>
                          <a:cubicBezTo>
                            <a:pt x="241735" y="165464"/>
                            <a:pt x="243289" y="162499"/>
                            <a:pt x="245125" y="159745"/>
                          </a:cubicBezTo>
                          <a:cubicBezTo>
                            <a:pt x="246043" y="156991"/>
                            <a:pt x="246385" y="153972"/>
                            <a:pt x="247879" y="151482"/>
                          </a:cubicBezTo>
                          <a:cubicBezTo>
                            <a:pt x="249215" y="149255"/>
                            <a:pt x="251766" y="148002"/>
                            <a:pt x="253388" y="145974"/>
                          </a:cubicBezTo>
                          <a:cubicBezTo>
                            <a:pt x="259489" y="138348"/>
                            <a:pt x="258742" y="138174"/>
                            <a:pt x="261650" y="129448"/>
                          </a:cubicBezTo>
                          <a:cubicBezTo>
                            <a:pt x="259814" y="125776"/>
                            <a:pt x="257810" y="122183"/>
                            <a:pt x="256142" y="118431"/>
                          </a:cubicBezTo>
                          <a:cubicBezTo>
                            <a:pt x="252965" y="111283"/>
                            <a:pt x="249641" y="100417"/>
                            <a:pt x="245125" y="93643"/>
                          </a:cubicBezTo>
                          <a:cubicBezTo>
                            <a:pt x="243685" y="91482"/>
                            <a:pt x="241238" y="90163"/>
                            <a:pt x="239616" y="88135"/>
                          </a:cubicBezTo>
                          <a:cubicBezTo>
                            <a:pt x="237548" y="85550"/>
                            <a:pt x="235944" y="82626"/>
                            <a:pt x="234108" y="79872"/>
                          </a:cubicBezTo>
                          <a:cubicBezTo>
                            <a:pt x="211156" y="80790"/>
                            <a:pt x="188175" y="81148"/>
                            <a:pt x="165253" y="82627"/>
                          </a:cubicBezTo>
                          <a:cubicBezTo>
                            <a:pt x="128587" y="84993"/>
                            <a:pt x="171285" y="88201"/>
                            <a:pt x="126694" y="82627"/>
                          </a:cubicBezTo>
                          <a:cubicBezTo>
                            <a:pt x="124854" y="81247"/>
                            <a:pt x="112556" y="72834"/>
                            <a:pt x="110168" y="68855"/>
                          </a:cubicBezTo>
                          <a:cubicBezTo>
                            <a:pt x="99439" y="50975"/>
                            <a:pt x="115865" y="69046"/>
                            <a:pt x="101906" y="55084"/>
                          </a:cubicBezTo>
                          <a:cubicBezTo>
                            <a:pt x="102824" y="43149"/>
                            <a:pt x="103175" y="31157"/>
                            <a:pt x="104660" y="19280"/>
                          </a:cubicBezTo>
                          <a:cubicBezTo>
                            <a:pt x="105020" y="16399"/>
                            <a:pt x="108492" y="13713"/>
                            <a:pt x="107414" y="11017"/>
                          </a:cubicBezTo>
                          <a:cubicBezTo>
                            <a:pt x="106185" y="7943"/>
                            <a:pt x="102423" y="6011"/>
                            <a:pt x="99151" y="5508"/>
                          </a:cubicBezTo>
                          <a:cubicBezTo>
                            <a:pt x="90077" y="4112"/>
                            <a:pt x="85380" y="918"/>
                            <a:pt x="82626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7030A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sp>
                <p:nvSpPr>
                  <p:cNvPr id="170" name="Freeform 169"/>
                  <p:cNvSpPr/>
                  <p:nvPr/>
                </p:nvSpPr>
                <p:spPr>
                  <a:xfrm rot="11584203">
                    <a:off x="1154338" y="3233638"/>
                    <a:ext cx="105581" cy="160360"/>
                  </a:xfrm>
                  <a:custGeom>
                    <a:avLst/>
                    <a:gdLst>
                      <a:gd name="connsiteX0" fmla="*/ 177800 w 211161"/>
                      <a:gd name="connsiteY0" fmla="*/ 10702 h 239302"/>
                      <a:gd name="connsiteX1" fmla="*/ 177800 w 211161"/>
                      <a:gd name="connsiteY1" fmla="*/ 10702 h 239302"/>
                      <a:gd name="connsiteX2" fmla="*/ 12700 w 211161"/>
                      <a:gd name="connsiteY2" fmla="*/ 36102 h 239302"/>
                      <a:gd name="connsiteX3" fmla="*/ 0 w 211161"/>
                      <a:gd name="connsiteY3" fmla="*/ 55152 h 239302"/>
                      <a:gd name="connsiteX4" fmla="*/ 6350 w 211161"/>
                      <a:gd name="connsiteY4" fmla="*/ 144052 h 239302"/>
                      <a:gd name="connsiteX5" fmla="*/ 19050 w 211161"/>
                      <a:gd name="connsiteY5" fmla="*/ 163102 h 239302"/>
                      <a:gd name="connsiteX6" fmla="*/ 38100 w 211161"/>
                      <a:gd name="connsiteY6" fmla="*/ 182152 h 239302"/>
                      <a:gd name="connsiteX7" fmla="*/ 82550 w 211161"/>
                      <a:gd name="connsiteY7" fmla="*/ 201202 h 239302"/>
                      <a:gd name="connsiteX8" fmla="*/ 133350 w 211161"/>
                      <a:gd name="connsiteY8" fmla="*/ 232952 h 239302"/>
                      <a:gd name="connsiteX9" fmla="*/ 152400 w 211161"/>
                      <a:gd name="connsiteY9" fmla="*/ 239302 h 239302"/>
                      <a:gd name="connsiteX10" fmla="*/ 158750 w 211161"/>
                      <a:gd name="connsiteY10" fmla="*/ 213902 h 239302"/>
                      <a:gd name="connsiteX11" fmla="*/ 165100 w 211161"/>
                      <a:gd name="connsiteY11" fmla="*/ 194852 h 239302"/>
                      <a:gd name="connsiteX12" fmla="*/ 152400 w 211161"/>
                      <a:gd name="connsiteY12" fmla="*/ 156752 h 239302"/>
                      <a:gd name="connsiteX13" fmla="*/ 158750 w 211161"/>
                      <a:gd name="connsiteY13" fmla="*/ 131352 h 239302"/>
                      <a:gd name="connsiteX14" fmla="*/ 184150 w 211161"/>
                      <a:gd name="connsiteY14" fmla="*/ 118652 h 239302"/>
                      <a:gd name="connsiteX15" fmla="*/ 196850 w 211161"/>
                      <a:gd name="connsiteY15" fmla="*/ 99602 h 239302"/>
                      <a:gd name="connsiteX16" fmla="*/ 203200 w 211161"/>
                      <a:gd name="connsiteY16" fmla="*/ 74202 h 239302"/>
                      <a:gd name="connsiteX17" fmla="*/ 209550 w 211161"/>
                      <a:gd name="connsiteY17" fmla="*/ 55152 h 239302"/>
                      <a:gd name="connsiteX18" fmla="*/ 158750 w 211161"/>
                      <a:gd name="connsiteY18" fmla="*/ 42452 h 239302"/>
                      <a:gd name="connsiteX19" fmla="*/ 177800 w 211161"/>
                      <a:gd name="connsiteY19" fmla="*/ 10702 h 239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11161" h="239302">
                        <a:moveTo>
                          <a:pt x="177800" y="10702"/>
                        </a:moveTo>
                        <a:lnTo>
                          <a:pt x="177800" y="10702"/>
                        </a:lnTo>
                        <a:cubicBezTo>
                          <a:pt x="-80875" y="21049"/>
                          <a:pt x="47581" y="-33661"/>
                          <a:pt x="12700" y="36102"/>
                        </a:cubicBezTo>
                        <a:cubicBezTo>
                          <a:pt x="9287" y="42928"/>
                          <a:pt x="4233" y="48802"/>
                          <a:pt x="0" y="55152"/>
                        </a:cubicBezTo>
                        <a:cubicBezTo>
                          <a:pt x="2117" y="84785"/>
                          <a:pt x="1187" y="114795"/>
                          <a:pt x="6350" y="144052"/>
                        </a:cubicBezTo>
                        <a:cubicBezTo>
                          <a:pt x="7676" y="151568"/>
                          <a:pt x="14164" y="157239"/>
                          <a:pt x="19050" y="163102"/>
                        </a:cubicBezTo>
                        <a:cubicBezTo>
                          <a:pt x="24799" y="170001"/>
                          <a:pt x="30792" y="176932"/>
                          <a:pt x="38100" y="182152"/>
                        </a:cubicBezTo>
                        <a:cubicBezTo>
                          <a:pt x="51832" y="191960"/>
                          <a:pt x="67004" y="196020"/>
                          <a:pt x="82550" y="201202"/>
                        </a:cubicBezTo>
                        <a:cubicBezTo>
                          <a:pt x="102676" y="231391"/>
                          <a:pt x="88010" y="217839"/>
                          <a:pt x="133350" y="232952"/>
                        </a:cubicBezTo>
                        <a:lnTo>
                          <a:pt x="152400" y="239302"/>
                        </a:lnTo>
                        <a:cubicBezTo>
                          <a:pt x="154517" y="230835"/>
                          <a:pt x="156352" y="222293"/>
                          <a:pt x="158750" y="213902"/>
                        </a:cubicBezTo>
                        <a:cubicBezTo>
                          <a:pt x="160589" y="207466"/>
                          <a:pt x="165839" y="201505"/>
                          <a:pt x="165100" y="194852"/>
                        </a:cubicBezTo>
                        <a:cubicBezTo>
                          <a:pt x="163622" y="181547"/>
                          <a:pt x="152400" y="156752"/>
                          <a:pt x="152400" y="156752"/>
                        </a:cubicBezTo>
                        <a:cubicBezTo>
                          <a:pt x="154517" y="148285"/>
                          <a:pt x="153163" y="138056"/>
                          <a:pt x="158750" y="131352"/>
                        </a:cubicBezTo>
                        <a:cubicBezTo>
                          <a:pt x="164810" y="124080"/>
                          <a:pt x="176878" y="124712"/>
                          <a:pt x="184150" y="118652"/>
                        </a:cubicBezTo>
                        <a:cubicBezTo>
                          <a:pt x="190013" y="113766"/>
                          <a:pt x="192617" y="105952"/>
                          <a:pt x="196850" y="99602"/>
                        </a:cubicBezTo>
                        <a:cubicBezTo>
                          <a:pt x="198967" y="91135"/>
                          <a:pt x="200802" y="82593"/>
                          <a:pt x="203200" y="74202"/>
                        </a:cubicBezTo>
                        <a:cubicBezTo>
                          <a:pt x="205039" y="67766"/>
                          <a:pt x="214997" y="59043"/>
                          <a:pt x="209550" y="55152"/>
                        </a:cubicBezTo>
                        <a:cubicBezTo>
                          <a:pt x="195347" y="45007"/>
                          <a:pt x="158750" y="42452"/>
                          <a:pt x="158750" y="42452"/>
                        </a:cubicBezTo>
                        <a:cubicBezTo>
                          <a:pt x="151731" y="21394"/>
                          <a:pt x="174625" y="15994"/>
                          <a:pt x="177800" y="10702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1" name="Freeform 170"/>
                  <p:cNvSpPr/>
                  <p:nvPr/>
                </p:nvSpPr>
                <p:spPr>
                  <a:xfrm rot="4816011">
                    <a:off x="1131263" y="3372124"/>
                    <a:ext cx="105581" cy="160360"/>
                  </a:xfrm>
                  <a:custGeom>
                    <a:avLst/>
                    <a:gdLst>
                      <a:gd name="connsiteX0" fmla="*/ 177800 w 211161"/>
                      <a:gd name="connsiteY0" fmla="*/ 10702 h 239302"/>
                      <a:gd name="connsiteX1" fmla="*/ 177800 w 211161"/>
                      <a:gd name="connsiteY1" fmla="*/ 10702 h 239302"/>
                      <a:gd name="connsiteX2" fmla="*/ 12700 w 211161"/>
                      <a:gd name="connsiteY2" fmla="*/ 36102 h 239302"/>
                      <a:gd name="connsiteX3" fmla="*/ 0 w 211161"/>
                      <a:gd name="connsiteY3" fmla="*/ 55152 h 239302"/>
                      <a:gd name="connsiteX4" fmla="*/ 6350 w 211161"/>
                      <a:gd name="connsiteY4" fmla="*/ 144052 h 239302"/>
                      <a:gd name="connsiteX5" fmla="*/ 19050 w 211161"/>
                      <a:gd name="connsiteY5" fmla="*/ 163102 h 239302"/>
                      <a:gd name="connsiteX6" fmla="*/ 38100 w 211161"/>
                      <a:gd name="connsiteY6" fmla="*/ 182152 h 239302"/>
                      <a:gd name="connsiteX7" fmla="*/ 82550 w 211161"/>
                      <a:gd name="connsiteY7" fmla="*/ 201202 h 239302"/>
                      <a:gd name="connsiteX8" fmla="*/ 133350 w 211161"/>
                      <a:gd name="connsiteY8" fmla="*/ 232952 h 239302"/>
                      <a:gd name="connsiteX9" fmla="*/ 152400 w 211161"/>
                      <a:gd name="connsiteY9" fmla="*/ 239302 h 239302"/>
                      <a:gd name="connsiteX10" fmla="*/ 158750 w 211161"/>
                      <a:gd name="connsiteY10" fmla="*/ 213902 h 239302"/>
                      <a:gd name="connsiteX11" fmla="*/ 165100 w 211161"/>
                      <a:gd name="connsiteY11" fmla="*/ 194852 h 239302"/>
                      <a:gd name="connsiteX12" fmla="*/ 152400 w 211161"/>
                      <a:gd name="connsiteY12" fmla="*/ 156752 h 239302"/>
                      <a:gd name="connsiteX13" fmla="*/ 158750 w 211161"/>
                      <a:gd name="connsiteY13" fmla="*/ 131352 h 239302"/>
                      <a:gd name="connsiteX14" fmla="*/ 184150 w 211161"/>
                      <a:gd name="connsiteY14" fmla="*/ 118652 h 239302"/>
                      <a:gd name="connsiteX15" fmla="*/ 196850 w 211161"/>
                      <a:gd name="connsiteY15" fmla="*/ 99602 h 239302"/>
                      <a:gd name="connsiteX16" fmla="*/ 203200 w 211161"/>
                      <a:gd name="connsiteY16" fmla="*/ 74202 h 239302"/>
                      <a:gd name="connsiteX17" fmla="*/ 209550 w 211161"/>
                      <a:gd name="connsiteY17" fmla="*/ 55152 h 239302"/>
                      <a:gd name="connsiteX18" fmla="*/ 158750 w 211161"/>
                      <a:gd name="connsiteY18" fmla="*/ 42452 h 239302"/>
                      <a:gd name="connsiteX19" fmla="*/ 177800 w 211161"/>
                      <a:gd name="connsiteY19" fmla="*/ 10702 h 239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11161" h="239302">
                        <a:moveTo>
                          <a:pt x="177800" y="10702"/>
                        </a:moveTo>
                        <a:lnTo>
                          <a:pt x="177800" y="10702"/>
                        </a:lnTo>
                        <a:cubicBezTo>
                          <a:pt x="-80875" y="21049"/>
                          <a:pt x="47581" y="-33661"/>
                          <a:pt x="12700" y="36102"/>
                        </a:cubicBezTo>
                        <a:cubicBezTo>
                          <a:pt x="9287" y="42928"/>
                          <a:pt x="4233" y="48802"/>
                          <a:pt x="0" y="55152"/>
                        </a:cubicBezTo>
                        <a:cubicBezTo>
                          <a:pt x="2117" y="84785"/>
                          <a:pt x="1187" y="114795"/>
                          <a:pt x="6350" y="144052"/>
                        </a:cubicBezTo>
                        <a:cubicBezTo>
                          <a:pt x="7676" y="151568"/>
                          <a:pt x="14164" y="157239"/>
                          <a:pt x="19050" y="163102"/>
                        </a:cubicBezTo>
                        <a:cubicBezTo>
                          <a:pt x="24799" y="170001"/>
                          <a:pt x="30792" y="176932"/>
                          <a:pt x="38100" y="182152"/>
                        </a:cubicBezTo>
                        <a:cubicBezTo>
                          <a:pt x="51832" y="191960"/>
                          <a:pt x="67004" y="196020"/>
                          <a:pt x="82550" y="201202"/>
                        </a:cubicBezTo>
                        <a:cubicBezTo>
                          <a:pt x="102676" y="231391"/>
                          <a:pt x="88010" y="217839"/>
                          <a:pt x="133350" y="232952"/>
                        </a:cubicBezTo>
                        <a:lnTo>
                          <a:pt x="152400" y="239302"/>
                        </a:lnTo>
                        <a:cubicBezTo>
                          <a:pt x="154517" y="230835"/>
                          <a:pt x="156352" y="222293"/>
                          <a:pt x="158750" y="213902"/>
                        </a:cubicBezTo>
                        <a:cubicBezTo>
                          <a:pt x="160589" y="207466"/>
                          <a:pt x="165839" y="201505"/>
                          <a:pt x="165100" y="194852"/>
                        </a:cubicBezTo>
                        <a:cubicBezTo>
                          <a:pt x="163622" y="181547"/>
                          <a:pt x="152400" y="156752"/>
                          <a:pt x="152400" y="156752"/>
                        </a:cubicBezTo>
                        <a:cubicBezTo>
                          <a:pt x="154517" y="148285"/>
                          <a:pt x="153163" y="138056"/>
                          <a:pt x="158750" y="131352"/>
                        </a:cubicBezTo>
                        <a:cubicBezTo>
                          <a:pt x="164810" y="124080"/>
                          <a:pt x="176878" y="124712"/>
                          <a:pt x="184150" y="118652"/>
                        </a:cubicBezTo>
                        <a:cubicBezTo>
                          <a:pt x="190013" y="113766"/>
                          <a:pt x="192617" y="105952"/>
                          <a:pt x="196850" y="99602"/>
                        </a:cubicBezTo>
                        <a:cubicBezTo>
                          <a:pt x="198967" y="91135"/>
                          <a:pt x="200802" y="82593"/>
                          <a:pt x="203200" y="74202"/>
                        </a:cubicBezTo>
                        <a:cubicBezTo>
                          <a:pt x="205039" y="67766"/>
                          <a:pt x="214997" y="59043"/>
                          <a:pt x="209550" y="55152"/>
                        </a:cubicBezTo>
                        <a:cubicBezTo>
                          <a:pt x="195347" y="45007"/>
                          <a:pt x="158750" y="42452"/>
                          <a:pt x="158750" y="42452"/>
                        </a:cubicBezTo>
                        <a:cubicBezTo>
                          <a:pt x="151731" y="21394"/>
                          <a:pt x="174625" y="15994"/>
                          <a:pt x="177800" y="10702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2" name="Freeform 171"/>
                  <p:cNvSpPr/>
                  <p:nvPr/>
                </p:nvSpPr>
                <p:spPr>
                  <a:xfrm rot="7027768">
                    <a:off x="987447" y="3496406"/>
                    <a:ext cx="105581" cy="160360"/>
                  </a:xfrm>
                  <a:custGeom>
                    <a:avLst/>
                    <a:gdLst>
                      <a:gd name="connsiteX0" fmla="*/ 177800 w 211161"/>
                      <a:gd name="connsiteY0" fmla="*/ 10702 h 239302"/>
                      <a:gd name="connsiteX1" fmla="*/ 177800 w 211161"/>
                      <a:gd name="connsiteY1" fmla="*/ 10702 h 239302"/>
                      <a:gd name="connsiteX2" fmla="*/ 12700 w 211161"/>
                      <a:gd name="connsiteY2" fmla="*/ 36102 h 239302"/>
                      <a:gd name="connsiteX3" fmla="*/ 0 w 211161"/>
                      <a:gd name="connsiteY3" fmla="*/ 55152 h 239302"/>
                      <a:gd name="connsiteX4" fmla="*/ 6350 w 211161"/>
                      <a:gd name="connsiteY4" fmla="*/ 144052 h 239302"/>
                      <a:gd name="connsiteX5" fmla="*/ 19050 w 211161"/>
                      <a:gd name="connsiteY5" fmla="*/ 163102 h 239302"/>
                      <a:gd name="connsiteX6" fmla="*/ 38100 w 211161"/>
                      <a:gd name="connsiteY6" fmla="*/ 182152 h 239302"/>
                      <a:gd name="connsiteX7" fmla="*/ 82550 w 211161"/>
                      <a:gd name="connsiteY7" fmla="*/ 201202 h 239302"/>
                      <a:gd name="connsiteX8" fmla="*/ 133350 w 211161"/>
                      <a:gd name="connsiteY8" fmla="*/ 232952 h 239302"/>
                      <a:gd name="connsiteX9" fmla="*/ 152400 w 211161"/>
                      <a:gd name="connsiteY9" fmla="*/ 239302 h 239302"/>
                      <a:gd name="connsiteX10" fmla="*/ 158750 w 211161"/>
                      <a:gd name="connsiteY10" fmla="*/ 213902 h 239302"/>
                      <a:gd name="connsiteX11" fmla="*/ 165100 w 211161"/>
                      <a:gd name="connsiteY11" fmla="*/ 194852 h 239302"/>
                      <a:gd name="connsiteX12" fmla="*/ 152400 w 211161"/>
                      <a:gd name="connsiteY12" fmla="*/ 156752 h 239302"/>
                      <a:gd name="connsiteX13" fmla="*/ 158750 w 211161"/>
                      <a:gd name="connsiteY13" fmla="*/ 131352 h 239302"/>
                      <a:gd name="connsiteX14" fmla="*/ 184150 w 211161"/>
                      <a:gd name="connsiteY14" fmla="*/ 118652 h 239302"/>
                      <a:gd name="connsiteX15" fmla="*/ 196850 w 211161"/>
                      <a:gd name="connsiteY15" fmla="*/ 99602 h 239302"/>
                      <a:gd name="connsiteX16" fmla="*/ 203200 w 211161"/>
                      <a:gd name="connsiteY16" fmla="*/ 74202 h 239302"/>
                      <a:gd name="connsiteX17" fmla="*/ 209550 w 211161"/>
                      <a:gd name="connsiteY17" fmla="*/ 55152 h 239302"/>
                      <a:gd name="connsiteX18" fmla="*/ 158750 w 211161"/>
                      <a:gd name="connsiteY18" fmla="*/ 42452 h 239302"/>
                      <a:gd name="connsiteX19" fmla="*/ 177800 w 211161"/>
                      <a:gd name="connsiteY19" fmla="*/ 10702 h 239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11161" h="239302">
                        <a:moveTo>
                          <a:pt x="177800" y="10702"/>
                        </a:moveTo>
                        <a:lnTo>
                          <a:pt x="177800" y="10702"/>
                        </a:lnTo>
                        <a:cubicBezTo>
                          <a:pt x="-80875" y="21049"/>
                          <a:pt x="47581" y="-33661"/>
                          <a:pt x="12700" y="36102"/>
                        </a:cubicBezTo>
                        <a:cubicBezTo>
                          <a:pt x="9287" y="42928"/>
                          <a:pt x="4233" y="48802"/>
                          <a:pt x="0" y="55152"/>
                        </a:cubicBezTo>
                        <a:cubicBezTo>
                          <a:pt x="2117" y="84785"/>
                          <a:pt x="1187" y="114795"/>
                          <a:pt x="6350" y="144052"/>
                        </a:cubicBezTo>
                        <a:cubicBezTo>
                          <a:pt x="7676" y="151568"/>
                          <a:pt x="14164" y="157239"/>
                          <a:pt x="19050" y="163102"/>
                        </a:cubicBezTo>
                        <a:cubicBezTo>
                          <a:pt x="24799" y="170001"/>
                          <a:pt x="30792" y="176932"/>
                          <a:pt x="38100" y="182152"/>
                        </a:cubicBezTo>
                        <a:cubicBezTo>
                          <a:pt x="51832" y="191960"/>
                          <a:pt x="67004" y="196020"/>
                          <a:pt x="82550" y="201202"/>
                        </a:cubicBezTo>
                        <a:cubicBezTo>
                          <a:pt x="102676" y="231391"/>
                          <a:pt x="88010" y="217839"/>
                          <a:pt x="133350" y="232952"/>
                        </a:cubicBezTo>
                        <a:lnTo>
                          <a:pt x="152400" y="239302"/>
                        </a:lnTo>
                        <a:cubicBezTo>
                          <a:pt x="154517" y="230835"/>
                          <a:pt x="156352" y="222293"/>
                          <a:pt x="158750" y="213902"/>
                        </a:cubicBezTo>
                        <a:cubicBezTo>
                          <a:pt x="160589" y="207466"/>
                          <a:pt x="165839" y="201505"/>
                          <a:pt x="165100" y="194852"/>
                        </a:cubicBezTo>
                        <a:cubicBezTo>
                          <a:pt x="163622" y="181547"/>
                          <a:pt x="152400" y="156752"/>
                          <a:pt x="152400" y="156752"/>
                        </a:cubicBezTo>
                        <a:cubicBezTo>
                          <a:pt x="154517" y="148285"/>
                          <a:pt x="153163" y="138056"/>
                          <a:pt x="158750" y="131352"/>
                        </a:cubicBezTo>
                        <a:cubicBezTo>
                          <a:pt x="164810" y="124080"/>
                          <a:pt x="176878" y="124712"/>
                          <a:pt x="184150" y="118652"/>
                        </a:cubicBezTo>
                        <a:cubicBezTo>
                          <a:pt x="190013" y="113766"/>
                          <a:pt x="192617" y="105952"/>
                          <a:pt x="196850" y="99602"/>
                        </a:cubicBezTo>
                        <a:cubicBezTo>
                          <a:pt x="198967" y="91135"/>
                          <a:pt x="200802" y="82593"/>
                          <a:pt x="203200" y="74202"/>
                        </a:cubicBezTo>
                        <a:cubicBezTo>
                          <a:pt x="205039" y="67766"/>
                          <a:pt x="214997" y="59043"/>
                          <a:pt x="209550" y="55152"/>
                        </a:cubicBezTo>
                        <a:cubicBezTo>
                          <a:pt x="195347" y="45007"/>
                          <a:pt x="158750" y="42452"/>
                          <a:pt x="158750" y="42452"/>
                        </a:cubicBezTo>
                        <a:cubicBezTo>
                          <a:pt x="151731" y="21394"/>
                          <a:pt x="174625" y="15994"/>
                          <a:pt x="177800" y="10702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3" name="Freeform 172"/>
                  <p:cNvSpPr/>
                  <p:nvPr/>
                </p:nvSpPr>
                <p:spPr>
                  <a:xfrm rot="19131643">
                    <a:off x="1257594" y="3256647"/>
                    <a:ext cx="137606" cy="100409"/>
                  </a:xfrm>
                  <a:custGeom>
                    <a:avLst/>
                    <a:gdLst>
                      <a:gd name="connsiteX0" fmla="*/ 149852 w 219300"/>
                      <a:gd name="connsiteY0" fmla="*/ 0 h 168093"/>
                      <a:gd name="connsiteX1" fmla="*/ 149852 w 219300"/>
                      <a:gd name="connsiteY1" fmla="*/ 0 h 168093"/>
                      <a:gd name="connsiteX2" fmla="*/ 100276 w 219300"/>
                      <a:gd name="connsiteY2" fmla="*/ 19279 h 168093"/>
                      <a:gd name="connsiteX3" fmla="*/ 92014 w 219300"/>
                      <a:gd name="connsiteY3" fmla="*/ 24788 h 168093"/>
                      <a:gd name="connsiteX4" fmla="*/ 75488 w 219300"/>
                      <a:gd name="connsiteY4" fmla="*/ 38559 h 168093"/>
                      <a:gd name="connsiteX5" fmla="*/ 64472 w 219300"/>
                      <a:gd name="connsiteY5" fmla="*/ 41313 h 168093"/>
                      <a:gd name="connsiteX6" fmla="*/ 58963 w 219300"/>
                      <a:gd name="connsiteY6" fmla="*/ 49576 h 168093"/>
                      <a:gd name="connsiteX7" fmla="*/ 50700 w 219300"/>
                      <a:gd name="connsiteY7" fmla="*/ 63347 h 168093"/>
                      <a:gd name="connsiteX8" fmla="*/ 42438 w 219300"/>
                      <a:gd name="connsiteY8" fmla="*/ 71609 h 168093"/>
                      <a:gd name="connsiteX9" fmla="*/ 39684 w 219300"/>
                      <a:gd name="connsiteY9" fmla="*/ 82626 h 168093"/>
                      <a:gd name="connsiteX10" fmla="*/ 36929 w 219300"/>
                      <a:gd name="connsiteY10" fmla="*/ 101906 h 168093"/>
                      <a:gd name="connsiteX11" fmla="*/ 25913 w 219300"/>
                      <a:gd name="connsiteY11" fmla="*/ 118431 h 168093"/>
                      <a:gd name="connsiteX12" fmla="*/ 20404 w 219300"/>
                      <a:gd name="connsiteY12" fmla="*/ 129448 h 168093"/>
                      <a:gd name="connsiteX13" fmla="*/ 9387 w 219300"/>
                      <a:gd name="connsiteY13" fmla="*/ 134956 h 168093"/>
                      <a:gd name="connsiteX14" fmla="*/ 9387 w 219300"/>
                      <a:gd name="connsiteY14" fmla="*/ 156990 h 168093"/>
                      <a:gd name="connsiteX15" fmla="*/ 61717 w 219300"/>
                      <a:gd name="connsiteY15" fmla="*/ 159744 h 168093"/>
                      <a:gd name="connsiteX16" fmla="*/ 92014 w 219300"/>
                      <a:gd name="connsiteY16" fmla="*/ 154236 h 168093"/>
                      <a:gd name="connsiteX17" fmla="*/ 125064 w 219300"/>
                      <a:gd name="connsiteY17" fmla="*/ 159744 h 168093"/>
                      <a:gd name="connsiteX18" fmla="*/ 138835 w 219300"/>
                      <a:gd name="connsiteY18" fmla="*/ 156990 h 168093"/>
                      <a:gd name="connsiteX19" fmla="*/ 141590 w 219300"/>
                      <a:gd name="connsiteY19" fmla="*/ 143219 h 168093"/>
                      <a:gd name="connsiteX20" fmla="*/ 149852 w 219300"/>
                      <a:gd name="connsiteY20" fmla="*/ 137711 h 168093"/>
                      <a:gd name="connsiteX21" fmla="*/ 169132 w 219300"/>
                      <a:gd name="connsiteY21" fmla="*/ 140465 h 168093"/>
                      <a:gd name="connsiteX22" fmla="*/ 177394 w 219300"/>
                      <a:gd name="connsiteY22" fmla="*/ 148727 h 168093"/>
                      <a:gd name="connsiteX23" fmla="*/ 185657 w 219300"/>
                      <a:gd name="connsiteY23" fmla="*/ 151482 h 168093"/>
                      <a:gd name="connsiteX24" fmla="*/ 199428 w 219300"/>
                      <a:gd name="connsiteY24" fmla="*/ 162498 h 168093"/>
                      <a:gd name="connsiteX25" fmla="*/ 204937 w 219300"/>
                      <a:gd name="connsiteY25" fmla="*/ 168007 h 168093"/>
                      <a:gd name="connsiteX26" fmla="*/ 213199 w 219300"/>
                      <a:gd name="connsiteY26" fmla="*/ 165253 h 168093"/>
                      <a:gd name="connsiteX27" fmla="*/ 215953 w 219300"/>
                      <a:gd name="connsiteY27" fmla="*/ 129448 h 168093"/>
                      <a:gd name="connsiteX28" fmla="*/ 210445 w 219300"/>
                      <a:gd name="connsiteY28" fmla="*/ 101906 h 168093"/>
                      <a:gd name="connsiteX29" fmla="*/ 207691 w 219300"/>
                      <a:gd name="connsiteY29" fmla="*/ 90889 h 168093"/>
                      <a:gd name="connsiteX30" fmla="*/ 188411 w 219300"/>
                      <a:gd name="connsiteY30" fmla="*/ 55084 h 168093"/>
                      <a:gd name="connsiteX31" fmla="*/ 177394 w 219300"/>
                      <a:gd name="connsiteY31" fmla="*/ 52330 h 168093"/>
                      <a:gd name="connsiteX32" fmla="*/ 169132 w 219300"/>
                      <a:gd name="connsiteY32" fmla="*/ 24788 h 168093"/>
                      <a:gd name="connsiteX33" fmla="*/ 166378 w 219300"/>
                      <a:gd name="connsiteY33" fmla="*/ 16525 h 168093"/>
                      <a:gd name="connsiteX34" fmla="*/ 155361 w 219300"/>
                      <a:gd name="connsiteY34" fmla="*/ 8262 h 168093"/>
                      <a:gd name="connsiteX35" fmla="*/ 149852 w 219300"/>
                      <a:gd name="connsiteY35" fmla="*/ 0 h 168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219300" h="168093">
                        <a:moveTo>
                          <a:pt x="149852" y="0"/>
                        </a:moveTo>
                        <a:lnTo>
                          <a:pt x="149852" y="0"/>
                        </a:lnTo>
                        <a:cubicBezTo>
                          <a:pt x="133139" y="5571"/>
                          <a:pt x="115707" y="10461"/>
                          <a:pt x="100276" y="19279"/>
                        </a:cubicBezTo>
                        <a:cubicBezTo>
                          <a:pt x="97402" y="20921"/>
                          <a:pt x="94599" y="22720"/>
                          <a:pt x="92014" y="24788"/>
                        </a:cubicBezTo>
                        <a:cubicBezTo>
                          <a:pt x="83600" y="31519"/>
                          <a:pt x="87979" y="32313"/>
                          <a:pt x="75488" y="38559"/>
                        </a:cubicBezTo>
                        <a:cubicBezTo>
                          <a:pt x="72103" y="40252"/>
                          <a:pt x="68144" y="40395"/>
                          <a:pt x="64472" y="41313"/>
                        </a:cubicBezTo>
                        <a:cubicBezTo>
                          <a:pt x="62636" y="44067"/>
                          <a:pt x="60718" y="46769"/>
                          <a:pt x="58963" y="49576"/>
                        </a:cubicBezTo>
                        <a:cubicBezTo>
                          <a:pt x="56126" y="54115"/>
                          <a:pt x="53912" y="59064"/>
                          <a:pt x="50700" y="63347"/>
                        </a:cubicBezTo>
                        <a:cubicBezTo>
                          <a:pt x="48363" y="66463"/>
                          <a:pt x="45192" y="68855"/>
                          <a:pt x="42438" y="71609"/>
                        </a:cubicBezTo>
                        <a:cubicBezTo>
                          <a:pt x="41520" y="75281"/>
                          <a:pt x="40361" y="78902"/>
                          <a:pt x="39684" y="82626"/>
                        </a:cubicBezTo>
                        <a:cubicBezTo>
                          <a:pt x="38523" y="89013"/>
                          <a:pt x="39259" y="95847"/>
                          <a:pt x="36929" y="101906"/>
                        </a:cubicBezTo>
                        <a:cubicBezTo>
                          <a:pt x="34553" y="108085"/>
                          <a:pt x="28874" y="112510"/>
                          <a:pt x="25913" y="118431"/>
                        </a:cubicBezTo>
                        <a:cubicBezTo>
                          <a:pt x="24077" y="122103"/>
                          <a:pt x="23307" y="126545"/>
                          <a:pt x="20404" y="129448"/>
                        </a:cubicBezTo>
                        <a:cubicBezTo>
                          <a:pt x="17501" y="132351"/>
                          <a:pt x="13059" y="133120"/>
                          <a:pt x="9387" y="134956"/>
                        </a:cubicBezTo>
                        <a:cubicBezTo>
                          <a:pt x="5435" y="138909"/>
                          <a:pt x="-9600" y="150661"/>
                          <a:pt x="9387" y="156990"/>
                        </a:cubicBezTo>
                        <a:cubicBezTo>
                          <a:pt x="25958" y="162514"/>
                          <a:pt x="44274" y="158826"/>
                          <a:pt x="61717" y="159744"/>
                        </a:cubicBezTo>
                        <a:cubicBezTo>
                          <a:pt x="82419" y="166644"/>
                          <a:pt x="53760" y="159017"/>
                          <a:pt x="92014" y="154236"/>
                        </a:cubicBezTo>
                        <a:cubicBezTo>
                          <a:pt x="100610" y="153162"/>
                          <a:pt x="115660" y="157393"/>
                          <a:pt x="125064" y="159744"/>
                        </a:cubicBezTo>
                        <a:cubicBezTo>
                          <a:pt x="129654" y="158826"/>
                          <a:pt x="135525" y="160300"/>
                          <a:pt x="138835" y="156990"/>
                        </a:cubicBezTo>
                        <a:cubicBezTo>
                          <a:pt x="142145" y="153680"/>
                          <a:pt x="139267" y="147283"/>
                          <a:pt x="141590" y="143219"/>
                        </a:cubicBezTo>
                        <a:cubicBezTo>
                          <a:pt x="143232" y="140345"/>
                          <a:pt x="147098" y="139547"/>
                          <a:pt x="149852" y="137711"/>
                        </a:cubicBezTo>
                        <a:cubicBezTo>
                          <a:pt x="156279" y="138629"/>
                          <a:pt x="163104" y="138054"/>
                          <a:pt x="169132" y="140465"/>
                        </a:cubicBezTo>
                        <a:cubicBezTo>
                          <a:pt x="172748" y="141911"/>
                          <a:pt x="174153" y="146567"/>
                          <a:pt x="177394" y="148727"/>
                        </a:cubicBezTo>
                        <a:cubicBezTo>
                          <a:pt x="179810" y="150338"/>
                          <a:pt x="182903" y="150564"/>
                          <a:pt x="185657" y="151482"/>
                        </a:cubicBezTo>
                        <a:cubicBezTo>
                          <a:pt x="190247" y="155154"/>
                          <a:pt x="194965" y="158673"/>
                          <a:pt x="199428" y="162498"/>
                        </a:cubicBezTo>
                        <a:cubicBezTo>
                          <a:pt x="201400" y="164188"/>
                          <a:pt x="202390" y="167498"/>
                          <a:pt x="204937" y="168007"/>
                        </a:cubicBezTo>
                        <a:cubicBezTo>
                          <a:pt x="207784" y="168576"/>
                          <a:pt x="210445" y="166171"/>
                          <a:pt x="213199" y="165253"/>
                        </a:cubicBezTo>
                        <a:cubicBezTo>
                          <a:pt x="222268" y="147117"/>
                          <a:pt x="219482" y="157676"/>
                          <a:pt x="215953" y="129448"/>
                        </a:cubicBezTo>
                        <a:cubicBezTo>
                          <a:pt x="212296" y="100193"/>
                          <a:pt x="215472" y="119502"/>
                          <a:pt x="210445" y="101906"/>
                        </a:cubicBezTo>
                        <a:cubicBezTo>
                          <a:pt x="209405" y="98266"/>
                          <a:pt x="208964" y="94454"/>
                          <a:pt x="207691" y="90889"/>
                        </a:cubicBezTo>
                        <a:cubicBezTo>
                          <a:pt x="204352" y="81541"/>
                          <a:pt x="200071" y="61747"/>
                          <a:pt x="188411" y="55084"/>
                        </a:cubicBezTo>
                        <a:cubicBezTo>
                          <a:pt x="185124" y="53206"/>
                          <a:pt x="181066" y="53248"/>
                          <a:pt x="177394" y="52330"/>
                        </a:cubicBezTo>
                        <a:cubicBezTo>
                          <a:pt x="164304" y="13055"/>
                          <a:pt x="177457" y="53926"/>
                          <a:pt x="169132" y="24788"/>
                        </a:cubicBezTo>
                        <a:cubicBezTo>
                          <a:pt x="168334" y="21996"/>
                          <a:pt x="168237" y="18755"/>
                          <a:pt x="166378" y="16525"/>
                        </a:cubicBezTo>
                        <a:cubicBezTo>
                          <a:pt x="163439" y="12998"/>
                          <a:pt x="158946" y="11130"/>
                          <a:pt x="155361" y="8262"/>
                        </a:cubicBezTo>
                        <a:cubicBezTo>
                          <a:pt x="154347" y="7451"/>
                          <a:pt x="150770" y="1377"/>
                          <a:pt x="14985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4" name="Freeform 173"/>
                  <p:cNvSpPr/>
                  <p:nvPr/>
                </p:nvSpPr>
                <p:spPr>
                  <a:xfrm>
                    <a:off x="1186400" y="3511808"/>
                    <a:ext cx="162292" cy="103078"/>
                  </a:xfrm>
                  <a:custGeom>
                    <a:avLst/>
                    <a:gdLst>
                      <a:gd name="connsiteX0" fmla="*/ 159745 w 258642"/>
                      <a:gd name="connsiteY0" fmla="*/ 1800 h 172561"/>
                      <a:gd name="connsiteX1" fmla="*/ 159745 w 258642"/>
                      <a:gd name="connsiteY1" fmla="*/ 1800 h 172561"/>
                      <a:gd name="connsiteX2" fmla="*/ 79873 w 258642"/>
                      <a:gd name="connsiteY2" fmla="*/ 4554 h 172561"/>
                      <a:gd name="connsiteX3" fmla="*/ 57839 w 258642"/>
                      <a:gd name="connsiteY3" fmla="*/ 10062 h 172561"/>
                      <a:gd name="connsiteX4" fmla="*/ 46822 w 258642"/>
                      <a:gd name="connsiteY4" fmla="*/ 21079 h 172561"/>
                      <a:gd name="connsiteX5" fmla="*/ 41314 w 258642"/>
                      <a:gd name="connsiteY5" fmla="*/ 26588 h 172561"/>
                      <a:gd name="connsiteX6" fmla="*/ 30297 w 258642"/>
                      <a:gd name="connsiteY6" fmla="*/ 32096 h 172561"/>
                      <a:gd name="connsiteX7" fmla="*/ 24788 w 258642"/>
                      <a:gd name="connsiteY7" fmla="*/ 37605 h 172561"/>
                      <a:gd name="connsiteX8" fmla="*/ 13772 w 258642"/>
                      <a:gd name="connsiteY8" fmla="*/ 56884 h 172561"/>
                      <a:gd name="connsiteX9" fmla="*/ 11017 w 258642"/>
                      <a:gd name="connsiteY9" fmla="*/ 67901 h 172561"/>
                      <a:gd name="connsiteX10" fmla="*/ 5509 w 258642"/>
                      <a:gd name="connsiteY10" fmla="*/ 78918 h 172561"/>
                      <a:gd name="connsiteX11" fmla="*/ 0 w 258642"/>
                      <a:gd name="connsiteY11" fmla="*/ 98197 h 172561"/>
                      <a:gd name="connsiteX12" fmla="*/ 2755 w 258642"/>
                      <a:gd name="connsiteY12" fmla="*/ 125739 h 172561"/>
                      <a:gd name="connsiteX13" fmla="*/ 11017 w 258642"/>
                      <a:gd name="connsiteY13" fmla="*/ 134002 h 172561"/>
                      <a:gd name="connsiteX14" fmla="*/ 22034 w 258642"/>
                      <a:gd name="connsiteY14" fmla="*/ 150527 h 172561"/>
                      <a:gd name="connsiteX15" fmla="*/ 35805 w 258642"/>
                      <a:gd name="connsiteY15" fmla="*/ 161544 h 172561"/>
                      <a:gd name="connsiteX16" fmla="*/ 55085 w 258642"/>
                      <a:gd name="connsiteY16" fmla="*/ 172561 h 172561"/>
                      <a:gd name="connsiteX17" fmla="*/ 88135 w 258642"/>
                      <a:gd name="connsiteY17" fmla="*/ 169807 h 172561"/>
                      <a:gd name="connsiteX18" fmla="*/ 96398 w 258642"/>
                      <a:gd name="connsiteY18" fmla="*/ 164299 h 172561"/>
                      <a:gd name="connsiteX19" fmla="*/ 123940 w 258642"/>
                      <a:gd name="connsiteY19" fmla="*/ 156036 h 172561"/>
                      <a:gd name="connsiteX20" fmla="*/ 132203 w 258642"/>
                      <a:gd name="connsiteY20" fmla="*/ 153282 h 172561"/>
                      <a:gd name="connsiteX21" fmla="*/ 170762 w 258642"/>
                      <a:gd name="connsiteY21" fmla="*/ 156036 h 172561"/>
                      <a:gd name="connsiteX22" fmla="*/ 195550 w 258642"/>
                      <a:gd name="connsiteY22" fmla="*/ 164299 h 172561"/>
                      <a:gd name="connsiteX23" fmla="*/ 214829 w 258642"/>
                      <a:gd name="connsiteY23" fmla="*/ 167053 h 172561"/>
                      <a:gd name="connsiteX24" fmla="*/ 236863 w 258642"/>
                      <a:gd name="connsiteY24" fmla="*/ 164299 h 172561"/>
                      <a:gd name="connsiteX25" fmla="*/ 245126 w 258642"/>
                      <a:gd name="connsiteY25" fmla="*/ 145019 h 172561"/>
                      <a:gd name="connsiteX26" fmla="*/ 253388 w 258642"/>
                      <a:gd name="connsiteY26" fmla="*/ 128494 h 172561"/>
                      <a:gd name="connsiteX27" fmla="*/ 239617 w 258642"/>
                      <a:gd name="connsiteY27" fmla="*/ 56884 h 172561"/>
                      <a:gd name="connsiteX28" fmla="*/ 228600 w 258642"/>
                      <a:gd name="connsiteY28" fmla="*/ 59638 h 172561"/>
                      <a:gd name="connsiteX29" fmla="*/ 176270 w 258642"/>
                      <a:gd name="connsiteY29" fmla="*/ 48621 h 172561"/>
                      <a:gd name="connsiteX30" fmla="*/ 168008 w 258642"/>
                      <a:gd name="connsiteY30" fmla="*/ 43113 h 172561"/>
                      <a:gd name="connsiteX31" fmla="*/ 165253 w 258642"/>
                      <a:gd name="connsiteY31" fmla="*/ 34850 h 172561"/>
                      <a:gd name="connsiteX32" fmla="*/ 159745 w 258642"/>
                      <a:gd name="connsiteY32" fmla="*/ 12817 h 172561"/>
                      <a:gd name="connsiteX33" fmla="*/ 159745 w 258642"/>
                      <a:gd name="connsiteY33" fmla="*/ 1800 h 1725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258642" h="172561">
                        <a:moveTo>
                          <a:pt x="159745" y="1800"/>
                        </a:moveTo>
                        <a:lnTo>
                          <a:pt x="159745" y="1800"/>
                        </a:lnTo>
                        <a:cubicBezTo>
                          <a:pt x="133121" y="2718"/>
                          <a:pt x="106426" y="2401"/>
                          <a:pt x="79873" y="4554"/>
                        </a:cubicBezTo>
                        <a:cubicBezTo>
                          <a:pt x="72327" y="5166"/>
                          <a:pt x="57839" y="10062"/>
                          <a:pt x="57839" y="10062"/>
                        </a:cubicBezTo>
                        <a:lnTo>
                          <a:pt x="46822" y="21079"/>
                        </a:lnTo>
                        <a:cubicBezTo>
                          <a:pt x="44986" y="22915"/>
                          <a:pt x="43637" y="25427"/>
                          <a:pt x="41314" y="26588"/>
                        </a:cubicBezTo>
                        <a:lnTo>
                          <a:pt x="30297" y="32096"/>
                        </a:lnTo>
                        <a:cubicBezTo>
                          <a:pt x="28461" y="33932"/>
                          <a:pt x="26410" y="35577"/>
                          <a:pt x="24788" y="37605"/>
                        </a:cubicBezTo>
                        <a:cubicBezTo>
                          <a:pt x="21027" y="42306"/>
                          <a:pt x="15768" y="51561"/>
                          <a:pt x="13772" y="56884"/>
                        </a:cubicBezTo>
                        <a:cubicBezTo>
                          <a:pt x="12443" y="60428"/>
                          <a:pt x="12346" y="64357"/>
                          <a:pt x="11017" y="67901"/>
                        </a:cubicBezTo>
                        <a:cubicBezTo>
                          <a:pt x="9575" y="71745"/>
                          <a:pt x="7126" y="75144"/>
                          <a:pt x="5509" y="78918"/>
                        </a:cubicBezTo>
                        <a:cubicBezTo>
                          <a:pt x="3139" y="84448"/>
                          <a:pt x="1397" y="92609"/>
                          <a:pt x="0" y="98197"/>
                        </a:cubicBezTo>
                        <a:cubicBezTo>
                          <a:pt x="918" y="107378"/>
                          <a:pt x="42" y="116921"/>
                          <a:pt x="2755" y="125739"/>
                        </a:cubicBezTo>
                        <a:cubicBezTo>
                          <a:pt x="3900" y="129462"/>
                          <a:pt x="8626" y="130927"/>
                          <a:pt x="11017" y="134002"/>
                        </a:cubicBezTo>
                        <a:cubicBezTo>
                          <a:pt x="15081" y="139228"/>
                          <a:pt x="17353" y="145846"/>
                          <a:pt x="22034" y="150527"/>
                        </a:cubicBezTo>
                        <a:cubicBezTo>
                          <a:pt x="31247" y="159740"/>
                          <a:pt x="23644" y="152858"/>
                          <a:pt x="35805" y="161544"/>
                        </a:cubicBezTo>
                        <a:cubicBezTo>
                          <a:pt x="50395" y="171966"/>
                          <a:pt x="41676" y="168092"/>
                          <a:pt x="55085" y="172561"/>
                        </a:cubicBezTo>
                        <a:cubicBezTo>
                          <a:pt x="66102" y="171643"/>
                          <a:pt x="77295" y="171975"/>
                          <a:pt x="88135" y="169807"/>
                        </a:cubicBezTo>
                        <a:cubicBezTo>
                          <a:pt x="91381" y="169158"/>
                          <a:pt x="93373" y="165643"/>
                          <a:pt x="96398" y="164299"/>
                        </a:cubicBezTo>
                        <a:cubicBezTo>
                          <a:pt x="108184" y="159061"/>
                          <a:pt x="112720" y="159241"/>
                          <a:pt x="123940" y="156036"/>
                        </a:cubicBezTo>
                        <a:cubicBezTo>
                          <a:pt x="126732" y="155238"/>
                          <a:pt x="129449" y="154200"/>
                          <a:pt x="132203" y="153282"/>
                        </a:cubicBezTo>
                        <a:cubicBezTo>
                          <a:pt x="145056" y="154200"/>
                          <a:pt x="157947" y="154687"/>
                          <a:pt x="170762" y="156036"/>
                        </a:cubicBezTo>
                        <a:cubicBezTo>
                          <a:pt x="202018" y="159326"/>
                          <a:pt x="168541" y="156933"/>
                          <a:pt x="195550" y="164299"/>
                        </a:cubicBezTo>
                        <a:cubicBezTo>
                          <a:pt x="201813" y="166007"/>
                          <a:pt x="208403" y="166135"/>
                          <a:pt x="214829" y="167053"/>
                        </a:cubicBezTo>
                        <a:cubicBezTo>
                          <a:pt x="222174" y="166135"/>
                          <a:pt x="229773" y="166426"/>
                          <a:pt x="236863" y="164299"/>
                        </a:cubicBezTo>
                        <a:cubicBezTo>
                          <a:pt x="244503" y="162007"/>
                          <a:pt x="243988" y="149571"/>
                          <a:pt x="245126" y="145019"/>
                        </a:cubicBezTo>
                        <a:cubicBezTo>
                          <a:pt x="247407" y="135896"/>
                          <a:pt x="248002" y="136572"/>
                          <a:pt x="253388" y="128494"/>
                        </a:cubicBezTo>
                        <a:cubicBezTo>
                          <a:pt x="252503" y="106372"/>
                          <a:pt x="272586" y="56884"/>
                          <a:pt x="239617" y="56884"/>
                        </a:cubicBezTo>
                        <a:cubicBezTo>
                          <a:pt x="235832" y="56884"/>
                          <a:pt x="232272" y="58720"/>
                          <a:pt x="228600" y="59638"/>
                        </a:cubicBezTo>
                        <a:cubicBezTo>
                          <a:pt x="200619" y="50312"/>
                          <a:pt x="217814" y="55013"/>
                          <a:pt x="176270" y="48621"/>
                        </a:cubicBezTo>
                        <a:cubicBezTo>
                          <a:pt x="173516" y="46785"/>
                          <a:pt x="170076" y="45698"/>
                          <a:pt x="168008" y="43113"/>
                        </a:cubicBezTo>
                        <a:cubicBezTo>
                          <a:pt x="166194" y="40846"/>
                          <a:pt x="165957" y="37667"/>
                          <a:pt x="165253" y="34850"/>
                        </a:cubicBezTo>
                        <a:cubicBezTo>
                          <a:pt x="158603" y="8252"/>
                          <a:pt x="166042" y="31709"/>
                          <a:pt x="159745" y="12817"/>
                        </a:cubicBezTo>
                        <a:cubicBezTo>
                          <a:pt x="156701" y="-8495"/>
                          <a:pt x="159745" y="3636"/>
                          <a:pt x="159745" y="180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5" name="Freeform 174"/>
                  <p:cNvSpPr/>
                  <p:nvPr/>
                </p:nvSpPr>
                <p:spPr>
                  <a:xfrm>
                    <a:off x="1060660" y="3194923"/>
                    <a:ext cx="113201" cy="100861"/>
                  </a:xfrm>
                  <a:custGeom>
                    <a:avLst/>
                    <a:gdLst>
                      <a:gd name="connsiteX0" fmla="*/ 82626 w 261650"/>
                      <a:gd name="connsiteY0" fmla="*/ 0 h 214829"/>
                      <a:gd name="connsiteX1" fmla="*/ 82626 w 261650"/>
                      <a:gd name="connsiteY1" fmla="*/ 0 h 214829"/>
                      <a:gd name="connsiteX2" fmla="*/ 49576 w 261650"/>
                      <a:gd name="connsiteY2" fmla="*/ 8263 h 214829"/>
                      <a:gd name="connsiteX3" fmla="*/ 38559 w 261650"/>
                      <a:gd name="connsiteY3" fmla="*/ 19280 h 214829"/>
                      <a:gd name="connsiteX4" fmla="*/ 35804 w 261650"/>
                      <a:gd name="connsiteY4" fmla="*/ 27542 h 214829"/>
                      <a:gd name="connsiteX5" fmla="*/ 19279 w 261650"/>
                      <a:gd name="connsiteY5" fmla="*/ 49576 h 214829"/>
                      <a:gd name="connsiteX6" fmla="*/ 16525 w 261650"/>
                      <a:gd name="connsiteY6" fmla="*/ 57839 h 214829"/>
                      <a:gd name="connsiteX7" fmla="*/ 13771 w 261650"/>
                      <a:gd name="connsiteY7" fmla="*/ 68855 h 214829"/>
                      <a:gd name="connsiteX8" fmla="*/ 8262 w 261650"/>
                      <a:gd name="connsiteY8" fmla="*/ 74364 h 214829"/>
                      <a:gd name="connsiteX9" fmla="*/ 5508 w 261650"/>
                      <a:gd name="connsiteY9" fmla="*/ 85381 h 214829"/>
                      <a:gd name="connsiteX10" fmla="*/ 0 w 261650"/>
                      <a:gd name="connsiteY10" fmla="*/ 101906 h 214829"/>
                      <a:gd name="connsiteX11" fmla="*/ 2754 w 261650"/>
                      <a:gd name="connsiteY11" fmla="*/ 159745 h 214829"/>
                      <a:gd name="connsiteX12" fmla="*/ 11016 w 261650"/>
                      <a:gd name="connsiteY12" fmla="*/ 173516 h 214829"/>
                      <a:gd name="connsiteX13" fmla="*/ 24788 w 261650"/>
                      <a:gd name="connsiteY13" fmla="*/ 192795 h 214829"/>
                      <a:gd name="connsiteX14" fmla="*/ 41313 w 261650"/>
                      <a:gd name="connsiteY14" fmla="*/ 201058 h 214829"/>
                      <a:gd name="connsiteX15" fmla="*/ 52330 w 261650"/>
                      <a:gd name="connsiteY15" fmla="*/ 206566 h 214829"/>
                      <a:gd name="connsiteX16" fmla="*/ 96397 w 261650"/>
                      <a:gd name="connsiteY16" fmla="*/ 214829 h 214829"/>
                      <a:gd name="connsiteX17" fmla="*/ 179024 w 261650"/>
                      <a:gd name="connsiteY17" fmla="*/ 212075 h 214829"/>
                      <a:gd name="connsiteX18" fmla="*/ 192795 w 261650"/>
                      <a:gd name="connsiteY18" fmla="*/ 209321 h 214829"/>
                      <a:gd name="connsiteX19" fmla="*/ 201057 w 261650"/>
                      <a:gd name="connsiteY19" fmla="*/ 201058 h 214829"/>
                      <a:gd name="connsiteX20" fmla="*/ 220337 w 261650"/>
                      <a:gd name="connsiteY20" fmla="*/ 190041 h 214829"/>
                      <a:gd name="connsiteX21" fmla="*/ 228600 w 261650"/>
                      <a:gd name="connsiteY21" fmla="*/ 184533 h 214829"/>
                      <a:gd name="connsiteX22" fmla="*/ 231354 w 261650"/>
                      <a:gd name="connsiteY22" fmla="*/ 176270 h 214829"/>
                      <a:gd name="connsiteX23" fmla="*/ 239616 w 261650"/>
                      <a:gd name="connsiteY23" fmla="*/ 168007 h 214829"/>
                      <a:gd name="connsiteX24" fmla="*/ 245125 w 261650"/>
                      <a:gd name="connsiteY24" fmla="*/ 159745 h 214829"/>
                      <a:gd name="connsiteX25" fmla="*/ 247879 w 261650"/>
                      <a:gd name="connsiteY25" fmla="*/ 151482 h 214829"/>
                      <a:gd name="connsiteX26" fmla="*/ 253388 w 261650"/>
                      <a:gd name="connsiteY26" fmla="*/ 145974 h 214829"/>
                      <a:gd name="connsiteX27" fmla="*/ 261650 w 261650"/>
                      <a:gd name="connsiteY27" fmla="*/ 129448 h 214829"/>
                      <a:gd name="connsiteX28" fmla="*/ 256142 w 261650"/>
                      <a:gd name="connsiteY28" fmla="*/ 118431 h 214829"/>
                      <a:gd name="connsiteX29" fmla="*/ 245125 w 261650"/>
                      <a:gd name="connsiteY29" fmla="*/ 93643 h 214829"/>
                      <a:gd name="connsiteX30" fmla="*/ 239616 w 261650"/>
                      <a:gd name="connsiteY30" fmla="*/ 88135 h 214829"/>
                      <a:gd name="connsiteX31" fmla="*/ 234108 w 261650"/>
                      <a:gd name="connsiteY31" fmla="*/ 79872 h 214829"/>
                      <a:gd name="connsiteX32" fmla="*/ 165253 w 261650"/>
                      <a:gd name="connsiteY32" fmla="*/ 82627 h 214829"/>
                      <a:gd name="connsiteX33" fmla="*/ 126694 w 261650"/>
                      <a:gd name="connsiteY33" fmla="*/ 82627 h 214829"/>
                      <a:gd name="connsiteX34" fmla="*/ 110168 w 261650"/>
                      <a:gd name="connsiteY34" fmla="*/ 68855 h 214829"/>
                      <a:gd name="connsiteX35" fmla="*/ 101906 w 261650"/>
                      <a:gd name="connsiteY35" fmla="*/ 55084 h 214829"/>
                      <a:gd name="connsiteX36" fmla="*/ 104660 w 261650"/>
                      <a:gd name="connsiteY36" fmla="*/ 19280 h 214829"/>
                      <a:gd name="connsiteX37" fmla="*/ 107414 w 261650"/>
                      <a:gd name="connsiteY37" fmla="*/ 11017 h 214829"/>
                      <a:gd name="connsiteX38" fmla="*/ 99151 w 261650"/>
                      <a:gd name="connsiteY38" fmla="*/ 5508 h 214829"/>
                      <a:gd name="connsiteX39" fmla="*/ 82626 w 261650"/>
                      <a:gd name="connsiteY39" fmla="*/ 0 h 214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261650" h="214829">
                        <a:moveTo>
                          <a:pt x="82626" y="0"/>
                        </a:moveTo>
                        <a:lnTo>
                          <a:pt x="82626" y="0"/>
                        </a:lnTo>
                        <a:cubicBezTo>
                          <a:pt x="64278" y="2039"/>
                          <a:pt x="60881" y="-1428"/>
                          <a:pt x="49576" y="8263"/>
                        </a:cubicBezTo>
                        <a:cubicBezTo>
                          <a:pt x="45633" y="11643"/>
                          <a:pt x="38559" y="19280"/>
                          <a:pt x="38559" y="19280"/>
                        </a:cubicBezTo>
                        <a:cubicBezTo>
                          <a:pt x="37641" y="22034"/>
                          <a:pt x="37214" y="25004"/>
                          <a:pt x="35804" y="27542"/>
                        </a:cubicBezTo>
                        <a:cubicBezTo>
                          <a:pt x="28015" y="41562"/>
                          <a:pt x="27639" y="41218"/>
                          <a:pt x="19279" y="49576"/>
                        </a:cubicBezTo>
                        <a:cubicBezTo>
                          <a:pt x="18361" y="52330"/>
                          <a:pt x="17323" y="55047"/>
                          <a:pt x="16525" y="57839"/>
                        </a:cubicBezTo>
                        <a:cubicBezTo>
                          <a:pt x="15485" y="61478"/>
                          <a:pt x="15464" y="65470"/>
                          <a:pt x="13771" y="68855"/>
                        </a:cubicBezTo>
                        <a:cubicBezTo>
                          <a:pt x="12610" y="71178"/>
                          <a:pt x="10098" y="72528"/>
                          <a:pt x="8262" y="74364"/>
                        </a:cubicBezTo>
                        <a:cubicBezTo>
                          <a:pt x="7344" y="78036"/>
                          <a:pt x="6596" y="81755"/>
                          <a:pt x="5508" y="85381"/>
                        </a:cubicBezTo>
                        <a:cubicBezTo>
                          <a:pt x="3840" y="90942"/>
                          <a:pt x="0" y="101906"/>
                          <a:pt x="0" y="101906"/>
                        </a:cubicBezTo>
                        <a:cubicBezTo>
                          <a:pt x="918" y="121186"/>
                          <a:pt x="1151" y="140510"/>
                          <a:pt x="2754" y="159745"/>
                        </a:cubicBezTo>
                        <a:cubicBezTo>
                          <a:pt x="3532" y="169086"/>
                          <a:pt x="5957" y="167193"/>
                          <a:pt x="11016" y="173516"/>
                        </a:cubicBezTo>
                        <a:cubicBezTo>
                          <a:pt x="17268" y="181331"/>
                          <a:pt x="17041" y="185047"/>
                          <a:pt x="24788" y="192795"/>
                        </a:cubicBezTo>
                        <a:cubicBezTo>
                          <a:pt x="31406" y="199413"/>
                          <a:pt x="33471" y="197697"/>
                          <a:pt x="41313" y="201058"/>
                        </a:cubicBezTo>
                        <a:cubicBezTo>
                          <a:pt x="45087" y="202675"/>
                          <a:pt x="48435" y="205268"/>
                          <a:pt x="52330" y="206566"/>
                        </a:cubicBezTo>
                        <a:cubicBezTo>
                          <a:pt x="69863" y="212410"/>
                          <a:pt x="78272" y="212564"/>
                          <a:pt x="96397" y="214829"/>
                        </a:cubicBezTo>
                        <a:cubicBezTo>
                          <a:pt x="123939" y="213911"/>
                          <a:pt x="151511" y="213647"/>
                          <a:pt x="179024" y="212075"/>
                        </a:cubicBezTo>
                        <a:cubicBezTo>
                          <a:pt x="183698" y="211808"/>
                          <a:pt x="188608" y="211415"/>
                          <a:pt x="192795" y="209321"/>
                        </a:cubicBezTo>
                        <a:cubicBezTo>
                          <a:pt x="196279" y="207579"/>
                          <a:pt x="198065" y="203552"/>
                          <a:pt x="201057" y="201058"/>
                        </a:cubicBezTo>
                        <a:cubicBezTo>
                          <a:pt x="208378" y="194957"/>
                          <a:pt x="211764" y="194939"/>
                          <a:pt x="220337" y="190041"/>
                        </a:cubicBezTo>
                        <a:cubicBezTo>
                          <a:pt x="223211" y="188399"/>
                          <a:pt x="225846" y="186369"/>
                          <a:pt x="228600" y="184533"/>
                        </a:cubicBezTo>
                        <a:cubicBezTo>
                          <a:pt x="229518" y="181779"/>
                          <a:pt x="229744" y="178686"/>
                          <a:pt x="231354" y="176270"/>
                        </a:cubicBezTo>
                        <a:cubicBezTo>
                          <a:pt x="233514" y="173029"/>
                          <a:pt x="237122" y="170999"/>
                          <a:pt x="239616" y="168007"/>
                        </a:cubicBezTo>
                        <a:cubicBezTo>
                          <a:pt x="241735" y="165464"/>
                          <a:pt x="243289" y="162499"/>
                          <a:pt x="245125" y="159745"/>
                        </a:cubicBezTo>
                        <a:cubicBezTo>
                          <a:pt x="246043" y="156991"/>
                          <a:pt x="246385" y="153972"/>
                          <a:pt x="247879" y="151482"/>
                        </a:cubicBezTo>
                        <a:cubicBezTo>
                          <a:pt x="249215" y="149255"/>
                          <a:pt x="251766" y="148002"/>
                          <a:pt x="253388" y="145974"/>
                        </a:cubicBezTo>
                        <a:cubicBezTo>
                          <a:pt x="259489" y="138348"/>
                          <a:pt x="258742" y="138174"/>
                          <a:pt x="261650" y="129448"/>
                        </a:cubicBezTo>
                        <a:cubicBezTo>
                          <a:pt x="259814" y="125776"/>
                          <a:pt x="257810" y="122183"/>
                          <a:pt x="256142" y="118431"/>
                        </a:cubicBezTo>
                        <a:cubicBezTo>
                          <a:pt x="252965" y="111283"/>
                          <a:pt x="249641" y="100417"/>
                          <a:pt x="245125" y="93643"/>
                        </a:cubicBezTo>
                        <a:cubicBezTo>
                          <a:pt x="243685" y="91482"/>
                          <a:pt x="241238" y="90163"/>
                          <a:pt x="239616" y="88135"/>
                        </a:cubicBezTo>
                        <a:cubicBezTo>
                          <a:pt x="237548" y="85550"/>
                          <a:pt x="235944" y="82626"/>
                          <a:pt x="234108" y="79872"/>
                        </a:cubicBezTo>
                        <a:cubicBezTo>
                          <a:pt x="211156" y="80790"/>
                          <a:pt x="188175" y="81148"/>
                          <a:pt x="165253" y="82627"/>
                        </a:cubicBezTo>
                        <a:cubicBezTo>
                          <a:pt x="128587" y="84993"/>
                          <a:pt x="171285" y="88201"/>
                          <a:pt x="126694" y="82627"/>
                        </a:cubicBezTo>
                        <a:cubicBezTo>
                          <a:pt x="124854" y="81247"/>
                          <a:pt x="112556" y="72834"/>
                          <a:pt x="110168" y="68855"/>
                        </a:cubicBezTo>
                        <a:cubicBezTo>
                          <a:pt x="99439" y="50975"/>
                          <a:pt x="115865" y="69046"/>
                          <a:pt x="101906" y="55084"/>
                        </a:cubicBezTo>
                        <a:cubicBezTo>
                          <a:pt x="102824" y="43149"/>
                          <a:pt x="103175" y="31157"/>
                          <a:pt x="104660" y="19280"/>
                        </a:cubicBezTo>
                        <a:cubicBezTo>
                          <a:pt x="105020" y="16399"/>
                          <a:pt x="108492" y="13713"/>
                          <a:pt x="107414" y="11017"/>
                        </a:cubicBezTo>
                        <a:cubicBezTo>
                          <a:pt x="106185" y="7943"/>
                          <a:pt x="102423" y="6011"/>
                          <a:pt x="99151" y="5508"/>
                        </a:cubicBezTo>
                        <a:cubicBezTo>
                          <a:pt x="90077" y="4112"/>
                          <a:pt x="85380" y="918"/>
                          <a:pt x="82626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6" name="Freeform 175"/>
                  <p:cNvSpPr/>
                  <p:nvPr/>
                </p:nvSpPr>
                <p:spPr>
                  <a:xfrm rot="12736986">
                    <a:off x="943200" y="3262846"/>
                    <a:ext cx="137606" cy="100409"/>
                  </a:xfrm>
                  <a:custGeom>
                    <a:avLst/>
                    <a:gdLst>
                      <a:gd name="connsiteX0" fmla="*/ 149852 w 219300"/>
                      <a:gd name="connsiteY0" fmla="*/ 0 h 168093"/>
                      <a:gd name="connsiteX1" fmla="*/ 149852 w 219300"/>
                      <a:gd name="connsiteY1" fmla="*/ 0 h 168093"/>
                      <a:gd name="connsiteX2" fmla="*/ 100276 w 219300"/>
                      <a:gd name="connsiteY2" fmla="*/ 19279 h 168093"/>
                      <a:gd name="connsiteX3" fmla="*/ 92014 w 219300"/>
                      <a:gd name="connsiteY3" fmla="*/ 24788 h 168093"/>
                      <a:gd name="connsiteX4" fmla="*/ 75488 w 219300"/>
                      <a:gd name="connsiteY4" fmla="*/ 38559 h 168093"/>
                      <a:gd name="connsiteX5" fmla="*/ 64472 w 219300"/>
                      <a:gd name="connsiteY5" fmla="*/ 41313 h 168093"/>
                      <a:gd name="connsiteX6" fmla="*/ 58963 w 219300"/>
                      <a:gd name="connsiteY6" fmla="*/ 49576 h 168093"/>
                      <a:gd name="connsiteX7" fmla="*/ 50700 w 219300"/>
                      <a:gd name="connsiteY7" fmla="*/ 63347 h 168093"/>
                      <a:gd name="connsiteX8" fmla="*/ 42438 w 219300"/>
                      <a:gd name="connsiteY8" fmla="*/ 71609 h 168093"/>
                      <a:gd name="connsiteX9" fmla="*/ 39684 w 219300"/>
                      <a:gd name="connsiteY9" fmla="*/ 82626 h 168093"/>
                      <a:gd name="connsiteX10" fmla="*/ 36929 w 219300"/>
                      <a:gd name="connsiteY10" fmla="*/ 101906 h 168093"/>
                      <a:gd name="connsiteX11" fmla="*/ 25913 w 219300"/>
                      <a:gd name="connsiteY11" fmla="*/ 118431 h 168093"/>
                      <a:gd name="connsiteX12" fmla="*/ 20404 w 219300"/>
                      <a:gd name="connsiteY12" fmla="*/ 129448 h 168093"/>
                      <a:gd name="connsiteX13" fmla="*/ 9387 w 219300"/>
                      <a:gd name="connsiteY13" fmla="*/ 134956 h 168093"/>
                      <a:gd name="connsiteX14" fmla="*/ 9387 w 219300"/>
                      <a:gd name="connsiteY14" fmla="*/ 156990 h 168093"/>
                      <a:gd name="connsiteX15" fmla="*/ 61717 w 219300"/>
                      <a:gd name="connsiteY15" fmla="*/ 159744 h 168093"/>
                      <a:gd name="connsiteX16" fmla="*/ 92014 w 219300"/>
                      <a:gd name="connsiteY16" fmla="*/ 154236 h 168093"/>
                      <a:gd name="connsiteX17" fmla="*/ 125064 w 219300"/>
                      <a:gd name="connsiteY17" fmla="*/ 159744 h 168093"/>
                      <a:gd name="connsiteX18" fmla="*/ 138835 w 219300"/>
                      <a:gd name="connsiteY18" fmla="*/ 156990 h 168093"/>
                      <a:gd name="connsiteX19" fmla="*/ 141590 w 219300"/>
                      <a:gd name="connsiteY19" fmla="*/ 143219 h 168093"/>
                      <a:gd name="connsiteX20" fmla="*/ 149852 w 219300"/>
                      <a:gd name="connsiteY20" fmla="*/ 137711 h 168093"/>
                      <a:gd name="connsiteX21" fmla="*/ 169132 w 219300"/>
                      <a:gd name="connsiteY21" fmla="*/ 140465 h 168093"/>
                      <a:gd name="connsiteX22" fmla="*/ 177394 w 219300"/>
                      <a:gd name="connsiteY22" fmla="*/ 148727 h 168093"/>
                      <a:gd name="connsiteX23" fmla="*/ 185657 w 219300"/>
                      <a:gd name="connsiteY23" fmla="*/ 151482 h 168093"/>
                      <a:gd name="connsiteX24" fmla="*/ 199428 w 219300"/>
                      <a:gd name="connsiteY24" fmla="*/ 162498 h 168093"/>
                      <a:gd name="connsiteX25" fmla="*/ 204937 w 219300"/>
                      <a:gd name="connsiteY25" fmla="*/ 168007 h 168093"/>
                      <a:gd name="connsiteX26" fmla="*/ 213199 w 219300"/>
                      <a:gd name="connsiteY26" fmla="*/ 165253 h 168093"/>
                      <a:gd name="connsiteX27" fmla="*/ 215953 w 219300"/>
                      <a:gd name="connsiteY27" fmla="*/ 129448 h 168093"/>
                      <a:gd name="connsiteX28" fmla="*/ 210445 w 219300"/>
                      <a:gd name="connsiteY28" fmla="*/ 101906 h 168093"/>
                      <a:gd name="connsiteX29" fmla="*/ 207691 w 219300"/>
                      <a:gd name="connsiteY29" fmla="*/ 90889 h 168093"/>
                      <a:gd name="connsiteX30" fmla="*/ 188411 w 219300"/>
                      <a:gd name="connsiteY30" fmla="*/ 55084 h 168093"/>
                      <a:gd name="connsiteX31" fmla="*/ 177394 w 219300"/>
                      <a:gd name="connsiteY31" fmla="*/ 52330 h 168093"/>
                      <a:gd name="connsiteX32" fmla="*/ 169132 w 219300"/>
                      <a:gd name="connsiteY32" fmla="*/ 24788 h 168093"/>
                      <a:gd name="connsiteX33" fmla="*/ 166378 w 219300"/>
                      <a:gd name="connsiteY33" fmla="*/ 16525 h 168093"/>
                      <a:gd name="connsiteX34" fmla="*/ 155361 w 219300"/>
                      <a:gd name="connsiteY34" fmla="*/ 8262 h 168093"/>
                      <a:gd name="connsiteX35" fmla="*/ 149852 w 219300"/>
                      <a:gd name="connsiteY35" fmla="*/ 0 h 168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219300" h="168093">
                        <a:moveTo>
                          <a:pt x="149852" y="0"/>
                        </a:moveTo>
                        <a:lnTo>
                          <a:pt x="149852" y="0"/>
                        </a:lnTo>
                        <a:cubicBezTo>
                          <a:pt x="133139" y="5571"/>
                          <a:pt x="115707" y="10461"/>
                          <a:pt x="100276" y="19279"/>
                        </a:cubicBezTo>
                        <a:cubicBezTo>
                          <a:pt x="97402" y="20921"/>
                          <a:pt x="94599" y="22720"/>
                          <a:pt x="92014" y="24788"/>
                        </a:cubicBezTo>
                        <a:cubicBezTo>
                          <a:pt x="83600" y="31519"/>
                          <a:pt x="87979" y="32313"/>
                          <a:pt x="75488" y="38559"/>
                        </a:cubicBezTo>
                        <a:cubicBezTo>
                          <a:pt x="72103" y="40252"/>
                          <a:pt x="68144" y="40395"/>
                          <a:pt x="64472" y="41313"/>
                        </a:cubicBezTo>
                        <a:cubicBezTo>
                          <a:pt x="62636" y="44067"/>
                          <a:pt x="60718" y="46769"/>
                          <a:pt x="58963" y="49576"/>
                        </a:cubicBezTo>
                        <a:cubicBezTo>
                          <a:pt x="56126" y="54115"/>
                          <a:pt x="53912" y="59064"/>
                          <a:pt x="50700" y="63347"/>
                        </a:cubicBezTo>
                        <a:cubicBezTo>
                          <a:pt x="48363" y="66463"/>
                          <a:pt x="45192" y="68855"/>
                          <a:pt x="42438" y="71609"/>
                        </a:cubicBezTo>
                        <a:cubicBezTo>
                          <a:pt x="41520" y="75281"/>
                          <a:pt x="40361" y="78902"/>
                          <a:pt x="39684" y="82626"/>
                        </a:cubicBezTo>
                        <a:cubicBezTo>
                          <a:pt x="38523" y="89013"/>
                          <a:pt x="39259" y="95847"/>
                          <a:pt x="36929" y="101906"/>
                        </a:cubicBezTo>
                        <a:cubicBezTo>
                          <a:pt x="34553" y="108085"/>
                          <a:pt x="28874" y="112510"/>
                          <a:pt x="25913" y="118431"/>
                        </a:cubicBezTo>
                        <a:cubicBezTo>
                          <a:pt x="24077" y="122103"/>
                          <a:pt x="23307" y="126545"/>
                          <a:pt x="20404" y="129448"/>
                        </a:cubicBezTo>
                        <a:cubicBezTo>
                          <a:pt x="17501" y="132351"/>
                          <a:pt x="13059" y="133120"/>
                          <a:pt x="9387" y="134956"/>
                        </a:cubicBezTo>
                        <a:cubicBezTo>
                          <a:pt x="5435" y="138909"/>
                          <a:pt x="-9600" y="150661"/>
                          <a:pt x="9387" y="156990"/>
                        </a:cubicBezTo>
                        <a:cubicBezTo>
                          <a:pt x="25958" y="162514"/>
                          <a:pt x="44274" y="158826"/>
                          <a:pt x="61717" y="159744"/>
                        </a:cubicBezTo>
                        <a:cubicBezTo>
                          <a:pt x="82419" y="166644"/>
                          <a:pt x="53760" y="159017"/>
                          <a:pt x="92014" y="154236"/>
                        </a:cubicBezTo>
                        <a:cubicBezTo>
                          <a:pt x="100610" y="153162"/>
                          <a:pt x="115660" y="157393"/>
                          <a:pt x="125064" y="159744"/>
                        </a:cubicBezTo>
                        <a:cubicBezTo>
                          <a:pt x="129654" y="158826"/>
                          <a:pt x="135525" y="160300"/>
                          <a:pt x="138835" y="156990"/>
                        </a:cubicBezTo>
                        <a:cubicBezTo>
                          <a:pt x="142145" y="153680"/>
                          <a:pt x="139267" y="147283"/>
                          <a:pt x="141590" y="143219"/>
                        </a:cubicBezTo>
                        <a:cubicBezTo>
                          <a:pt x="143232" y="140345"/>
                          <a:pt x="147098" y="139547"/>
                          <a:pt x="149852" y="137711"/>
                        </a:cubicBezTo>
                        <a:cubicBezTo>
                          <a:pt x="156279" y="138629"/>
                          <a:pt x="163104" y="138054"/>
                          <a:pt x="169132" y="140465"/>
                        </a:cubicBezTo>
                        <a:cubicBezTo>
                          <a:pt x="172748" y="141911"/>
                          <a:pt x="174153" y="146567"/>
                          <a:pt x="177394" y="148727"/>
                        </a:cubicBezTo>
                        <a:cubicBezTo>
                          <a:pt x="179810" y="150338"/>
                          <a:pt x="182903" y="150564"/>
                          <a:pt x="185657" y="151482"/>
                        </a:cubicBezTo>
                        <a:cubicBezTo>
                          <a:pt x="190247" y="155154"/>
                          <a:pt x="194965" y="158673"/>
                          <a:pt x="199428" y="162498"/>
                        </a:cubicBezTo>
                        <a:cubicBezTo>
                          <a:pt x="201400" y="164188"/>
                          <a:pt x="202390" y="167498"/>
                          <a:pt x="204937" y="168007"/>
                        </a:cubicBezTo>
                        <a:cubicBezTo>
                          <a:pt x="207784" y="168576"/>
                          <a:pt x="210445" y="166171"/>
                          <a:pt x="213199" y="165253"/>
                        </a:cubicBezTo>
                        <a:cubicBezTo>
                          <a:pt x="222268" y="147117"/>
                          <a:pt x="219482" y="157676"/>
                          <a:pt x="215953" y="129448"/>
                        </a:cubicBezTo>
                        <a:cubicBezTo>
                          <a:pt x="212296" y="100193"/>
                          <a:pt x="215472" y="119502"/>
                          <a:pt x="210445" y="101906"/>
                        </a:cubicBezTo>
                        <a:cubicBezTo>
                          <a:pt x="209405" y="98266"/>
                          <a:pt x="208964" y="94454"/>
                          <a:pt x="207691" y="90889"/>
                        </a:cubicBezTo>
                        <a:cubicBezTo>
                          <a:pt x="204352" y="81541"/>
                          <a:pt x="200071" y="61747"/>
                          <a:pt x="188411" y="55084"/>
                        </a:cubicBezTo>
                        <a:cubicBezTo>
                          <a:pt x="185124" y="53206"/>
                          <a:pt x="181066" y="53248"/>
                          <a:pt x="177394" y="52330"/>
                        </a:cubicBezTo>
                        <a:cubicBezTo>
                          <a:pt x="164304" y="13055"/>
                          <a:pt x="177457" y="53926"/>
                          <a:pt x="169132" y="24788"/>
                        </a:cubicBezTo>
                        <a:cubicBezTo>
                          <a:pt x="168334" y="21996"/>
                          <a:pt x="168237" y="18755"/>
                          <a:pt x="166378" y="16525"/>
                        </a:cubicBezTo>
                        <a:cubicBezTo>
                          <a:pt x="163439" y="12998"/>
                          <a:pt x="158946" y="11130"/>
                          <a:pt x="155361" y="8262"/>
                        </a:cubicBezTo>
                        <a:cubicBezTo>
                          <a:pt x="154347" y="7451"/>
                          <a:pt x="150770" y="1377"/>
                          <a:pt x="149852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7" name="Freeform 176"/>
                  <p:cNvSpPr/>
                  <p:nvPr/>
                </p:nvSpPr>
                <p:spPr>
                  <a:xfrm rot="16200000">
                    <a:off x="1249376" y="3097687"/>
                    <a:ext cx="164180" cy="128326"/>
                  </a:xfrm>
                  <a:custGeom>
                    <a:avLst/>
                    <a:gdLst>
                      <a:gd name="connsiteX0" fmla="*/ 82626 w 261650"/>
                      <a:gd name="connsiteY0" fmla="*/ 0 h 214829"/>
                      <a:gd name="connsiteX1" fmla="*/ 82626 w 261650"/>
                      <a:gd name="connsiteY1" fmla="*/ 0 h 214829"/>
                      <a:gd name="connsiteX2" fmla="*/ 49576 w 261650"/>
                      <a:gd name="connsiteY2" fmla="*/ 8263 h 214829"/>
                      <a:gd name="connsiteX3" fmla="*/ 38559 w 261650"/>
                      <a:gd name="connsiteY3" fmla="*/ 19280 h 214829"/>
                      <a:gd name="connsiteX4" fmla="*/ 35804 w 261650"/>
                      <a:gd name="connsiteY4" fmla="*/ 27542 h 214829"/>
                      <a:gd name="connsiteX5" fmla="*/ 19279 w 261650"/>
                      <a:gd name="connsiteY5" fmla="*/ 49576 h 214829"/>
                      <a:gd name="connsiteX6" fmla="*/ 16525 w 261650"/>
                      <a:gd name="connsiteY6" fmla="*/ 57839 h 214829"/>
                      <a:gd name="connsiteX7" fmla="*/ 13771 w 261650"/>
                      <a:gd name="connsiteY7" fmla="*/ 68855 h 214829"/>
                      <a:gd name="connsiteX8" fmla="*/ 8262 w 261650"/>
                      <a:gd name="connsiteY8" fmla="*/ 74364 h 214829"/>
                      <a:gd name="connsiteX9" fmla="*/ 5508 w 261650"/>
                      <a:gd name="connsiteY9" fmla="*/ 85381 h 214829"/>
                      <a:gd name="connsiteX10" fmla="*/ 0 w 261650"/>
                      <a:gd name="connsiteY10" fmla="*/ 101906 h 214829"/>
                      <a:gd name="connsiteX11" fmla="*/ 2754 w 261650"/>
                      <a:gd name="connsiteY11" fmla="*/ 159745 h 214829"/>
                      <a:gd name="connsiteX12" fmla="*/ 11016 w 261650"/>
                      <a:gd name="connsiteY12" fmla="*/ 173516 h 214829"/>
                      <a:gd name="connsiteX13" fmla="*/ 24788 w 261650"/>
                      <a:gd name="connsiteY13" fmla="*/ 192795 h 214829"/>
                      <a:gd name="connsiteX14" fmla="*/ 41313 w 261650"/>
                      <a:gd name="connsiteY14" fmla="*/ 201058 h 214829"/>
                      <a:gd name="connsiteX15" fmla="*/ 52330 w 261650"/>
                      <a:gd name="connsiteY15" fmla="*/ 206566 h 214829"/>
                      <a:gd name="connsiteX16" fmla="*/ 96397 w 261650"/>
                      <a:gd name="connsiteY16" fmla="*/ 214829 h 214829"/>
                      <a:gd name="connsiteX17" fmla="*/ 179024 w 261650"/>
                      <a:gd name="connsiteY17" fmla="*/ 212075 h 214829"/>
                      <a:gd name="connsiteX18" fmla="*/ 192795 w 261650"/>
                      <a:gd name="connsiteY18" fmla="*/ 209321 h 214829"/>
                      <a:gd name="connsiteX19" fmla="*/ 201057 w 261650"/>
                      <a:gd name="connsiteY19" fmla="*/ 201058 h 214829"/>
                      <a:gd name="connsiteX20" fmla="*/ 220337 w 261650"/>
                      <a:gd name="connsiteY20" fmla="*/ 190041 h 214829"/>
                      <a:gd name="connsiteX21" fmla="*/ 228600 w 261650"/>
                      <a:gd name="connsiteY21" fmla="*/ 184533 h 214829"/>
                      <a:gd name="connsiteX22" fmla="*/ 231354 w 261650"/>
                      <a:gd name="connsiteY22" fmla="*/ 176270 h 214829"/>
                      <a:gd name="connsiteX23" fmla="*/ 239616 w 261650"/>
                      <a:gd name="connsiteY23" fmla="*/ 168007 h 214829"/>
                      <a:gd name="connsiteX24" fmla="*/ 245125 w 261650"/>
                      <a:gd name="connsiteY24" fmla="*/ 159745 h 214829"/>
                      <a:gd name="connsiteX25" fmla="*/ 247879 w 261650"/>
                      <a:gd name="connsiteY25" fmla="*/ 151482 h 214829"/>
                      <a:gd name="connsiteX26" fmla="*/ 253388 w 261650"/>
                      <a:gd name="connsiteY26" fmla="*/ 145974 h 214829"/>
                      <a:gd name="connsiteX27" fmla="*/ 261650 w 261650"/>
                      <a:gd name="connsiteY27" fmla="*/ 129448 h 214829"/>
                      <a:gd name="connsiteX28" fmla="*/ 256142 w 261650"/>
                      <a:gd name="connsiteY28" fmla="*/ 118431 h 214829"/>
                      <a:gd name="connsiteX29" fmla="*/ 245125 w 261650"/>
                      <a:gd name="connsiteY29" fmla="*/ 93643 h 214829"/>
                      <a:gd name="connsiteX30" fmla="*/ 239616 w 261650"/>
                      <a:gd name="connsiteY30" fmla="*/ 88135 h 214829"/>
                      <a:gd name="connsiteX31" fmla="*/ 234108 w 261650"/>
                      <a:gd name="connsiteY31" fmla="*/ 79872 h 214829"/>
                      <a:gd name="connsiteX32" fmla="*/ 165253 w 261650"/>
                      <a:gd name="connsiteY32" fmla="*/ 82627 h 214829"/>
                      <a:gd name="connsiteX33" fmla="*/ 126694 w 261650"/>
                      <a:gd name="connsiteY33" fmla="*/ 82627 h 214829"/>
                      <a:gd name="connsiteX34" fmla="*/ 110168 w 261650"/>
                      <a:gd name="connsiteY34" fmla="*/ 68855 h 214829"/>
                      <a:gd name="connsiteX35" fmla="*/ 101906 w 261650"/>
                      <a:gd name="connsiteY35" fmla="*/ 55084 h 214829"/>
                      <a:gd name="connsiteX36" fmla="*/ 104660 w 261650"/>
                      <a:gd name="connsiteY36" fmla="*/ 19280 h 214829"/>
                      <a:gd name="connsiteX37" fmla="*/ 107414 w 261650"/>
                      <a:gd name="connsiteY37" fmla="*/ 11017 h 214829"/>
                      <a:gd name="connsiteX38" fmla="*/ 99151 w 261650"/>
                      <a:gd name="connsiteY38" fmla="*/ 5508 h 214829"/>
                      <a:gd name="connsiteX39" fmla="*/ 82626 w 261650"/>
                      <a:gd name="connsiteY39" fmla="*/ 0 h 214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261650" h="214829">
                        <a:moveTo>
                          <a:pt x="82626" y="0"/>
                        </a:moveTo>
                        <a:lnTo>
                          <a:pt x="82626" y="0"/>
                        </a:lnTo>
                        <a:cubicBezTo>
                          <a:pt x="64278" y="2039"/>
                          <a:pt x="60881" y="-1428"/>
                          <a:pt x="49576" y="8263"/>
                        </a:cubicBezTo>
                        <a:cubicBezTo>
                          <a:pt x="45633" y="11643"/>
                          <a:pt x="38559" y="19280"/>
                          <a:pt x="38559" y="19280"/>
                        </a:cubicBezTo>
                        <a:cubicBezTo>
                          <a:pt x="37641" y="22034"/>
                          <a:pt x="37214" y="25004"/>
                          <a:pt x="35804" y="27542"/>
                        </a:cubicBezTo>
                        <a:cubicBezTo>
                          <a:pt x="28015" y="41562"/>
                          <a:pt x="27639" y="41218"/>
                          <a:pt x="19279" y="49576"/>
                        </a:cubicBezTo>
                        <a:cubicBezTo>
                          <a:pt x="18361" y="52330"/>
                          <a:pt x="17323" y="55047"/>
                          <a:pt x="16525" y="57839"/>
                        </a:cubicBezTo>
                        <a:cubicBezTo>
                          <a:pt x="15485" y="61478"/>
                          <a:pt x="15464" y="65470"/>
                          <a:pt x="13771" y="68855"/>
                        </a:cubicBezTo>
                        <a:cubicBezTo>
                          <a:pt x="12610" y="71178"/>
                          <a:pt x="10098" y="72528"/>
                          <a:pt x="8262" y="74364"/>
                        </a:cubicBezTo>
                        <a:cubicBezTo>
                          <a:pt x="7344" y="78036"/>
                          <a:pt x="6596" y="81755"/>
                          <a:pt x="5508" y="85381"/>
                        </a:cubicBezTo>
                        <a:cubicBezTo>
                          <a:pt x="3840" y="90942"/>
                          <a:pt x="0" y="101906"/>
                          <a:pt x="0" y="101906"/>
                        </a:cubicBezTo>
                        <a:cubicBezTo>
                          <a:pt x="918" y="121186"/>
                          <a:pt x="1151" y="140510"/>
                          <a:pt x="2754" y="159745"/>
                        </a:cubicBezTo>
                        <a:cubicBezTo>
                          <a:pt x="3532" y="169086"/>
                          <a:pt x="5957" y="167193"/>
                          <a:pt x="11016" y="173516"/>
                        </a:cubicBezTo>
                        <a:cubicBezTo>
                          <a:pt x="17268" y="181331"/>
                          <a:pt x="17041" y="185047"/>
                          <a:pt x="24788" y="192795"/>
                        </a:cubicBezTo>
                        <a:cubicBezTo>
                          <a:pt x="31406" y="199413"/>
                          <a:pt x="33471" y="197697"/>
                          <a:pt x="41313" y="201058"/>
                        </a:cubicBezTo>
                        <a:cubicBezTo>
                          <a:pt x="45087" y="202675"/>
                          <a:pt x="48435" y="205268"/>
                          <a:pt x="52330" y="206566"/>
                        </a:cubicBezTo>
                        <a:cubicBezTo>
                          <a:pt x="69863" y="212410"/>
                          <a:pt x="78272" y="212564"/>
                          <a:pt x="96397" y="214829"/>
                        </a:cubicBezTo>
                        <a:cubicBezTo>
                          <a:pt x="123939" y="213911"/>
                          <a:pt x="151511" y="213647"/>
                          <a:pt x="179024" y="212075"/>
                        </a:cubicBezTo>
                        <a:cubicBezTo>
                          <a:pt x="183698" y="211808"/>
                          <a:pt x="188608" y="211415"/>
                          <a:pt x="192795" y="209321"/>
                        </a:cubicBezTo>
                        <a:cubicBezTo>
                          <a:pt x="196279" y="207579"/>
                          <a:pt x="198065" y="203552"/>
                          <a:pt x="201057" y="201058"/>
                        </a:cubicBezTo>
                        <a:cubicBezTo>
                          <a:pt x="208378" y="194957"/>
                          <a:pt x="211764" y="194939"/>
                          <a:pt x="220337" y="190041"/>
                        </a:cubicBezTo>
                        <a:cubicBezTo>
                          <a:pt x="223211" y="188399"/>
                          <a:pt x="225846" y="186369"/>
                          <a:pt x="228600" y="184533"/>
                        </a:cubicBezTo>
                        <a:cubicBezTo>
                          <a:pt x="229518" y="181779"/>
                          <a:pt x="229744" y="178686"/>
                          <a:pt x="231354" y="176270"/>
                        </a:cubicBezTo>
                        <a:cubicBezTo>
                          <a:pt x="233514" y="173029"/>
                          <a:pt x="237122" y="170999"/>
                          <a:pt x="239616" y="168007"/>
                        </a:cubicBezTo>
                        <a:cubicBezTo>
                          <a:pt x="241735" y="165464"/>
                          <a:pt x="243289" y="162499"/>
                          <a:pt x="245125" y="159745"/>
                        </a:cubicBezTo>
                        <a:cubicBezTo>
                          <a:pt x="246043" y="156991"/>
                          <a:pt x="246385" y="153972"/>
                          <a:pt x="247879" y="151482"/>
                        </a:cubicBezTo>
                        <a:cubicBezTo>
                          <a:pt x="249215" y="149255"/>
                          <a:pt x="251766" y="148002"/>
                          <a:pt x="253388" y="145974"/>
                        </a:cubicBezTo>
                        <a:cubicBezTo>
                          <a:pt x="259489" y="138348"/>
                          <a:pt x="258742" y="138174"/>
                          <a:pt x="261650" y="129448"/>
                        </a:cubicBezTo>
                        <a:cubicBezTo>
                          <a:pt x="259814" y="125776"/>
                          <a:pt x="257810" y="122183"/>
                          <a:pt x="256142" y="118431"/>
                        </a:cubicBezTo>
                        <a:cubicBezTo>
                          <a:pt x="252965" y="111283"/>
                          <a:pt x="249641" y="100417"/>
                          <a:pt x="245125" y="93643"/>
                        </a:cubicBezTo>
                        <a:cubicBezTo>
                          <a:pt x="243685" y="91482"/>
                          <a:pt x="241238" y="90163"/>
                          <a:pt x="239616" y="88135"/>
                        </a:cubicBezTo>
                        <a:cubicBezTo>
                          <a:pt x="237548" y="85550"/>
                          <a:pt x="235944" y="82626"/>
                          <a:pt x="234108" y="79872"/>
                        </a:cubicBezTo>
                        <a:cubicBezTo>
                          <a:pt x="211156" y="80790"/>
                          <a:pt x="188175" y="81148"/>
                          <a:pt x="165253" y="82627"/>
                        </a:cubicBezTo>
                        <a:cubicBezTo>
                          <a:pt x="128587" y="84993"/>
                          <a:pt x="171285" y="88201"/>
                          <a:pt x="126694" y="82627"/>
                        </a:cubicBezTo>
                        <a:cubicBezTo>
                          <a:pt x="124854" y="81247"/>
                          <a:pt x="112556" y="72834"/>
                          <a:pt x="110168" y="68855"/>
                        </a:cubicBezTo>
                        <a:cubicBezTo>
                          <a:pt x="99439" y="50975"/>
                          <a:pt x="115865" y="69046"/>
                          <a:pt x="101906" y="55084"/>
                        </a:cubicBezTo>
                        <a:cubicBezTo>
                          <a:pt x="102824" y="43149"/>
                          <a:pt x="103175" y="31157"/>
                          <a:pt x="104660" y="19280"/>
                        </a:cubicBezTo>
                        <a:cubicBezTo>
                          <a:pt x="105020" y="16399"/>
                          <a:pt x="108492" y="13713"/>
                          <a:pt x="107414" y="11017"/>
                        </a:cubicBezTo>
                        <a:cubicBezTo>
                          <a:pt x="106185" y="7943"/>
                          <a:pt x="102423" y="6011"/>
                          <a:pt x="99151" y="5508"/>
                        </a:cubicBezTo>
                        <a:cubicBezTo>
                          <a:pt x="90077" y="4112"/>
                          <a:pt x="85380" y="918"/>
                          <a:pt x="82626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635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8" name="Freeform 177"/>
                  <p:cNvSpPr/>
                  <p:nvPr/>
                </p:nvSpPr>
                <p:spPr>
                  <a:xfrm rot="18223184">
                    <a:off x="961656" y="3349830"/>
                    <a:ext cx="164180" cy="128326"/>
                  </a:xfrm>
                  <a:custGeom>
                    <a:avLst/>
                    <a:gdLst>
                      <a:gd name="connsiteX0" fmla="*/ 82626 w 261650"/>
                      <a:gd name="connsiteY0" fmla="*/ 0 h 214829"/>
                      <a:gd name="connsiteX1" fmla="*/ 82626 w 261650"/>
                      <a:gd name="connsiteY1" fmla="*/ 0 h 214829"/>
                      <a:gd name="connsiteX2" fmla="*/ 49576 w 261650"/>
                      <a:gd name="connsiteY2" fmla="*/ 8263 h 214829"/>
                      <a:gd name="connsiteX3" fmla="*/ 38559 w 261650"/>
                      <a:gd name="connsiteY3" fmla="*/ 19280 h 214829"/>
                      <a:gd name="connsiteX4" fmla="*/ 35804 w 261650"/>
                      <a:gd name="connsiteY4" fmla="*/ 27542 h 214829"/>
                      <a:gd name="connsiteX5" fmla="*/ 19279 w 261650"/>
                      <a:gd name="connsiteY5" fmla="*/ 49576 h 214829"/>
                      <a:gd name="connsiteX6" fmla="*/ 16525 w 261650"/>
                      <a:gd name="connsiteY6" fmla="*/ 57839 h 214829"/>
                      <a:gd name="connsiteX7" fmla="*/ 13771 w 261650"/>
                      <a:gd name="connsiteY7" fmla="*/ 68855 h 214829"/>
                      <a:gd name="connsiteX8" fmla="*/ 8262 w 261650"/>
                      <a:gd name="connsiteY8" fmla="*/ 74364 h 214829"/>
                      <a:gd name="connsiteX9" fmla="*/ 5508 w 261650"/>
                      <a:gd name="connsiteY9" fmla="*/ 85381 h 214829"/>
                      <a:gd name="connsiteX10" fmla="*/ 0 w 261650"/>
                      <a:gd name="connsiteY10" fmla="*/ 101906 h 214829"/>
                      <a:gd name="connsiteX11" fmla="*/ 2754 w 261650"/>
                      <a:gd name="connsiteY11" fmla="*/ 159745 h 214829"/>
                      <a:gd name="connsiteX12" fmla="*/ 11016 w 261650"/>
                      <a:gd name="connsiteY12" fmla="*/ 173516 h 214829"/>
                      <a:gd name="connsiteX13" fmla="*/ 24788 w 261650"/>
                      <a:gd name="connsiteY13" fmla="*/ 192795 h 214829"/>
                      <a:gd name="connsiteX14" fmla="*/ 41313 w 261650"/>
                      <a:gd name="connsiteY14" fmla="*/ 201058 h 214829"/>
                      <a:gd name="connsiteX15" fmla="*/ 52330 w 261650"/>
                      <a:gd name="connsiteY15" fmla="*/ 206566 h 214829"/>
                      <a:gd name="connsiteX16" fmla="*/ 96397 w 261650"/>
                      <a:gd name="connsiteY16" fmla="*/ 214829 h 214829"/>
                      <a:gd name="connsiteX17" fmla="*/ 179024 w 261650"/>
                      <a:gd name="connsiteY17" fmla="*/ 212075 h 214829"/>
                      <a:gd name="connsiteX18" fmla="*/ 192795 w 261650"/>
                      <a:gd name="connsiteY18" fmla="*/ 209321 h 214829"/>
                      <a:gd name="connsiteX19" fmla="*/ 201057 w 261650"/>
                      <a:gd name="connsiteY19" fmla="*/ 201058 h 214829"/>
                      <a:gd name="connsiteX20" fmla="*/ 220337 w 261650"/>
                      <a:gd name="connsiteY20" fmla="*/ 190041 h 214829"/>
                      <a:gd name="connsiteX21" fmla="*/ 228600 w 261650"/>
                      <a:gd name="connsiteY21" fmla="*/ 184533 h 214829"/>
                      <a:gd name="connsiteX22" fmla="*/ 231354 w 261650"/>
                      <a:gd name="connsiteY22" fmla="*/ 176270 h 214829"/>
                      <a:gd name="connsiteX23" fmla="*/ 239616 w 261650"/>
                      <a:gd name="connsiteY23" fmla="*/ 168007 h 214829"/>
                      <a:gd name="connsiteX24" fmla="*/ 245125 w 261650"/>
                      <a:gd name="connsiteY24" fmla="*/ 159745 h 214829"/>
                      <a:gd name="connsiteX25" fmla="*/ 247879 w 261650"/>
                      <a:gd name="connsiteY25" fmla="*/ 151482 h 214829"/>
                      <a:gd name="connsiteX26" fmla="*/ 253388 w 261650"/>
                      <a:gd name="connsiteY26" fmla="*/ 145974 h 214829"/>
                      <a:gd name="connsiteX27" fmla="*/ 261650 w 261650"/>
                      <a:gd name="connsiteY27" fmla="*/ 129448 h 214829"/>
                      <a:gd name="connsiteX28" fmla="*/ 256142 w 261650"/>
                      <a:gd name="connsiteY28" fmla="*/ 118431 h 214829"/>
                      <a:gd name="connsiteX29" fmla="*/ 245125 w 261650"/>
                      <a:gd name="connsiteY29" fmla="*/ 93643 h 214829"/>
                      <a:gd name="connsiteX30" fmla="*/ 239616 w 261650"/>
                      <a:gd name="connsiteY30" fmla="*/ 88135 h 214829"/>
                      <a:gd name="connsiteX31" fmla="*/ 234108 w 261650"/>
                      <a:gd name="connsiteY31" fmla="*/ 79872 h 214829"/>
                      <a:gd name="connsiteX32" fmla="*/ 165253 w 261650"/>
                      <a:gd name="connsiteY32" fmla="*/ 82627 h 214829"/>
                      <a:gd name="connsiteX33" fmla="*/ 126694 w 261650"/>
                      <a:gd name="connsiteY33" fmla="*/ 82627 h 214829"/>
                      <a:gd name="connsiteX34" fmla="*/ 110168 w 261650"/>
                      <a:gd name="connsiteY34" fmla="*/ 68855 h 214829"/>
                      <a:gd name="connsiteX35" fmla="*/ 101906 w 261650"/>
                      <a:gd name="connsiteY35" fmla="*/ 55084 h 214829"/>
                      <a:gd name="connsiteX36" fmla="*/ 104660 w 261650"/>
                      <a:gd name="connsiteY36" fmla="*/ 19280 h 214829"/>
                      <a:gd name="connsiteX37" fmla="*/ 107414 w 261650"/>
                      <a:gd name="connsiteY37" fmla="*/ 11017 h 214829"/>
                      <a:gd name="connsiteX38" fmla="*/ 99151 w 261650"/>
                      <a:gd name="connsiteY38" fmla="*/ 5508 h 214829"/>
                      <a:gd name="connsiteX39" fmla="*/ 82626 w 261650"/>
                      <a:gd name="connsiteY39" fmla="*/ 0 h 214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261650" h="214829">
                        <a:moveTo>
                          <a:pt x="82626" y="0"/>
                        </a:moveTo>
                        <a:lnTo>
                          <a:pt x="82626" y="0"/>
                        </a:lnTo>
                        <a:cubicBezTo>
                          <a:pt x="64278" y="2039"/>
                          <a:pt x="60881" y="-1428"/>
                          <a:pt x="49576" y="8263"/>
                        </a:cubicBezTo>
                        <a:cubicBezTo>
                          <a:pt x="45633" y="11643"/>
                          <a:pt x="38559" y="19280"/>
                          <a:pt x="38559" y="19280"/>
                        </a:cubicBezTo>
                        <a:cubicBezTo>
                          <a:pt x="37641" y="22034"/>
                          <a:pt x="37214" y="25004"/>
                          <a:pt x="35804" y="27542"/>
                        </a:cubicBezTo>
                        <a:cubicBezTo>
                          <a:pt x="28015" y="41562"/>
                          <a:pt x="27639" y="41218"/>
                          <a:pt x="19279" y="49576"/>
                        </a:cubicBezTo>
                        <a:cubicBezTo>
                          <a:pt x="18361" y="52330"/>
                          <a:pt x="17323" y="55047"/>
                          <a:pt x="16525" y="57839"/>
                        </a:cubicBezTo>
                        <a:cubicBezTo>
                          <a:pt x="15485" y="61478"/>
                          <a:pt x="15464" y="65470"/>
                          <a:pt x="13771" y="68855"/>
                        </a:cubicBezTo>
                        <a:cubicBezTo>
                          <a:pt x="12610" y="71178"/>
                          <a:pt x="10098" y="72528"/>
                          <a:pt x="8262" y="74364"/>
                        </a:cubicBezTo>
                        <a:cubicBezTo>
                          <a:pt x="7344" y="78036"/>
                          <a:pt x="6596" y="81755"/>
                          <a:pt x="5508" y="85381"/>
                        </a:cubicBezTo>
                        <a:cubicBezTo>
                          <a:pt x="3840" y="90942"/>
                          <a:pt x="0" y="101906"/>
                          <a:pt x="0" y="101906"/>
                        </a:cubicBezTo>
                        <a:cubicBezTo>
                          <a:pt x="918" y="121186"/>
                          <a:pt x="1151" y="140510"/>
                          <a:pt x="2754" y="159745"/>
                        </a:cubicBezTo>
                        <a:cubicBezTo>
                          <a:pt x="3532" y="169086"/>
                          <a:pt x="5957" y="167193"/>
                          <a:pt x="11016" y="173516"/>
                        </a:cubicBezTo>
                        <a:cubicBezTo>
                          <a:pt x="17268" y="181331"/>
                          <a:pt x="17041" y="185047"/>
                          <a:pt x="24788" y="192795"/>
                        </a:cubicBezTo>
                        <a:cubicBezTo>
                          <a:pt x="31406" y="199413"/>
                          <a:pt x="33471" y="197697"/>
                          <a:pt x="41313" y="201058"/>
                        </a:cubicBezTo>
                        <a:cubicBezTo>
                          <a:pt x="45087" y="202675"/>
                          <a:pt x="48435" y="205268"/>
                          <a:pt x="52330" y="206566"/>
                        </a:cubicBezTo>
                        <a:cubicBezTo>
                          <a:pt x="69863" y="212410"/>
                          <a:pt x="78272" y="212564"/>
                          <a:pt x="96397" y="214829"/>
                        </a:cubicBezTo>
                        <a:cubicBezTo>
                          <a:pt x="123939" y="213911"/>
                          <a:pt x="151511" y="213647"/>
                          <a:pt x="179024" y="212075"/>
                        </a:cubicBezTo>
                        <a:cubicBezTo>
                          <a:pt x="183698" y="211808"/>
                          <a:pt x="188608" y="211415"/>
                          <a:pt x="192795" y="209321"/>
                        </a:cubicBezTo>
                        <a:cubicBezTo>
                          <a:pt x="196279" y="207579"/>
                          <a:pt x="198065" y="203552"/>
                          <a:pt x="201057" y="201058"/>
                        </a:cubicBezTo>
                        <a:cubicBezTo>
                          <a:pt x="208378" y="194957"/>
                          <a:pt x="211764" y="194939"/>
                          <a:pt x="220337" y="190041"/>
                        </a:cubicBezTo>
                        <a:cubicBezTo>
                          <a:pt x="223211" y="188399"/>
                          <a:pt x="225846" y="186369"/>
                          <a:pt x="228600" y="184533"/>
                        </a:cubicBezTo>
                        <a:cubicBezTo>
                          <a:pt x="229518" y="181779"/>
                          <a:pt x="229744" y="178686"/>
                          <a:pt x="231354" y="176270"/>
                        </a:cubicBezTo>
                        <a:cubicBezTo>
                          <a:pt x="233514" y="173029"/>
                          <a:pt x="237122" y="170999"/>
                          <a:pt x="239616" y="168007"/>
                        </a:cubicBezTo>
                        <a:cubicBezTo>
                          <a:pt x="241735" y="165464"/>
                          <a:pt x="243289" y="162499"/>
                          <a:pt x="245125" y="159745"/>
                        </a:cubicBezTo>
                        <a:cubicBezTo>
                          <a:pt x="246043" y="156991"/>
                          <a:pt x="246385" y="153972"/>
                          <a:pt x="247879" y="151482"/>
                        </a:cubicBezTo>
                        <a:cubicBezTo>
                          <a:pt x="249215" y="149255"/>
                          <a:pt x="251766" y="148002"/>
                          <a:pt x="253388" y="145974"/>
                        </a:cubicBezTo>
                        <a:cubicBezTo>
                          <a:pt x="259489" y="138348"/>
                          <a:pt x="258742" y="138174"/>
                          <a:pt x="261650" y="129448"/>
                        </a:cubicBezTo>
                        <a:cubicBezTo>
                          <a:pt x="259814" y="125776"/>
                          <a:pt x="257810" y="122183"/>
                          <a:pt x="256142" y="118431"/>
                        </a:cubicBezTo>
                        <a:cubicBezTo>
                          <a:pt x="252965" y="111283"/>
                          <a:pt x="249641" y="100417"/>
                          <a:pt x="245125" y="93643"/>
                        </a:cubicBezTo>
                        <a:cubicBezTo>
                          <a:pt x="243685" y="91482"/>
                          <a:pt x="241238" y="90163"/>
                          <a:pt x="239616" y="88135"/>
                        </a:cubicBezTo>
                        <a:cubicBezTo>
                          <a:pt x="237548" y="85550"/>
                          <a:pt x="235944" y="82626"/>
                          <a:pt x="234108" y="79872"/>
                        </a:cubicBezTo>
                        <a:cubicBezTo>
                          <a:pt x="211156" y="80790"/>
                          <a:pt x="188175" y="81148"/>
                          <a:pt x="165253" y="82627"/>
                        </a:cubicBezTo>
                        <a:cubicBezTo>
                          <a:pt x="128587" y="84993"/>
                          <a:pt x="171285" y="88201"/>
                          <a:pt x="126694" y="82627"/>
                        </a:cubicBezTo>
                        <a:cubicBezTo>
                          <a:pt x="124854" y="81247"/>
                          <a:pt x="112556" y="72834"/>
                          <a:pt x="110168" y="68855"/>
                        </a:cubicBezTo>
                        <a:cubicBezTo>
                          <a:pt x="99439" y="50975"/>
                          <a:pt x="115865" y="69046"/>
                          <a:pt x="101906" y="55084"/>
                        </a:cubicBezTo>
                        <a:cubicBezTo>
                          <a:pt x="102824" y="43149"/>
                          <a:pt x="103175" y="31157"/>
                          <a:pt x="104660" y="19280"/>
                        </a:cubicBezTo>
                        <a:cubicBezTo>
                          <a:pt x="105020" y="16399"/>
                          <a:pt x="108492" y="13713"/>
                          <a:pt x="107414" y="11017"/>
                        </a:cubicBezTo>
                        <a:cubicBezTo>
                          <a:pt x="106185" y="7943"/>
                          <a:pt x="102423" y="6011"/>
                          <a:pt x="99151" y="5508"/>
                        </a:cubicBezTo>
                        <a:cubicBezTo>
                          <a:pt x="90077" y="4112"/>
                          <a:pt x="85380" y="918"/>
                          <a:pt x="82626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79" name="Freeform 178"/>
                  <p:cNvSpPr/>
                  <p:nvPr/>
                </p:nvSpPr>
                <p:spPr>
                  <a:xfrm rot="13873363">
                    <a:off x="1289335" y="3393071"/>
                    <a:ext cx="113201" cy="100861"/>
                  </a:xfrm>
                  <a:custGeom>
                    <a:avLst/>
                    <a:gdLst>
                      <a:gd name="connsiteX0" fmla="*/ 82626 w 261650"/>
                      <a:gd name="connsiteY0" fmla="*/ 0 h 214829"/>
                      <a:gd name="connsiteX1" fmla="*/ 82626 w 261650"/>
                      <a:gd name="connsiteY1" fmla="*/ 0 h 214829"/>
                      <a:gd name="connsiteX2" fmla="*/ 49576 w 261650"/>
                      <a:gd name="connsiteY2" fmla="*/ 8263 h 214829"/>
                      <a:gd name="connsiteX3" fmla="*/ 38559 w 261650"/>
                      <a:gd name="connsiteY3" fmla="*/ 19280 h 214829"/>
                      <a:gd name="connsiteX4" fmla="*/ 35804 w 261650"/>
                      <a:gd name="connsiteY4" fmla="*/ 27542 h 214829"/>
                      <a:gd name="connsiteX5" fmla="*/ 19279 w 261650"/>
                      <a:gd name="connsiteY5" fmla="*/ 49576 h 214829"/>
                      <a:gd name="connsiteX6" fmla="*/ 16525 w 261650"/>
                      <a:gd name="connsiteY6" fmla="*/ 57839 h 214829"/>
                      <a:gd name="connsiteX7" fmla="*/ 13771 w 261650"/>
                      <a:gd name="connsiteY7" fmla="*/ 68855 h 214829"/>
                      <a:gd name="connsiteX8" fmla="*/ 8262 w 261650"/>
                      <a:gd name="connsiteY8" fmla="*/ 74364 h 214829"/>
                      <a:gd name="connsiteX9" fmla="*/ 5508 w 261650"/>
                      <a:gd name="connsiteY9" fmla="*/ 85381 h 214829"/>
                      <a:gd name="connsiteX10" fmla="*/ 0 w 261650"/>
                      <a:gd name="connsiteY10" fmla="*/ 101906 h 214829"/>
                      <a:gd name="connsiteX11" fmla="*/ 2754 w 261650"/>
                      <a:gd name="connsiteY11" fmla="*/ 159745 h 214829"/>
                      <a:gd name="connsiteX12" fmla="*/ 11016 w 261650"/>
                      <a:gd name="connsiteY12" fmla="*/ 173516 h 214829"/>
                      <a:gd name="connsiteX13" fmla="*/ 24788 w 261650"/>
                      <a:gd name="connsiteY13" fmla="*/ 192795 h 214829"/>
                      <a:gd name="connsiteX14" fmla="*/ 41313 w 261650"/>
                      <a:gd name="connsiteY14" fmla="*/ 201058 h 214829"/>
                      <a:gd name="connsiteX15" fmla="*/ 52330 w 261650"/>
                      <a:gd name="connsiteY15" fmla="*/ 206566 h 214829"/>
                      <a:gd name="connsiteX16" fmla="*/ 96397 w 261650"/>
                      <a:gd name="connsiteY16" fmla="*/ 214829 h 214829"/>
                      <a:gd name="connsiteX17" fmla="*/ 179024 w 261650"/>
                      <a:gd name="connsiteY17" fmla="*/ 212075 h 214829"/>
                      <a:gd name="connsiteX18" fmla="*/ 192795 w 261650"/>
                      <a:gd name="connsiteY18" fmla="*/ 209321 h 214829"/>
                      <a:gd name="connsiteX19" fmla="*/ 201057 w 261650"/>
                      <a:gd name="connsiteY19" fmla="*/ 201058 h 214829"/>
                      <a:gd name="connsiteX20" fmla="*/ 220337 w 261650"/>
                      <a:gd name="connsiteY20" fmla="*/ 190041 h 214829"/>
                      <a:gd name="connsiteX21" fmla="*/ 228600 w 261650"/>
                      <a:gd name="connsiteY21" fmla="*/ 184533 h 214829"/>
                      <a:gd name="connsiteX22" fmla="*/ 231354 w 261650"/>
                      <a:gd name="connsiteY22" fmla="*/ 176270 h 214829"/>
                      <a:gd name="connsiteX23" fmla="*/ 239616 w 261650"/>
                      <a:gd name="connsiteY23" fmla="*/ 168007 h 214829"/>
                      <a:gd name="connsiteX24" fmla="*/ 245125 w 261650"/>
                      <a:gd name="connsiteY24" fmla="*/ 159745 h 214829"/>
                      <a:gd name="connsiteX25" fmla="*/ 247879 w 261650"/>
                      <a:gd name="connsiteY25" fmla="*/ 151482 h 214829"/>
                      <a:gd name="connsiteX26" fmla="*/ 253388 w 261650"/>
                      <a:gd name="connsiteY26" fmla="*/ 145974 h 214829"/>
                      <a:gd name="connsiteX27" fmla="*/ 261650 w 261650"/>
                      <a:gd name="connsiteY27" fmla="*/ 129448 h 214829"/>
                      <a:gd name="connsiteX28" fmla="*/ 256142 w 261650"/>
                      <a:gd name="connsiteY28" fmla="*/ 118431 h 214829"/>
                      <a:gd name="connsiteX29" fmla="*/ 245125 w 261650"/>
                      <a:gd name="connsiteY29" fmla="*/ 93643 h 214829"/>
                      <a:gd name="connsiteX30" fmla="*/ 239616 w 261650"/>
                      <a:gd name="connsiteY30" fmla="*/ 88135 h 214829"/>
                      <a:gd name="connsiteX31" fmla="*/ 234108 w 261650"/>
                      <a:gd name="connsiteY31" fmla="*/ 79872 h 214829"/>
                      <a:gd name="connsiteX32" fmla="*/ 165253 w 261650"/>
                      <a:gd name="connsiteY32" fmla="*/ 82627 h 214829"/>
                      <a:gd name="connsiteX33" fmla="*/ 126694 w 261650"/>
                      <a:gd name="connsiteY33" fmla="*/ 82627 h 214829"/>
                      <a:gd name="connsiteX34" fmla="*/ 110168 w 261650"/>
                      <a:gd name="connsiteY34" fmla="*/ 68855 h 214829"/>
                      <a:gd name="connsiteX35" fmla="*/ 101906 w 261650"/>
                      <a:gd name="connsiteY35" fmla="*/ 55084 h 214829"/>
                      <a:gd name="connsiteX36" fmla="*/ 104660 w 261650"/>
                      <a:gd name="connsiteY36" fmla="*/ 19280 h 214829"/>
                      <a:gd name="connsiteX37" fmla="*/ 107414 w 261650"/>
                      <a:gd name="connsiteY37" fmla="*/ 11017 h 214829"/>
                      <a:gd name="connsiteX38" fmla="*/ 99151 w 261650"/>
                      <a:gd name="connsiteY38" fmla="*/ 5508 h 214829"/>
                      <a:gd name="connsiteX39" fmla="*/ 82626 w 261650"/>
                      <a:gd name="connsiteY39" fmla="*/ 0 h 214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261650" h="214829">
                        <a:moveTo>
                          <a:pt x="82626" y="0"/>
                        </a:moveTo>
                        <a:lnTo>
                          <a:pt x="82626" y="0"/>
                        </a:lnTo>
                        <a:cubicBezTo>
                          <a:pt x="64278" y="2039"/>
                          <a:pt x="60881" y="-1428"/>
                          <a:pt x="49576" y="8263"/>
                        </a:cubicBezTo>
                        <a:cubicBezTo>
                          <a:pt x="45633" y="11643"/>
                          <a:pt x="38559" y="19280"/>
                          <a:pt x="38559" y="19280"/>
                        </a:cubicBezTo>
                        <a:cubicBezTo>
                          <a:pt x="37641" y="22034"/>
                          <a:pt x="37214" y="25004"/>
                          <a:pt x="35804" y="27542"/>
                        </a:cubicBezTo>
                        <a:cubicBezTo>
                          <a:pt x="28015" y="41562"/>
                          <a:pt x="27639" y="41218"/>
                          <a:pt x="19279" y="49576"/>
                        </a:cubicBezTo>
                        <a:cubicBezTo>
                          <a:pt x="18361" y="52330"/>
                          <a:pt x="17323" y="55047"/>
                          <a:pt x="16525" y="57839"/>
                        </a:cubicBezTo>
                        <a:cubicBezTo>
                          <a:pt x="15485" y="61478"/>
                          <a:pt x="15464" y="65470"/>
                          <a:pt x="13771" y="68855"/>
                        </a:cubicBezTo>
                        <a:cubicBezTo>
                          <a:pt x="12610" y="71178"/>
                          <a:pt x="10098" y="72528"/>
                          <a:pt x="8262" y="74364"/>
                        </a:cubicBezTo>
                        <a:cubicBezTo>
                          <a:pt x="7344" y="78036"/>
                          <a:pt x="6596" y="81755"/>
                          <a:pt x="5508" y="85381"/>
                        </a:cubicBezTo>
                        <a:cubicBezTo>
                          <a:pt x="3840" y="90942"/>
                          <a:pt x="0" y="101906"/>
                          <a:pt x="0" y="101906"/>
                        </a:cubicBezTo>
                        <a:cubicBezTo>
                          <a:pt x="918" y="121186"/>
                          <a:pt x="1151" y="140510"/>
                          <a:pt x="2754" y="159745"/>
                        </a:cubicBezTo>
                        <a:cubicBezTo>
                          <a:pt x="3532" y="169086"/>
                          <a:pt x="5957" y="167193"/>
                          <a:pt x="11016" y="173516"/>
                        </a:cubicBezTo>
                        <a:cubicBezTo>
                          <a:pt x="17268" y="181331"/>
                          <a:pt x="17041" y="185047"/>
                          <a:pt x="24788" y="192795"/>
                        </a:cubicBezTo>
                        <a:cubicBezTo>
                          <a:pt x="31406" y="199413"/>
                          <a:pt x="33471" y="197697"/>
                          <a:pt x="41313" y="201058"/>
                        </a:cubicBezTo>
                        <a:cubicBezTo>
                          <a:pt x="45087" y="202675"/>
                          <a:pt x="48435" y="205268"/>
                          <a:pt x="52330" y="206566"/>
                        </a:cubicBezTo>
                        <a:cubicBezTo>
                          <a:pt x="69863" y="212410"/>
                          <a:pt x="78272" y="212564"/>
                          <a:pt x="96397" y="214829"/>
                        </a:cubicBezTo>
                        <a:cubicBezTo>
                          <a:pt x="123939" y="213911"/>
                          <a:pt x="151511" y="213647"/>
                          <a:pt x="179024" y="212075"/>
                        </a:cubicBezTo>
                        <a:cubicBezTo>
                          <a:pt x="183698" y="211808"/>
                          <a:pt x="188608" y="211415"/>
                          <a:pt x="192795" y="209321"/>
                        </a:cubicBezTo>
                        <a:cubicBezTo>
                          <a:pt x="196279" y="207579"/>
                          <a:pt x="198065" y="203552"/>
                          <a:pt x="201057" y="201058"/>
                        </a:cubicBezTo>
                        <a:cubicBezTo>
                          <a:pt x="208378" y="194957"/>
                          <a:pt x="211764" y="194939"/>
                          <a:pt x="220337" y="190041"/>
                        </a:cubicBezTo>
                        <a:cubicBezTo>
                          <a:pt x="223211" y="188399"/>
                          <a:pt x="225846" y="186369"/>
                          <a:pt x="228600" y="184533"/>
                        </a:cubicBezTo>
                        <a:cubicBezTo>
                          <a:pt x="229518" y="181779"/>
                          <a:pt x="229744" y="178686"/>
                          <a:pt x="231354" y="176270"/>
                        </a:cubicBezTo>
                        <a:cubicBezTo>
                          <a:pt x="233514" y="173029"/>
                          <a:pt x="237122" y="170999"/>
                          <a:pt x="239616" y="168007"/>
                        </a:cubicBezTo>
                        <a:cubicBezTo>
                          <a:pt x="241735" y="165464"/>
                          <a:pt x="243289" y="162499"/>
                          <a:pt x="245125" y="159745"/>
                        </a:cubicBezTo>
                        <a:cubicBezTo>
                          <a:pt x="246043" y="156991"/>
                          <a:pt x="246385" y="153972"/>
                          <a:pt x="247879" y="151482"/>
                        </a:cubicBezTo>
                        <a:cubicBezTo>
                          <a:pt x="249215" y="149255"/>
                          <a:pt x="251766" y="148002"/>
                          <a:pt x="253388" y="145974"/>
                        </a:cubicBezTo>
                        <a:cubicBezTo>
                          <a:pt x="259489" y="138348"/>
                          <a:pt x="258742" y="138174"/>
                          <a:pt x="261650" y="129448"/>
                        </a:cubicBezTo>
                        <a:cubicBezTo>
                          <a:pt x="259814" y="125776"/>
                          <a:pt x="257810" y="122183"/>
                          <a:pt x="256142" y="118431"/>
                        </a:cubicBezTo>
                        <a:cubicBezTo>
                          <a:pt x="252965" y="111283"/>
                          <a:pt x="249641" y="100417"/>
                          <a:pt x="245125" y="93643"/>
                        </a:cubicBezTo>
                        <a:cubicBezTo>
                          <a:pt x="243685" y="91482"/>
                          <a:pt x="241238" y="90163"/>
                          <a:pt x="239616" y="88135"/>
                        </a:cubicBezTo>
                        <a:cubicBezTo>
                          <a:pt x="237548" y="85550"/>
                          <a:pt x="235944" y="82626"/>
                          <a:pt x="234108" y="79872"/>
                        </a:cubicBezTo>
                        <a:cubicBezTo>
                          <a:pt x="211156" y="80790"/>
                          <a:pt x="188175" y="81148"/>
                          <a:pt x="165253" y="82627"/>
                        </a:cubicBezTo>
                        <a:cubicBezTo>
                          <a:pt x="128587" y="84993"/>
                          <a:pt x="171285" y="88201"/>
                          <a:pt x="126694" y="82627"/>
                        </a:cubicBezTo>
                        <a:cubicBezTo>
                          <a:pt x="124854" y="81247"/>
                          <a:pt x="112556" y="72834"/>
                          <a:pt x="110168" y="68855"/>
                        </a:cubicBezTo>
                        <a:cubicBezTo>
                          <a:pt x="99439" y="50975"/>
                          <a:pt x="115865" y="69046"/>
                          <a:pt x="101906" y="55084"/>
                        </a:cubicBezTo>
                        <a:cubicBezTo>
                          <a:pt x="102824" y="43149"/>
                          <a:pt x="103175" y="31157"/>
                          <a:pt x="104660" y="19280"/>
                        </a:cubicBezTo>
                        <a:cubicBezTo>
                          <a:pt x="105020" y="16399"/>
                          <a:pt x="108492" y="13713"/>
                          <a:pt x="107414" y="11017"/>
                        </a:cubicBezTo>
                        <a:cubicBezTo>
                          <a:pt x="106185" y="7943"/>
                          <a:pt x="102423" y="6011"/>
                          <a:pt x="99151" y="5508"/>
                        </a:cubicBezTo>
                        <a:cubicBezTo>
                          <a:pt x="90077" y="4112"/>
                          <a:pt x="85380" y="918"/>
                          <a:pt x="82626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40000"/>
                      <a:lumOff val="60000"/>
                    </a:schemeClr>
                  </a:solidFill>
                  <a:ln w="9525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0" name="Oval 179"/>
                  <p:cNvSpPr>
                    <a:spLocks noChangeAspect="1"/>
                  </p:cNvSpPr>
                  <p:nvPr/>
                </p:nvSpPr>
                <p:spPr>
                  <a:xfrm>
                    <a:off x="1107868" y="18576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1" name="Oval 180"/>
                  <p:cNvSpPr>
                    <a:spLocks noChangeAspect="1"/>
                  </p:cNvSpPr>
                  <p:nvPr/>
                </p:nvSpPr>
                <p:spPr>
                  <a:xfrm>
                    <a:off x="1277068" y="1918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2" name="Oval 181"/>
                  <p:cNvSpPr>
                    <a:spLocks noChangeAspect="1"/>
                  </p:cNvSpPr>
                  <p:nvPr/>
                </p:nvSpPr>
                <p:spPr>
                  <a:xfrm>
                    <a:off x="1276684" y="21624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3" name="Oval 182"/>
                  <p:cNvSpPr>
                    <a:spLocks noChangeAspect="1"/>
                  </p:cNvSpPr>
                  <p:nvPr/>
                </p:nvSpPr>
                <p:spPr>
                  <a:xfrm>
                    <a:off x="1132668" y="21624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4" name="Oval 183"/>
                  <p:cNvSpPr>
                    <a:spLocks noChangeAspect="1"/>
                  </p:cNvSpPr>
                  <p:nvPr/>
                </p:nvSpPr>
                <p:spPr>
                  <a:xfrm>
                    <a:off x="1193876" y="220486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5" name="Oval 184"/>
                  <p:cNvSpPr>
                    <a:spLocks noChangeAspect="1"/>
                  </p:cNvSpPr>
                  <p:nvPr/>
                </p:nvSpPr>
                <p:spPr>
                  <a:xfrm>
                    <a:off x="1348692" y="21624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6" name="Oval 185"/>
                  <p:cNvSpPr>
                    <a:spLocks noChangeAspect="1"/>
                  </p:cNvSpPr>
                  <p:nvPr/>
                </p:nvSpPr>
                <p:spPr>
                  <a:xfrm>
                    <a:off x="1132668" y="1738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7" name="Oval 186"/>
                  <p:cNvSpPr>
                    <a:spLocks noChangeAspect="1"/>
                  </p:cNvSpPr>
                  <p:nvPr/>
                </p:nvSpPr>
                <p:spPr>
                  <a:xfrm>
                    <a:off x="1285068" y="229803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8" name="Oval 187"/>
                  <p:cNvSpPr>
                    <a:spLocks noChangeAspect="1"/>
                  </p:cNvSpPr>
                  <p:nvPr/>
                </p:nvSpPr>
                <p:spPr>
                  <a:xfrm>
                    <a:off x="1301484" y="245043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9" name="Oval 188"/>
                  <p:cNvSpPr>
                    <a:spLocks noChangeAspect="1"/>
                  </p:cNvSpPr>
                  <p:nvPr/>
                </p:nvSpPr>
                <p:spPr>
                  <a:xfrm>
                    <a:off x="1157468" y="245043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0" name="Oval 189"/>
                  <p:cNvSpPr>
                    <a:spLocks noChangeAspect="1"/>
                  </p:cNvSpPr>
                  <p:nvPr/>
                </p:nvSpPr>
                <p:spPr>
                  <a:xfrm>
                    <a:off x="1367068" y="2584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1" name="Oval 190"/>
                  <p:cNvSpPr>
                    <a:spLocks noChangeAspect="1"/>
                  </p:cNvSpPr>
                  <p:nvPr/>
                </p:nvSpPr>
                <p:spPr>
                  <a:xfrm>
                    <a:off x="1373492" y="245043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2" name="Oval 191"/>
                  <p:cNvSpPr>
                    <a:spLocks noChangeAspect="1"/>
                  </p:cNvSpPr>
                  <p:nvPr/>
                </p:nvSpPr>
                <p:spPr>
                  <a:xfrm>
                    <a:off x="1079068" y="257768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3" name="Oval 192"/>
                  <p:cNvSpPr>
                    <a:spLocks noChangeAspect="1"/>
                  </p:cNvSpPr>
                  <p:nvPr/>
                </p:nvSpPr>
                <p:spPr>
                  <a:xfrm>
                    <a:off x="1213060" y="273008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4" name="Oval 193"/>
                  <p:cNvSpPr>
                    <a:spLocks noChangeAspect="1"/>
                  </p:cNvSpPr>
                  <p:nvPr/>
                </p:nvSpPr>
                <p:spPr>
                  <a:xfrm>
                    <a:off x="1229476" y="288248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5" name="Oval 194"/>
                  <p:cNvSpPr>
                    <a:spLocks noChangeAspect="1"/>
                  </p:cNvSpPr>
                  <p:nvPr/>
                </p:nvSpPr>
                <p:spPr>
                  <a:xfrm>
                    <a:off x="1169068" y="29196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6" name="Oval 195"/>
                  <p:cNvSpPr>
                    <a:spLocks noChangeAspect="1"/>
                  </p:cNvSpPr>
                  <p:nvPr/>
                </p:nvSpPr>
                <p:spPr>
                  <a:xfrm>
                    <a:off x="1277068" y="292494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7" name="Oval 196"/>
                  <p:cNvSpPr>
                    <a:spLocks noChangeAspect="1"/>
                  </p:cNvSpPr>
                  <p:nvPr/>
                </p:nvSpPr>
                <p:spPr>
                  <a:xfrm>
                    <a:off x="1085460" y="286571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8" name="Oval 197"/>
                  <p:cNvSpPr>
                    <a:spLocks noChangeAspect="1"/>
                  </p:cNvSpPr>
                  <p:nvPr/>
                </p:nvSpPr>
                <p:spPr>
                  <a:xfrm>
                    <a:off x="1367068" y="306896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99" name="Oval 198"/>
                  <p:cNvSpPr>
                    <a:spLocks noChangeAspect="1"/>
                  </p:cNvSpPr>
                  <p:nvPr/>
                </p:nvSpPr>
                <p:spPr>
                  <a:xfrm>
                    <a:off x="1254276" y="317051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0" name="Oval 199"/>
                  <p:cNvSpPr>
                    <a:spLocks noChangeAspect="1"/>
                  </p:cNvSpPr>
                  <p:nvPr/>
                </p:nvSpPr>
                <p:spPr>
                  <a:xfrm>
                    <a:off x="1110260" y="317051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1" name="Oval 200"/>
                  <p:cNvSpPr>
                    <a:spLocks noChangeAspect="1"/>
                  </p:cNvSpPr>
                  <p:nvPr/>
                </p:nvSpPr>
                <p:spPr>
                  <a:xfrm>
                    <a:off x="1171468" y="3212976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2" name="Oval 201"/>
                  <p:cNvSpPr>
                    <a:spLocks noChangeAspect="1"/>
                  </p:cNvSpPr>
                  <p:nvPr/>
                </p:nvSpPr>
                <p:spPr>
                  <a:xfrm>
                    <a:off x="1373492" y="198884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3" name="Oval 202"/>
                  <p:cNvSpPr>
                    <a:spLocks noChangeAspect="1"/>
                  </p:cNvSpPr>
                  <p:nvPr/>
                </p:nvSpPr>
                <p:spPr>
                  <a:xfrm>
                    <a:off x="1025068" y="2206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4" name="Oval 203"/>
                  <p:cNvSpPr>
                    <a:spLocks noChangeAspect="1"/>
                  </p:cNvSpPr>
                  <p:nvPr/>
                </p:nvSpPr>
                <p:spPr>
                  <a:xfrm>
                    <a:off x="989068" y="2332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5" name="Oval 204"/>
                  <p:cNvSpPr>
                    <a:spLocks noChangeAspect="1"/>
                  </p:cNvSpPr>
                  <p:nvPr/>
                </p:nvSpPr>
                <p:spPr>
                  <a:xfrm>
                    <a:off x="1229476" y="245043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6" name="Oval 205"/>
                  <p:cNvSpPr>
                    <a:spLocks noChangeAspect="1"/>
                  </p:cNvSpPr>
                  <p:nvPr/>
                </p:nvSpPr>
                <p:spPr>
                  <a:xfrm>
                    <a:off x="1122268" y="2476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7" name="Oval 206"/>
                  <p:cNvSpPr>
                    <a:spLocks noChangeAspect="1"/>
                  </p:cNvSpPr>
                  <p:nvPr/>
                </p:nvSpPr>
                <p:spPr>
                  <a:xfrm>
                    <a:off x="1301484" y="245043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8" name="Oval 207"/>
                  <p:cNvSpPr>
                    <a:spLocks noChangeAspect="1"/>
                  </p:cNvSpPr>
                  <p:nvPr/>
                </p:nvSpPr>
                <p:spPr>
                  <a:xfrm>
                    <a:off x="1025068" y="2494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09" name="Oval 208"/>
                  <p:cNvSpPr>
                    <a:spLocks noChangeAspect="1"/>
                  </p:cNvSpPr>
                  <p:nvPr/>
                </p:nvSpPr>
                <p:spPr>
                  <a:xfrm>
                    <a:off x="1237860" y="258606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0" name="Oval 209"/>
                  <p:cNvSpPr>
                    <a:spLocks noChangeAspect="1"/>
                  </p:cNvSpPr>
                  <p:nvPr/>
                </p:nvSpPr>
                <p:spPr>
                  <a:xfrm>
                    <a:off x="1254276" y="2746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1" name="Oval 210"/>
                  <p:cNvSpPr>
                    <a:spLocks noChangeAspect="1"/>
                  </p:cNvSpPr>
                  <p:nvPr/>
                </p:nvSpPr>
                <p:spPr>
                  <a:xfrm>
                    <a:off x="1110260" y="273846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2" name="Oval 211"/>
                  <p:cNvSpPr>
                    <a:spLocks noChangeAspect="1"/>
                  </p:cNvSpPr>
                  <p:nvPr/>
                </p:nvSpPr>
                <p:spPr>
                  <a:xfrm>
                    <a:off x="988652" y="335699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3" name="Oval 212"/>
                  <p:cNvSpPr>
                    <a:spLocks noChangeAspect="1"/>
                  </p:cNvSpPr>
                  <p:nvPr/>
                </p:nvSpPr>
                <p:spPr>
                  <a:xfrm>
                    <a:off x="1326284" y="273846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4" name="Oval 213"/>
                  <p:cNvSpPr>
                    <a:spLocks noChangeAspect="1"/>
                  </p:cNvSpPr>
                  <p:nvPr/>
                </p:nvSpPr>
                <p:spPr>
                  <a:xfrm>
                    <a:off x="1060660" y="293772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5" name="Oval 214"/>
                  <p:cNvSpPr>
                    <a:spLocks noChangeAspect="1"/>
                  </p:cNvSpPr>
                  <p:nvPr/>
                </p:nvSpPr>
                <p:spPr>
                  <a:xfrm>
                    <a:off x="1265884" y="309012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6" name="Oval 215"/>
                  <p:cNvSpPr>
                    <a:spLocks noChangeAspect="1"/>
                  </p:cNvSpPr>
                  <p:nvPr/>
                </p:nvSpPr>
                <p:spPr>
                  <a:xfrm>
                    <a:off x="1229476" y="324252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7" name="Oval 216"/>
                  <p:cNvSpPr>
                    <a:spLocks noChangeAspect="1"/>
                  </p:cNvSpPr>
                  <p:nvPr/>
                </p:nvSpPr>
                <p:spPr>
                  <a:xfrm>
                    <a:off x="1132668" y="335699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8" name="Oval 217"/>
                  <p:cNvSpPr>
                    <a:spLocks noChangeAspect="1"/>
                  </p:cNvSpPr>
                  <p:nvPr/>
                </p:nvSpPr>
                <p:spPr>
                  <a:xfrm>
                    <a:off x="1276684" y="328498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19" name="Oval 218"/>
                  <p:cNvSpPr>
                    <a:spLocks noChangeAspect="1"/>
                  </p:cNvSpPr>
                  <p:nvPr/>
                </p:nvSpPr>
                <p:spPr>
                  <a:xfrm>
                    <a:off x="1049860" y="322575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0" name="Oval 219"/>
                  <p:cNvSpPr>
                    <a:spLocks noChangeAspect="1"/>
                  </p:cNvSpPr>
                  <p:nvPr/>
                </p:nvSpPr>
                <p:spPr>
                  <a:xfrm>
                    <a:off x="1237860" y="337815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1" name="Oval 220"/>
                  <p:cNvSpPr>
                    <a:spLocks noChangeAspect="1"/>
                  </p:cNvSpPr>
                  <p:nvPr/>
                </p:nvSpPr>
                <p:spPr>
                  <a:xfrm>
                    <a:off x="1276684" y="350100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2" name="Oval 221"/>
                  <p:cNvSpPr>
                    <a:spLocks noChangeAspect="1"/>
                  </p:cNvSpPr>
                  <p:nvPr/>
                </p:nvSpPr>
                <p:spPr>
                  <a:xfrm>
                    <a:off x="1110260" y="353055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3" name="Oval 222"/>
                  <p:cNvSpPr>
                    <a:spLocks noChangeAspect="1"/>
                  </p:cNvSpPr>
                  <p:nvPr/>
                </p:nvSpPr>
                <p:spPr>
                  <a:xfrm>
                    <a:off x="1171468" y="3573016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4" name="Oval 223"/>
                  <p:cNvSpPr>
                    <a:spLocks noChangeAspect="1"/>
                  </p:cNvSpPr>
                  <p:nvPr/>
                </p:nvSpPr>
                <p:spPr>
                  <a:xfrm>
                    <a:off x="1348692" y="353055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5" name="Oval 224"/>
                  <p:cNvSpPr>
                    <a:spLocks noChangeAspect="1"/>
                  </p:cNvSpPr>
                  <p:nvPr/>
                </p:nvSpPr>
                <p:spPr>
                  <a:xfrm>
                    <a:off x="1061068" y="171160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6" name="Oval 225"/>
                  <p:cNvSpPr>
                    <a:spLocks noChangeAspect="1"/>
                  </p:cNvSpPr>
                  <p:nvPr/>
                </p:nvSpPr>
                <p:spPr>
                  <a:xfrm>
                    <a:off x="1213060" y="1900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7" name="Oval 226"/>
                  <p:cNvSpPr>
                    <a:spLocks noChangeAspect="1"/>
                  </p:cNvSpPr>
                  <p:nvPr/>
                </p:nvSpPr>
                <p:spPr>
                  <a:xfrm>
                    <a:off x="1229476" y="201640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8" name="Oval 227"/>
                  <p:cNvSpPr>
                    <a:spLocks noChangeAspect="1"/>
                  </p:cNvSpPr>
                  <p:nvPr/>
                </p:nvSpPr>
                <p:spPr>
                  <a:xfrm>
                    <a:off x="1146668" y="205887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9" name="Oval 228"/>
                  <p:cNvSpPr>
                    <a:spLocks noChangeAspect="1"/>
                  </p:cNvSpPr>
                  <p:nvPr/>
                </p:nvSpPr>
                <p:spPr>
                  <a:xfrm>
                    <a:off x="1295068" y="2026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30" name="Oval 229"/>
                  <p:cNvSpPr>
                    <a:spLocks noChangeAspect="1"/>
                  </p:cNvSpPr>
                  <p:nvPr/>
                </p:nvSpPr>
                <p:spPr>
                  <a:xfrm>
                    <a:off x="1085460" y="199964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31" name="Oval 230"/>
                  <p:cNvSpPr>
                    <a:spLocks noChangeAspect="1"/>
                  </p:cNvSpPr>
                  <p:nvPr/>
                </p:nvSpPr>
                <p:spPr>
                  <a:xfrm>
                    <a:off x="1237860" y="1756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32" name="Oval 231"/>
                  <p:cNvSpPr>
                    <a:spLocks noChangeAspect="1"/>
                  </p:cNvSpPr>
                  <p:nvPr/>
                </p:nvSpPr>
                <p:spPr>
                  <a:xfrm>
                    <a:off x="1254276" y="2350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33" name="Oval 232"/>
                  <p:cNvSpPr>
                    <a:spLocks noChangeAspect="1"/>
                  </p:cNvSpPr>
                  <p:nvPr/>
                </p:nvSpPr>
                <p:spPr>
                  <a:xfrm>
                    <a:off x="1110260" y="2350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34" name="Oval 233"/>
                  <p:cNvSpPr>
                    <a:spLocks noChangeAspect="1"/>
                  </p:cNvSpPr>
                  <p:nvPr/>
                </p:nvSpPr>
                <p:spPr>
                  <a:xfrm>
                    <a:off x="1169068" y="2332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35" name="Oval 234"/>
                  <p:cNvSpPr>
                    <a:spLocks noChangeAspect="1"/>
                  </p:cNvSpPr>
                  <p:nvPr/>
                </p:nvSpPr>
                <p:spPr>
                  <a:xfrm>
                    <a:off x="1349068" y="2278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36" name="Oval 235"/>
                  <p:cNvSpPr>
                    <a:spLocks noChangeAspect="1"/>
                  </p:cNvSpPr>
                  <p:nvPr/>
                </p:nvSpPr>
                <p:spPr>
                  <a:xfrm>
                    <a:off x="977852" y="293574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37" name="Oval 236"/>
                  <p:cNvSpPr>
                    <a:spLocks noChangeAspect="1"/>
                  </p:cNvSpPr>
                  <p:nvPr/>
                </p:nvSpPr>
                <p:spPr>
                  <a:xfrm>
                    <a:off x="1277068" y="3034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38" name="Oval 237"/>
                  <p:cNvSpPr>
                    <a:spLocks noChangeAspect="1"/>
                  </p:cNvSpPr>
                  <p:nvPr/>
                </p:nvSpPr>
                <p:spPr>
                  <a:xfrm>
                    <a:off x="988652" y="185562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39" name="Oval 238"/>
                  <p:cNvSpPr>
                    <a:spLocks noChangeAspect="1"/>
                  </p:cNvSpPr>
                  <p:nvPr/>
                </p:nvSpPr>
                <p:spPr>
                  <a:xfrm>
                    <a:off x="1348692" y="3358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40" name="Oval 239"/>
                  <p:cNvSpPr>
                    <a:spLocks noChangeAspect="1"/>
                  </p:cNvSpPr>
                  <p:nvPr/>
                </p:nvSpPr>
                <p:spPr>
                  <a:xfrm>
                    <a:off x="1276684" y="221566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41" name="Oval 240"/>
                  <p:cNvSpPr>
                    <a:spLocks noChangeAspect="1"/>
                  </p:cNvSpPr>
                  <p:nvPr/>
                </p:nvSpPr>
                <p:spPr>
                  <a:xfrm>
                    <a:off x="988652" y="351180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42" name="Oval 241"/>
                  <p:cNvSpPr>
                    <a:spLocks noChangeAspect="1"/>
                  </p:cNvSpPr>
                  <p:nvPr/>
                </p:nvSpPr>
                <p:spPr>
                  <a:xfrm>
                    <a:off x="1007068" y="206084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43" name="Oval 242"/>
                  <p:cNvSpPr>
                    <a:spLocks noChangeAspect="1"/>
                  </p:cNvSpPr>
                  <p:nvPr/>
                </p:nvSpPr>
                <p:spPr>
                  <a:xfrm>
                    <a:off x="1254276" y="345854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44" name="Oval 243"/>
                  <p:cNvSpPr>
                    <a:spLocks noChangeAspect="1"/>
                  </p:cNvSpPr>
                  <p:nvPr/>
                </p:nvSpPr>
                <p:spPr>
                  <a:xfrm>
                    <a:off x="1110260" y="345854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45" name="Oval 244"/>
                  <p:cNvSpPr>
                    <a:spLocks noChangeAspect="1"/>
                  </p:cNvSpPr>
                  <p:nvPr/>
                </p:nvSpPr>
                <p:spPr>
                  <a:xfrm>
                    <a:off x="1171468" y="350100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46" name="Oval 245"/>
                  <p:cNvSpPr>
                    <a:spLocks noChangeAspect="1"/>
                  </p:cNvSpPr>
                  <p:nvPr/>
                </p:nvSpPr>
                <p:spPr>
                  <a:xfrm>
                    <a:off x="1326284" y="345854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47" name="Oval 246"/>
                  <p:cNvSpPr>
                    <a:spLocks noChangeAspect="1"/>
                  </p:cNvSpPr>
                  <p:nvPr/>
                </p:nvSpPr>
                <p:spPr>
                  <a:xfrm>
                    <a:off x="977852" y="243168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48" name="Oval 247"/>
                  <p:cNvSpPr>
                    <a:spLocks noChangeAspect="1"/>
                  </p:cNvSpPr>
                  <p:nvPr/>
                </p:nvSpPr>
                <p:spPr>
                  <a:xfrm>
                    <a:off x="1093468" y="265807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49" name="Oval 248"/>
                  <p:cNvSpPr>
                    <a:spLocks noChangeAspect="1"/>
                  </p:cNvSpPr>
                  <p:nvPr/>
                </p:nvSpPr>
                <p:spPr>
                  <a:xfrm>
                    <a:off x="1097068" y="279172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0" name="Oval 249"/>
                  <p:cNvSpPr>
                    <a:spLocks noChangeAspect="1"/>
                  </p:cNvSpPr>
                  <p:nvPr/>
                </p:nvSpPr>
                <p:spPr>
                  <a:xfrm>
                    <a:off x="1014260" y="264771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1" name="Oval 250"/>
                  <p:cNvSpPr>
                    <a:spLocks noChangeAspect="1"/>
                  </p:cNvSpPr>
                  <p:nvPr/>
                </p:nvSpPr>
                <p:spPr>
                  <a:xfrm>
                    <a:off x="1367068" y="2863736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2" name="Oval 251"/>
                  <p:cNvSpPr>
                    <a:spLocks noChangeAspect="1"/>
                  </p:cNvSpPr>
                  <p:nvPr/>
                </p:nvSpPr>
                <p:spPr>
                  <a:xfrm>
                    <a:off x="977852" y="278092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3" name="Oval 252"/>
                  <p:cNvSpPr>
                    <a:spLocks noChangeAspect="1"/>
                  </p:cNvSpPr>
                  <p:nvPr/>
                </p:nvSpPr>
                <p:spPr>
                  <a:xfrm>
                    <a:off x="1105452" y="294610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4" name="Oval 253"/>
                  <p:cNvSpPr>
                    <a:spLocks noChangeAspect="1"/>
                  </p:cNvSpPr>
                  <p:nvPr/>
                </p:nvSpPr>
                <p:spPr>
                  <a:xfrm>
                    <a:off x="1121868" y="300775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5" name="Oval 254"/>
                  <p:cNvSpPr>
                    <a:spLocks noChangeAspect="1"/>
                  </p:cNvSpPr>
                  <p:nvPr/>
                </p:nvSpPr>
                <p:spPr>
                  <a:xfrm>
                    <a:off x="977852" y="309850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6" name="Oval 255"/>
                  <p:cNvSpPr>
                    <a:spLocks noChangeAspect="1"/>
                  </p:cNvSpPr>
                  <p:nvPr/>
                </p:nvSpPr>
                <p:spPr>
                  <a:xfrm>
                    <a:off x="1097068" y="307976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7" name="Oval 256"/>
                  <p:cNvSpPr>
                    <a:spLocks noChangeAspect="1"/>
                  </p:cNvSpPr>
                  <p:nvPr/>
                </p:nvSpPr>
                <p:spPr>
                  <a:xfrm>
                    <a:off x="1132668" y="221566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30" name="Group 29"/>
                <p:cNvGrpSpPr/>
                <p:nvPr/>
              </p:nvGrpSpPr>
              <p:grpSpPr>
                <a:xfrm>
                  <a:off x="2206800" y="1665024"/>
                  <a:ext cx="488668" cy="1980000"/>
                  <a:chOff x="2206800" y="1656000"/>
                  <a:chExt cx="488668" cy="1980000"/>
                </a:xfrm>
              </p:grpSpPr>
              <p:pic>
                <p:nvPicPr>
                  <p:cNvPr id="31" name="Picture 3"/>
                  <p:cNvPicPr preferRelativeResize="0">
                    <a:picLocks noChangeArrowheads="1"/>
                  </p:cNvPicPr>
                  <p:nvPr/>
                </p:nvPicPr>
                <p:blipFill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0000" t="62393"/>
                  <a:stretch/>
                </p:blipFill>
                <p:spPr bwMode="auto">
                  <a:xfrm rot="16200000">
                    <a:off x="1471468" y="2412000"/>
                    <a:ext cx="1980000" cy="468000"/>
                  </a:xfrm>
                  <a:prstGeom prst="rect">
                    <a:avLst/>
                  </a:prstGeom>
                  <a:ln w="19050" cap="sq">
                    <a:noFill/>
                    <a:prstDash val="solid"/>
                    <a:miter lim="800000"/>
                  </a:ln>
                  <a:effectLst>
                    <a:outerShdw blurRad="50800" dist="38100" dir="2700000" algn="tl" rotWithShape="0">
                      <a:srgbClr val="000000">
                        <a:alpha val="43000"/>
                      </a:srgbClr>
                    </a:outerShdw>
                  </a:effectLst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</a:extLst>
                </p:spPr>
              </p:pic>
              <p:sp>
                <p:nvSpPr>
                  <p:cNvPr id="32" name="Freeform 31"/>
                  <p:cNvSpPr/>
                  <p:nvPr/>
                </p:nvSpPr>
                <p:spPr>
                  <a:xfrm>
                    <a:off x="2233890" y="1696378"/>
                    <a:ext cx="105581" cy="160360"/>
                  </a:xfrm>
                  <a:custGeom>
                    <a:avLst/>
                    <a:gdLst>
                      <a:gd name="connsiteX0" fmla="*/ 177800 w 211161"/>
                      <a:gd name="connsiteY0" fmla="*/ 10702 h 239302"/>
                      <a:gd name="connsiteX1" fmla="*/ 177800 w 211161"/>
                      <a:gd name="connsiteY1" fmla="*/ 10702 h 239302"/>
                      <a:gd name="connsiteX2" fmla="*/ 12700 w 211161"/>
                      <a:gd name="connsiteY2" fmla="*/ 36102 h 239302"/>
                      <a:gd name="connsiteX3" fmla="*/ 0 w 211161"/>
                      <a:gd name="connsiteY3" fmla="*/ 55152 h 239302"/>
                      <a:gd name="connsiteX4" fmla="*/ 6350 w 211161"/>
                      <a:gd name="connsiteY4" fmla="*/ 144052 h 239302"/>
                      <a:gd name="connsiteX5" fmla="*/ 19050 w 211161"/>
                      <a:gd name="connsiteY5" fmla="*/ 163102 h 239302"/>
                      <a:gd name="connsiteX6" fmla="*/ 38100 w 211161"/>
                      <a:gd name="connsiteY6" fmla="*/ 182152 h 239302"/>
                      <a:gd name="connsiteX7" fmla="*/ 82550 w 211161"/>
                      <a:gd name="connsiteY7" fmla="*/ 201202 h 239302"/>
                      <a:gd name="connsiteX8" fmla="*/ 133350 w 211161"/>
                      <a:gd name="connsiteY8" fmla="*/ 232952 h 239302"/>
                      <a:gd name="connsiteX9" fmla="*/ 152400 w 211161"/>
                      <a:gd name="connsiteY9" fmla="*/ 239302 h 239302"/>
                      <a:gd name="connsiteX10" fmla="*/ 158750 w 211161"/>
                      <a:gd name="connsiteY10" fmla="*/ 213902 h 239302"/>
                      <a:gd name="connsiteX11" fmla="*/ 165100 w 211161"/>
                      <a:gd name="connsiteY11" fmla="*/ 194852 h 239302"/>
                      <a:gd name="connsiteX12" fmla="*/ 152400 w 211161"/>
                      <a:gd name="connsiteY12" fmla="*/ 156752 h 239302"/>
                      <a:gd name="connsiteX13" fmla="*/ 158750 w 211161"/>
                      <a:gd name="connsiteY13" fmla="*/ 131352 h 239302"/>
                      <a:gd name="connsiteX14" fmla="*/ 184150 w 211161"/>
                      <a:gd name="connsiteY14" fmla="*/ 118652 h 239302"/>
                      <a:gd name="connsiteX15" fmla="*/ 196850 w 211161"/>
                      <a:gd name="connsiteY15" fmla="*/ 99602 h 239302"/>
                      <a:gd name="connsiteX16" fmla="*/ 203200 w 211161"/>
                      <a:gd name="connsiteY16" fmla="*/ 74202 h 239302"/>
                      <a:gd name="connsiteX17" fmla="*/ 209550 w 211161"/>
                      <a:gd name="connsiteY17" fmla="*/ 55152 h 239302"/>
                      <a:gd name="connsiteX18" fmla="*/ 158750 w 211161"/>
                      <a:gd name="connsiteY18" fmla="*/ 42452 h 239302"/>
                      <a:gd name="connsiteX19" fmla="*/ 177800 w 211161"/>
                      <a:gd name="connsiteY19" fmla="*/ 10702 h 239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11161" h="239302">
                        <a:moveTo>
                          <a:pt x="177800" y="10702"/>
                        </a:moveTo>
                        <a:lnTo>
                          <a:pt x="177800" y="10702"/>
                        </a:lnTo>
                        <a:cubicBezTo>
                          <a:pt x="-80875" y="21049"/>
                          <a:pt x="47581" y="-33661"/>
                          <a:pt x="12700" y="36102"/>
                        </a:cubicBezTo>
                        <a:cubicBezTo>
                          <a:pt x="9287" y="42928"/>
                          <a:pt x="4233" y="48802"/>
                          <a:pt x="0" y="55152"/>
                        </a:cubicBezTo>
                        <a:cubicBezTo>
                          <a:pt x="2117" y="84785"/>
                          <a:pt x="1187" y="114795"/>
                          <a:pt x="6350" y="144052"/>
                        </a:cubicBezTo>
                        <a:cubicBezTo>
                          <a:pt x="7676" y="151568"/>
                          <a:pt x="14164" y="157239"/>
                          <a:pt x="19050" y="163102"/>
                        </a:cubicBezTo>
                        <a:cubicBezTo>
                          <a:pt x="24799" y="170001"/>
                          <a:pt x="30792" y="176932"/>
                          <a:pt x="38100" y="182152"/>
                        </a:cubicBezTo>
                        <a:cubicBezTo>
                          <a:pt x="51832" y="191960"/>
                          <a:pt x="67004" y="196020"/>
                          <a:pt x="82550" y="201202"/>
                        </a:cubicBezTo>
                        <a:cubicBezTo>
                          <a:pt x="102676" y="231391"/>
                          <a:pt x="88010" y="217839"/>
                          <a:pt x="133350" y="232952"/>
                        </a:cubicBezTo>
                        <a:lnTo>
                          <a:pt x="152400" y="239302"/>
                        </a:lnTo>
                        <a:cubicBezTo>
                          <a:pt x="154517" y="230835"/>
                          <a:pt x="156352" y="222293"/>
                          <a:pt x="158750" y="213902"/>
                        </a:cubicBezTo>
                        <a:cubicBezTo>
                          <a:pt x="160589" y="207466"/>
                          <a:pt x="165839" y="201505"/>
                          <a:pt x="165100" y="194852"/>
                        </a:cubicBezTo>
                        <a:cubicBezTo>
                          <a:pt x="163622" y="181547"/>
                          <a:pt x="152400" y="156752"/>
                          <a:pt x="152400" y="156752"/>
                        </a:cubicBezTo>
                        <a:cubicBezTo>
                          <a:pt x="154517" y="148285"/>
                          <a:pt x="153163" y="138056"/>
                          <a:pt x="158750" y="131352"/>
                        </a:cubicBezTo>
                        <a:cubicBezTo>
                          <a:pt x="164810" y="124080"/>
                          <a:pt x="176878" y="124712"/>
                          <a:pt x="184150" y="118652"/>
                        </a:cubicBezTo>
                        <a:cubicBezTo>
                          <a:pt x="190013" y="113766"/>
                          <a:pt x="192617" y="105952"/>
                          <a:pt x="196850" y="99602"/>
                        </a:cubicBezTo>
                        <a:cubicBezTo>
                          <a:pt x="198967" y="91135"/>
                          <a:pt x="200802" y="82593"/>
                          <a:pt x="203200" y="74202"/>
                        </a:cubicBezTo>
                        <a:cubicBezTo>
                          <a:pt x="205039" y="67766"/>
                          <a:pt x="214997" y="59043"/>
                          <a:pt x="209550" y="55152"/>
                        </a:cubicBezTo>
                        <a:cubicBezTo>
                          <a:pt x="195347" y="45007"/>
                          <a:pt x="158750" y="42452"/>
                          <a:pt x="158750" y="42452"/>
                        </a:cubicBezTo>
                        <a:cubicBezTo>
                          <a:pt x="151731" y="21394"/>
                          <a:pt x="174625" y="15994"/>
                          <a:pt x="177800" y="10702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127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3" name="Freeform 32"/>
                  <p:cNvSpPr/>
                  <p:nvPr/>
                </p:nvSpPr>
                <p:spPr>
                  <a:xfrm rot="11584203">
                    <a:off x="2413033" y="2021385"/>
                    <a:ext cx="105581" cy="160360"/>
                  </a:xfrm>
                  <a:custGeom>
                    <a:avLst/>
                    <a:gdLst>
                      <a:gd name="connsiteX0" fmla="*/ 177800 w 211161"/>
                      <a:gd name="connsiteY0" fmla="*/ 10702 h 239302"/>
                      <a:gd name="connsiteX1" fmla="*/ 177800 w 211161"/>
                      <a:gd name="connsiteY1" fmla="*/ 10702 h 239302"/>
                      <a:gd name="connsiteX2" fmla="*/ 12700 w 211161"/>
                      <a:gd name="connsiteY2" fmla="*/ 36102 h 239302"/>
                      <a:gd name="connsiteX3" fmla="*/ 0 w 211161"/>
                      <a:gd name="connsiteY3" fmla="*/ 55152 h 239302"/>
                      <a:gd name="connsiteX4" fmla="*/ 6350 w 211161"/>
                      <a:gd name="connsiteY4" fmla="*/ 144052 h 239302"/>
                      <a:gd name="connsiteX5" fmla="*/ 19050 w 211161"/>
                      <a:gd name="connsiteY5" fmla="*/ 163102 h 239302"/>
                      <a:gd name="connsiteX6" fmla="*/ 38100 w 211161"/>
                      <a:gd name="connsiteY6" fmla="*/ 182152 h 239302"/>
                      <a:gd name="connsiteX7" fmla="*/ 82550 w 211161"/>
                      <a:gd name="connsiteY7" fmla="*/ 201202 h 239302"/>
                      <a:gd name="connsiteX8" fmla="*/ 133350 w 211161"/>
                      <a:gd name="connsiteY8" fmla="*/ 232952 h 239302"/>
                      <a:gd name="connsiteX9" fmla="*/ 152400 w 211161"/>
                      <a:gd name="connsiteY9" fmla="*/ 239302 h 239302"/>
                      <a:gd name="connsiteX10" fmla="*/ 158750 w 211161"/>
                      <a:gd name="connsiteY10" fmla="*/ 213902 h 239302"/>
                      <a:gd name="connsiteX11" fmla="*/ 165100 w 211161"/>
                      <a:gd name="connsiteY11" fmla="*/ 194852 h 239302"/>
                      <a:gd name="connsiteX12" fmla="*/ 152400 w 211161"/>
                      <a:gd name="connsiteY12" fmla="*/ 156752 h 239302"/>
                      <a:gd name="connsiteX13" fmla="*/ 158750 w 211161"/>
                      <a:gd name="connsiteY13" fmla="*/ 131352 h 239302"/>
                      <a:gd name="connsiteX14" fmla="*/ 184150 w 211161"/>
                      <a:gd name="connsiteY14" fmla="*/ 118652 h 239302"/>
                      <a:gd name="connsiteX15" fmla="*/ 196850 w 211161"/>
                      <a:gd name="connsiteY15" fmla="*/ 99602 h 239302"/>
                      <a:gd name="connsiteX16" fmla="*/ 203200 w 211161"/>
                      <a:gd name="connsiteY16" fmla="*/ 74202 h 239302"/>
                      <a:gd name="connsiteX17" fmla="*/ 209550 w 211161"/>
                      <a:gd name="connsiteY17" fmla="*/ 55152 h 239302"/>
                      <a:gd name="connsiteX18" fmla="*/ 158750 w 211161"/>
                      <a:gd name="connsiteY18" fmla="*/ 42452 h 239302"/>
                      <a:gd name="connsiteX19" fmla="*/ 177800 w 211161"/>
                      <a:gd name="connsiteY19" fmla="*/ 10702 h 239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11161" h="239302">
                        <a:moveTo>
                          <a:pt x="177800" y="10702"/>
                        </a:moveTo>
                        <a:lnTo>
                          <a:pt x="177800" y="10702"/>
                        </a:lnTo>
                        <a:cubicBezTo>
                          <a:pt x="-80875" y="21049"/>
                          <a:pt x="47581" y="-33661"/>
                          <a:pt x="12700" y="36102"/>
                        </a:cubicBezTo>
                        <a:cubicBezTo>
                          <a:pt x="9287" y="42928"/>
                          <a:pt x="4233" y="48802"/>
                          <a:pt x="0" y="55152"/>
                        </a:cubicBezTo>
                        <a:cubicBezTo>
                          <a:pt x="2117" y="84785"/>
                          <a:pt x="1187" y="114795"/>
                          <a:pt x="6350" y="144052"/>
                        </a:cubicBezTo>
                        <a:cubicBezTo>
                          <a:pt x="7676" y="151568"/>
                          <a:pt x="14164" y="157239"/>
                          <a:pt x="19050" y="163102"/>
                        </a:cubicBezTo>
                        <a:cubicBezTo>
                          <a:pt x="24799" y="170001"/>
                          <a:pt x="30792" y="176932"/>
                          <a:pt x="38100" y="182152"/>
                        </a:cubicBezTo>
                        <a:cubicBezTo>
                          <a:pt x="51832" y="191960"/>
                          <a:pt x="67004" y="196020"/>
                          <a:pt x="82550" y="201202"/>
                        </a:cubicBezTo>
                        <a:cubicBezTo>
                          <a:pt x="102676" y="231391"/>
                          <a:pt x="88010" y="217839"/>
                          <a:pt x="133350" y="232952"/>
                        </a:cubicBezTo>
                        <a:lnTo>
                          <a:pt x="152400" y="239302"/>
                        </a:lnTo>
                        <a:cubicBezTo>
                          <a:pt x="154517" y="230835"/>
                          <a:pt x="156352" y="222293"/>
                          <a:pt x="158750" y="213902"/>
                        </a:cubicBezTo>
                        <a:cubicBezTo>
                          <a:pt x="160589" y="207466"/>
                          <a:pt x="165839" y="201505"/>
                          <a:pt x="165100" y="194852"/>
                        </a:cubicBezTo>
                        <a:cubicBezTo>
                          <a:pt x="163622" y="181547"/>
                          <a:pt x="152400" y="156752"/>
                          <a:pt x="152400" y="156752"/>
                        </a:cubicBezTo>
                        <a:cubicBezTo>
                          <a:pt x="154517" y="148285"/>
                          <a:pt x="153163" y="138056"/>
                          <a:pt x="158750" y="131352"/>
                        </a:cubicBezTo>
                        <a:cubicBezTo>
                          <a:pt x="164810" y="124080"/>
                          <a:pt x="176878" y="124712"/>
                          <a:pt x="184150" y="118652"/>
                        </a:cubicBezTo>
                        <a:cubicBezTo>
                          <a:pt x="190013" y="113766"/>
                          <a:pt x="192617" y="105952"/>
                          <a:pt x="196850" y="99602"/>
                        </a:cubicBezTo>
                        <a:cubicBezTo>
                          <a:pt x="198967" y="91135"/>
                          <a:pt x="200802" y="82593"/>
                          <a:pt x="203200" y="74202"/>
                        </a:cubicBezTo>
                        <a:cubicBezTo>
                          <a:pt x="205039" y="67766"/>
                          <a:pt x="214997" y="59043"/>
                          <a:pt x="209550" y="55152"/>
                        </a:cubicBezTo>
                        <a:cubicBezTo>
                          <a:pt x="195347" y="45007"/>
                          <a:pt x="158750" y="42452"/>
                          <a:pt x="158750" y="42452"/>
                        </a:cubicBezTo>
                        <a:cubicBezTo>
                          <a:pt x="151731" y="21394"/>
                          <a:pt x="174625" y="15994"/>
                          <a:pt x="177800" y="10702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4" name="Freeform 33"/>
                  <p:cNvSpPr/>
                  <p:nvPr/>
                </p:nvSpPr>
                <p:spPr>
                  <a:xfrm rot="4816011">
                    <a:off x="2396967" y="2193882"/>
                    <a:ext cx="105581" cy="160360"/>
                  </a:xfrm>
                  <a:custGeom>
                    <a:avLst/>
                    <a:gdLst>
                      <a:gd name="connsiteX0" fmla="*/ 177800 w 211161"/>
                      <a:gd name="connsiteY0" fmla="*/ 10702 h 239302"/>
                      <a:gd name="connsiteX1" fmla="*/ 177800 w 211161"/>
                      <a:gd name="connsiteY1" fmla="*/ 10702 h 239302"/>
                      <a:gd name="connsiteX2" fmla="*/ 12700 w 211161"/>
                      <a:gd name="connsiteY2" fmla="*/ 36102 h 239302"/>
                      <a:gd name="connsiteX3" fmla="*/ 0 w 211161"/>
                      <a:gd name="connsiteY3" fmla="*/ 55152 h 239302"/>
                      <a:gd name="connsiteX4" fmla="*/ 6350 w 211161"/>
                      <a:gd name="connsiteY4" fmla="*/ 144052 h 239302"/>
                      <a:gd name="connsiteX5" fmla="*/ 19050 w 211161"/>
                      <a:gd name="connsiteY5" fmla="*/ 163102 h 239302"/>
                      <a:gd name="connsiteX6" fmla="*/ 38100 w 211161"/>
                      <a:gd name="connsiteY6" fmla="*/ 182152 h 239302"/>
                      <a:gd name="connsiteX7" fmla="*/ 82550 w 211161"/>
                      <a:gd name="connsiteY7" fmla="*/ 201202 h 239302"/>
                      <a:gd name="connsiteX8" fmla="*/ 133350 w 211161"/>
                      <a:gd name="connsiteY8" fmla="*/ 232952 h 239302"/>
                      <a:gd name="connsiteX9" fmla="*/ 152400 w 211161"/>
                      <a:gd name="connsiteY9" fmla="*/ 239302 h 239302"/>
                      <a:gd name="connsiteX10" fmla="*/ 158750 w 211161"/>
                      <a:gd name="connsiteY10" fmla="*/ 213902 h 239302"/>
                      <a:gd name="connsiteX11" fmla="*/ 165100 w 211161"/>
                      <a:gd name="connsiteY11" fmla="*/ 194852 h 239302"/>
                      <a:gd name="connsiteX12" fmla="*/ 152400 w 211161"/>
                      <a:gd name="connsiteY12" fmla="*/ 156752 h 239302"/>
                      <a:gd name="connsiteX13" fmla="*/ 158750 w 211161"/>
                      <a:gd name="connsiteY13" fmla="*/ 131352 h 239302"/>
                      <a:gd name="connsiteX14" fmla="*/ 184150 w 211161"/>
                      <a:gd name="connsiteY14" fmla="*/ 118652 h 239302"/>
                      <a:gd name="connsiteX15" fmla="*/ 196850 w 211161"/>
                      <a:gd name="connsiteY15" fmla="*/ 99602 h 239302"/>
                      <a:gd name="connsiteX16" fmla="*/ 203200 w 211161"/>
                      <a:gd name="connsiteY16" fmla="*/ 74202 h 239302"/>
                      <a:gd name="connsiteX17" fmla="*/ 209550 w 211161"/>
                      <a:gd name="connsiteY17" fmla="*/ 55152 h 239302"/>
                      <a:gd name="connsiteX18" fmla="*/ 158750 w 211161"/>
                      <a:gd name="connsiteY18" fmla="*/ 42452 h 239302"/>
                      <a:gd name="connsiteX19" fmla="*/ 177800 w 211161"/>
                      <a:gd name="connsiteY19" fmla="*/ 10702 h 239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11161" h="239302">
                        <a:moveTo>
                          <a:pt x="177800" y="10702"/>
                        </a:moveTo>
                        <a:lnTo>
                          <a:pt x="177800" y="10702"/>
                        </a:lnTo>
                        <a:cubicBezTo>
                          <a:pt x="-80875" y="21049"/>
                          <a:pt x="47581" y="-33661"/>
                          <a:pt x="12700" y="36102"/>
                        </a:cubicBezTo>
                        <a:cubicBezTo>
                          <a:pt x="9287" y="42928"/>
                          <a:pt x="4233" y="48802"/>
                          <a:pt x="0" y="55152"/>
                        </a:cubicBezTo>
                        <a:cubicBezTo>
                          <a:pt x="2117" y="84785"/>
                          <a:pt x="1187" y="114795"/>
                          <a:pt x="6350" y="144052"/>
                        </a:cubicBezTo>
                        <a:cubicBezTo>
                          <a:pt x="7676" y="151568"/>
                          <a:pt x="14164" y="157239"/>
                          <a:pt x="19050" y="163102"/>
                        </a:cubicBezTo>
                        <a:cubicBezTo>
                          <a:pt x="24799" y="170001"/>
                          <a:pt x="30792" y="176932"/>
                          <a:pt x="38100" y="182152"/>
                        </a:cubicBezTo>
                        <a:cubicBezTo>
                          <a:pt x="51832" y="191960"/>
                          <a:pt x="67004" y="196020"/>
                          <a:pt x="82550" y="201202"/>
                        </a:cubicBezTo>
                        <a:cubicBezTo>
                          <a:pt x="102676" y="231391"/>
                          <a:pt x="88010" y="217839"/>
                          <a:pt x="133350" y="232952"/>
                        </a:cubicBezTo>
                        <a:lnTo>
                          <a:pt x="152400" y="239302"/>
                        </a:lnTo>
                        <a:cubicBezTo>
                          <a:pt x="154517" y="230835"/>
                          <a:pt x="156352" y="222293"/>
                          <a:pt x="158750" y="213902"/>
                        </a:cubicBezTo>
                        <a:cubicBezTo>
                          <a:pt x="160589" y="207466"/>
                          <a:pt x="165839" y="201505"/>
                          <a:pt x="165100" y="194852"/>
                        </a:cubicBezTo>
                        <a:cubicBezTo>
                          <a:pt x="163622" y="181547"/>
                          <a:pt x="152400" y="156752"/>
                          <a:pt x="152400" y="156752"/>
                        </a:cubicBezTo>
                        <a:cubicBezTo>
                          <a:pt x="154517" y="148285"/>
                          <a:pt x="153163" y="138056"/>
                          <a:pt x="158750" y="131352"/>
                        </a:cubicBezTo>
                        <a:cubicBezTo>
                          <a:pt x="164810" y="124080"/>
                          <a:pt x="176878" y="124712"/>
                          <a:pt x="184150" y="118652"/>
                        </a:cubicBezTo>
                        <a:cubicBezTo>
                          <a:pt x="190013" y="113766"/>
                          <a:pt x="192617" y="105952"/>
                          <a:pt x="196850" y="99602"/>
                        </a:cubicBezTo>
                        <a:cubicBezTo>
                          <a:pt x="198967" y="91135"/>
                          <a:pt x="200802" y="82593"/>
                          <a:pt x="203200" y="74202"/>
                        </a:cubicBezTo>
                        <a:cubicBezTo>
                          <a:pt x="205039" y="67766"/>
                          <a:pt x="214997" y="59043"/>
                          <a:pt x="209550" y="55152"/>
                        </a:cubicBezTo>
                        <a:cubicBezTo>
                          <a:pt x="195347" y="45007"/>
                          <a:pt x="158750" y="42452"/>
                          <a:pt x="158750" y="42452"/>
                        </a:cubicBezTo>
                        <a:cubicBezTo>
                          <a:pt x="151731" y="21394"/>
                          <a:pt x="174625" y="15994"/>
                          <a:pt x="177800" y="10702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5" name="Freeform 34"/>
                  <p:cNvSpPr/>
                  <p:nvPr/>
                </p:nvSpPr>
                <p:spPr>
                  <a:xfrm rot="7027768">
                    <a:off x="2253151" y="2318164"/>
                    <a:ext cx="105581" cy="160360"/>
                  </a:xfrm>
                  <a:custGeom>
                    <a:avLst/>
                    <a:gdLst>
                      <a:gd name="connsiteX0" fmla="*/ 177800 w 211161"/>
                      <a:gd name="connsiteY0" fmla="*/ 10702 h 239302"/>
                      <a:gd name="connsiteX1" fmla="*/ 177800 w 211161"/>
                      <a:gd name="connsiteY1" fmla="*/ 10702 h 239302"/>
                      <a:gd name="connsiteX2" fmla="*/ 12700 w 211161"/>
                      <a:gd name="connsiteY2" fmla="*/ 36102 h 239302"/>
                      <a:gd name="connsiteX3" fmla="*/ 0 w 211161"/>
                      <a:gd name="connsiteY3" fmla="*/ 55152 h 239302"/>
                      <a:gd name="connsiteX4" fmla="*/ 6350 w 211161"/>
                      <a:gd name="connsiteY4" fmla="*/ 144052 h 239302"/>
                      <a:gd name="connsiteX5" fmla="*/ 19050 w 211161"/>
                      <a:gd name="connsiteY5" fmla="*/ 163102 h 239302"/>
                      <a:gd name="connsiteX6" fmla="*/ 38100 w 211161"/>
                      <a:gd name="connsiteY6" fmla="*/ 182152 h 239302"/>
                      <a:gd name="connsiteX7" fmla="*/ 82550 w 211161"/>
                      <a:gd name="connsiteY7" fmla="*/ 201202 h 239302"/>
                      <a:gd name="connsiteX8" fmla="*/ 133350 w 211161"/>
                      <a:gd name="connsiteY8" fmla="*/ 232952 h 239302"/>
                      <a:gd name="connsiteX9" fmla="*/ 152400 w 211161"/>
                      <a:gd name="connsiteY9" fmla="*/ 239302 h 239302"/>
                      <a:gd name="connsiteX10" fmla="*/ 158750 w 211161"/>
                      <a:gd name="connsiteY10" fmla="*/ 213902 h 239302"/>
                      <a:gd name="connsiteX11" fmla="*/ 165100 w 211161"/>
                      <a:gd name="connsiteY11" fmla="*/ 194852 h 239302"/>
                      <a:gd name="connsiteX12" fmla="*/ 152400 w 211161"/>
                      <a:gd name="connsiteY12" fmla="*/ 156752 h 239302"/>
                      <a:gd name="connsiteX13" fmla="*/ 158750 w 211161"/>
                      <a:gd name="connsiteY13" fmla="*/ 131352 h 239302"/>
                      <a:gd name="connsiteX14" fmla="*/ 184150 w 211161"/>
                      <a:gd name="connsiteY14" fmla="*/ 118652 h 239302"/>
                      <a:gd name="connsiteX15" fmla="*/ 196850 w 211161"/>
                      <a:gd name="connsiteY15" fmla="*/ 99602 h 239302"/>
                      <a:gd name="connsiteX16" fmla="*/ 203200 w 211161"/>
                      <a:gd name="connsiteY16" fmla="*/ 74202 h 239302"/>
                      <a:gd name="connsiteX17" fmla="*/ 209550 w 211161"/>
                      <a:gd name="connsiteY17" fmla="*/ 55152 h 239302"/>
                      <a:gd name="connsiteX18" fmla="*/ 158750 w 211161"/>
                      <a:gd name="connsiteY18" fmla="*/ 42452 h 239302"/>
                      <a:gd name="connsiteX19" fmla="*/ 177800 w 211161"/>
                      <a:gd name="connsiteY19" fmla="*/ 10702 h 239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11161" h="239302">
                        <a:moveTo>
                          <a:pt x="177800" y="10702"/>
                        </a:moveTo>
                        <a:lnTo>
                          <a:pt x="177800" y="10702"/>
                        </a:lnTo>
                        <a:cubicBezTo>
                          <a:pt x="-80875" y="21049"/>
                          <a:pt x="47581" y="-33661"/>
                          <a:pt x="12700" y="36102"/>
                        </a:cubicBezTo>
                        <a:cubicBezTo>
                          <a:pt x="9287" y="42928"/>
                          <a:pt x="4233" y="48802"/>
                          <a:pt x="0" y="55152"/>
                        </a:cubicBezTo>
                        <a:cubicBezTo>
                          <a:pt x="2117" y="84785"/>
                          <a:pt x="1187" y="114795"/>
                          <a:pt x="6350" y="144052"/>
                        </a:cubicBezTo>
                        <a:cubicBezTo>
                          <a:pt x="7676" y="151568"/>
                          <a:pt x="14164" y="157239"/>
                          <a:pt x="19050" y="163102"/>
                        </a:cubicBezTo>
                        <a:cubicBezTo>
                          <a:pt x="24799" y="170001"/>
                          <a:pt x="30792" y="176932"/>
                          <a:pt x="38100" y="182152"/>
                        </a:cubicBezTo>
                        <a:cubicBezTo>
                          <a:pt x="51832" y="191960"/>
                          <a:pt x="67004" y="196020"/>
                          <a:pt x="82550" y="201202"/>
                        </a:cubicBezTo>
                        <a:cubicBezTo>
                          <a:pt x="102676" y="231391"/>
                          <a:pt x="88010" y="217839"/>
                          <a:pt x="133350" y="232952"/>
                        </a:cubicBezTo>
                        <a:lnTo>
                          <a:pt x="152400" y="239302"/>
                        </a:lnTo>
                        <a:cubicBezTo>
                          <a:pt x="154517" y="230835"/>
                          <a:pt x="156352" y="222293"/>
                          <a:pt x="158750" y="213902"/>
                        </a:cubicBezTo>
                        <a:cubicBezTo>
                          <a:pt x="160589" y="207466"/>
                          <a:pt x="165839" y="201505"/>
                          <a:pt x="165100" y="194852"/>
                        </a:cubicBezTo>
                        <a:cubicBezTo>
                          <a:pt x="163622" y="181547"/>
                          <a:pt x="152400" y="156752"/>
                          <a:pt x="152400" y="156752"/>
                        </a:cubicBezTo>
                        <a:cubicBezTo>
                          <a:pt x="154517" y="148285"/>
                          <a:pt x="153163" y="138056"/>
                          <a:pt x="158750" y="131352"/>
                        </a:cubicBezTo>
                        <a:cubicBezTo>
                          <a:pt x="164810" y="124080"/>
                          <a:pt x="176878" y="124712"/>
                          <a:pt x="184150" y="118652"/>
                        </a:cubicBezTo>
                        <a:cubicBezTo>
                          <a:pt x="190013" y="113766"/>
                          <a:pt x="192617" y="105952"/>
                          <a:pt x="196850" y="99602"/>
                        </a:cubicBezTo>
                        <a:cubicBezTo>
                          <a:pt x="198967" y="91135"/>
                          <a:pt x="200802" y="82593"/>
                          <a:pt x="203200" y="74202"/>
                        </a:cubicBezTo>
                        <a:cubicBezTo>
                          <a:pt x="205039" y="67766"/>
                          <a:pt x="214997" y="59043"/>
                          <a:pt x="209550" y="55152"/>
                        </a:cubicBezTo>
                        <a:cubicBezTo>
                          <a:pt x="195347" y="45007"/>
                          <a:pt x="158750" y="42452"/>
                          <a:pt x="158750" y="42452"/>
                        </a:cubicBezTo>
                        <a:cubicBezTo>
                          <a:pt x="151731" y="21394"/>
                          <a:pt x="174625" y="15994"/>
                          <a:pt x="177800" y="10702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6" name="Freeform 35"/>
                  <p:cNvSpPr/>
                  <p:nvPr/>
                </p:nvSpPr>
                <p:spPr>
                  <a:xfrm>
                    <a:off x="2377813" y="1736711"/>
                    <a:ext cx="162471" cy="135289"/>
                  </a:xfrm>
                  <a:custGeom>
                    <a:avLst/>
                    <a:gdLst>
                      <a:gd name="connsiteX0" fmla="*/ 94013 w 234478"/>
                      <a:gd name="connsiteY0" fmla="*/ 0 h 195711"/>
                      <a:gd name="connsiteX1" fmla="*/ 94013 w 234478"/>
                      <a:gd name="connsiteY1" fmla="*/ 0 h 195711"/>
                      <a:gd name="connsiteX2" fmla="*/ 77487 w 234478"/>
                      <a:gd name="connsiteY2" fmla="*/ 16525 h 195711"/>
                      <a:gd name="connsiteX3" fmla="*/ 63716 w 234478"/>
                      <a:gd name="connsiteY3" fmla="*/ 30296 h 195711"/>
                      <a:gd name="connsiteX4" fmla="*/ 52699 w 234478"/>
                      <a:gd name="connsiteY4" fmla="*/ 44067 h 195711"/>
                      <a:gd name="connsiteX5" fmla="*/ 41683 w 234478"/>
                      <a:gd name="connsiteY5" fmla="*/ 49576 h 195711"/>
                      <a:gd name="connsiteX6" fmla="*/ 25157 w 234478"/>
                      <a:gd name="connsiteY6" fmla="*/ 57838 h 195711"/>
                      <a:gd name="connsiteX7" fmla="*/ 16895 w 234478"/>
                      <a:gd name="connsiteY7" fmla="*/ 63347 h 195711"/>
                      <a:gd name="connsiteX8" fmla="*/ 11386 w 234478"/>
                      <a:gd name="connsiteY8" fmla="*/ 71609 h 195711"/>
                      <a:gd name="connsiteX9" fmla="*/ 5878 w 234478"/>
                      <a:gd name="connsiteY9" fmla="*/ 77118 h 195711"/>
                      <a:gd name="connsiteX10" fmla="*/ 369 w 234478"/>
                      <a:gd name="connsiteY10" fmla="*/ 93643 h 195711"/>
                      <a:gd name="connsiteX11" fmla="*/ 14140 w 234478"/>
                      <a:gd name="connsiteY11" fmla="*/ 129448 h 195711"/>
                      <a:gd name="connsiteX12" fmla="*/ 16895 w 234478"/>
                      <a:gd name="connsiteY12" fmla="*/ 137711 h 195711"/>
                      <a:gd name="connsiteX13" fmla="*/ 41683 w 234478"/>
                      <a:gd name="connsiteY13" fmla="*/ 156990 h 195711"/>
                      <a:gd name="connsiteX14" fmla="*/ 49945 w 234478"/>
                      <a:gd name="connsiteY14" fmla="*/ 162498 h 195711"/>
                      <a:gd name="connsiteX15" fmla="*/ 55454 w 234478"/>
                      <a:gd name="connsiteY15" fmla="*/ 168007 h 195711"/>
                      <a:gd name="connsiteX16" fmla="*/ 63716 w 234478"/>
                      <a:gd name="connsiteY16" fmla="*/ 170761 h 195711"/>
                      <a:gd name="connsiteX17" fmla="*/ 105030 w 234478"/>
                      <a:gd name="connsiteY17" fmla="*/ 176270 h 195711"/>
                      <a:gd name="connsiteX18" fmla="*/ 116046 w 234478"/>
                      <a:gd name="connsiteY18" fmla="*/ 179024 h 195711"/>
                      <a:gd name="connsiteX19" fmla="*/ 121555 w 234478"/>
                      <a:gd name="connsiteY19" fmla="*/ 184532 h 195711"/>
                      <a:gd name="connsiteX20" fmla="*/ 154605 w 234478"/>
                      <a:gd name="connsiteY20" fmla="*/ 187286 h 195711"/>
                      <a:gd name="connsiteX21" fmla="*/ 160114 w 234478"/>
                      <a:gd name="connsiteY21" fmla="*/ 192795 h 195711"/>
                      <a:gd name="connsiteX22" fmla="*/ 234478 w 234478"/>
                      <a:gd name="connsiteY22" fmla="*/ 192795 h 195711"/>
                      <a:gd name="connsiteX23" fmla="*/ 231724 w 234478"/>
                      <a:gd name="connsiteY23" fmla="*/ 176270 h 195711"/>
                      <a:gd name="connsiteX24" fmla="*/ 226215 w 234478"/>
                      <a:gd name="connsiteY24" fmla="*/ 170761 h 195711"/>
                      <a:gd name="connsiteX25" fmla="*/ 223461 w 234478"/>
                      <a:gd name="connsiteY25" fmla="*/ 162498 h 195711"/>
                      <a:gd name="connsiteX26" fmla="*/ 212444 w 234478"/>
                      <a:gd name="connsiteY26" fmla="*/ 145973 h 195711"/>
                      <a:gd name="connsiteX27" fmla="*/ 206936 w 234478"/>
                      <a:gd name="connsiteY27" fmla="*/ 126694 h 195711"/>
                      <a:gd name="connsiteX28" fmla="*/ 201427 w 234478"/>
                      <a:gd name="connsiteY28" fmla="*/ 88135 h 195711"/>
                      <a:gd name="connsiteX29" fmla="*/ 198673 w 234478"/>
                      <a:gd name="connsiteY29" fmla="*/ 77118 h 195711"/>
                      <a:gd name="connsiteX30" fmla="*/ 187656 w 234478"/>
                      <a:gd name="connsiteY30" fmla="*/ 63347 h 195711"/>
                      <a:gd name="connsiteX31" fmla="*/ 171131 w 234478"/>
                      <a:gd name="connsiteY31" fmla="*/ 57838 h 195711"/>
                      <a:gd name="connsiteX32" fmla="*/ 151851 w 234478"/>
                      <a:gd name="connsiteY32" fmla="*/ 49576 h 195711"/>
                      <a:gd name="connsiteX33" fmla="*/ 149097 w 234478"/>
                      <a:gd name="connsiteY33" fmla="*/ 41313 h 195711"/>
                      <a:gd name="connsiteX34" fmla="*/ 129818 w 234478"/>
                      <a:gd name="connsiteY34" fmla="*/ 33050 h 195711"/>
                      <a:gd name="connsiteX35" fmla="*/ 113292 w 234478"/>
                      <a:gd name="connsiteY35" fmla="*/ 27542 h 195711"/>
                      <a:gd name="connsiteX36" fmla="*/ 94013 w 234478"/>
                      <a:gd name="connsiteY36" fmla="*/ 16525 h 195711"/>
                      <a:gd name="connsiteX37" fmla="*/ 94013 w 234478"/>
                      <a:gd name="connsiteY37" fmla="*/ 0 h 195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234478" h="195711">
                        <a:moveTo>
                          <a:pt x="94013" y="0"/>
                        </a:moveTo>
                        <a:lnTo>
                          <a:pt x="94013" y="0"/>
                        </a:lnTo>
                        <a:cubicBezTo>
                          <a:pt x="88504" y="5508"/>
                          <a:pt x="82663" y="10703"/>
                          <a:pt x="77487" y="16525"/>
                        </a:cubicBezTo>
                        <a:cubicBezTo>
                          <a:pt x="64132" y="31549"/>
                          <a:pt x="80744" y="18945"/>
                          <a:pt x="63716" y="30296"/>
                        </a:cubicBezTo>
                        <a:cubicBezTo>
                          <a:pt x="60767" y="34720"/>
                          <a:pt x="57411" y="40925"/>
                          <a:pt x="52699" y="44067"/>
                        </a:cubicBezTo>
                        <a:cubicBezTo>
                          <a:pt x="49283" y="46344"/>
                          <a:pt x="45248" y="47539"/>
                          <a:pt x="41683" y="49576"/>
                        </a:cubicBezTo>
                        <a:cubicBezTo>
                          <a:pt x="26738" y="58116"/>
                          <a:pt x="40302" y="52790"/>
                          <a:pt x="25157" y="57838"/>
                        </a:cubicBezTo>
                        <a:cubicBezTo>
                          <a:pt x="22403" y="59674"/>
                          <a:pt x="19236" y="61006"/>
                          <a:pt x="16895" y="63347"/>
                        </a:cubicBezTo>
                        <a:cubicBezTo>
                          <a:pt x="14554" y="65688"/>
                          <a:pt x="13454" y="69024"/>
                          <a:pt x="11386" y="71609"/>
                        </a:cubicBezTo>
                        <a:cubicBezTo>
                          <a:pt x="9764" y="73637"/>
                          <a:pt x="7714" y="75282"/>
                          <a:pt x="5878" y="77118"/>
                        </a:cubicBezTo>
                        <a:cubicBezTo>
                          <a:pt x="4042" y="82626"/>
                          <a:pt x="-1467" y="88135"/>
                          <a:pt x="369" y="93643"/>
                        </a:cubicBezTo>
                        <a:cubicBezTo>
                          <a:pt x="19898" y="152228"/>
                          <a:pt x="38" y="96545"/>
                          <a:pt x="14140" y="129448"/>
                        </a:cubicBezTo>
                        <a:cubicBezTo>
                          <a:pt x="15284" y="132117"/>
                          <a:pt x="15153" y="135388"/>
                          <a:pt x="16895" y="137711"/>
                        </a:cubicBezTo>
                        <a:cubicBezTo>
                          <a:pt x="28769" y="153543"/>
                          <a:pt x="27895" y="149112"/>
                          <a:pt x="41683" y="156990"/>
                        </a:cubicBezTo>
                        <a:cubicBezTo>
                          <a:pt x="44557" y="158632"/>
                          <a:pt x="47360" y="160430"/>
                          <a:pt x="49945" y="162498"/>
                        </a:cubicBezTo>
                        <a:cubicBezTo>
                          <a:pt x="51973" y="164120"/>
                          <a:pt x="53227" y="166671"/>
                          <a:pt x="55454" y="168007"/>
                        </a:cubicBezTo>
                        <a:cubicBezTo>
                          <a:pt x="57943" y="169501"/>
                          <a:pt x="60925" y="169964"/>
                          <a:pt x="63716" y="170761"/>
                        </a:cubicBezTo>
                        <a:cubicBezTo>
                          <a:pt x="80746" y="175626"/>
                          <a:pt x="81210" y="174104"/>
                          <a:pt x="105030" y="176270"/>
                        </a:cubicBezTo>
                        <a:cubicBezTo>
                          <a:pt x="108702" y="177188"/>
                          <a:pt x="112661" y="177331"/>
                          <a:pt x="116046" y="179024"/>
                        </a:cubicBezTo>
                        <a:cubicBezTo>
                          <a:pt x="118369" y="180185"/>
                          <a:pt x="119016" y="183988"/>
                          <a:pt x="121555" y="184532"/>
                        </a:cubicBezTo>
                        <a:cubicBezTo>
                          <a:pt x="132364" y="186848"/>
                          <a:pt x="143588" y="186368"/>
                          <a:pt x="154605" y="187286"/>
                        </a:cubicBezTo>
                        <a:cubicBezTo>
                          <a:pt x="156441" y="189122"/>
                          <a:pt x="157562" y="192316"/>
                          <a:pt x="160114" y="192795"/>
                        </a:cubicBezTo>
                        <a:cubicBezTo>
                          <a:pt x="188444" y="198107"/>
                          <a:pt x="206419" y="194953"/>
                          <a:pt x="234478" y="192795"/>
                        </a:cubicBezTo>
                        <a:cubicBezTo>
                          <a:pt x="233560" y="187287"/>
                          <a:pt x="233685" y="181499"/>
                          <a:pt x="231724" y="176270"/>
                        </a:cubicBezTo>
                        <a:cubicBezTo>
                          <a:pt x="230812" y="173838"/>
                          <a:pt x="227551" y="172988"/>
                          <a:pt x="226215" y="170761"/>
                        </a:cubicBezTo>
                        <a:cubicBezTo>
                          <a:pt x="224721" y="168271"/>
                          <a:pt x="224871" y="165036"/>
                          <a:pt x="223461" y="162498"/>
                        </a:cubicBezTo>
                        <a:cubicBezTo>
                          <a:pt x="220246" y="156711"/>
                          <a:pt x="214538" y="152254"/>
                          <a:pt x="212444" y="145973"/>
                        </a:cubicBezTo>
                        <a:cubicBezTo>
                          <a:pt x="208493" y="134120"/>
                          <a:pt x="210394" y="140527"/>
                          <a:pt x="206936" y="126694"/>
                        </a:cubicBezTo>
                        <a:cubicBezTo>
                          <a:pt x="204530" y="105042"/>
                          <a:pt x="205324" y="105672"/>
                          <a:pt x="201427" y="88135"/>
                        </a:cubicBezTo>
                        <a:cubicBezTo>
                          <a:pt x="200606" y="84440"/>
                          <a:pt x="200164" y="80597"/>
                          <a:pt x="198673" y="77118"/>
                        </a:cubicBezTo>
                        <a:cubicBezTo>
                          <a:pt x="197611" y="74639"/>
                          <a:pt x="190889" y="64963"/>
                          <a:pt x="187656" y="63347"/>
                        </a:cubicBezTo>
                        <a:cubicBezTo>
                          <a:pt x="182463" y="60750"/>
                          <a:pt x="176324" y="60434"/>
                          <a:pt x="171131" y="57838"/>
                        </a:cubicBezTo>
                        <a:cubicBezTo>
                          <a:pt x="157517" y="51032"/>
                          <a:pt x="164009" y="53628"/>
                          <a:pt x="151851" y="49576"/>
                        </a:cubicBezTo>
                        <a:cubicBezTo>
                          <a:pt x="150933" y="46822"/>
                          <a:pt x="150591" y="43803"/>
                          <a:pt x="149097" y="41313"/>
                        </a:cubicBezTo>
                        <a:cubicBezTo>
                          <a:pt x="144024" y="32857"/>
                          <a:pt x="139385" y="35659"/>
                          <a:pt x="129818" y="33050"/>
                        </a:cubicBezTo>
                        <a:cubicBezTo>
                          <a:pt x="124216" y="31522"/>
                          <a:pt x="118485" y="30139"/>
                          <a:pt x="113292" y="27542"/>
                        </a:cubicBezTo>
                        <a:cubicBezTo>
                          <a:pt x="108973" y="25382"/>
                          <a:pt x="97905" y="20417"/>
                          <a:pt x="94013" y="16525"/>
                        </a:cubicBezTo>
                        <a:lnTo>
                          <a:pt x="94013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127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7" name="Freeform 36"/>
                  <p:cNvSpPr/>
                  <p:nvPr/>
                </p:nvSpPr>
                <p:spPr>
                  <a:xfrm rot="3288747">
                    <a:off x="2218977" y="1868119"/>
                    <a:ext cx="128804" cy="131023"/>
                  </a:xfrm>
                  <a:custGeom>
                    <a:avLst/>
                    <a:gdLst>
                      <a:gd name="connsiteX0" fmla="*/ 94013 w 234478"/>
                      <a:gd name="connsiteY0" fmla="*/ 0 h 195711"/>
                      <a:gd name="connsiteX1" fmla="*/ 94013 w 234478"/>
                      <a:gd name="connsiteY1" fmla="*/ 0 h 195711"/>
                      <a:gd name="connsiteX2" fmla="*/ 77487 w 234478"/>
                      <a:gd name="connsiteY2" fmla="*/ 16525 h 195711"/>
                      <a:gd name="connsiteX3" fmla="*/ 63716 w 234478"/>
                      <a:gd name="connsiteY3" fmla="*/ 30296 h 195711"/>
                      <a:gd name="connsiteX4" fmla="*/ 52699 w 234478"/>
                      <a:gd name="connsiteY4" fmla="*/ 44067 h 195711"/>
                      <a:gd name="connsiteX5" fmla="*/ 41683 w 234478"/>
                      <a:gd name="connsiteY5" fmla="*/ 49576 h 195711"/>
                      <a:gd name="connsiteX6" fmla="*/ 25157 w 234478"/>
                      <a:gd name="connsiteY6" fmla="*/ 57838 h 195711"/>
                      <a:gd name="connsiteX7" fmla="*/ 16895 w 234478"/>
                      <a:gd name="connsiteY7" fmla="*/ 63347 h 195711"/>
                      <a:gd name="connsiteX8" fmla="*/ 11386 w 234478"/>
                      <a:gd name="connsiteY8" fmla="*/ 71609 h 195711"/>
                      <a:gd name="connsiteX9" fmla="*/ 5878 w 234478"/>
                      <a:gd name="connsiteY9" fmla="*/ 77118 h 195711"/>
                      <a:gd name="connsiteX10" fmla="*/ 369 w 234478"/>
                      <a:gd name="connsiteY10" fmla="*/ 93643 h 195711"/>
                      <a:gd name="connsiteX11" fmla="*/ 14140 w 234478"/>
                      <a:gd name="connsiteY11" fmla="*/ 129448 h 195711"/>
                      <a:gd name="connsiteX12" fmla="*/ 16895 w 234478"/>
                      <a:gd name="connsiteY12" fmla="*/ 137711 h 195711"/>
                      <a:gd name="connsiteX13" fmla="*/ 41683 w 234478"/>
                      <a:gd name="connsiteY13" fmla="*/ 156990 h 195711"/>
                      <a:gd name="connsiteX14" fmla="*/ 49945 w 234478"/>
                      <a:gd name="connsiteY14" fmla="*/ 162498 h 195711"/>
                      <a:gd name="connsiteX15" fmla="*/ 55454 w 234478"/>
                      <a:gd name="connsiteY15" fmla="*/ 168007 h 195711"/>
                      <a:gd name="connsiteX16" fmla="*/ 63716 w 234478"/>
                      <a:gd name="connsiteY16" fmla="*/ 170761 h 195711"/>
                      <a:gd name="connsiteX17" fmla="*/ 105030 w 234478"/>
                      <a:gd name="connsiteY17" fmla="*/ 176270 h 195711"/>
                      <a:gd name="connsiteX18" fmla="*/ 116046 w 234478"/>
                      <a:gd name="connsiteY18" fmla="*/ 179024 h 195711"/>
                      <a:gd name="connsiteX19" fmla="*/ 121555 w 234478"/>
                      <a:gd name="connsiteY19" fmla="*/ 184532 h 195711"/>
                      <a:gd name="connsiteX20" fmla="*/ 154605 w 234478"/>
                      <a:gd name="connsiteY20" fmla="*/ 187286 h 195711"/>
                      <a:gd name="connsiteX21" fmla="*/ 160114 w 234478"/>
                      <a:gd name="connsiteY21" fmla="*/ 192795 h 195711"/>
                      <a:gd name="connsiteX22" fmla="*/ 234478 w 234478"/>
                      <a:gd name="connsiteY22" fmla="*/ 192795 h 195711"/>
                      <a:gd name="connsiteX23" fmla="*/ 231724 w 234478"/>
                      <a:gd name="connsiteY23" fmla="*/ 176270 h 195711"/>
                      <a:gd name="connsiteX24" fmla="*/ 226215 w 234478"/>
                      <a:gd name="connsiteY24" fmla="*/ 170761 h 195711"/>
                      <a:gd name="connsiteX25" fmla="*/ 223461 w 234478"/>
                      <a:gd name="connsiteY25" fmla="*/ 162498 h 195711"/>
                      <a:gd name="connsiteX26" fmla="*/ 212444 w 234478"/>
                      <a:gd name="connsiteY26" fmla="*/ 145973 h 195711"/>
                      <a:gd name="connsiteX27" fmla="*/ 206936 w 234478"/>
                      <a:gd name="connsiteY27" fmla="*/ 126694 h 195711"/>
                      <a:gd name="connsiteX28" fmla="*/ 201427 w 234478"/>
                      <a:gd name="connsiteY28" fmla="*/ 88135 h 195711"/>
                      <a:gd name="connsiteX29" fmla="*/ 198673 w 234478"/>
                      <a:gd name="connsiteY29" fmla="*/ 77118 h 195711"/>
                      <a:gd name="connsiteX30" fmla="*/ 187656 w 234478"/>
                      <a:gd name="connsiteY30" fmla="*/ 63347 h 195711"/>
                      <a:gd name="connsiteX31" fmla="*/ 171131 w 234478"/>
                      <a:gd name="connsiteY31" fmla="*/ 57838 h 195711"/>
                      <a:gd name="connsiteX32" fmla="*/ 151851 w 234478"/>
                      <a:gd name="connsiteY32" fmla="*/ 49576 h 195711"/>
                      <a:gd name="connsiteX33" fmla="*/ 149097 w 234478"/>
                      <a:gd name="connsiteY33" fmla="*/ 41313 h 195711"/>
                      <a:gd name="connsiteX34" fmla="*/ 129818 w 234478"/>
                      <a:gd name="connsiteY34" fmla="*/ 33050 h 195711"/>
                      <a:gd name="connsiteX35" fmla="*/ 113292 w 234478"/>
                      <a:gd name="connsiteY35" fmla="*/ 27542 h 195711"/>
                      <a:gd name="connsiteX36" fmla="*/ 94013 w 234478"/>
                      <a:gd name="connsiteY36" fmla="*/ 16525 h 195711"/>
                      <a:gd name="connsiteX37" fmla="*/ 94013 w 234478"/>
                      <a:gd name="connsiteY37" fmla="*/ 0 h 195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234478" h="195711">
                        <a:moveTo>
                          <a:pt x="94013" y="0"/>
                        </a:moveTo>
                        <a:lnTo>
                          <a:pt x="94013" y="0"/>
                        </a:lnTo>
                        <a:cubicBezTo>
                          <a:pt x="88504" y="5508"/>
                          <a:pt x="82663" y="10703"/>
                          <a:pt x="77487" y="16525"/>
                        </a:cubicBezTo>
                        <a:cubicBezTo>
                          <a:pt x="64132" y="31549"/>
                          <a:pt x="80744" y="18945"/>
                          <a:pt x="63716" y="30296"/>
                        </a:cubicBezTo>
                        <a:cubicBezTo>
                          <a:pt x="60767" y="34720"/>
                          <a:pt x="57411" y="40925"/>
                          <a:pt x="52699" y="44067"/>
                        </a:cubicBezTo>
                        <a:cubicBezTo>
                          <a:pt x="49283" y="46344"/>
                          <a:pt x="45248" y="47539"/>
                          <a:pt x="41683" y="49576"/>
                        </a:cubicBezTo>
                        <a:cubicBezTo>
                          <a:pt x="26738" y="58116"/>
                          <a:pt x="40302" y="52790"/>
                          <a:pt x="25157" y="57838"/>
                        </a:cubicBezTo>
                        <a:cubicBezTo>
                          <a:pt x="22403" y="59674"/>
                          <a:pt x="19236" y="61006"/>
                          <a:pt x="16895" y="63347"/>
                        </a:cubicBezTo>
                        <a:cubicBezTo>
                          <a:pt x="14554" y="65688"/>
                          <a:pt x="13454" y="69024"/>
                          <a:pt x="11386" y="71609"/>
                        </a:cubicBezTo>
                        <a:cubicBezTo>
                          <a:pt x="9764" y="73637"/>
                          <a:pt x="7714" y="75282"/>
                          <a:pt x="5878" y="77118"/>
                        </a:cubicBezTo>
                        <a:cubicBezTo>
                          <a:pt x="4042" y="82626"/>
                          <a:pt x="-1467" y="88135"/>
                          <a:pt x="369" y="93643"/>
                        </a:cubicBezTo>
                        <a:cubicBezTo>
                          <a:pt x="19898" y="152228"/>
                          <a:pt x="38" y="96545"/>
                          <a:pt x="14140" y="129448"/>
                        </a:cubicBezTo>
                        <a:cubicBezTo>
                          <a:pt x="15284" y="132117"/>
                          <a:pt x="15153" y="135388"/>
                          <a:pt x="16895" y="137711"/>
                        </a:cubicBezTo>
                        <a:cubicBezTo>
                          <a:pt x="28769" y="153543"/>
                          <a:pt x="27895" y="149112"/>
                          <a:pt x="41683" y="156990"/>
                        </a:cubicBezTo>
                        <a:cubicBezTo>
                          <a:pt x="44557" y="158632"/>
                          <a:pt x="47360" y="160430"/>
                          <a:pt x="49945" y="162498"/>
                        </a:cubicBezTo>
                        <a:cubicBezTo>
                          <a:pt x="51973" y="164120"/>
                          <a:pt x="53227" y="166671"/>
                          <a:pt x="55454" y="168007"/>
                        </a:cubicBezTo>
                        <a:cubicBezTo>
                          <a:pt x="57943" y="169501"/>
                          <a:pt x="60925" y="169964"/>
                          <a:pt x="63716" y="170761"/>
                        </a:cubicBezTo>
                        <a:cubicBezTo>
                          <a:pt x="80746" y="175626"/>
                          <a:pt x="81210" y="174104"/>
                          <a:pt x="105030" y="176270"/>
                        </a:cubicBezTo>
                        <a:cubicBezTo>
                          <a:pt x="108702" y="177188"/>
                          <a:pt x="112661" y="177331"/>
                          <a:pt x="116046" y="179024"/>
                        </a:cubicBezTo>
                        <a:cubicBezTo>
                          <a:pt x="118369" y="180185"/>
                          <a:pt x="119016" y="183988"/>
                          <a:pt x="121555" y="184532"/>
                        </a:cubicBezTo>
                        <a:cubicBezTo>
                          <a:pt x="132364" y="186848"/>
                          <a:pt x="143588" y="186368"/>
                          <a:pt x="154605" y="187286"/>
                        </a:cubicBezTo>
                        <a:cubicBezTo>
                          <a:pt x="156441" y="189122"/>
                          <a:pt x="157562" y="192316"/>
                          <a:pt x="160114" y="192795"/>
                        </a:cubicBezTo>
                        <a:cubicBezTo>
                          <a:pt x="188444" y="198107"/>
                          <a:pt x="206419" y="194953"/>
                          <a:pt x="234478" y="192795"/>
                        </a:cubicBezTo>
                        <a:cubicBezTo>
                          <a:pt x="233560" y="187287"/>
                          <a:pt x="233685" y="181499"/>
                          <a:pt x="231724" y="176270"/>
                        </a:cubicBezTo>
                        <a:cubicBezTo>
                          <a:pt x="230812" y="173838"/>
                          <a:pt x="227551" y="172988"/>
                          <a:pt x="226215" y="170761"/>
                        </a:cubicBezTo>
                        <a:cubicBezTo>
                          <a:pt x="224721" y="168271"/>
                          <a:pt x="224871" y="165036"/>
                          <a:pt x="223461" y="162498"/>
                        </a:cubicBezTo>
                        <a:cubicBezTo>
                          <a:pt x="220246" y="156711"/>
                          <a:pt x="214538" y="152254"/>
                          <a:pt x="212444" y="145973"/>
                        </a:cubicBezTo>
                        <a:cubicBezTo>
                          <a:pt x="208493" y="134120"/>
                          <a:pt x="210394" y="140527"/>
                          <a:pt x="206936" y="126694"/>
                        </a:cubicBezTo>
                        <a:cubicBezTo>
                          <a:pt x="204530" y="105042"/>
                          <a:pt x="205324" y="105672"/>
                          <a:pt x="201427" y="88135"/>
                        </a:cubicBezTo>
                        <a:cubicBezTo>
                          <a:pt x="200606" y="84440"/>
                          <a:pt x="200164" y="80597"/>
                          <a:pt x="198673" y="77118"/>
                        </a:cubicBezTo>
                        <a:cubicBezTo>
                          <a:pt x="197611" y="74639"/>
                          <a:pt x="190889" y="64963"/>
                          <a:pt x="187656" y="63347"/>
                        </a:cubicBezTo>
                        <a:cubicBezTo>
                          <a:pt x="182463" y="60750"/>
                          <a:pt x="176324" y="60434"/>
                          <a:pt x="171131" y="57838"/>
                        </a:cubicBezTo>
                        <a:cubicBezTo>
                          <a:pt x="157517" y="51032"/>
                          <a:pt x="164009" y="53628"/>
                          <a:pt x="151851" y="49576"/>
                        </a:cubicBezTo>
                        <a:cubicBezTo>
                          <a:pt x="150933" y="46822"/>
                          <a:pt x="150591" y="43803"/>
                          <a:pt x="149097" y="41313"/>
                        </a:cubicBezTo>
                        <a:cubicBezTo>
                          <a:pt x="144024" y="32857"/>
                          <a:pt x="139385" y="35659"/>
                          <a:pt x="129818" y="33050"/>
                        </a:cubicBezTo>
                        <a:cubicBezTo>
                          <a:pt x="124216" y="31522"/>
                          <a:pt x="118485" y="30139"/>
                          <a:pt x="113292" y="27542"/>
                        </a:cubicBezTo>
                        <a:cubicBezTo>
                          <a:pt x="108973" y="25382"/>
                          <a:pt x="97905" y="20417"/>
                          <a:pt x="94013" y="16525"/>
                        </a:cubicBezTo>
                        <a:lnTo>
                          <a:pt x="94013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127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8" name="Freeform 37"/>
                  <p:cNvSpPr/>
                  <p:nvPr/>
                </p:nvSpPr>
                <p:spPr>
                  <a:xfrm>
                    <a:off x="2539340" y="1696378"/>
                    <a:ext cx="137606" cy="100409"/>
                  </a:xfrm>
                  <a:custGeom>
                    <a:avLst/>
                    <a:gdLst>
                      <a:gd name="connsiteX0" fmla="*/ 149852 w 219300"/>
                      <a:gd name="connsiteY0" fmla="*/ 0 h 168093"/>
                      <a:gd name="connsiteX1" fmla="*/ 149852 w 219300"/>
                      <a:gd name="connsiteY1" fmla="*/ 0 h 168093"/>
                      <a:gd name="connsiteX2" fmla="*/ 100276 w 219300"/>
                      <a:gd name="connsiteY2" fmla="*/ 19279 h 168093"/>
                      <a:gd name="connsiteX3" fmla="*/ 92014 w 219300"/>
                      <a:gd name="connsiteY3" fmla="*/ 24788 h 168093"/>
                      <a:gd name="connsiteX4" fmla="*/ 75488 w 219300"/>
                      <a:gd name="connsiteY4" fmla="*/ 38559 h 168093"/>
                      <a:gd name="connsiteX5" fmla="*/ 64472 w 219300"/>
                      <a:gd name="connsiteY5" fmla="*/ 41313 h 168093"/>
                      <a:gd name="connsiteX6" fmla="*/ 58963 w 219300"/>
                      <a:gd name="connsiteY6" fmla="*/ 49576 h 168093"/>
                      <a:gd name="connsiteX7" fmla="*/ 50700 w 219300"/>
                      <a:gd name="connsiteY7" fmla="*/ 63347 h 168093"/>
                      <a:gd name="connsiteX8" fmla="*/ 42438 w 219300"/>
                      <a:gd name="connsiteY8" fmla="*/ 71609 h 168093"/>
                      <a:gd name="connsiteX9" fmla="*/ 39684 w 219300"/>
                      <a:gd name="connsiteY9" fmla="*/ 82626 h 168093"/>
                      <a:gd name="connsiteX10" fmla="*/ 36929 w 219300"/>
                      <a:gd name="connsiteY10" fmla="*/ 101906 h 168093"/>
                      <a:gd name="connsiteX11" fmla="*/ 25913 w 219300"/>
                      <a:gd name="connsiteY11" fmla="*/ 118431 h 168093"/>
                      <a:gd name="connsiteX12" fmla="*/ 20404 w 219300"/>
                      <a:gd name="connsiteY12" fmla="*/ 129448 h 168093"/>
                      <a:gd name="connsiteX13" fmla="*/ 9387 w 219300"/>
                      <a:gd name="connsiteY13" fmla="*/ 134956 h 168093"/>
                      <a:gd name="connsiteX14" fmla="*/ 9387 w 219300"/>
                      <a:gd name="connsiteY14" fmla="*/ 156990 h 168093"/>
                      <a:gd name="connsiteX15" fmla="*/ 61717 w 219300"/>
                      <a:gd name="connsiteY15" fmla="*/ 159744 h 168093"/>
                      <a:gd name="connsiteX16" fmla="*/ 92014 w 219300"/>
                      <a:gd name="connsiteY16" fmla="*/ 154236 h 168093"/>
                      <a:gd name="connsiteX17" fmla="*/ 125064 w 219300"/>
                      <a:gd name="connsiteY17" fmla="*/ 159744 h 168093"/>
                      <a:gd name="connsiteX18" fmla="*/ 138835 w 219300"/>
                      <a:gd name="connsiteY18" fmla="*/ 156990 h 168093"/>
                      <a:gd name="connsiteX19" fmla="*/ 141590 w 219300"/>
                      <a:gd name="connsiteY19" fmla="*/ 143219 h 168093"/>
                      <a:gd name="connsiteX20" fmla="*/ 149852 w 219300"/>
                      <a:gd name="connsiteY20" fmla="*/ 137711 h 168093"/>
                      <a:gd name="connsiteX21" fmla="*/ 169132 w 219300"/>
                      <a:gd name="connsiteY21" fmla="*/ 140465 h 168093"/>
                      <a:gd name="connsiteX22" fmla="*/ 177394 w 219300"/>
                      <a:gd name="connsiteY22" fmla="*/ 148727 h 168093"/>
                      <a:gd name="connsiteX23" fmla="*/ 185657 w 219300"/>
                      <a:gd name="connsiteY23" fmla="*/ 151482 h 168093"/>
                      <a:gd name="connsiteX24" fmla="*/ 199428 w 219300"/>
                      <a:gd name="connsiteY24" fmla="*/ 162498 h 168093"/>
                      <a:gd name="connsiteX25" fmla="*/ 204937 w 219300"/>
                      <a:gd name="connsiteY25" fmla="*/ 168007 h 168093"/>
                      <a:gd name="connsiteX26" fmla="*/ 213199 w 219300"/>
                      <a:gd name="connsiteY26" fmla="*/ 165253 h 168093"/>
                      <a:gd name="connsiteX27" fmla="*/ 215953 w 219300"/>
                      <a:gd name="connsiteY27" fmla="*/ 129448 h 168093"/>
                      <a:gd name="connsiteX28" fmla="*/ 210445 w 219300"/>
                      <a:gd name="connsiteY28" fmla="*/ 101906 h 168093"/>
                      <a:gd name="connsiteX29" fmla="*/ 207691 w 219300"/>
                      <a:gd name="connsiteY29" fmla="*/ 90889 h 168093"/>
                      <a:gd name="connsiteX30" fmla="*/ 188411 w 219300"/>
                      <a:gd name="connsiteY30" fmla="*/ 55084 h 168093"/>
                      <a:gd name="connsiteX31" fmla="*/ 177394 w 219300"/>
                      <a:gd name="connsiteY31" fmla="*/ 52330 h 168093"/>
                      <a:gd name="connsiteX32" fmla="*/ 169132 w 219300"/>
                      <a:gd name="connsiteY32" fmla="*/ 24788 h 168093"/>
                      <a:gd name="connsiteX33" fmla="*/ 166378 w 219300"/>
                      <a:gd name="connsiteY33" fmla="*/ 16525 h 168093"/>
                      <a:gd name="connsiteX34" fmla="*/ 155361 w 219300"/>
                      <a:gd name="connsiteY34" fmla="*/ 8262 h 168093"/>
                      <a:gd name="connsiteX35" fmla="*/ 149852 w 219300"/>
                      <a:gd name="connsiteY35" fmla="*/ 0 h 168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219300" h="168093">
                        <a:moveTo>
                          <a:pt x="149852" y="0"/>
                        </a:moveTo>
                        <a:lnTo>
                          <a:pt x="149852" y="0"/>
                        </a:lnTo>
                        <a:cubicBezTo>
                          <a:pt x="133139" y="5571"/>
                          <a:pt x="115707" y="10461"/>
                          <a:pt x="100276" y="19279"/>
                        </a:cubicBezTo>
                        <a:cubicBezTo>
                          <a:pt x="97402" y="20921"/>
                          <a:pt x="94599" y="22720"/>
                          <a:pt x="92014" y="24788"/>
                        </a:cubicBezTo>
                        <a:cubicBezTo>
                          <a:pt x="83600" y="31519"/>
                          <a:pt x="87979" y="32313"/>
                          <a:pt x="75488" y="38559"/>
                        </a:cubicBezTo>
                        <a:cubicBezTo>
                          <a:pt x="72103" y="40252"/>
                          <a:pt x="68144" y="40395"/>
                          <a:pt x="64472" y="41313"/>
                        </a:cubicBezTo>
                        <a:cubicBezTo>
                          <a:pt x="62636" y="44067"/>
                          <a:pt x="60718" y="46769"/>
                          <a:pt x="58963" y="49576"/>
                        </a:cubicBezTo>
                        <a:cubicBezTo>
                          <a:pt x="56126" y="54115"/>
                          <a:pt x="53912" y="59064"/>
                          <a:pt x="50700" y="63347"/>
                        </a:cubicBezTo>
                        <a:cubicBezTo>
                          <a:pt x="48363" y="66463"/>
                          <a:pt x="45192" y="68855"/>
                          <a:pt x="42438" y="71609"/>
                        </a:cubicBezTo>
                        <a:cubicBezTo>
                          <a:pt x="41520" y="75281"/>
                          <a:pt x="40361" y="78902"/>
                          <a:pt x="39684" y="82626"/>
                        </a:cubicBezTo>
                        <a:cubicBezTo>
                          <a:pt x="38523" y="89013"/>
                          <a:pt x="39259" y="95847"/>
                          <a:pt x="36929" y="101906"/>
                        </a:cubicBezTo>
                        <a:cubicBezTo>
                          <a:pt x="34553" y="108085"/>
                          <a:pt x="28874" y="112510"/>
                          <a:pt x="25913" y="118431"/>
                        </a:cubicBezTo>
                        <a:cubicBezTo>
                          <a:pt x="24077" y="122103"/>
                          <a:pt x="23307" y="126545"/>
                          <a:pt x="20404" y="129448"/>
                        </a:cubicBezTo>
                        <a:cubicBezTo>
                          <a:pt x="17501" y="132351"/>
                          <a:pt x="13059" y="133120"/>
                          <a:pt x="9387" y="134956"/>
                        </a:cubicBezTo>
                        <a:cubicBezTo>
                          <a:pt x="5435" y="138909"/>
                          <a:pt x="-9600" y="150661"/>
                          <a:pt x="9387" y="156990"/>
                        </a:cubicBezTo>
                        <a:cubicBezTo>
                          <a:pt x="25958" y="162514"/>
                          <a:pt x="44274" y="158826"/>
                          <a:pt x="61717" y="159744"/>
                        </a:cubicBezTo>
                        <a:cubicBezTo>
                          <a:pt x="82419" y="166644"/>
                          <a:pt x="53760" y="159017"/>
                          <a:pt x="92014" y="154236"/>
                        </a:cubicBezTo>
                        <a:cubicBezTo>
                          <a:pt x="100610" y="153162"/>
                          <a:pt x="115660" y="157393"/>
                          <a:pt x="125064" y="159744"/>
                        </a:cubicBezTo>
                        <a:cubicBezTo>
                          <a:pt x="129654" y="158826"/>
                          <a:pt x="135525" y="160300"/>
                          <a:pt x="138835" y="156990"/>
                        </a:cubicBezTo>
                        <a:cubicBezTo>
                          <a:pt x="142145" y="153680"/>
                          <a:pt x="139267" y="147283"/>
                          <a:pt x="141590" y="143219"/>
                        </a:cubicBezTo>
                        <a:cubicBezTo>
                          <a:pt x="143232" y="140345"/>
                          <a:pt x="147098" y="139547"/>
                          <a:pt x="149852" y="137711"/>
                        </a:cubicBezTo>
                        <a:cubicBezTo>
                          <a:pt x="156279" y="138629"/>
                          <a:pt x="163104" y="138054"/>
                          <a:pt x="169132" y="140465"/>
                        </a:cubicBezTo>
                        <a:cubicBezTo>
                          <a:pt x="172748" y="141911"/>
                          <a:pt x="174153" y="146567"/>
                          <a:pt x="177394" y="148727"/>
                        </a:cubicBezTo>
                        <a:cubicBezTo>
                          <a:pt x="179810" y="150338"/>
                          <a:pt x="182903" y="150564"/>
                          <a:pt x="185657" y="151482"/>
                        </a:cubicBezTo>
                        <a:cubicBezTo>
                          <a:pt x="190247" y="155154"/>
                          <a:pt x="194965" y="158673"/>
                          <a:pt x="199428" y="162498"/>
                        </a:cubicBezTo>
                        <a:cubicBezTo>
                          <a:pt x="201400" y="164188"/>
                          <a:pt x="202390" y="167498"/>
                          <a:pt x="204937" y="168007"/>
                        </a:cubicBezTo>
                        <a:cubicBezTo>
                          <a:pt x="207784" y="168576"/>
                          <a:pt x="210445" y="166171"/>
                          <a:pt x="213199" y="165253"/>
                        </a:cubicBezTo>
                        <a:cubicBezTo>
                          <a:pt x="222268" y="147117"/>
                          <a:pt x="219482" y="157676"/>
                          <a:pt x="215953" y="129448"/>
                        </a:cubicBezTo>
                        <a:cubicBezTo>
                          <a:pt x="212296" y="100193"/>
                          <a:pt x="215472" y="119502"/>
                          <a:pt x="210445" y="101906"/>
                        </a:cubicBezTo>
                        <a:cubicBezTo>
                          <a:pt x="209405" y="98266"/>
                          <a:pt x="208964" y="94454"/>
                          <a:pt x="207691" y="90889"/>
                        </a:cubicBezTo>
                        <a:cubicBezTo>
                          <a:pt x="204352" y="81541"/>
                          <a:pt x="200071" y="61747"/>
                          <a:pt x="188411" y="55084"/>
                        </a:cubicBezTo>
                        <a:cubicBezTo>
                          <a:pt x="185124" y="53206"/>
                          <a:pt x="181066" y="53248"/>
                          <a:pt x="177394" y="52330"/>
                        </a:cubicBezTo>
                        <a:cubicBezTo>
                          <a:pt x="164304" y="13055"/>
                          <a:pt x="177457" y="53926"/>
                          <a:pt x="169132" y="24788"/>
                        </a:cubicBezTo>
                        <a:cubicBezTo>
                          <a:pt x="168334" y="21996"/>
                          <a:pt x="168237" y="18755"/>
                          <a:pt x="166378" y="16525"/>
                        </a:cubicBezTo>
                        <a:cubicBezTo>
                          <a:pt x="163439" y="12998"/>
                          <a:pt x="158946" y="11130"/>
                          <a:pt x="155361" y="8262"/>
                        </a:cubicBezTo>
                        <a:cubicBezTo>
                          <a:pt x="154347" y="7451"/>
                          <a:pt x="150770" y="1377"/>
                          <a:pt x="149852" y="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127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9" name="Freeform 38"/>
                  <p:cNvSpPr/>
                  <p:nvPr/>
                </p:nvSpPr>
                <p:spPr>
                  <a:xfrm rot="19131643">
                    <a:off x="2523298" y="2172550"/>
                    <a:ext cx="137606" cy="100409"/>
                  </a:xfrm>
                  <a:custGeom>
                    <a:avLst/>
                    <a:gdLst>
                      <a:gd name="connsiteX0" fmla="*/ 149852 w 219300"/>
                      <a:gd name="connsiteY0" fmla="*/ 0 h 168093"/>
                      <a:gd name="connsiteX1" fmla="*/ 149852 w 219300"/>
                      <a:gd name="connsiteY1" fmla="*/ 0 h 168093"/>
                      <a:gd name="connsiteX2" fmla="*/ 100276 w 219300"/>
                      <a:gd name="connsiteY2" fmla="*/ 19279 h 168093"/>
                      <a:gd name="connsiteX3" fmla="*/ 92014 w 219300"/>
                      <a:gd name="connsiteY3" fmla="*/ 24788 h 168093"/>
                      <a:gd name="connsiteX4" fmla="*/ 75488 w 219300"/>
                      <a:gd name="connsiteY4" fmla="*/ 38559 h 168093"/>
                      <a:gd name="connsiteX5" fmla="*/ 64472 w 219300"/>
                      <a:gd name="connsiteY5" fmla="*/ 41313 h 168093"/>
                      <a:gd name="connsiteX6" fmla="*/ 58963 w 219300"/>
                      <a:gd name="connsiteY6" fmla="*/ 49576 h 168093"/>
                      <a:gd name="connsiteX7" fmla="*/ 50700 w 219300"/>
                      <a:gd name="connsiteY7" fmla="*/ 63347 h 168093"/>
                      <a:gd name="connsiteX8" fmla="*/ 42438 w 219300"/>
                      <a:gd name="connsiteY8" fmla="*/ 71609 h 168093"/>
                      <a:gd name="connsiteX9" fmla="*/ 39684 w 219300"/>
                      <a:gd name="connsiteY9" fmla="*/ 82626 h 168093"/>
                      <a:gd name="connsiteX10" fmla="*/ 36929 w 219300"/>
                      <a:gd name="connsiteY10" fmla="*/ 101906 h 168093"/>
                      <a:gd name="connsiteX11" fmla="*/ 25913 w 219300"/>
                      <a:gd name="connsiteY11" fmla="*/ 118431 h 168093"/>
                      <a:gd name="connsiteX12" fmla="*/ 20404 w 219300"/>
                      <a:gd name="connsiteY12" fmla="*/ 129448 h 168093"/>
                      <a:gd name="connsiteX13" fmla="*/ 9387 w 219300"/>
                      <a:gd name="connsiteY13" fmla="*/ 134956 h 168093"/>
                      <a:gd name="connsiteX14" fmla="*/ 9387 w 219300"/>
                      <a:gd name="connsiteY14" fmla="*/ 156990 h 168093"/>
                      <a:gd name="connsiteX15" fmla="*/ 61717 w 219300"/>
                      <a:gd name="connsiteY15" fmla="*/ 159744 h 168093"/>
                      <a:gd name="connsiteX16" fmla="*/ 92014 w 219300"/>
                      <a:gd name="connsiteY16" fmla="*/ 154236 h 168093"/>
                      <a:gd name="connsiteX17" fmla="*/ 125064 w 219300"/>
                      <a:gd name="connsiteY17" fmla="*/ 159744 h 168093"/>
                      <a:gd name="connsiteX18" fmla="*/ 138835 w 219300"/>
                      <a:gd name="connsiteY18" fmla="*/ 156990 h 168093"/>
                      <a:gd name="connsiteX19" fmla="*/ 141590 w 219300"/>
                      <a:gd name="connsiteY19" fmla="*/ 143219 h 168093"/>
                      <a:gd name="connsiteX20" fmla="*/ 149852 w 219300"/>
                      <a:gd name="connsiteY20" fmla="*/ 137711 h 168093"/>
                      <a:gd name="connsiteX21" fmla="*/ 169132 w 219300"/>
                      <a:gd name="connsiteY21" fmla="*/ 140465 h 168093"/>
                      <a:gd name="connsiteX22" fmla="*/ 177394 w 219300"/>
                      <a:gd name="connsiteY22" fmla="*/ 148727 h 168093"/>
                      <a:gd name="connsiteX23" fmla="*/ 185657 w 219300"/>
                      <a:gd name="connsiteY23" fmla="*/ 151482 h 168093"/>
                      <a:gd name="connsiteX24" fmla="*/ 199428 w 219300"/>
                      <a:gd name="connsiteY24" fmla="*/ 162498 h 168093"/>
                      <a:gd name="connsiteX25" fmla="*/ 204937 w 219300"/>
                      <a:gd name="connsiteY25" fmla="*/ 168007 h 168093"/>
                      <a:gd name="connsiteX26" fmla="*/ 213199 w 219300"/>
                      <a:gd name="connsiteY26" fmla="*/ 165253 h 168093"/>
                      <a:gd name="connsiteX27" fmla="*/ 215953 w 219300"/>
                      <a:gd name="connsiteY27" fmla="*/ 129448 h 168093"/>
                      <a:gd name="connsiteX28" fmla="*/ 210445 w 219300"/>
                      <a:gd name="connsiteY28" fmla="*/ 101906 h 168093"/>
                      <a:gd name="connsiteX29" fmla="*/ 207691 w 219300"/>
                      <a:gd name="connsiteY29" fmla="*/ 90889 h 168093"/>
                      <a:gd name="connsiteX30" fmla="*/ 188411 w 219300"/>
                      <a:gd name="connsiteY30" fmla="*/ 55084 h 168093"/>
                      <a:gd name="connsiteX31" fmla="*/ 177394 w 219300"/>
                      <a:gd name="connsiteY31" fmla="*/ 52330 h 168093"/>
                      <a:gd name="connsiteX32" fmla="*/ 169132 w 219300"/>
                      <a:gd name="connsiteY32" fmla="*/ 24788 h 168093"/>
                      <a:gd name="connsiteX33" fmla="*/ 166378 w 219300"/>
                      <a:gd name="connsiteY33" fmla="*/ 16525 h 168093"/>
                      <a:gd name="connsiteX34" fmla="*/ 155361 w 219300"/>
                      <a:gd name="connsiteY34" fmla="*/ 8262 h 168093"/>
                      <a:gd name="connsiteX35" fmla="*/ 149852 w 219300"/>
                      <a:gd name="connsiteY35" fmla="*/ 0 h 168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219300" h="168093">
                        <a:moveTo>
                          <a:pt x="149852" y="0"/>
                        </a:moveTo>
                        <a:lnTo>
                          <a:pt x="149852" y="0"/>
                        </a:lnTo>
                        <a:cubicBezTo>
                          <a:pt x="133139" y="5571"/>
                          <a:pt x="115707" y="10461"/>
                          <a:pt x="100276" y="19279"/>
                        </a:cubicBezTo>
                        <a:cubicBezTo>
                          <a:pt x="97402" y="20921"/>
                          <a:pt x="94599" y="22720"/>
                          <a:pt x="92014" y="24788"/>
                        </a:cubicBezTo>
                        <a:cubicBezTo>
                          <a:pt x="83600" y="31519"/>
                          <a:pt x="87979" y="32313"/>
                          <a:pt x="75488" y="38559"/>
                        </a:cubicBezTo>
                        <a:cubicBezTo>
                          <a:pt x="72103" y="40252"/>
                          <a:pt x="68144" y="40395"/>
                          <a:pt x="64472" y="41313"/>
                        </a:cubicBezTo>
                        <a:cubicBezTo>
                          <a:pt x="62636" y="44067"/>
                          <a:pt x="60718" y="46769"/>
                          <a:pt x="58963" y="49576"/>
                        </a:cubicBezTo>
                        <a:cubicBezTo>
                          <a:pt x="56126" y="54115"/>
                          <a:pt x="53912" y="59064"/>
                          <a:pt x="50700" y="63347"/>
                        </a:cubicBezTo>
                        <a:cubicBezTo>
                          <a:pt x="48363" y="66463"/>
                          <a:pt x="45192" y="68855"/>
                          <a:pt x="42438" y="71609"/>
                        </a:cubicBezTo>
                        <a:cubicBezTo>
                          <a:pt x="41520" y="75281"/>
                          <a:pt x="40361" y="78902"/>
                          <a:pt x="39684" y="82626"/>
                        </a:cubicBezTo>
                        <a:cubicBezTo>
                          <a:pt x="38523" y="89013"/>
                          <a:pt x="39259" y="95847"/>
                          <a:pt x="36929" y="101906"/>
                        </a:cubicBezTo>
                        <a:cubicBezTo>
                          <a:pt x="34553" y="108085"/>
                          <a:pt x="28874" y="112510"/>
                          <a:pt x="25913" y="118431"/>
                        </a:cubicBezTo>
                        <a:cubicBezTo>
                          <a:pt x="24077" y="122103"/>
                          <a:pt x="23307" y="126545"/>
                          <a:pt x="20404" y="129448"/>
                        </a:cubicBezTo>
                        <a:cubicBezTo>
                          <a:pt x="17501" y="132351"/>
                          <a:pt x="13059" y="133120"/>
                          <a:pt x="9387" y="134956"/>
                        </a:cubicBezTo>
                        <a:cubicBezTo>
                          <a:pt x="5435" y="138909"/>
                          <a:pt x="-9600" y="150661"/>
                          <a:pt x="9387" y="156990"/>
                        </a:cubicBezTo>
                        <a:cubicBezTo>
                          <a:pt x="25958" y="162514"/>
                          <a:pt x="44274" y="158826"/>
                          <a:pt x="61717" y="159744"/>
                        </a:cubicBezTo>
                        <a:cubicBezTo>
                          <a:pt x="82419" y="166644"/>
                          <a:pt x="53760" y="159017"/>
                          <a:pt x="92014" y="154236"/>
                        </a:cubicBezTo>
                        <a:cubicBezTo>
                          <a:pt x="100610" y="153162"/>
                          <a:pt x="115660" y="157393"/>
                          <a:pt x="125064" y="159744"/>
                        </a:cubicBezTo>
                        <a:cubicBezTo>
                          <a:pt x="129654" y="158826"/>
                          <a:pt x="135525" y="160300"/>
                          <a:pt x="138835" y="156990"/>
                        </a:cubicBezTo>
                        <a:cubicBezTo>
                          <a:pt x="142145" y="153680"/>
                          <a:pt x="139267" y="147283"/>
                          <a:pt x="141590" y="143219"/>
                        </a:cubicBezTo>
                        <a:cubicBezTo>
                          <a:pt x="143232" y="140345"/>
                          <a:pt x="147098" y="139547"/>
                          <a:pt x="149852" y="137711"/>
                        </a:cubicBezTo>
                        <a:cubicBezTo>
                          <a:pt x="156279" y="138629"/>
                          <a:pt x="163104" y="138054"/>
                          <a:pt x="169132" y="140465"/>
                        </a:cubicBezTo>
                        <a:cubicBezTo>
                          <a:pt x="172748" y="141911"/>
                          <a:pt x="174153" y="146567"/>
                          <a:pt x="177394" y="148727"/>
                        </a:cubicBezTo>
                        <a:cubicBezTo>
                          <a:pt x="179810" y="150338"/>
                          <a:pt x="182903" y="150564"/>
                          <a:pt x="185657" y="151482"/>
                        </a:cubicBezTo>
                        <a:cubicBezTo>
                          <a:pt x="190247" y="155154"/>
                          <a:pt x="194965" y="158673"/>
                          <a:pt x="199428" y="162498"/>
                        </a:cubicBezTo>
                        <a:cubicBezTo>
                          <a:pt x="201400" y="164188"/>
                          <a:pt x="202390" y="167498"/>
                          <a:pt x="204937" y="168007"/>
                        </a:cubicBezTo>
                        <a:cubicBezTo>
                          <a:pt x="207784" y="168576"/>
                          <a:pt x="210445" y="166171"/>
                          <a:pt x="213199" y="165253"/>
                        </a:cubicBezTo>
                        <a:cubicBezTo>
                          <a:pt x="222268" y="147117"/>
                          <a:pt x="219482" y="157676"/>
                          <a:pt x="215953" y="129448"/>
                        </a:cubicBezTo>
                        <a:cubicBezTo>
                          <a:pt x="212296" y="100193"/>
                          <a:pt x="215472" y="119502"/>
                          <a:pt x="210445" y="101906"/>
                        </a:cubicBezTo>
                        <a:cubicBezTo>
                          <a:pt x="209405" y="98266"/>
                          <a:pt x="208964" y="94454"/>
                          <a:pt x="207691" y="90889"/>
                        </a:cubicBezTo>
                        <a:cubicBezTo>
                          <a:pt x="204352" y="81541"/>
                          <a:pt x="200071" y="61747"/>
                          <a:pt x="188411" y="55084"/>
                        </a:cubicBezTo>
                        <a:cubicBezTo>
                          <a:pt x="185124" y="53206"/>
                          <a:pt x="181066" y="53248"/>
                          <a:pt x="177394" y="52330"/>
                        </a:cubicBezTo>
                        <a:cubicBezTo>
                          <a:pt x="164304" y="13055"/>
                          <a:pt x="177457" y="53926"/>
                          <a:pt x="169132" y="24788"/>
                        </a:cubicBezTo>
                        <a:cubicBezTo>
                          <a:pt x="168334" y="21996"/>
                          <a:pt x="168237" y="18755"/>
                          <a:pt x="166378" y="16525"/>
                        </a:cubicBezTo>
                        <a:cubicBezTo>
                          <a:pt x="163439" y="12998"/>
                          <a:pt x="158946" y="11130"/>
                          <a:pt x="155361" y="8262"/>
                        </a:cubicBezTo>
                        <a:cubicBezTo>
                          <a:pt x="154347" y="7451"/>
                          <a:pt x="150770" y="1377"/>
                          <a:pt x="149852" y="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0" name="Freeform 39"/>
                  <p:cNvSpPr/>
                  <p:nvPr/>
                </p:nvSpPr>
                <p:spPr>
                  <a:xfrm>
                    <a:off x="2351789" y="1890000"/>
                    <a:ext cx="162292" cy="103078"/>
                  </a:xfrm>
                  <a:custGeom>
                    <a:avLst/>
                    <a:gdLst>
                      <a:gd name="connsiteX0" fmla="*/ 159745 w 258642"/>
                      <a:gd name="connsiteY0" fmla="*/ 1800 h 172561"/>
                      <a:gd name="connsiteX1" fmla="*/ 159745 w 258642"/>
                      <a:gd name="connsiteY1" fmla="*/ 1800 h 172561"/>
                      <a:gd name="connsiteX2" fmla="*/ 79873 w 258642"/>
                      <a:gd name="connsiteY2" fmla="*/ 4554 h 172561"/>
                      <a:gd name="connsiteX3" fmla="*/ 57839 w 258642"/>
                      <a:gd name="connsiteY3" fmla="*/ 10062 h 172561"/>
                      <a:gd name="connsiteX4" fmla="*/ 46822 w 258642"/>
                      <a:gd name="connsiteY4" fmla="*/ 21079 h 172561"/>
                      <a:gd name="connsiteX5" fmla="*/ 41314 w 258642"/>
                      <a:gd name="connsiteY5" fmla="*/ 26588 h 172561"/>
                      <a:gd name="connsiteX6" fmla="*/ 30297 w 258642"/>
                      <a:gd name="connsiteY6" fmla="*/ 32096 h 172561"/>
                      <a:gd name="connsiteX7" fmla="*/ 24788 w 258642"/>
                      <a:gd name="connsiteY7" fmla="*/ 37605 h 172561"/>
                      <a:gd name="connsiteX8" fmla="*/ 13772 w 258642"/>
                      <a:gd name="connsiteY8" fmla="*/ 56884 h 172561"/>
                      <a:gd name="connsiteX9" fmla="*/ 11017 w 258642"/>
                      <a:gd name="connsiteY9" fmla="*/ 67901 h 172561"/>
                      <a:gd name="connsiteX10" fmla="*/ 5509 w 258642"/>
                      <a:gd name="connsiteY10" fmla="*/ 78918 h 172561"/>
                      <a:gd name="connsiteX11" fmla="*/ 0 w 258642"/>
                      <a:gd name="connsiteY11" fmla="*/ 98197 h 172561"/>
                      <a:gd name="connsiteX12" fmla="*/ 2755 w 258642"/>
                      <a:gd name="connsiteY12" fmla="*/ 125739 h 172561"/>
                      <a:gd name="connsiteX13" fmla="*/ 11017 w 258642"/>
                      <a:gd name="connsiteY13" fmla="*/ 134002 h 172561"/>
                      <a:gd name="connsiteX14" fmla="*/ 22034 w 258642"/>
                      <a:gd name="connsiteY14" fmla="*/ 150527 h 172561"/>
                      <a:gd name="connsiteX15" fmla="*/ 35805 w 258642"/>
                      <a:gd name="connsiteY15" fmla="*/ 161544 h 172561"/>
                      <a:gd name="connsiteX16" fmla="*/ 55085 w 258642"/>
                      <a:gd name="connsiteY16" fmla="*/ 172561 h 172561"/>
                      <a:gd name="connsiteX17" fmla="*/ 88135 w 258642"/>
                      <a:gd name="connsiteY17" fmla="*/ 169807 h 172561"/>
                      <a:gd name="connsiteX18" fmla="*/ 96398 w 258642"/>
                      <a:gd name="connsiteY18" fmla="*/ 164299 h 172561"/>
                      <a:gd name="connsiteX19" fmla="*/ 123940 w 258642"/>
                      <a:gd name="connsiteY19" fmla="*/ 156036 h 172561"/>
                      <a:gd name="connsiteX20" fmla="*/ 132203 w 258642"/>
                      <a:gd name="connsiteY20" fmla="*/ 153282 h 172561"/>
                      <a:gd name="connsiteX21" fmla="*/ 170762 w 258642"/>
                      <a:gd name="connsiteY21" fmla="*/ 156036 h 172561"/>
                      <a:gd name="connsiteX22" fmla="*/ 195550 w 258642"/>
                      <a:gd name="connsiteY22" fmla="*/ 164299 h 172561"/>
                      <a:gd name="connsiteX23" fmla="*/ 214829 w 258642"/>
                      <a:gd name="connsiteY23" fmla="*/ 167053 h 172561"/>
                      <a:gd name="connsiteX24" fmla="*/ 236863 w 258642"/>
                      <a:gd name="connsiteY24" fmla="*/ 164299 h 172561"/>
                      <a:gd name="connsiteX25" fmla="*/ 245126 w 258642"/>
                      <a:gd name="connsiteY25" fmla="*/ 145019 h 172561"/>
                      <a:gd name="connsiteX26" fmla="*/ 253388 w 258642"/>
                      <a:gd name="connsiteY26" fmla="*/ 128494 h 172561"/>
                      <a:gd name="connsiteX27" fmla="*/ 239617 w 258642"/>
                      <a:gd name="connsiteY27" fmla="*/ 56884 h 172561"/>
                      <a:gd name="connsiteX28" fmla="*/ 228600 w 258642"/>
                      <a:gd name="connsiteY28" fmla="*/ 59638 h 172561"/>
                      <a:gd name="connsiteX29" fmla="*/ 176270 w 258642"/>
                      <a:gd name="connsiteY29" fmla="*/ 48621 h 172561"/>
                      <a:gd name="connsiteX30" fmla="*/ 168008 w 258642"/>
                      <a:gd name="connsiteY30" fmla="*/ 43113 h 172561"/>
                      <a:gd name="connsiteX31" fmla="*/ 165253 w 258642"/>
                      <a:gd name="connsiteY31" fmla="*/ 34850 h 172561"/>
                      <a:gd name="connsiteX32" fmla="*/ 159745 w 258642"/>
                      <a:gd name="connsiteY32" fmla="*/ 12817 h 172561"/>
                      <a:gd name="connsiteX33" fmla="*/ 159745 w 258642"/>
                      <a:gd name="connsiteY33" fmla="*/ 1800 h 1725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258642" h="172561">
                        <a:moveTo>
                          <a:pt x="159745" y="1800"/>
                        </a:moveTo>
                        <a:lnTo>
                          <a:pt x="159745" y="1800"/>
                        </a:lnTo>
                        <a:cubicBezTo>
                          <a:pt x="133121" y="2718"/>
                          <a:pt x="106426" y="2401"/>
                          <a:pt x="79873" y="4554"/>
                        </a:cubicBezTo>
                        <a:cubicBezTo>
                          <a:pt x="72327" y="5166"/>
                          <a:pt x="57839" y="10062"/>
                          <a:pt x="57839" y="10062"/>
                        </a:cubicBezTo>
                        <a:lnTo>
                          <a:pt x="46822" y="21079"/>
                        </a:lnTo>
                        <a:cubicBezTo>
                          <a:pt x="44986" y="22915"/>
                          <a:pt x="43637" y="25427"/>
                          <a:pt x="41314" y="26588"/>
                        </a:cubicBezTo>
                        <a:lnTo>
                          <a:pt x="30297" y="32096"/>
                        </a:lnTo>
                        <a:cubicBezTo>
                          <a:pt x="28461" y="33932"/>
                          <a:pt x="26410" y="35577"/>
                          <a:pt x="24788" y="37605"/>
                        </a:cubicBezTo>
                        <a:cubicBezTo>
                          <a:pt x="21027" y="42306"/>
                          <a:pt x="15768" y="51561"/>
                          <a:pt x="13772" y="56884"/>
                        </a:cubicBezTo>
                        <a:cubicBezTo>
                          <a:pt x="12443" y="60428"/>
                          <a:pt x="12346" y="64357"/>
                          <a:pt x="11017" y="67901"/>
                        </a:cubicBezTo>
                        <a:cubicBezTo>
                          <a:pt x="9575" y="71745"/>
                          <a:pt x="7126" y="75144"/>
                          <a:pt x="5509" y="78918"/>
                        </a:cubicBezTo>
                        <a:cubicBezTo>
                          <a:pt x="3139" y="84448"/>
                          <a:pt x="1397" y="92609"/>
                          <a:pt x="0" y="98197"/>
                        </a:cubicBezTo>
                        <a:cubicBezTo>
                          <a:pt x="918" y="107378"/>
                          <a:pt x="42" y="116921"/>
                          <a:pt x="2755" y="125739"/>
                        </a:cubicBezTo>
                        <a:cubicBezTo>
                          <a:pt x="3900" y="129462"/>
                          <a:pt x="8626" y="130927"/>
                          <a:pt x="11017" y="134002"/>
                        </a:cubicBezTo>
                        <a:cubicBezTo>
                          <a:pt x="15081" y="139228"/>
                          <a:pt x="17353" y="145846"/>
                          <a:pt x="22034" y="150527"/>
                        </a:cubicBezTo>
                        <a:cubicBezTo>
                          <a:pt x="31247" y="159740"/>
                          <a:pt x="23644" y="152858"/>
                          <a:pt x="35805" y="161544"/>
                        </a:cubicBezTo>
                        <a:cubicBezTo>
                          <a:pt x="50395" y="171966"/>
                          <a:pt x="41676" y="168092"/>
                          <a:pt x="55085" y="172561"/>
                        </a:cubicBezTo>
                        <a:cubicBezTo>
                          <a:pt x="66102" y="171643"/>
                          <a:pt x="77295" y="171975"/>
                          <a:pt x="88135" y="169807"/>
                        </a:cubicBezTo>
                        <a:cubicBezTo>
                          <a:pt x="91381" y="169158"/>
                          <a:pt x="93373" y="165643"/>
                          <a:pt x="96398" y="164299"/>
                        </a:cubicBezTo>
                        <a:cubicBezTo>
                          <a:pt x="108184" y="159061"/>
                          <a:pt x="112720" y="159241"/>
                          <a:pt x="123940" y="156036"/>
                        </a:cubicBezTo>
                        <a:cubicBezTo>
                          <a:pt x="126732" y="155238"/>
                          <a:pt x="129449" y="154200"/>
                          <a:pt x="132203" y="153282"/>
                        </a:cubicBezTo>
                        <a:cubicBezTo>
                          <a:pt x="145056" y="154200"/>
                          <a:pt x="157947" y="154687"/>
                          <a:pt x="170762" y="156036"/>
                        </a:cubicBezTo>
                        <a:cubicBezTo>
                          <a:pt x="202018" y="159326"/>
                          <a:pt x="168541" y="156933"/>
                          <a:pt x="195550" y="164299"/>
                        </a:cubicBezTo>
                        <a:cubicBezTo>
                          <a:pt x="201813" y="166007"/>
                          <a:pt x="208403" y="166135"/>
                          <a:pt x="214829" y="167053"/>
                        </a:cubicBezTo>
                        <a:cubicBezTo>
                          <a:pt x="222174" y="166135"/>
                          <a:pt x="229773" y="166426"/>
                          <a:pt x="236863" y="164299"/>
                        </a:cubicBezTo>
                        <a:cubicBezTo>
                          <a:pt x="244503" y="162007"/>
                          <a:pt x="243988" y="149571"/>
                          <a:pt x="245126" y="145019"/>
                        </a:cubicBezTo>
                        <a:cubicBezTo>
                          <a:pt x="247407" y="135896"/>
                          <a:pt x="248002" y="136572"/>
                          <a:pt x="253388" y="128494"/>
                        </a:cubicBezTo>
                        <a:cubicBezTo>
                          <a:pt x="252503" y="106372"/>
                          <a:pt x="272586" y="56884"/>
                          <a:pt x="239617" y="56884"/>
                        </a:cubicBezTo>
                        <a:cubicBezTo>
                          <a:pt x="235832" y="56884"/>
                          <a:pt x="232272" y="58720"/>
                          <a:pt x="228600" y="59638"/>
                        </a:cubicBezTo>
                        <a:cubicBezTo>
                          <a:pt x="200619" y="50312"/>
                          <a:pt x="217814" y="55013"/>
                          <a:pt x="176270" y="48621"/>
                        </a:cubicBezTo>
                        <a:cubicBezTo>
                          <a:pt x="173516" y="46785"/>
                          <a:pt x="170076" y="45698"/>
                          <a:pt x="168008" y="43113"/>
                        </a:cubicBezTo>
                        <a:cubicBezTo>
                          <a:pt x="166194" y="40846"/>
                          <a:pt x="165957" y="37667"/>
                          <a:pt x="165253" y="34850"/>
                        </a:cubicBezTo>
                        <a:cubicBezTo>
                          <a:pt x="158603" y="8252"/>
                          <a:pt x="166042" y="31709"/>
                          <a:pt x="159745" y="12817"/>
                        </a:cubicBezTo>
                        <a:cubicBezTo>
                          <a:pt x="156701" y="-8495"/>
                          <a:pt x="159745" y="3636"/>
                          <a:pt x="159745" y="180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127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1" name="Freeform 40"/>
                  <p:cNvSpPr/>
                  <p:nvPr/>
                </p:nvSpPr>
                <p:spPr>
                  <a:xfrm>
                    <a:off x="2411547" y="2333346"/>
                    <a:ext cx="162292" cy="103078"/>
                  </a:xfrm>
                  <a:custGeom>
                    <a:avLst/>
                    <a:gdLst>
                      <a:gd name="connsiteX0" fmla="*/ 159745 w 258642"/>
                      <a:gd name="connsiteY0" fmla="*/ 1800 h 172561"/>
                      <a:gd name="connsiteX1" fmla="*/ 159745 w 258642"/>
                      <a:gd name="connsiteY1" fmla="*/ 1800 h 172561"/>
                      <a:gd name="connsiteX2" fmla="*/ 79873 w 258642"/>
                      <a:gd name="connsiteY2" fmla="*/ 4554 h 172561"/>
                      <a:gd name="connsiteX3" fmla="*/ 57839 w 258642"/>
                      <a:gd name="connsiteY3" fmla="*/ 10062 h 172561"/>
                      <a:gd name="connsiteX4" fmla="*/ 46822 w 258642"/>
                      <a:gd name="connsiteY4" fmla="*/ 21079 h 172561"/>
                      <a:gd name="connsiteX5" fmla="*/ 41314 w 258642"/>
                      <a:gd name="connsiteY5" fmla="*/ 26588 h 172561"/>
                      <a:gd name="connsiteX6" fmla="*/ 30297 w 258642"/>
                      <a:gd name="connsiteY6" fmla="*/ 32096 h 172561"/>
                      <a:gd name="connsiteX7" fmla="*/ 24788 w 258642"/>
                      <a:gd name="connsiteY7" fmla="*/ 37605 h 172561"/>
                      <a:gd name="connsiteX8" fmla="*/ 13772 w 258642"/>
                      <a:gd name="connsiteY8" fmla="*/ 56884 h 172561"/>
                      <a:gd name="connsiteX9" fmla="*/ 11017 w 258642"/>
                      <a:gd name="connsiteY9" fmla="*/ 67901 h 172561"/>
                      <a:gd name="connsiteX10" fmla="*/ 5509 w 258642"/>
                      <a:gd name="connsiteY10" fmla="*/ 78918 h 172561"/>
                      <a:gd name="connsiteX11" fmla="*/ 0 w 258642"/>
                      <a:gd name="connsiteY11" fmla="*/ 98197 h 172561"/>
                      <a:gd name="connsiteX12" fmla="*/ 2755 w 258642"/>
                      <a:gd name="connsiteY12" fmla="*/ 125739 h 172561"/>
                      <a:gd name="connsiteX13" fmla="*/ 11017 w 258642"/>
                      <a:gd name="connsiteY13" fmla="*/ 134002 h 172561"/>
                      <a:gd name="connsiteX14" fmla="*/ 22034 w 258642"/>
                      <a:gd name="connsiteY14" fmla="*/ 150527 h 172561"/>
                      <a:gd name="connsiteX15" fmla="*/ 35805 w 258642"/>
                      <a:gd name="connsiteY15" fmla="*/ 161544 h 172561"/>
                      <a:gd name="connsiteX16" fmla="*/ 55085 w 258642"/>
                      <a:gd name="connsiteY16" fmla="*/ 172561 h 172561"/>
                      <a:gd name="connsiteX17" fmla="*/ 88135 w 258642"/>
                      <a:gd name="connsiteY17" fmla="*/ 169807 h 172561"/>
                      <a:gd name="connsiteX18" fmla="*/ 96398 w 258642"/>
                      <a:gd name="connsiteY18" fmla="*/ 164299 h 172561"/>
                      <a:gd name="connsiteX19" fmla="*/ 123940 w 258642"/>
                      <a:gd name="connsiteY19" fmla="*/ 156036 h 172561"/>
                      <a:gd name="connsiteX20" fmla="*/ 132203 w 258642"/>
                      <a:gd name="connsiteY20" fmla="*/ 153282 h 172561"/>
                      <a:gd name="connsiteX21" fmla="*/ 170762 w 258642"/>
                      <a:gd name="connsiteY21" fmla="*/ 156036 h 172561"/>
                      <a:gd name="connsiteX22" fmla="*/ 195550 w 258642"/>
                      <a:gd name="connsiteY22" fmla="*/ 164299 h 172561"/>
                      <a:gd name="connsiteX23" fmla="*/ 214829 w 258642"/>
                      <a:gd name="connsiteY23" fmla="*/ 167053 h 172561"/>
                      <a:gd name="connsiteX24" fmla="*/ 236863 w 258642"/>
                      <a:gd name="connsiteY24" fmla="*/ 164299 h 172561"/>
                      <a:gd name="connsiteX25" fmla="*/ 245126 w 258642"/>
                      <a:gd name="connsiteY25" fmla="*/ 145019 h 172561"/>
                      <a:gd name="connsiteX26" fmla="*/ 253388 w 258642"/>
                      <a:gd name="connsiteY26" fmla="*/ 128494 h 172561"/>
                      <a:gd name="connsiteX27" fmla="*/ 239617 w 258642"/>
                      <a:gd name="connsiteY27" fmla="*/ 56884 h 172561"/>
                      <a:gd name="connsiteX28" fmla="*/ 228600 w 258642"/>
                      <a:gd name="connsiteY28" fmla="*/ 59638 h 172561"/>
                      <a:gd name="connsiteX29" fmla="*/ 176270 w 258642"/>
                      <a:gd name="connsiteY29" fmla="*/ 48621 h 172561"/>
                      <a:gd name="connsiteX30" fmla="*/ 168008 w 258642"/>
                      <a:gd name="connsiteY30" fmla="*/ 43113 h 172561"/>
                      <a:gd name="connsiteX31" fmla="*/ 165253 w 258642"/>
                      <a:gd name="connsiteY31" fmla="*/ 34850 h 172561"/>
                      <a:gd name="connsiteX32" fmla="*/ 159745 w 258642"/>
                      <a:gd name="connsiteY32" fmla="*/ 12817 h 172561"/>
                      <a:gd name="connsiteX33" fmla="*/ 159745 w 258642"/>
                      <a:gd name="connsiteY33" fmla="*/ 1800 h 1725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258642" h="172561">
                        <a:moveTo>
                          <a:pt x="159745" y="1800"/>
                        </a:moveTo>
                        <a:lnTo>
                          <a:pt x="159745" y="1800"/>
                        </a:lnTo>
                        <a:cubicBezTo>
                          <a:pt x="133121" y="2718"/>
                          <a:pt x="106426" y="2401"/>
                          <a:pt x="79873" y="4554"/>
                        </a:cubicBezTo>
                        <a:cubicBezTo>
                          <a:pt x="72327" y="5166"/>
                          <a:pt x="57839" y="10062"/>
                          <a:pt x="57839" y="10062"/>
                        </a:cubicBezTo>
                        <a:lnTo>
                          <a:pt x="46822" y="21079"/>
                        </a:lnTo>
                        <a:cubicBezTo>
                          <a:pt x="44986" y="22915"/>
                          <a:pt x="43637" y="25427"/>
                          <a:pt x="41314" y="26588"/>
                        </a:cubicBezTo>
                        <a:lnTo>
                          <a:pt x="30297" y="32096"/>
                        </a:lnTo>
                        <a:cubicBezTo>
                          <a:pt x="28461" y="33932"/>
                          <a:pt x="26410" y="35577"/>
                          <a:pt x="24788" y="37605"/>
                        </a:cubicBezTo>
                        <a:cubicBezTo>
                          <a:pt x="21027" y="42306"/>
                          <a:pt x="15768" y="51561"/>
                          <a:pt x="13772" y="56884"/>
                        </a:cubicBezTo>
                        <a:cubicBezTo>
                          <a:pt x="12443" y="60428"/>
                          <a:pt x="12346" y="64357"/>
                          <a:pt x="11017" y="67901"/>
                        </a:cubicBezTo>
                        <a:cubicBezTo>
                          <a:pt x="9575" y="71745"/>
                          <a:pt x="7126" y="75144"/>
                          <a:pt x="5509" y="78918"/>
                        </a:cubicBezTo>
                        <a:cubicBezTo>
                          <a:pt x="3139" y="84448"/>
                          <a:pt x="1397" y="92609"/>
                          <a:pt x="0" y="98197"/>
                        </a:cubicBezTo>
                        <a:cubicBezTo>
                          <a:pt x="918" y="107378"/>
                          <a:pt x="42" y="116921"/>
                          <a:pt x="2755" y="125739"/>
                        </a:cubicBezTo>
                        <a:cubicBezTo>
                          <a:pt x="3900" y="129462"/>
                          <a:pt x="8626" y="130927"/>
                          <a:pt x="11017" y="134002"/>
                        </a:cubicBezTo>
                        <a:cubicBezTo>
                          <a:pt x="15081" y="139228"/>
                          <a:pt x="17353" y="145846"/>
                          <a:pt x="22034" y="150527"/>
                        </a:cubicBezTo>
                        <a:cubicBezTo>
                          <a:pt x="31247" y="159740"/>
                          <a:pt x="23644" y="152858"/>
                          <a:pt x="35805" y="161544"/>
                        </a:cubicBezTo>
                        <a:cubicBezTo>
                          <a:pt x="50395" y="171966"/>
                          <a:pt x="41676" y="168092"/>
                          <a:pt x="55085" y="172561"/>
                        </a:cubicBezTo>
                        <a:cubicBezTo>
                          <a:pt x="66102" y="171643"/>
                          <a:pt x="77295" y="171975"/>
                          <a:pt x="88135" y="169807"/>
                        </a:cubicBezTo>
                        <a:cubicBezTo>
                          <a:pt x="91381" y="169158"/>
                          <a:pt x="93373" y="165643"/>
                          <a:pt x="96398" y="164299"/>
                        </a:cubicBezTo>
                        <a:cubicBezTo>
                          <a:pt x="108184" y="159061"/>
                          <a:pt x="112720" y="159241"/>
                          <a:pt x="123940" y="156036"/>
                        </a:cubicBezTo>
                        <a:cubicBezTo>
                          <a:pt x="126732" y="155238"/>
                          <a:pt x="129449" y="154200"/>
                          <a:pt x="132203" y="153282"/>
                        </a:cubicBezTo>
                        <a:cubicBezTo>
                          <a:pt x="145056" y="154200"/>
                          <a:pt x="157947" y="154687"/>
                          <a:pt x="170762" y="156036"/>
                        </a:cubicBezTo>
                        <a:cubicBezTo>
                          <a:pt x="202018" y="159326"/>
                          <a:pt x="168541" y="156933"/>
                          <a:pt x="195550" y="164299"/>
                        </a:cubicBezTo>
                        <a:cubicBezTo>
                          <a:pt x="201813" y="166007"/>
                          <a:pt x="208403" y="166135"/>
                          <a:pt x="214829" y="167053"/>
                        </a:cubicBezTo>
                        <a:cubicBezTo>
                          <a:pt x="222174" y="166135"/>
                          <a:pt x="229773" y="166426"/>
                          <a:pt x="236863" y="164299"/>
                        </a:cubicBezTo>
                        <a:cubicBezTo>
                          <a:pt x="244503" y="162007"/>
                          <a:pt x="243988" y="149571"/>
                          <a:pt x="245126" y="145019"/>
                        </a:cubicBezTo>
                        <a:cubicBezTo>
                          <a:pt x="247407" y="135896"/>
                          <a:pt x="248002" y="136572"/>
                          <a:pt x="253388" y="128494"/>
                        </a:cubicBezTo>
                        <a:cubicBezTo>
                          <a:pt x="252503" y="106372"/>
                          <a:pt x="272586" y="56884"/>
                          <a:pt x="239617" y="56884"/>
                        </a:cubicBezTo>
                        <a:cubicBezTo>
                          <a:pt x="235832" y="56884"/>
                          <a:pt x="232272" y="58720"/>
                          <a:pt x="228600" y="59638"/>
                        </a:cubicBezTo>
                        <a:cubicBezTo>
                          <a:pt x="200619" y="50312"/>
                          <a:pt x="217814" y="55013"/>
                          <a:pt x="176270" y="48621"/>
                        </a:cubicBezTo>
                        <a:cubicBezTo>
                          <a:pt x="173516" y="46785"/>
                          <a:pt x="170076" y="45698"/>
                          <a:pt x="168008" y="43113"/>
                        </a:cubicBezTo>
                        <a:cubicBezTo>
                          <a:pt x="166194" y="40846"/>
                          <a:pt x="165957" y="37667"/>
                          <a:pt x="165253" y="34850"/>
                        </a:cubicBezTo>
                        <a:cubicBezTo>
                          <a:pt x="158603" y="8252"/>
                          <a:pt x="166042" y="31709"/>
                          <a:pt x="159745" y="12817"/>
                        </a:cubicBezTo>
                        <a:cubicBezTo>
                          <a:pt x="156701" y="-8495"/>
                          <a:pt x="159745" y="3636"/>
                          <a:pt x="159745" y="180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2" name="Freeform 41"/>
                  <p:cNvSpPr/>
                  <p:nvPr/>
                </p:nvSpPr>
                <p:spPr>
                  <a:xfrm>
                    <a:off x="2295188" y="1996353"/>
                    <a:ext cx="113201" cy="100861"/>
                  </a:xfrm>
                  <a:custGeom>
                    <a:avLst/>
                    <a:gdLst>
                      <a:gd name="connsiteX0" fmla="*/ 82626 w 261650"/>
                      <a:gd name="connsiteY0" fmla="*/ 0 h 214829"/>
                      <a:gd name="connsiteX1" fmla="*/ 82626 w 261650"/>
                      <a:gd name="connsiteY1" fmla="*/ 0 h 214829"/>
                      <a:gd name="connsiteX2" fmla="*/ 49576 w 261650"/>
                      <a:gd name="connsiteY2" fmla="*/ 8263 h 214829"/>
                      <a:gd name="connsiteX3" fmla="*/ 38559 w 261650"/>
                      <a:gd name="connsiteY3" fmla="*/ 19280 h 214829"/>
                      <a:gd name="connsiteX4" fmla="*/ 35804 w 261650"/>
                      <a:gd name="connsiteY4" fmla="*/ 27542 h 214829"/>
                      <a:gd name="connsiteX5" fmla="*/ 19279 w 261650"/>
                      <a:gd name="connsiteY5" fmla="*/ 49576 h 214829"/>
                      <a:gd name="connsiteX6" fmla="*/ 16525 w 261650"/>
                      <a:gd name="connsiteY6" fmla="*/ 57839 h 214829"/>
                      <a:gd name="connsiteX7" fmla="*/ 13771 w 261650"/>
                      <a:gd name="connsiteY7" fmla="*/ 68855 h 214829"/>
                      <a:gd name="connsiteX8" fmla="*/ 8262 w 261650"/>
                      <a:gd name="connsiteY8" fmla="*/ 74364 h 214829"/>
                      <a:gd name="connsiteX9" fmla="*/ 5508 w 261650"/>
                      <a:gd name="connsiteY9" fmla="*/ 85381 h 214829"/>
                      <a:gd name="connsiteX10" fmla="*/ 0 w 261650"/>
                      <a:gd name="connsiteY10" fmla="*/ 101906 h 214829"/>
                      <a:gd name="connsiteX11" fmla="*/ 2754 w 261650"/>
                      <a:gd name="connsiteY11" fmla="*/ 159745 h 214829"/>
                      <a:gd name="connsiteX12" fmla="*/ 11016 w 261650"/>
                      <a:gd name="connsiteY12" fmla="*/ 173516 h 214829"/>
                      <a:gd name="connsiteX13" fmla="*/ 24788 w 261650"/>
                      <a:gd name="connsiteY13" fmla="*/ 192795 h 214829"/>
                      <a:gd name="connsiteX14" fmla="*/ 41313 w 261650"/>
                      <a:gd name="connsiteY14" fmla="*/ 201058 h 214829"/>
                      <a:gd name="connsiteX15" fmla="*/ 52330 w 261650"/>
                      <a:gd name="connsiteY15" fmla="*/ 206566 h 214829"/>
                      <a:gd name="connsiteX16" fmla="*/ 96397 w 261650"/>
                      <a:gd name="connsiteY16" fmla="*/ 214829 h 214829"/>
                      <a:gd name="connsiteX17" fmla="*/ 179024 w 261650"/>
                      <a:gd name="connsiteY17" fmla="*/ 212075 h 214829"/>
                      <a:gd name="connsiteX18" fmla="*/ 192795 w 261650"/>
                      <a:gd name="connsiteY18" fmla="*/ 209321 h 214829"/>
                      <a:gd name="connsiteX19" fmla="*/ 201057 w 261650"/>
                      <a:gd name="connsiteY19" fmla="*/ 201058 h 214829"/>
                      <a:gd name="connsiteX20" fmla="*/ 220337 w 261650"/>
                      <a:gd name="connsiteY20" fmla="*/ 190041 h 214829"/>
                      <a:gd name="connsiteX21" fmla="*/ 228600 w 261650"/>
                      <a:gd name="connsiteY21" fmla="*/ 184533 h 214829"/>
                      <a:gd name="connsiteX22" fmla="*/ 231354 w 261650"/>
                      <a:gd name="connsiteY22" fmla="*/ 176270 h 214829"/>
                      <a:gd name="connsiteX23" fmla="*/ 239616 w 261650"/>
                      <a:gd name="connsiteY23" fmla="*/ 168007 h 214829"/>
                      <a:gd name="connsiteX24" fmla="*/ 245125 w 261650"/>
                      <a:gd name="connsiteY24" fmla="*/ 159745 h 214829"/>
                      <a:gd name="connsiteX25" fmla="*/ 247879 w 261650"/>
                      <a:gd name="connsiteY25" fmla="*/ 151482 h 214829"/>
                      <a:gd name="connsiteX26" fmla="*/ 253388 w 261650"/>
                      <a:gd name="connsiteY26" fmla="*/ 145974 h 214829"/>
                      <a:gd name="connsiteX27" fmla="*/ 261650 w 261650"/>
                      <a:gd name="connsiteY27" fmla="*/ 129448 h 214829"/>
                      <a:gd name="connsiteX28" fmla="*/ 256142 w 261650"/>
                      <a:gd name="connsiteY28" fmla="*/ 118431 h 214829"/>
                      <a:gd name="connsiteX29" fmla="*/ 245125 w 261650"/>
                      <a:gd name="connsiteY29" fmla="*/ 93643 h 214829"/>
                      <a:gd name="connsiteX30" fmla="*/ 239616 w 261650"/>
                      <a:gd name="connsiteY30" fmla="*/ 88135 h 214829"/>
                      <a:gd name="connsiteX31" fmla="*/ 234108 w 261650"/>
                      <a:gd name="connsiteY31" fmla="*/ 79872 h 214829"/>
                      <a:gd name="connsiteX32" fmla="*/ 165253 w 261650"/>
                      <a:gd name="connsiteY32" fmla="*/ 82627 h 214829"/>
                      <a:gd name="connsiteX33" fmla="*/ 126694 w 261650"/>
                      <a:gd name="connsiteY33" fmla="*/ 82627 h 214829"/>
                      <a:gd name="connsiteX34" fmla="*/ 110168 w 261650"/>
                      <a:gd name="connsiteY34" fmla="*/ 68855 h 214829"/>
                      <a:gd name="connsiteX35" fmla="*/ 101906 w 261650"/>
                      <a:gd name="connsiteY35" fmla="*/ 55084 h 214829"/>
                      <a:gd name="connsiteX36" fmla="*/ 104660 w 261650"/>
                      <a:gd name="connsiteY36" fmla="*/ 19280 h 214829"/>
                      <a:gd name="connsiteX37" fmla="*/ 107414 w 261650"/>
                      <a:gd name="connsiteY37" fmla="*/ 11017 h 214829"/>
                      <a:gd name="connsiteX38" fmla="*/ 99151 w 261650"/>
                      <a:gd name="connsiteY38" fmla="*/ 5508 h 214829"/>
                      <a:gd name="connsiteX39" fmla="*/ 82626 w 261650"/>
                      <a:gd name="connsiteY39" fmla="*/ 0 h 214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261650" h="214829">
                        <a:moveTo>
                          <a:pt x="82626" y="0"/>
                        </a:moveTo>
                        <a:lnTo>
                          <a:pt x="82626" y="0"/>
                        </a:lnTo>
                        <a:cubicBezTo>
                          <a:pt x="64278" y="2039"/>
                          <a:pt x="60881" y="-1428"/>
                          <a:pt x="49576" y="8263"/>
                        </a:cubicBezTo>
                        <a:cubicBezTo>
                          <a:pt x="45633" y="11643"/>
                          <a:pt x="38559" y="19280"/>
                          <a:pt x="38559" y="19280"/>
                        </a:cubicBezTo>
                        <a:cubicBezTo>
                          <a:pt x="37641" y="22034"/>
                          <a:pt x="37214" y="25004"/>
                          <a:pt x="35804" y="27542"/>
                        </a:cubicBezTo>
                        <a:cubicBezTo>
                          <a:pt x="28015" y="41562"/>
                          <a:pt x="27639" y="41218"/>
                          <a:pt x="19279" y="49576"/>
                        </a:cubicBezTo>
                        <a:cubicBezTo>
                          <a:pt x="18361" y="52330"/>
                          <a:pt x="17323" y="55047"/>
                          <a:pt x="16525" y="57839"/>
                        </a:cubicBezTo>
                        <a:cubicBezTo>
                          <a:pt x="15485" y="61478"/>
                          <a:pt x="15464" y="65470"/>
                          <a:pt x="13771" y="68855"/>
                        </a:cubicBezTo>
                        <a:cubicBezTo>
                          <a:pt x="12610" y="71178"/>
                          <a:pt x="10098" y="72528"/>
                          <a:pt x="8262" y="74364"/>
                        </a:cubicBezTo>
                        <a:cubicBezTo>
                          <a:pt x="7344" y="78036"/>
                          <a:pt x="6596" y="81755"/>
                          <a:pt x="5508" y="85381"/>
                        </a:cubicBezTo>
                        <a:cubicBezTo>
                          <a:pt x="3840" y="90942"/>
                          <a:pt x="0" y="101906"/>
                          <a:pt x="0" y="101906"/>
                        </a:cubicBezTo>
                        <a:cubicBezTo>
                          <a:pt x="918" y="121186"/>
                          <a:pt x="1151" y="140510"/>
                          <a:pt x="2754" y="159745"/>
                        </a:cubicBezTo>
                        <a:cubicBezTo>
                          <a:pt x="3532" y="169086"/>
                          <a:pt x="5957" y="167193"/>
                          <a:pt x="11016" y="173516"/>
                        </a:cubicBezTo>
                        <a:cubicBezTo>
                          <a:pt x="17268" y="181331"/>
                          <a:pt x="17041" y="185047"/>
                          <a:pt x="24788" y="192795"/>
                        </a:cubicBezTo>
                        <a:cubicBezTo>
                          <a:pt x="31406" y="199413"/>
                          <a:pt x="33471" y="197697"/>
                          <a:pt x="41313" y="201058"/>
                        </a:cubicBezTo>
                        <a:cubicBezTo>
                          <a:pt x="45087" y="202675"/>
                          <a:pt x="48435" y="205268"/>
                          <a:pt x="52330" y="206566"/>
                        </a:cubicBezTo>
                        <a:cubicBezTo>
                          <a:pt x="69863" y="212410"/>
                          <a:pt x="78272" y="212564"/>
                          <a:pt x="96397" y="214829"/>
                        </a:cubicBezTo>
                        <a:cubicBezTo>
                          <a:pt x="123939" y="213911"/>
                          <a:pt x="151511" y="213647"/>
                          <a:pt x="179024" y="212075"/>
                        </a:cubicBezTo>
                        <a:cubicBezTo>
                          <a:pt x="183698" y="211808"/>
                          <a:pt x="188608" y="211415"/>
                          <a:pt x="192795" y="209321"/>
                        </a:cubicBezTo>
                        <a:cubicBezTo>
                          <a:pt x="196279" y="207579"/>
                          <a:pt x="198065" y="203552"/>
                          <a:pt x="201057" y="201058"/>
                        </a:cubicBezTo>
                        <a:cubicBezTo>
                          <a:pt x="208378" y="194957"/>
                          <a:pt x="211764" y="194939"/>
                          <a:pt x="220337" y="190041"/>
                        </a:cubicBezTo>
                        <a:cubicBezTo>
                          <a:pt x="223211" y="188399"/>
                          <a:pt x="225846" y="186369"/>
                          <a:pt x="228600" y="184533"/>
                        </a:cubicBezTo>
                        <a:cubicBezTo>
                          <a:pt x="229518" y="181779"/>
                          <a:pt x="229744" y="178686"/>
                          <a:pt x="231354" y="176270"/>
                        </a:cubicBezTo>
                        <a:cubicBezTo>
                          <a:pt x="233514" y="173029"/>
                          <a:pt x="237122" y="170999"/>
                          <a:pt x="239616" y="168007"/>
                        </a:cubicBezTo>
                        <a:cubicBezTo>
                          <a:pt x="241735" y="165464"/>
                          <a:pt x="243289" y="162499"/>
                          <a:pt x="245125" y="159745"/>
                        </a:cubicBezTo>
                        <a:cubicBezTo>
                          <a:pt x="246043" y="156991"/>
                          <a:pt x="246385" y="153972"/>
                          <a:pt x="247879" y="151482"/>
                        </a:cubicBezTo>
                        <a:cubicBezTo>
                          <a:pt x="249215" y="149255"/>
                          <a:pt x="251766" y="148002"/>
                          <a:pt x="253388" y="145974"/>
                        </a:cubicBezTo>
                        <a:cubicBezTo>
                          <a:pt x="259489" y="138348"/>
                          <a:pt x="258742" y="138174"/>
                          <a:pt x="261650" y="129448"/>
                        </a:cubicBezTo>
                        <a:cubicBezTo>
                          <a:pt x="259814" y="125776"/>
                          <a:pt x="257810" y="122183"/>
                          <a:pt x="256142" y="118431"/>
                        </a:cubicBezTo>
                        <a:cubicBezTo>
                          <a:pt x="252965" y="111283"/>
                          <a:pt x="249641" y="100417"/>
                          <a:pt x="245125" y="93643"/>
                        </a:cubicBezTo>
                        <a:cubicBezTo>
                          <a:pt x="243685" y="91482"/>
                          <a:pt x="241238" y="90163"/>
                          <a:pt x="239616" y="88135"/>
                        </a:cubicBezTo>
                        <a:cubicBezTo>
                          <a:pt x="237548" y="85550"/>
                          <a:pt x="235944" y="82626"/>
                          <a:pt x="234108" y="79872"/>
                        </a:cubicBezTo>
                        <a:cubicBezTo>
                          <a:pt x="211156" y="80790"/>
                          <a:pt x="188175" y="81148"/>
                          <a:pt x="165253" y="82627"/>
                        </a:cubicBezTo>
                        <a:cubicBezTo>
                          <a:pt x="128587" y="84993"/>
                          <a:pt x="171285" y="88201"/>
                          <a:pt x="126694" y="82627"/>
                        </a:cubicBezTo>
                        <a:cubicBezTo>
                          <a:pt x="124854" y="81247"/>
                          <a:pt x="112556" y="72834"/>
                          <a:pt x="110168" y="68855"/>
                        </a:cubicBezTo>
                        <a:cubicBezTo>
                          <a:pt x="99439" y="50975"/>
                          <a:pt x="115865" y="69046"/>
                          <a:pt x="101906" y="55084"/>
                        </a:cubicBezTo>
                        <a:cubicBezTo>
                          <a:pt x="102824" y="43149"/>
                          <a:pt x="103175" y="31157"/>
                          <a:pt x="104660" y="19280"/>
                        </a:cubicBezTo>
                        <a:cubicBezTo>
                          <a:pt x="105020" y="16399"/>
                          <a:pt x="108492" y="13713"/>
                          <a:pt x="107414" y="11017"/>
                        </a:cubicBezTo>
                        <a:cubicBezTo>
                          <a:pt x="106185" y="7943"/>
                          <a:pt x="102423" y="6011"/>
                          <a:pt x="99151" y="5508"/>
                        </a:cubicBezTo>
                        <a:cubicBezTo>
                          <a:pt x="90077" y="4112"/>
                          <a:pt x="85380" y="918"/>
                          <a:pt x="82626" y="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127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3" name="Freeform 42"/>
                  <p:cNvSpPr/>
                  <p:nvPr/>
                </p:nvSpPr>
                <p:spPr>
                  <a:xfrm rot="12736986">
                    <a:off x="2208904" y="2084604"/>
                    <a:ext cx="137606" cy="100409"/>
                  </a:xfrm>
                  <a:custGeom>
                    <a:avLst/>
                    <a:gdLst>
                      <a:gd name="connsiteX0" fmla="*/ 149852 w 219300"/>
                      <a:gd name="connsiteY0" fmla="*/ 0 h 168093"/>
                      <a:gd name="connsiteX1" fmla="*/ 149852 w 219300"/>
                      <a:gd name="connsiteY1" fmla="*/ 0 h 168093"/>
                      <a:gd name="connsiteX2" fmla="*/ 100276 w 219300"/>
                      <a:gd name="connsiteY2" fmla="*/ 19279 h 168093"/>
                      <a:gd name="connsiteX3" fmla="*/ 92014 w 219300"/>
                      <a:gd name="connsiteY3" fmla="*/ 24788 h 168093"/>
                      <a:gd name="connsiteX4" fmla="*/ 75488 w 219300"/>
                      <a:gd name="connsiteY4" fmla="*/ 38559 h 168093"/>
                      <a:gd name="connsiteX5" fmla="*/ 64472 w 219300"/>
                      <a:gd name="connsiteY5" fmla="*/ 41313 h 168093"/>
                      <a:gd name="connsiteX6" fmla="*/ 58963 w 219300"/>
                      <a:gd name="connsiteY6" fmla="*/ 49576 h 168093"/>
                      <a:gd name="connsiteX7" fmla="*/ 50700 w 219300"/>
                      <a:gd name="connsiteY7" fmla="*/ 63347 h 168093"/>
                      <a:gd name="connsiteX8" fmla="*/ 42438 w 219300"/>
                      <a:gd name="connsiteY8" fmla="*/ 71609 h 168093"/>
                      <a:gd name="connsiteX9" fmla="*/ 39684 w 219300"/>
                      <a:gd name="connsiteY9" fmla="*/ 82626 h 168093"/>
                      <a:gd name="connsiteX10" fmla="*/ 36929 w 219300"/>
                      <a:gd name="connsiteY10" fmla="*/ 101906 h 168093"/>
                      <a:gd name="connsiteX11" fmla="*/ 25913 w 219300"/>
                      <a:gd name="connsiteY11" fmla="*/ 118431 h 168093"/>
                      <a:gd name="connsiteX12" fmla="*/ 20404 w 219300"/>
                      <a:gd name="connsiteY12" fmla="*/ 129448 h 168093"/>
                      <a:gd name="connsiteX13" fmla="*/ 9387 w 219300"/>
                      <a:gd name="connsiteY13" fmla="*/ 134956 h 168093"/>
                      <a:gd name="connsiteX14" fmla="*/ 9387 w 219300"/>
                      <a:gd name="connsiteY14" fmla="*/ 156990 h 168093"/>
                      <a:gd name="connsiteX15" fmla="*/ 61717 w 219300"/>
                      <a:gd name="connsiteY15" fmla="*/ 159744 h 168093"/>
                      <a:gd name="connsiteX16" fmla="*/ 92014 w 219300"/>
                      <a:gd name="connsiteY16" fmla="*/ 154236 h 168093"/>
                      <a:gd name="connsiteX17" fmla="*/ 125064 w 219300"/>
                      <a:gd name="connsiteY17" fmla="*/ 159744 h 168093"/>
                      <a:gd name="connsiteX18" fmla="*/ 138835 w 219300"/>
                      <a:gd name="connsiteY18" fmla="*/ 156990 h 168093"/>
                      <a:gd name="connsiteX19" fmla="*/ 141590 w 219300"/>
                      <a:gd name="connsiteY19" fmla="*/ 143219 h 168093"/>
                      <a:gd name="connsiteX20" fmla="*/ 149852 w 219300"/>
                      <a:gd name="connsiteY20" fmla="*/ 137711 h 168093"/>
                      <a:gd name="connsiteX21" fmla="*/ 169132 w 219300"/>
                      <a:gd name="connsiteY21" fmla="*/ 140465 h 168093"/>
                      <a:gd name="connsiteX22" fmla="*/ 177394 w 219300"/>
                      <a:gd name="connsiteY22" fmla="*/ 148727 h 168093"/>
                      <a:gd name="connsiteX23" fmla="*/ 185657 w 219300"/>
                      <a:gd name="connsiteY23" fmla="*/ 151482 h 168093"/>
                      <a:gd name="connsiteX24" fmla="*/ 199428 w 219300"/>
                      <a:gd name="connsiteY24" fmla="*/ 162498 h 168093"/>
                      <a:gd name="connsiteX25" fmla="*/ 204937 w 219300"/>
                      <a:gd name="connsiteY25" fmla="*/ 168007 h 168093"/>
                      <a:gd name="connsiteX26" fmla="*/ 213199 w 219300"/>
                      <a:gd name="connsiteY26" fmla="*/ 165253 h 168093"/>
                      <a:gd name="connsiteX27" fmla="*/ 215953 w 219300"/>
                      <a:gd name="connsiteY27" fmla="*/ 129448 h 168093"/>
                      <a:gd name="connsiteX28" fmla="*/ 210445 w 219300"/>
                      <a:gd name="connsiteY28" fmla="*/ 101906 h 168093"/>
                      <a:gd name="connsiteX29" fmla="*/ 207691 w 219300"/>
                      <a:gd name="connsiteY29" fmla="*/ 90889 h 168093"/>
                      <a:gd name="connsiteX30" fmla="*/ 188411 w 219300"/>
                      <a:gd name="connsiteY30" fmla="*/ 55084 h 168093"/>
                      <a:gd name="connsiteX31" fmla="*/ 177394 w 219300"/>
                      <a:gd name="connsiteY31" fmla="*/ 52330 h 168093"/>
                      <a:gd name="connsiteX32" fmla="*/ 169132 w 219300"/>
                      <a:gd name="connsiteY32" fmla="*/ 24788 h 168093"/>
                      <a:gd name="connsiteX33" fmla="*/ 166378 w 219300"/>
                      <a:gd name="connsiteY33" fmla="*/ 16525 h 168093"/>
                      <a:gd name="connsiteX34" fmla="*/ 155361 w 219300"/>
                      <a:gd name="connsiteY34" fmla="*/ 8262 h 168093"/>
                      <a:gd name="connsiteX35" fmla="*/ 149852 w 219300"/>
                      <a:gd name="connsiteY35" fmla="*/ 0 h 168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219300" h="168093">
                        <a:moveTo>
                          <a:pt x="149852" y="0"/>
                        </a:moveTo>
                        <a:lnTo>
                          <a:pt x="149852" y="0"/>
                        </a:lnTo>
                        <a:cubicBezTo>
                          <a:pt x="133139" y="5571"/>
                          <a:pt x="115707" y="10461"/>
                          <a:pt x="100276" y="19279"/>
                        </a:cubicBezTo>
                        <a:cubicBezTo>
                          <a:pt x="97402" y="20921"/>
                          <a:pt x="94599" y="22720"/>
                          <a:pt x="92014" y="24788"/>
                        </a:cubicBezTo>
                        <a:cubicBezTo>
                          <a:pt x="83600" y="31519"/>
                          <a:pt x="87979" y="32313"/>
                          <a:pt x="75488" y="38559"/>
                        </a:cubicBezTo>
                        <a:cubicBezTo>
                          <a:pt x="72103" y="40252"/>
                          <a:pt x="68144" y="40395"/>
                          <a:pt x="64472" y="41313"/>
                        </a:cubicBezTo>
                        <a:cubicBezTo>
                          <a:pt x="62636" y="44067"/>
                          <a:pt x="60718" y="46769"/>
                          <a:pt x="58963" y="49576"/>
                        </a:cubicBezTo>
                        <a:cubicBezTo>
                          <a:pt x="56126" y="54115"/>
                          <a:pt x="53912" y="59064"/>
                          <a:pt x="50700" y="63347"/>
                        </a:cubicBezTo>
                        <a:cubicBezTo>
                          <a:pt x="48363" y="66463"/>
                          <a:pt x="45192" y="68855"/>
                          <a:pt x="42438" y="71609"/>
                        </a:cubicBezTo>
                        <a:cubicBezTo>
                          <a:pt x="41520" y="75281"/>
                          <a:pt x="40361" y="78902"/>
                          <a:pt x="39684" y="82626"/>
                        </a:cubicBezTo>
                        <a:cubicBezTo>
                          <a:pt x="38523" y="89013"/>
                          <a:pt x="39259" y="95847"/>
                          <a:pt x="36929" y="101906"/>
                        </a:cubicBezTo>
                        <a:cubicBezTo>
                          <a:pt x="34553" y="108085"/>
                          <a:pt x="28874" y="112510"/>
                          <a:pt x="25913" y="118431"/>
                        </a:cubicBezTo>
                        <a:cubicBezTo>
                          <a:pt x="24077" y="122103"/>
                          <a:pt x="23307" y="126545"/>
                          <a:pt x="20404" y="129448"/>
                        </a:cubicBezTo>
                        <a:cubicBezTo>
                          <a:pt x="17501" y="132351"/>
                          <a:pt x="13059" y="133120"/>
                          <a:pt x="9387" y="134956"/>
                        </a:cubicBezTo>
                        <a:cubicBezTo>
                          <a:pt x="5435" y="138909"/>
                          <a:pt x="-9600" y="150661"/>
                          <a:pt x="9387" y="156990"/>
                        </a:cubicBezTo>
                        <a:cubicBezTo>
                          <a:pt x="25958" y="162514"/>
                          <a:pt x="44274" y="158826"/>
                          <a:pt x="61717" y="159744"/>
                        </a:cubicBezTo>
                        <a:cubicBezTo>
                          <a:pt x="82419" y="166644"/>
                          <a:pt x="53760" y="159017"/>
                          <a:pt x="92014" y="154236"/>
                        </a:cubicBezTo>
                        <a:cubicBezTo>
                          <a:pt x="100610" y="153162"/>
                          <a:pt x="115660" y="157393"/>
                          <a:pt x="125064" y="159744"/>
                        </a:cubicBezTo>
                        <a:cubicBezTo>
                          <a:pt x="129654" y="158826"/>
                          <a:pt x="135525" y="160300"/>
                          <a:pt x="138835" y="156990"/>
                        </a:cubicBezTo>
                        <a:cubicBezTo>
                          <a:pt x="142145" y="153680"/>
                          <a:pt x="139267" y="147283"/>
                          <a:pt x="141590" y="143219"/>
                        </a:cubicBezTo>
                        <a:cubicBezTo>
                          <a:pt x="143232" y="140345"/>
                          <a:pt x="147098" y="139547"/>
                          <a:pt x="149852" y="137711"/>
                        </a:cubicBezTo>
                        <a:cubicBezTo>
                          <a:pt x="156279" y="138629"/>
                          <a:pt x="163104" y="138054"/>
                          <a:pt x="169132" y="140465"/>
                        </a:cubicBezTo>
                        <a:cubicBezTo>
                          <a:pt x="172748" y="141911"/>
                          <a:pt x="174153" y="146567"/>
                          <a:pt x="177394" y="148727"/>
                        </a:cubicBezTo>
                        <a:cubicBezTo>
                          <a:pt x="179810" y="150338"/>
                          <a:pt x="182903" y="150564"/>
                          <a:pt x="185657" y="151482"/>
                        </a:cubicBezTo>
                        <a:cubicBezTo>
                          <a:pt x="190247" y="155154"/>
                          <a:pt x="194965" y="158673"/>
                          <a:pt x="199428" y="162498"/>
                        </a:cubicBezTo>
                        <a:cubicBezTo>
                          <a:pt x="201400" y="164188"/>
                          <a:pt x="202390" y="167498"/>
                          <a:pt x="204937" y="168007"/>
                        </a:cubicBezTo>
                        <a:cubicBezTo>
                          <a:pt x="207784" y="168576"/>
                          <a:pt x="210445" y="166171"/>
                          <a:pt x="213199" y="165253"/>
                        </a:cubicBezTo>
                        <a:cubicBezTo>
                          <a:pt x="222268" y="147117"/>
                          <a:pt x="219482" y="157676"/>
                          <a:pt x="215953" y="129448"/>
                        </a:cubicBezTo>
                        <a:cubicBezTo>
                          <a:pt x="212296" y="100193"/>
                          <a:pt x="215472" y="119502"/>
                          <a:pt x="210445" y="101906"/>
                        </a:cubicBezTo>
                        <a:cubicBezTo>
                          <a:pt x="209405" y="98266"/>
                          <a:pt x="208964" y="94454"/>
                          <a:pt x="207691" y="90889"/>
                        </a:cubicBezTo>
                        <a:cubicBezTo>
                          <a:pt x="204352" y="81541"/>
                          <a:pt x="200071" y="61747"/>
                          <a:pt x="188411" y="55084"/>
                        </a:cubicBezTo>
                        <a:cubicBezTo>
                          <a:pt x="185124" y="53206"/>
                          <a:pt x="181066" y="53248"/>
                          <a:pt x="177394" y="52330"/>
                        </a:cubicBezTo>
                        <a:cubicBezTo>
                          <a:pt x="164304" y="13055"/>
                          <a:pt x="177457" y="53926"/>
                          <a:pt x="169132" y="24788"/>
                        </a:cubicBezTo>
                        <a:cubicBezTo>
                          <a:pt x="168334" y="21996"/>
                          <a:pt x="168237" y="18755"/>
                          <a:pt x="166378" y="16525"/>
                        </a:cubicBezTo>
                        <a:cubicBezTo>
                          <a:pt x="163439" y="12998"/>
                          <a:pt x="158946" y="11130"/>
                          <a:pt x="155361" y="8262"/>
                        </a:cubicBezTo>
                        <a:cubicBezTo>
                          <a:pt x="154347" y="7451"/>
                          <a:pt x="150770" y="1377"/>
                          <a:pt x="149852" y="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4" name="Freeform 43"/>
                  <p:cNvSpPr/>
                  <p:nvPr/>
                </p:nvSpPr>
                <p:spPr>
                  <a:xfrm rot="6093900">
                    <a:off x="2541023" y="1839795"/>
                    <a:ext cx="137606" cy="100409"/>
                  </a:xfrm>
                  <a:custGeom>
                    <a:avLst/>
                    <a:gdLst>
                      <a:gd name="connsiteX0" fmla="*/ 149852 w 219300"/>
                      <a:gd name="connsiteY0" fmla="*/ 0 h 168093"/>
                      <a:gd name="connsiteX1" fmla="*/ 149852 w 219300"/>
                      <a:gd name="connsiteY1" fmla="*/ 0 h 168093"/>
                      <a:gd name="connsiteX2" fmla="*/ 100276 w 219300"/>
                      <a:gd name="connsiteY2" fmla="*/ 19279 h 168093"/>
                      <a:gd name="connsiteX3" fmla="*/ 92014 w 219300"/>
                      <a:gd name="connsiteY3" fmla="*/ 24788 h 168093"/>
                      <a:gd name="connsiteX4" fmla="*/ 75488 w 219300"/>
                      <a:gd name="connsiteY4" fmla="*/ 38559 h 168093"/>
                      <a:gd name="connsiteX5" fmla="*/ 64472 w 219300"/>
                      <a:gd name="connsiteY5" fmla="*/ 41313 h 168093"/>
                      <a:gd name="connsiteX6" fmla="*/ 58963 w 219300"/>
                      <a:gd name="connsiteY6" fmla="*/ 49576 h 168093"/>
                      <a:gd name="connsiteX7" fmla="*/ 50700 w 219300"/>
                      <a:gd name="connsiteY7" fmla="*/ 63347 h 168093"/>
                      <a:gd name="connsiteX8" fmla="*/ 42438 w 219300"/>
                      <a:gd name="connsiteY8" fmla="*/ 71609 h 168093"/>
                      <a:gd name="connsiteX9" fmla="*/ 39684 w 219300"/>
                      <a:gd name="connsiteY9" fmla="*/ 82626 h 168093"/>
                      <a:gd name="connsiteX10" fmla="*/ 36929 w 219300"/>
                      <a:gd name="connsiteY10" fmla="*/ 101906 h 168093"/>
                      <a:gd name="connsiteX11" fmla="*/ 25913 w 219300"/>
                      <a:gd name="connsiteY11" fmla="*/ 118431 h 168093"/>
                      <a:gd name="connsiteX12" fmla="*/ 20404 w 219300"/>
                      <a:gd name="connsiteY12" fmla="*/ 129448 h 168093"/>
                      <a:gd name="connsiteX13" fmla="*/ 9387 w 219300"/>
                      <a:gd name="connsiteY13" fmla="*/ 134956 h 168093"/>
                      <a:gd name="connsiteX14" fmla="*/ 9387 w 219300"/>
                      <a:gd name="connsiteY14" fmla="*/ 156990 h 168093"/>
                      <a:gd name="connsiteX15" fmla="*/ 61717 w 219300"/>
                      <a:gd name="connsiteY15" fmla="*/ 159744 h 168093"/>
                      <a:gd name="connsiteX16" fmla="*/ 92014 w 219300"/>
                      <a:gd name="connsiteY16" fmla="*/ 154236 h 168093"/>
                      <a:gd name="connsiteX17" fmla="*/ 125064 w 219300"/>
                      <a:gd name="connsiteY17" fmla="*/ 159744 h 168093"/>
                      <a:gd name="connsiteX18" fmla="*/ 138835 w 219300"/>
                      <a:gd name="connsiteY18" fmla="*/ 156990 h 168093"/>
                      <a:gd name="connsiteX19" fmla="*/ 141590 w 219300"/>
                      <a:gd name="connsiteY19" fmla="*/ 143219 h 168093"/>
                      <a:gd name="connsiteX20" fmla="*/ 149852 w 219300"/>
                      <a:gd name="connsiteY20" fmla="*/ 137711 h 168093"/>
                      <a:gd name="connsiteX21" fmla="*/ 169132 w 219300"/>
                      <a:gd name="connsiteY21" fmla="*/ 140465 h 168093"/>
                      <a:gd name="connsiteX22" fmla="*/ 177394 w 219300"/>
                      <a:gd name="connsiteY22" fmla="*/ 148727 h 168093"/>
                      <a:gd name="connsiteX23" fmla="*/ 185657 w 219300"/>
                      <a:gd name="connsiteY23" fmla="*/ 151482 h 168093"/>
                      <a:gd name="connsiteX24" fmla="*/ 199428 w 219300"/>
                      <a:gd name="connsiteY24" fmla="*/ 162498 h 168093"/>
                      <a:gd name="connsiteX25" fmla="*/ 204937 w 219300"/>
                      <a:gd name="connsiteY25" fmla="*/ 168007 h 168093"/>
                      <a:gd name="connsiteX26" fmla="*/ 213199 w 219300"/>
                      <a:gd name="connsiteY26" fmla="*/ 165253 h 168093"/>
                      <a:gd name="connsiteX27" fmla="*/ 215953 w 219300"/>
                      <a:gd name="connsiteY27" fmla="*/ 129448 h 168093"/>
                      <a:gd name="connsiteX28" fmla="*/ 210445 w 219300"/>
                      <a:gd name="connsiteY28" fmla="*/ 101906 h 168093"/>
                      <a:gd name="connsiteX29" fmla="*/ 207691 w 219300"/>
                      <a:gd name="connsiteY29" fmla="*/ 90889 h 168093"/>
                      <a:gd name="connsiteX30" fmla="*/ 188411 w 219300"/>
                      <a:gd name="connsiteY30" fmla="*/ 55084 h 168093"/>
                      <a:gd name="connsiteX31" fmla="*/ 177394 w 219300"/>
                      <a:gd name="connsiteY31" fmla="*/ 52330 h 168093"/>
                      <a:gd name="connsiteX32" fmla="*/ 169132 w 219300"/>
                      <a:gd name="connsiteY32" fmla="*/ 24788 h 168093"/>
                      <a:gd name="connsiteX33" fmla="*/ 166378 w 219300"/>
                      <a:gd name="connsiteY33" fmla="*/ 16525 h 168093"/>
                      <a:gd name="connsiteX34" fmla="*/ 155361 w 219300"/>
                      <a:gd name="connsiteY34" fmla="*/ 8262 h 168093"/>
                      <a:gd name="connsiteX35" fmla="*/ 149852 w 219300"/>
                      <a:gd name="connsiteY35" fmla="*/ 0 h 168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219300" h="168093">
                        <a:moveTo>
                          <a:pt x="149852" y="0"/>
                        </a:moveTo>
                        <a:lnTo>
                          <a:pt x="149852" y="0"/>
                        </a:lnTo>
                        <a:cubicBezTo>
                          <a:pt x="133139" y="5571"/>
                          <a:pt x="115707" y="10461"/>
                          <a:pt x="100276" y="19279"/>
                        </a:cubicBezTo>
                        <a:cubicBezTo>
                          <a:pt x="97402" y="20921"/>
                          <a:pt x="94599" y="22720"/>
                          <a:pt x="92014" y="24788"/>
                        </a:cubicBezTo>
                        <a:cubicBezTo>
                          <a:pt x="83600" y="31519"/>
                          <a:pt x="87979" y="32313"/>
                          <a:pt x="75488" y="38559"/>
                        </a:cubicBezTo>
                        <a:cubicBezTo>
                          <a:pt x="72103" y="40252"/>
                          <a:pt x="68144" y="40395"/>
                          <a:pt x="64472" y="41313"/>
                        </a:cubicBezTo>
                        <a:cubicBezTo>
                          <a:pt x="62636" y="44067"/>
                          <a:pt x="60718" y="46769"/>
                          <a:pt x="58963" y="49576"/>
                        </a:cubicBezTo>
                        <a:cubicBezTo>
                          <a:pt x="56126" y="54115"/>
                          <a:pt x="53912" y="59064"/>
                          <a:pt x="50700" y="63347"/>
                        </a:cubicBezTo>
                        <a:cubicBezTo>
                          <a:pt x="48363" y="66463"/>
                          <a:pt x="45192" y="68855"/>
                          <a:pt x="42438" y="71609"/>
                        </a:cubicBezTo>
                        <a:cubicBezTo>
                          <a:pt x="41520" y="75281"/>
                          <a:pt x="40361" y="78902"/>
                          <a:pt x="39684" y="82626"/>
                        </a:cubicBezTo>
                        <a:cubicBezTo>
                          <a:pt x="38523" y="89013"/>
                          <a:pt x="39259" y="95847"/>
                          <a:pt x="36929" y="101906"/>
                        </a:cubicBezTo>
                        <a:cubicBezTo>
                          <a:pt x="34553" y="108085"/>
                          <a:pt x="28874" y="112510"/>
                          <a:pt x="25913" y="118431"/>
                        </a:cubicBezTo>
                        <a:cubicBezTo>
                          <a:pt x="24077" y="122103"/>
                          <a:pt x="23307" y="126545"/>
                          <a:pt x="20404" y="129448"/>
                        </a:cubicBezTo>
                        <a:cubicBezTo>
                          <a:pt x="17501" y="132351"/>
                          <a:pt x="13059" y="133120"/>
                          <a:pt x="9387" y="134956"/>
                        </a:cubicBezTo>
                        <a:cubicBezTo>
                          <a:pt x="5435" y="138909"/>
                          <a:pt x="-9600" y="150661"/>
                          <a:pt x="9387" y="156990"/>
                        </a:cubicBezTo>
                        <a:cubicBezTo>
                          <a:pt x="25958" y="162514"/>
                          <a:pt x="44274" y="158826"/>
                          <a:pt x="61717" y="159744"/>
                        </a:cubicBezTo>
                        <a:cubicBezTo>
                          <a:pt x="82419" y="166644"/>
                          <a:pt x="53760" y="159017"/>
                          <a:pt x="92014" y="154236"/>
                        </a:cubicBezTo>
                        <a:cubicBezTo>
                          <a:pt x="100610" y="153162"/>
                          <a:pt x="115660" y="157393"/>
                          <a:pt x="125064" y="159744"/>
                        </a:cubicBezTo>
                        <a:cubicBezTo>
                          <a:pt x="129654" y="158826"/>
                          <a:pt x="135525" y="160300"/>
                          <a:pt x="138835" y="156990"/>
                        </a:cubicBezTo>
                        <a:cubicBezTo>
                          <a:pt x="142145" y="153680"/>
                          <a:pt x="139267" y="147283"/>
                          <a:pt x="141590" y="143219"/>
                        </a:cubicBezTo>
                        <a:cubicBezTo>
                          <a:pt x="143232" y="140345"/>
                          <a:pt x="147098" y="139547"/>
                          <a:pt x="149852" y="137711"/>
                        </a:cubicBezTo>
                        <a:cubicBezTo>
                          <a:pt x="156279" y="138629"/>
                          <a:pt x="163104" y="138054"/>
                          <a:pt x="169132" y="140465"/>
                        </a:cubicBezTo>
                        <a:cubicBezTo>
                          <a:pt x="172748" y="141911"/>
                          <a:pt x="174153" y="146567"/>
                          <a:pt x="177394" y="148727"/>
                        </a:cubicBezTo>
                        <a:cubicBezTo>
                          <a:pt x="179810" y="150338"/>
                          <a:pt x="182903" y="150564"/>
                          <a:pt x="185657" y="151482"/>
                        </a:cubicBezTo>
                        <a:cubicBezTo>
                          <a:pt x="190247" y="155154"/>
                          <a:pt x="194965" y="158673"/>
                          <a:pt x="199428" y="162498"/>
                        </a:cubicBezTo>
                        <a:cubicBezTo>
                          <a:pt x="201400" y="164188"/>
                          <a:pt x="202390" y="167498"/>
                          <a:pt x="204937" y="168007"/>
                        </a:cubicBezTo>
                        <a:cubicBezTo>
                          <a:pt x="207784" y="168576"/>
                          <a:pt x="210445" y="166171"/>
                          <a:pt x="213199" y="165253"/>
                        </a:cubicBezTo>
                        <a:cubicBezTo>
                          <a:pt x="222268" y="147117"/>
                          <a:pt x="219482" y="157676"/>
                          <a:pt x="215953" y="129448"/>
                        </a:cubicBezTo>
                        <a:cubicBezTo>
                          <a:pt x="212296" y="100193"/>
                          <a:pt x="215472" y="119502"/>
                          <a:pt x="210445" y="101906"/>
                        </a:cubicBezTo>
                        <a:cubicBezTo>
                          <a:pt x="209405" y="98266"/>
                          <a:pt x="208964" y="94454"/>
                          <a:pt x="207691" y="90889"/>
                        </a:cubicBezTo>
                        <a:cubicBezTo>
                          <a:pt x="204352" y="81541"/>
                          <a:pt x="200071" y="61747"/>
                          <a:pt x="188411" y="55084"/>
                        </a:cubicBezTo>
                        <a:cubicBezTo>
                          <a:pt x="185124" y="53206"/>
                          <a:pt x="181066" y="53248"/>
                          <a:pt x="177394" y="52330"/>
                        </a:cubicBezTo>
                        <a:cubicBezTo>
                          <a:pt x="164304" y="13055"/>
                          <a:pt x="177457" y="53926"/>
                          <a:pt x="169132" y="24788"/>
                        </a:cubicBezTo>
                        <a:cubicBezTo>
                          <a:pt x="168334" y="21996"/>
                          <a:pt x="168237" y="18755"/>
                          <a:pt x="166378" y="16525"/>
                        </a:cubicBezTo>
                        <a:cubicBezTo>
                          <a:pt x="163439" y="12998"/>
                          <a:pt x="158946" y="11130"/>
                          <a:pt x="155361" y="8262"/>
                        </a:cubicBezTo>
                        <a:cubicBezTo>
                          <a:pt x="154347" y="7451"/>
                          <a:pt x="150770" y="1377"/>
                          <a:pt x="149852" y="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127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5" name="Freeform 44"/>
                  <p:cNvSpPr/>
                  <p:nvPr/>
                </p:nvSpPr>
                <p:spPr>
                  <a:xfrm rot="16200000">
                    <a:off x="2515080" y="1991453"/>
                    <a:ext cx="164180" cy="128326"/>
                  </a:xfrm>
                  <a:custGeom>
                    <a:avLst/>
                    <a:gdLst>
                      <a:gd name="connsiteX0" fmla="*/ 82626 w 261650"/>
                      <a:gd name="connsiteY0" fmla="*/ 0 h 214829"/>
                      <a:gd name="connsiteX1" fmla="*/ 82626 w 261650"/>
                      <a:gd name="connsiteY1" fmla="*/ 0 h 214829"/>
                      <a:gd name="connsiteX2" fmla="*/ 49576 w 261650"/>
                      <a:gd name="connsiteY2" fmla="*/ 8263 h 214829"/>
                      <a:gd name="connsiteX3" fmla="*/ 38559 w 261650"/>
                      <a:gd name="connsiteY3" fmla="*/ 19280 h 214829"/>
                      <a:gd name="connsiteX4" fmla="*/ 35804 w 261650"/>
                      <a:gd name="connsiteY4" fmla="*/ 27542 h 214829"/>
                      <a:gd name="connsiteX5" fmla="*/ 19279 w 261650"/>
                      <a:gd name="connsiteY5" fmla="*/ 49576 h 214829"/>
                      <a:gd name="connsiteX6" fmla="*/ 16525 w 261650"/>
                      <a:gd name="connsiteY6" fmla="*/ 57839 h 214829"/>
                      <a:gd name="connsiteX7" fmla="*/ 13771 w 261650"/>
                      <a:gd name="connsiteY7" fmla="*/ 68855 h 214829"/>
                      <a:gd name="connsiteX8" fmla="*/ 8262 w 261650"/>
                      <a:gd name="connsiteY8" fmla="*/ 74364 h 214829"/>
                      <a:gd name="connsiteX9" fmla="*/ 5508 w 261650"/>
                      <a:gd name="connsiteY9" fmla="*/ 85381 h 214829"/>
                      <a:gd name="connsiteX10" fmla="*/ 0 w 261650"/>
                      <a:gd name="connsiteY10" fmla="*/ 101906 h 214829"/>
                      <a:gd name="connsiteX11" fmla="*/ 2754 w 261650"/>
                      <a:gd name="connsiteY11" fmla="*/ 159745 h 214829"/>
                      <a:gd name="connsiteX12" fmla="*/ 11016 w 261650"/>
                      <a:gd name="connsiteY12" fmla="*/ 173516 h 214829"/>
                      <a:gd name="connsiteX13" fmla="*/ 24788 w 261650"/>
                      <a:gd name="connsiteY13" fmla="*/ 192795 h 214829"/>
                      <a:gd name="connsiteX14" fmla="*/ 41313 w 261650"/>
                      <a:gd name="connsiteY14" fmla="*/ 201058 h 214829"/>
                      <a:gd name="connsiteX15" fmla="*/ 52330 w 261650"/>
                      <a:gd name="connsiteY15" fmla="*/ 206566 h 214829"/>
                      <a:gd name="connsiteX16" fmla="*/ 96397 w 261650"/>
                      <a:gd name="connsiteY16" fmla="*/ 214829 h 214829"/>
                      <a:gd name="connsiteX17" fmla="*/ 179024 w 261650"/>
                      <a:gd name="connsiteY17" fmla="*/ 212075 h 214829"/>
                      <a:gd name="connsiteX18" fmla="*/ 192795 w 261650"/>
                      <a:gd name="connsiteY18" fmla="*/ 209321 h 214829"/>
                      <a:gd name="connsiteX19" fmla="*/ 201057 w 261650"/>
                      <a:gd name="connsiteY19" fmla="*/ 201058 h 214829"/>
                      <a:gd name="connsiteX20" fmla="*/ 220337 w 261650"/>
                      <a:gd name="connsiteY20" fmla="*/ 190041 h 214829"/>
                      <a:gd name="connsiteX21" fmla="*/ 228600 w 261650"/>
                      <a:gd name="connsiteY21" fmla="*/ 184533 h 214829"/>
                      <a:gd name="connsiteX22" fmla="*/ 231354 w 261650"/>
                      <a:gd name="connsiteY22" fmla="*/ 176270 h 214829"/>
                      <a:gd name="connsiteX23" fmla="*/ 239616 w 261650"/>
                      <a:gd name="connsiteY23" fmla="*/ 168007 h 214829"/>
                      <a:gd name="connsiteX24" fmla="*/ 245125 w 261650"/>
                      <a:gd name="connsiteY24" fmla="*/ 159745 h 214829"/>
                      <a:gd name="connsiteX25" fmla="*/ 247879 w 261650"/>
                      <a:gd name="connsiteY25" fmla="*/ 151482 h 214829"/>
                      <a:gd name="connsiteX26" fmla="*/ 253388 w 261650"/>
                      <a:gd name="connsiteY26" fmla="*/ 145974 h 214829"/>
                      <a:gd name="connsiteX27" fmla="*/ 261650 w 261650"/>
                      <a:gd name="connsiteY27" fmla="*/ 129448 h 214829"/>
                      <a:gd name="connsiteX28" fmla="*/ 256142 w 261650"/>
                      <a:gd name="connsiteY28" fmla="*/ 118431 h 214829"/>
                      <a:gd name="connsiteX29" fmla="*/ 245125 w 261650"/>
                      <a:gd name="connsiteY29" fmla="*/ 93643 h 214829"/>
                      <a:gd name="connsiteX30" fmla="*/ 239616 w 261650"/>
                      <a:gd name="connsiteY30" fmla="*/ 88135 h 214829"/>
                      <a:gd name="connsiteX31" fmla="*/ 234108 w 261650"/>
                      <a:gd name="connsiteY31" fmla="*/ 79872 h 214829"/>
                      <a:gd name="connsiteX32" fmla="*/ 165253 w 261650"/>
                      <a:gd name="connsiteY32" fmla="*/ 82627 h 214829"/>
                      <a:gd name="connsiteX33" fmla="*/ 126694 w 261650"/>
                      <a:gd name="connsiteY33" fmla="*/ 82627 h 214829"/>
                      <a:gd name="connsiteX34" fmla="*/ 110168 w 261650"/>
                      <a:gd name="connsiteY34" fmla="*/ 68855 h 214829"/>
                      <a:gd name="connsiteX35" fmla="*/ 101906 w 261650"/>
                      <a:gd name="connsiteY35" fmla="*/ 55084 h 214829"/>
                      <a:gd name="connsiteX36" fmla="*/ 104660 w 261650"/>
                      <a:gd name="connsiteY36" fmla="*/ 19280 h 214829"/>
                      <a:gd name="connsiteX37" fmla="*/ 107414 w 261650"/>
                      <a:gd name="connsiteY37" fmla="*/ 11017 h 214829"/>
                      <a:gd name="connsiteX38" fmla="*/ 99151 w 261650"/>
                      <a:gd name="connsiteY38" fmla="*/ 5508 h 214829"/>
                      <a:gd name="connsiteX39" fmla="*/ 82626 w 261650"/>
                      <a:gd name="connsiteY39" fmla="*/ 0 h 214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261650" h="214829">
                        <a:moveTo>
                          <a:pt x="82626" y="0"/>
                        </a:moveTo>
                        <a:lnTo>
                          <a:pt x="82626" y="0"/>
                        </a:lnTo>
                        <a:cubicBezTo>
                          <a:pt x="64278" y="2039"/>
                          <a:pt x="60881" y="-1428"/>
                          <a:pt x="49576" y="8263"/>
                        </a:cubicBezTo>
                        <a:cubicBezTo>
                          <a:pt x="45633" y="11643"/>
                          <a:pt x="38559" y="19280"/>
                          <a:pt x="38559" y="19280"/>
                        </a:cubicBezTo>
                        <a:cubicBezTo>
                          <a:pt x="37641" y="22034"/>
                          <a:pt x="37214" y="25004"/>
                          <a:pt x="35804" y="27542"/>
                        </a:cubicBezTo>
                        <a:cubicBezTo>
                          <a:pt x="28015" y="41562"/>
                          <a:pt x="27639" y="41218"/>
                          <a:pt x="19279" y="49576"/>
                        </a:cubicBezTo>
                        <a:cubicBezTo>
                          <a:pt x="18361" y="52330"/>
                          <a:pt x="17323" y="55047"/>
                          <a:pt x="16525" y="57839"/>
                        </a:cubicBezTo>
                        <a:cubicBezTo>
                          <a:pt x="15485" y="61478"/>
                          <a:pt x="15464" y="65470"/>
                          <a:pt x="13771" y="68855"/>
                        </a:cubicBezTo>
                        <a:cubicBezTo>
                          <a:pt x="12610" y="71178"/>
                          <a:pt x="10098" y="72528"/>
                          <a:pt x="8262" y="74364"/>
                        </a:cubicBezTo>
                        <a:cubicBezTo>
                          <a:pt x="7344" y="78036"/>
                          <a:pt x="6596" y="81755"/>
                          <a:pt x="5508" y="85381"/>
                        </a:cubicBezTo>
                        <a:cubicBezTo>
                          <a:pt x="3840" y="90942"/>
                          <a:pt x="0" y="101906"/>
                          <a:pt x="0" y="101906"/>
                        </a:cubicBezTo>
                        <a:cubicBezTo>
                          <a:pt x="918" y="121186"/>
                          <a:pt x="1151" y="140510"/>
                          <a:pt x="2754" y="159745"/>
                        </a:cubicBezTo>
                        <a:cubicBezTo>
                          <a:pt x="3532" y="169086"/>
                          <a:pt x="5957" y="167193"/>
                          <a:pt x="11016" y="173516"/>
                        </a:cubicBezTo>
                        <a:cubicBezTo>
                          <a:pt x="17268" y="181331"/>
                          <a:pt x="17041" y="185047"/>
                          <a:pt x="24788" y="192795"/>
                        </a:cubicBezTo>
                        <a:cubicBezTo>
                          <a:pt x="31406" y="199413"/>
                          <a:pt x="33471" y="197697"/>
                          <a:pt x="41313" y="201058"/>
                        </a:cubicBezTo>
                        <a:cubicBezTo>
                          <a:pt x="45087" y="202675"/>
                          <a:pt x="48435" y="205268"/>
                          <a:pt x="52330" y="206566"/>
                        </a:cubicBezTo>
                        <a:cubicBezTo>
                          <a:pt x="69863" y="212410"/>
                          <a:pt x="78272" y="212564"/>
                          <a:pt x="96397" y="214829"/>
                        </a:cubicBezTo>
                        <a:cubicBezTo>
                          <a:pt x="123939" y="213911"/>
                          <a:pt x="151511" y="213647"/>
                          <a:pt x="179024" y="212075"/>
                        </a:cubicBezTo>
                        <a:cubicBezTo>
                          <a:pt x="183698" y="211808"/>
                          <a:pt x="188608" y="211415"/>
                          <a:pt x="192795" y="209321"/>
                        </a:cubicBezTo>
                        <a:cubicBezTo>
                          <a:pt x="196279" y="207579"/>
                          <a:pt x="198065" y="203552"/>
                          <a:pt x="201057" y="201058"/>
                        </a:cubicBezTo>
                        <a:cubicBezTo>
                          <a:pt x="208378" y="194957"/>
                          <a:pt x="211764" y="194939"/>
                          <a:pt x="220337" y="190041"/>
                        </a:cubicBezTo>
                        <a:cubicBezTo>
                          <a:pt x="223211" y="188399"/>
                          <a:pt x="225846" y="186369"/>
                          <a:pt x="228600" y="184533"/>
                        </a:cubicBezTo>
                        <a:cubicBezTo>
                          <a:pt x="229518" y="181779"/>
                          <a:pt x="229744" y="178686"/>
                          <a:pt x="231354" y="176270"/>
                        </a:cubicBezTo>
                        <a:cubicBezTo>
                          <a:pt x="233514" y="173029"/>
                          <a:pt x="237122" y="170999"/>
                          <a:pt x="239616" y="168007"/>
                        </a:cubicBezTo>
                        <a:cubicBezTo>
                          <a:pt x="241735" y="165464"/>
                          <a:pt x="243289" y="162499"/>
                          <a:pt x="245125" y="159745"/>
                        </a:cubicBezTo>
                        <a:cubicBezTo>
                          <a:pt x="246043" y="156991"/>
                          <a:pt x="246385" y="153972"/>
                          <a:pt x="247879" y="151482"/>
                        </a:cubicBezTo>
                        <a:cubicBezTo>
                          <a:pt x="249215" y="149255"/>
                          <a:pt x="251766" y="148002"/>
                          <a:pt x="253388" y="145974"/>
                        </a:cubicBezTo>
                        <a:cubicBezTo>
                          <a:pt x="259489" y="138348"/>
                          <a:pt x="258742" y="138174"/>
                          <a:pt x="261650" y="129448"/>
                        </a:cubicBezTo>
                        <a:cubicBezTo>
                          <a:pt x="259814" y="125776"/>
                          <a:pt x="257810" y="122183"/>
                          <a:pt x="256142" y="118431"/>
                        </a:cubicBezTo>
                        <a:cubicBezTo>
                          <a:pt x="252965" y="111283"/>
                          <a:pt x="249641" y="100417"/>
                          <a:pt x="245125" y="93643"/>
                        </a:cubicBezTo>
                        <a:cubicBezTo>
                          <a:pt x="243685" y="91482"/>
                          <a:pt x="241238" y="90163"/>
                          <a:pt x="239616" y="88135"/>
                        </a:cubicBezTo>
                        <a:cubicBezTo>
                          <a:pt x="237548" y="85550"/>
                          <a:pt x="235944" y="82626"/>
                          <a:pt x="234108" y="79872"/>
                        </a:cubicBezTo>
                        <a:cubicBezTo>
                          <a:pt x="211156" y="80790"/>
                          <a:pt x="188175" y="81148"/>
                          <a:pt x="165253" y="82627"/>
                        </a:cubicBezTo>
                        <a:cubicBezTo>
                          <a:pt x="128587" y="84993"/>
                          <a:pt x="171285" y="88201"/>
                          <a:pt x="126694" y="82627"/>
                        </a:cubicBezTo>
                        <a:cubicBezTo>
                          <a:pt x="124854" y="81247"/>
                          <a:pt x="112556" y="72834"/>
                          <a:pt x="110168" y="68855"/>
                        </a:cubicBezTo>
                        <a:cubicBezTo>
                          <a:pt x="99439" y="50975"/>
                          <a:pt x="115865" y="69046"/>
                          <a:pt x="101906" y="55084"/>
                        </a:cubicBezTo>
                        <a:cubicBezTo>
                          <a:pt x="102824" y="43149"/>
                          <a:pt x="103175" y="31157"/>
                          <a:pt x="104660" y="19280"/>
                        </a:cubicBezTo>
                        <a:cubicBezTo>
                          <a:pt x="105020" y="16399"/>
                          <a:pt x="108492" y="13713"/>
                          <a:pt x="107414" y="11017"/>
                        </a:cubicBezTo>
                        <a:cubicBezTo>
                          <a:pt x="106185" y="7943"/>
                          <a:pt x="102423" y="6011"/>
                          <a:pt x="99151" y="5508"/>
                        </a:cubicBezTo>
                        <a:cubicBezTo>
                          <a:pt x="90077" y="4112"/>
                          <a:pt x="85380" y="918"/>
                          <a:pt x="82626" y="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6" name="Freeform 45"/>
                  <p:cNvSpPr/>
                  <p:nvPr/>
                </p:nvSpPr>
                <p:spPr>
                  <a:xfrm rot="18223184">
                    <a:off x="2227360" y="2171588"/>
                    <a:ext cx="164180" cy="128326"/>
                  </a:xfrm>
                  <a:custGeom>
                    <a:avLst/>
                    <a:gdLst>
                      <a:gd name="connsiteX0" fmla="*/ 82626 w 261650"/>
                      <a:gd name="connsiteY0" fmla="*/ 0 h 214829"/>
                      <a:gd name="connsiteX1" fmla="*/ 82626 w 261650"/>
                      <a:gd name="connsiteY1" fmla="*/ 0 h 214829"/>
                      <a:gd name="connsiteX2" fmla="*/ 49576 w 261650"/>
                      <a:gd name="connsiteY2" fmla="*/ 8263 h 214829"/>
                      <a:gd name="connsiteX3" fmla="*/ 38559 w 261650"/>
                      <a:gd name="connsiteY3" fmla="*/ 19280 h 214829"/>
                      <a:gd name="connsiteX4" fmla="*/ 35804 w 261650"/>
                      <a:gd name="connsiteY4" fmla="*/ 27542 h 214829"/>
                      <a:gd name="connsiteX5" fmla="*/ 19279 w 261650"/>
                      <a:gd name="connsiteY5" fmla="*/ 49576 h 214829"/>
                      <a:gd name="connsiteX6" fmla="*/ 16525 w 261650"/>
                      <a:gd name="connsiteY6" fmla="*/ 57839 h 214829"/>
                      <a:gd name="connsiteX7" fmla="*/ 13771 w 261650"/>
                      <a:gd name="connsiteY7" fmla="*/ 68855 h 214829"/>
                      <a:gd name="connsiteX8" fmla="*/ 8262 w 261650"/>
                      <a:gd name="connsiteY8" fmla="*/ 74364 h 214829"/>
                      <a:gd name="connsiteX9" fmla="*/ 5508 w 261650"/>
                      <a:gd name="connsiteY9" fmla="*/ 85381 h 214829"/>
                      <a:gd name="connsiteX10" fmla="*/ 0 w 261650"/>
                      <a:gd name="connsiteY10" fmla="*/ 101906 h 214829"/>
                      <a:gd name="connsiteX11" fmla="*/ 2754 w 261650"/>
                      <a:gd name="connsiteY11" fmla="*/ 159745 h 214829"/>
                      <a:gd name="connsiteX12" fmla="*/ 11016 w 261650"/>
                      <a:gd name="connsiteY12" fmla="*/ 173516 h 214829"/>
                      <a:gd name="connsiteX13" fmla="*/ 24788 w 261650"/>
                      <a:gd name="connsiteY13" fmla="*/ 192795 h 214829"/>
                      <a:gd name="connsiteX14" fmla="*/ 41313 w 261650"/>
                      <a:gd name="connsiteY14" fmla="*/ 201058 h 214829"/>
                      <a:gd name="connsiteX15" fmla="*/ 52330 w 261650"/>
                      <a:gd name="connsiteY15" fmla="*/ 206566 h 214829"/>
                      <a:gd name="connsiteX16" fmla="*/ 96397 w 261650"/>
                      <a:gd name="connsiteY16" fmla="*/ 214829 h 214829"/>
                      <a:gd name="connsiteX17" fmla="*/ 179024 w 261650"/>
                      <a:gd name="connsiteY17" fmla="*/ 212075 h 214829"/>
                      <a:gd name="connsiteX18" fmla="*/ 192795 w 261650"/>
                      <a:gd name="connsiteY18" fmla="*/ 209321 h 214829"/>
                      <a:gd name="connsiteX19" fmla="*/ 201057 w 261650"/>
                      <a:gd name="connsiteY19" fmla="*/ 201058 h 214829"/>
                      <a:gd name="connsiteX20" fmla="*/ 220337 w 261650"/>
                      <a:gd name="connsiteY20" fmla="*/ 190041 h 214829"/>
                      <a:gd name="connsiteX21" fmla="*/ 228600 w 261650"/>
                      <a:gd name="connsiteY21" fmla="*/ 184533 h 214829"/>
                      <a:gd name="connsiteX22" fmla="*/ 231354 w 261650"/>
                      <a:gd name="connsiteY22" fmla="*/ 176270 h 214829"/>
                      <a:gd name="connsiteX23" fmla="*/ 239616 w 261650"/>
                      <a:gd name="connsiteY23" fmla="*/ 168007 h 214829"/>
                      <a:gd name="connsiteX24" fmla="*/ 245125 w 261650"/>
                      <a:gd name="connsiteY24" fmla="*/ 159745 h 214829"/>
                      <a:gd name="connsiteX25" fmla="*/ 247879 w 261650"/>
                      <a:gd name="connsiteY25" fmla="*/ 151482 h 214829"/>
                      <a:gd name="connsiteX26" fmla="*/ 253388 w 261650"/>
                      <a:gd name="connsiteY26" fmla="*/ 145974 h 214829"/>
                      <a:gd name="connsiteX27" fmla="*/ 261650 w 261650"/>
                      <a:gd name="connsiteY27" fmla="*/ 129448 h 214829"/>
                      <a:gd name="connsiteX28" fmla="*/ 256142 w 261650"/>
                      <a:gd name="connsiteY28" fmla="*/ 118431 h 214829"/>
                      <a:gd name="connsiteX29" fmla="*/ 245125 w 261650"/>
                      <a:gd name="connsiteY29" fmla="*/ 93643 h 214829"/>
                      <a:gd name="connsiteX30" fmla="*/ 239616 w 261650"/>
                      <a:gd name="connsiteY30" fmla="*/ 88135 h 214829"/>
                      <a:gd name="connsiteX31" fmla="*/ 234108 w 261650"/>
                      <a:gd name="connsiteY31" fmla="*/ 79872 h 214829"/>
                      <a:gd name="connsiteX32" fmla="*/ 165253 w 261650"/>
                      <a:gd name="connsiteY32" fmla="*/ 82627 h 214829"/>
                      <a:gd name="connsiteX33" fmla="*/ 126694 w 261650"/>
                      <a:gd name="connsiteY33" fmla="*/ 82627 h 214829"/>
                      <a:gd name="connsiteX34" fmla="*/ 110168 w 261650"/>
                      <a:gd name="connsiteY34" fmla="*/ 68855 h 214829"/>
                      <a:gd name="connsiteX35" fmla="*/ 101906 w 261650"/>
                      <a:gd name="connsiteY35" fmla="*/ 55084 h 214829"/>
                      <a:gd name="connsiteX36" fmla="*/ 104660 w 261650"/>
                      <a:gd name="connsiteY36" fmla="*/ 19280 h 214829"/>
                      <a:gd name="connsiteX37" fmla="*/ 107414 w 261650"/>
                      <a:gd name="connsiteY37" fmla="*/ 11017 h 214829"/>
                      <a:gd name="connsiteX38" fmla="*/ 99151 w 261650"/>
                      <a:gd name="connsiteY38" fmla="*/ 5508 h 214829"/>
                      <a:gd name="connsiteX39" fmla="*/ 82626 w 261650"/>
                      <a:gd name="connsiteY39" fmla="*/ 0 h 214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261650" h="214829">
                        <a:moveTo>
                          <a:pt x="82626" y="0"/>
                        </a:moveTo>
                        <a:lnTo>
                          <a:pt x="82626" y="0"/>
                        </a:lnTo>
                        <a:cubicBezTo>
                          <a:pt x="64278" y="2039"/>
                          <a:pt x="60881" y="-1428"/>
                          <a:pt x="49576" y="8263"/>
                        </a:cubicBezTo>
                        <a:cubicBezTo>
                          <a:pt x="45633" y="11643"/>
                          <a:pt x="38559" y="19280"/>
                          <a:pt x="38559" y="19280"/>
                        </a:cubicBezTo>
                        <a:cubicBezTo>
                          <a:pt x="37641" y="22034"/>
                          <a:pt x="37214" y="25004"/>
                          <a:pt x="35804" y="27542"/>
                        </a:cubicBezTo>
                        <a:cubicBezTo>
                          <a:pt x="28015" y="41562"/>
                          <a:pt x="27639" y="41218"/>
                          <a:pt x="19279" y="49576"/>
                        </a:cubicBezTo>
                        <a:cubicBezTo>
                          <a:pt x="18361" y="52330"/>
                          <a:pt x="17323" y="55047"/>
                          <a:pt x="16525" y="57839"/>
                        </a:cubicBezTo>
                        <a:cubicBezTo>
                          <a:pt x="15485" y="61478"/>
                          <a:pt x="15464" y="65470"/>
                          <a:pt x="13771" y="68855"/>
                        </a:cubicBezTo>
                        <a:cubicBezTo>
                          <a:pt x="12610" y="71178"/>
                          <a:pt x="10098" y="72528"/>
                          <a:pt x="8262" y="74364"/>
                        </a:cubicBezTo>
                        <a:cubicBezTo>
                          <a:pt x="7344" y="78036"/>
                          <a:pt x="6596" y="81755"/>
                          <a:pt x="5508" y="85381"/>
                        </a:cubicBezTo>
                        <a:cubicBezTo>
                          <a:pt x="3840" y="90942"/>
                          <a:pt x="0" y="101906"/>
                          <a:pt x="0" y="101906"/>
                        </a:cubicBezTo>
                        <a:cubicBezTo>
                          <a:pt x="918" y="121186"/>
                          <a:pt x="1151" y="140510"/>
                          <a:pt x="2754" y="159745"/>
                        </a:cubicBezTo>
                        <a:cubicBezTo>
                          <a:pt x="3532" y="169086"/>
                          <a:pt x="5957" y="167193"/>
                          <a:pt x="11016" y="173516"/>
                        </a:cubicBezTo>
                        <a:cubicBezTo>
                          <a:pt x="17268" y="181331"/>
                          <a:pt x="17041" y="185047"/>
                          <a:pt x="24788" y="192795"/>
                        </a:cubicBezTo>
                        <a:cubicBezTo>
                          <a:pt x="31406" y="199413"/>
                          <a:pt x="33471" y="197697"/>
                          <a:pt x="41313" y="201058"/>
                        </a:cubicBezTo>
                        <a:cubicBezTo>
                          <a:pt x="45087" y="202675"/>
                          <a:pt x="48435" y="205268"/>
                          <a:pt x="52330" y="206566"/>
                        </a:cubicBezTo>
                        <a:cubicBezTo>
                          <a:pt x="69863" y="212410"/>
                          <a:pt x="78272" y="212564"/>
                          <a:pt x="96397" y="214829"/>
                        </a:cubicBezTo>
                        <a:cubicBezTo>
                          <a:pt x="123939" y="213911"/>
                          <a:pt x="151511" y="213647"/>
                          <a:pt x="179024" y="212075"/>
                        </a:cubicBezTo>
                        <a:cubicBezTo>
                          <a:pt x="183698" y="211808"/>
                          <a:pt x="188608" y="211415"/>
                          <a:pt x="192795" y="209321"/>
                        </a:cubicBezTo>
                        <a:cubicBezTo>
                          <a:pt x="196279" y="207579"/>
                          <a:pt x="198065" y="203552"/>
                          <a:pt x="201057" y="201058"/>
                        </a:cubicBezTo>
                        <a:cubicBezTo>
                          <a:pt x="208378" y="194957"/>
                          <a:pt x="211764" y="194939"/>
                          <a:pt x="220337" y="190041"/>
                        </a:cubicBezTo>
                        <a:cubicBezTo>
                          <a:pt x="223211" y="188399"/>
                          <a:pt x="225846" y="186369"/>
                          <a:pt x="228600" y="184533"/>
                        </a:cubicBezTo>
                        <a:cubicBezTo>
                          <a:pt x="229518" y="181779"/>
                          <a:pt x="229744" y="178686"/>
                          <a:pt x="231354" y="176270"/>
                        </a:cubicBezTo>
                        <a:cubicBezTo>
                          <a:pt x="233514" y="173029"/>
                          <a:pt x="237122" y="170999"/>
                          <a:pt x="239616" y="168007"/>
                        </a:cubicBezTo>
                        <a:cubicBezTo>
                          <a:pt x="241735" y="165464"/>
                          <a:pt x="243289" y="162499"/>
                          <a:pt x="245125" y="159745"/>
                        </a:cubicBezTo>
                        <a:cubicBezTo>
                          <a:pt x="246043" y="156991"/>
                          <a:pt x="246385" y="153972"/>
                          <a:pt x="247879" y="151482"/>
                        </a:cubicBezTo>
                        <a:cubicBezTo>
                          <a:pt x="249215" y="149255"/>
                          <a:pt x="251766" y="148002"/>
                          <a:pt x="253388" y="145974"/>
                        </a:cubicBezTo>
                        <a:cubicBezTo>
                          <a:pt x="259489" y="138348"/>
                          <a:pt x="258742" y="138174"/>
                          <a:pt x="261650" y="129448"/>
                        </a:cubicBezTo>
                        <a:cubicBezTo>
                          <a:pt x="259814" y="125776"/>
                          <a:pt x="257810" y="122183"/>
                          <a:pt x="256142" y="118431"/>
                        </a:cubicBezTo>
                        <a:cubicBezTo>
                          <a:pt x="252965" y="111283"/>
                          <a:pt x="249641" y="100417"/>
                          <a:pt x="245125" y="93643"/>
                        </a:cubicBezTo>
                        <a:cubicBezTo>
                          <a:pt x="243685" y="91482"/>
                          <a:pt x="241238" y="90163"/>
                          <a:pt x="239616" y="88135"/>
                        </a:cubicBezTo>
                        <a:cubicBezTo>
                          <a:pt x="237548" y="85550"/>
                          <a:pt x="235944" y="82626"/>
                          <a:pt x="234108" y="79872"/>
                        </a:cubicBezTo>
                        <a:cubicBezTo>
                          <a:pt x="211156" y="80790"/>
                          <a:pt x="188175" y="81148"/>
                          <a:pt x="165253" y="82627"/>
                        </a:cubicBezTo>
                        <a:cubicBezTo>
                          <a:pt x="128587" y="84993"/>
                          <a:pt x="171285" y="88201"/>
                          <a:pt x="126694" y="82627"/>
                        </a:cubicBezTo>
                        <a:cubicBezTo>
                          <a:pt x="124854" y="81247"/>
                          <a:pt x="112556" y="72834"/>
                          <a:pt x="110168" y="68855"/>
                        </a:cubicBezTo>
                        <a:cubicBezTo>
                          <a:pt x="99439" y="50975"/>
                          <a:pt x="115865" y="69046"/>
                          <a:pt x="101906" y="55084"/>
                        </a:cubicBezTo>
                        <a:cubicBezTo>
                          <a:pt x="102824" y="43149"/>
                          <a:pt x="103175" y="31157"/>
                          <a:pt x="104660" y="19280"/>
                        </a:cubicBezTo>
                        <a:cubicBezTo>
                          <a:pt x="105020" y="16399"/>
                          <a:pt x="108492" y="13713"/>
                          <a:pt x="107414" y="11017"/>
                        </a:cubicBezTo>
                        <a:cubicBezTo>
                          <a:pt x="106185" y="7943"/>
                          <a:pt x="102423" y="6011"/>
                          <a:pt x="99151" y="5508"/>
                        </a:cubicBezTo>
                        <a:cubicBezTo>
                          <a:pt x="90077" y="4112"/>
                          <a:pt x="85380" y="918"/>
                          <a:pt x="82626" y="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7" name="Freeform 46"/>
                  <p:cNvSpPr/>
                  <p:nvPr/>
                </p:nvSpPr>
                <p:spPr>
                  <a:xfrm rot="13873363">
                    <a:off x="2555039" y="2307570"/>
                    <a:ext cx="113201" cy="100861"/>
                  </a:xfrm>
                  <a:custGeom>
                    <a:avLst/>
                    <a:gdLst>
                      <a:gd name="connsiteX0" fmla="*/ 82626 w 261650"/>
                      <a:gd name="connsiteY0" fmla="*/ 0 h 214829"/>
                      <a:gd name="connsiteX1" fmla="*/ 82626 w 261650"/>
                      <a:gd name="connsiteY1" fmla="*/ 0 h 214829"/>
                      <a:gd name="connsiteX2" fmla="*/ 49576 w 261650"/>
                      <a:gd name="connsiteY2" fmla="*/ 8263 h 214829"/>
                      <a:gd name="connsiteX3" fmla="*/ 38559 w 261650"/>
                      <a:gd name="connsiteY3" fmla="*/ 19280 h 214829"/>
                      <a:gd name="connsiteX4" fmla="*/ 35804 w 261650"/>
                      <a:gd name="connsiteY4" fmla="*/ 27542 h 214829"/>
                      <a:gd name="connsiteX5" fmla="*/ 19279 w 261650"/>
                      <a:gd name="connsiteY5" fmla="*/ 49576 h 214829"/>
                      <a:gd name="connsiteX6" fmla="*/ 16525 w 261650"/>
                      <a:gd name="connsiteY6" fmla="*/ 57839 h 214829"/>
                      <a:gd name="connsiteX7" fmla="*/ 13771 w 261650"/>
                      <a:gd name="connsiteY7" fmla="*/ 68855 h 214829"/>
                      <a:gd name="connsiteX8" fmla="*/ 8262 w 261650"/>
                      <a:gd name="connsiteY8" fmla="*/ 74364 h 214829"/>
                      <a:gd name="connsiteX9" fmla="*/ 5508 w 261650"/>
                      <a:gd name="connsiteY9" fmla="*/ 85381 h 214829"/>
                      <a:gd name="connsiteX10" fmla="*/ 0 w 261650"/>
                      <a:gd name="connsiteY10" fmla="*/ 101906 h 214829"/>
                      <a:gd name="connsiteX11" fmla="*/ 2754 w 261650"/>
                      <a:gd name="connsiteY11" fmla="*/ 159745 h 214829"/>
                      <a:gd name="connsiteX12" fmla="*/ 11016 w 261650"/>
                      <a:gd name="connsiteY12" fmla="*/ 173516 h 214829"/>
                      <a:gd name="connsiteX13" fmla="*/ 24788 w 261650"/>
                      <a:gd name="connsiteY13" fmla="*/ 192795 h 214829"/>
                      <a:gd name="connsiteX14" fmla="*/ 41313 w 261650"/>
                      <a:gd name="connsiteY14" fmla="*/ 201058 h 214829"/>
                      <a:gd name="connsiteX15" fmla="*/ 52330 w 261650"/>
                      <a:gd name="connsiteY15" fmla="*/ 206566 h 214829"/>
                      <a:gd name="connsiteX16" fmla="*/ 96397 w 261650"/>
                      <a:gd name="connsiteY16" fmla="*/ 214829 h 214829"/>
                      <a:gd name="connsiteX17" fmla="*/ 179024 w 261650"/>
                      <a:gd name="connsiteY17" fmla="*/ 212075 h 214829"/>
                      <a:gd name="connsiteX18" fmla="*/ 192795 w 261650"/>
                      <a:gd name="connsiteY18" fmla="*/ 209321 h 214829"/>
                      <a:gd name="connsiteX19" fmla="*/ 201057 w 261650"/>
                      <a:gd name="connsiteY19" fmla="*/ 201058 h 214829"/>
                      <a:gd name="connsiteX20" fmla="*/ 220337 w 261650"/>
                      <a:gd name="connsiteY20" fmla="*/ 190041 h 214829"/>
                      <a:gd name="connsiteX21" fmla="*/ 228600 w 261650"/>
                      <a:gd name="connsiteY21" fmla="*/ 184533 h 214829"/>
                      <a:gd name="connsiteX22" fmla="*/ 231354 w 261650"/>
                      <a:gd name="connsiteY22" fmla="*/ 176270 h 214829"/>
                      <a:gd name="connsiteX23" fmla="*/ 239616 w 261650"/>
                      <a:gd name="connsiteY23" fmla="*/ 168007 h 214829"/>
                      <a:gd name="connsiteX24" fmla="*/ 245125 w 261650"/>
                      <a:gd name="connsiteY24" fmla="*/ 159745 h 214829"/>
                      <a:gd name="connsiteX25" fmla="*/ 247879 w 261650"/>
                      <a:gd name="connsiteY25" fmla="*/ 151482 h 214829"/>
                      <a:gd name="connsiteX26" fmla="*/ 253388 w 261650"/>
                      <a:gd name="connsiteY26" fmla="*/ 145974 h 214829"/>
                      <a:gd name="connsiteX27" fmla="*/ 261650 w 261650"/>
                      <a:gd name="connsiteY27" fmla="*/ 129448 h 214829"/>
                      <a:gd name="connsiteX28" fmla="*/ 256142 w 261650"/>
                      <a:gd name="connsiteY28" fmla="*/ 118431 h 214829"/>
                      <a:gd name="connsiteX29" fmla="*/ 245125 w 261650"/>
                      <a:gd name="connsiteY29" fmla="*/ 93643 h 214829"/>
                      <a:gd name="connsiteX30" fmla="*/ 239616 w 261650"/>
                      <a:gd name="connsiteY30" fmla="*/ 88135 h 214829"/>
                      <a:gd name="connsiteX31" fmla="*/ 234108 w 261650"/>
                      <a:gd name="connsiteY31" fmla="*/ 79872 h 214829"/>
                      <a:gd name="connsiteX32" fmla="*/ 165253 w 261650"/>
                      <a:gd name="connsiteY32" fmla="*/ 82627 h 214829"/>
                      <a:gd name="connsiteX33" fmla="*/ 126694 w 261650"/>
                      <a:gd name="connsiteY33" fmla="*/ 82627 h 214829"/>
                      <a:gd name="connsiteX34" fmla="*/ 110168 w 261650"/>
                      <a:gd name="connsiteY34" fmla="*/ 68855 h 214829"/>
                      <a:gd name="connsiteX35" fmla="*/ 101906 w 261650"/>
                      <a:gd name="connsiteY35" fmla="*/ 55084 h 214829"/>
                      <a:gd name="connsiteX36" fmla="*/ 104660 w 261650"/>
                      <a:gd name="connsiteY36" fmla="*/ 19280 h 214829"/>
                      <a:gd name="connsiteX37" fmla="*/ 107414 w 261650"/>
                      <a:gd name="connsiteY37" fmla="*/ 11017 h 214829"/>
                      <a:gd name="connsiteX38" fmla="*/ 99151 w 261650"/>
                      <a:gd name="connsiteY38" fmla="*/ 5508 h 214829"/>
                      <a:gd name="connsiteX39" fmla="*/ 82626 w 261650"/>
                      <a:gd name="connsiteY39" fmla="*/ 0 h 214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261650" h="214829">
                        <a:moveTo>
                          <a:pt x="82626" y="0"/>
                        </a:moveTo>
                        <a:lnTo>
                          <a:pt x="82626" y="0"/>
                        </a:lnTo>
                        <a:cubicBezTo>
                          <a:pt x="64278" y="2039"/>
                          <a:pt x="60881" y="-1428"/>
                          <a:pt x="49576" y="8263"/>
                        </a:cubicBezTo>
                        <a:cubicBezTo>
                          <a:pt x="45633" y="11643"/>
                          <a:pt x="38559" y="19280"/>
                          <a:pt x="38559" y="19280"/>
                        </a:cubicBezTo>
                        <a:cubicBezTo>
                          <a:pt x="37641" y="22034"/>
                          <a:pt x="37214" y="25004"/>
                          <a:pt x="35804" y="27542"/>
                        </a:cubicBezTo>
                        <a:cubicBezTo>
                          <a:pt x="28015" y="41562"/>
                          <a:pt x="27639" y="41218"/>
                          <a:pt x="19279" y="49576"/>
                        </a:cubicBezTo>
                        <a:cubicBezTo>
                          <a:pt x="18361" y="52330"/>
                          <a:pt x="17323" y="55047"/>
                          <a:pt x="16525" y="57839"/>
                        </a:cubicBezTo>
                        <a:cubicBezTo>
                          <a:pt x="15485" y="61478"/>
                          <a:pt x="15464" y="65470"/>
                          <a:pt x="13771" y="68855"/>
                        </a:cubicBezTo>
                        <a:cubicBezTo>
                          <a:pt x="12610" y="71178"/>
                          <a:pt x="10098" y="72528"/>
                          <a:pt x="8262" y="74364"/>
                        </a:cubicBezTo>
                        <a:cubicBezTo>
                          <a:pt x="7344" y="78036"/>
                          <a:pt x="6596" y="81755"/>
                          <a:pt x="5508" y="85381"/>
                        </a:cubicBezTo>
                        <a:cubicBezTo>
                          <a:pt x="3840" y="90942"/>
                          <a:pt x="0" y="101906"/>
                          <a:pt x="0" y="101906"/>
                        </a:cubicBezTo>
                        <a:cubicBezTo>
                          <a:pt x="918" y="121186"/>
                          <a:pt x="1151" y="140510"/>
                          <a:pt x="2754" y="159745"/>
                        </a:cubicBezTo>
                        <a:cubicBezTo>
                          <a:pt x="3532" y="169086"/>
                          <a:pt x="5957" y="167193"/>
                          <a:pt x="11016" y="173516"/>
                        </a:cubicBezTo>
                        <a:cubicBezTo>
                          <a:pt x="17268" y="181331"/>
                          <a:pt x="17041" y="185047"/>
                          <a:pt x="24788" y="192795"/>
                        </a:cubicBezTo>
                        <a:cubicBezTo>
                          <a:pt x="31406" y="199413"/>
                          <a:pt x="33471" y="197697"/>
                          <a:pt x="41313" y="201058"/>
                        </a:cubicBezTo>
                        <a:cubicBezTo>
                          <a:pt x="45087" y="202675"/>
                          <a:pt x="48435" y="205268"/>
                          <a:pt x="52330" y="206566"/>
                        </a:cubicBezTo>
                        <a:cubicBezTo>
                          <a:pt x="69863" y="212410"/>
                          <a:pt x="78272" y="212564"/>
                          <a:pt x="96397" y="214829"/>
                        </a:cubicBezTo>
                        <a:cubicBezTo>
                          <a:pt x="123939" y="213911"/>
                          <a:pt x="151511" y="213647"/>
                          <a:pt x="179024" y="212075"/>
                        </a:cubicBezTo>
                        <a:cubicBezTo>
                          <a:pt x="183698" y="211808"/>
                          <a:pt x="188608" y="211415"/>
                          <a:pt x="192795" y="209321"/>
                        </a:cubicBezTo>
                        <a:cubicBezTo>
                          <a:pt x="196279" y="207579"/>
                          <a:pt x="198065" y="203552"/>
                          <a:pt x="201057" y="201058"/>
                        </a:cubicBezTo>
                        <a:cubicBezTo>
                          <a:pt x="208378" y="194957"/>
                          <a:pt x="211764" y="194939"/>
                          <a:pt x="220337" y="190041"/>
                        </a:cubicBezTo>
                        <a:cubicBezTo>
                          <a:pt x="223211" y="188399"/>
                          <a:pt x="225846" y="186369"/>
                          <a:pt x="228600" y="184533"/>
                        </a:cubicBezTo>
                        <a:cubicBezTo>
                          <a:pt x="229518" y="181779"/>
                          <a:pt x="229744" y="178686"/>
                          <a:pt x="231354" y="176270"/>
                        </a:cubicBezTo>
                        <a:cubicBezTo>
                          <a:pt x="233514" y="173029"/>
                          <a:pt x="237122" y="170999"/>
                          <a:pt x="239616" y="168007"/>
                        </a:cubicBezTo>
                        <a:cubicBezTo>
                          <a:pt x="241735" y="165464"/>
                          <a:pt x="243289" y="162499"/>
                          <a:pt x="245125" y="159745"/>
                        </a:cubicBezTo>
                        <a:cubicBezTo>
                          <a:pt x="246043" y="156991"/>
                          <a:pt x="246385" y="153972"/>
                          <a:pt x="247879" y="151482"/>
                        </a:cubicBezTo>
                        <a:cubicBezTo>
                          <a:pt x="249215" y="149255"/>
                          <a:pt x="251766" y="148002"/>
                          <a:pt x="253388" y="145974"/>
                        </a:cubicBezTo>
                        <a:cubicBezTo>
                          <a:pt x="259489" y="138348"/>
                          <a:pt x="258742" y="138174"/>
                          <a:pt x="261650" y="129448"/>
                        </a:cubicBezTo>
                        <a:cubicBezTo>
                          <a:pt x="259814" y="125776"/>
                          <a:pt x="257810" y="122183"/>
                          <a:pt x="256142" y="118431"/>
                        </a:cubicBezTo>
                        <a:cubicBezTo>
                          <a:pt x="252965" y="111283"/>
                          <a:pt x="249641" y="100417"/>
                          <a:pt x="245125" y="93643"/>
                        </a:cubicBezTo>
                        <a:cubicBezTo>
                          <a:pt x="243685" y="91482"/>
                          <a:pt x="241238" y="90163"/>
                          <a:pt x="239616" y="88135"/>
                        </a:cubicBezTo>
                        <a:cubicBezTo>
                          <a:pt x="237548" y="85550"/>
                          <a:pt x="235944" y="82626"/>
                          <a:pt x="234108" y="79872"/>
                        </a:cubicBezTo>
                        <a:cubicBezTo>
                          <a:pt x="211156" y="80790"/>
                          <a:pt x="188175" y="81148"/>
                          <a:pt x="165253" y="82627"/>
                        </a:cubicBezTo>
                        <a:cubicBezTo>
                          <a:pt x="128587" y="84993"/>
                          <a:pt x="171285" y="88201"/>
                          <a:pt x="126694" y="82627"/>
                        </a:cubicBezTo>
                        <a:cubicBezTo>
                          <a:pt x="124854" y="81247"/>
                          <a:pt x="112556" y="72834"/>
                          <a:pt x="110168" y="68855"/>
                        </a:cubicBezTo>
                        <a:cubicBezTo>
                          <a:pt x="99439" y="50975"/>
                          <a:pt x="115865" y="69046"/>
                          <a:pt x="101906" y="55084"/>
                        </a:cubicBezTo>
                        <a:cubicBezTo>
                          <a:pt x="102824" y="43149"/>
                          <a:pt x="103175" y="31157"/>
                          <a:pt x="104660" y="19280"/>
                        </a:cubicBezTo>
                        <a:cubicBezTo>
                          <a:pt x="105020" y="16399"/>
                          <a:pt x="108492" y="13713"/>
                          <a:pt x="107414" y="11017"/>
                        </a:cubicBezTo>
                        <a:cubicBezTo>
                          <a:pt x="106185" y="7943"/>
                          <a:pt x="102423" y="6011"/>
                          <a:pt x="99151" y="5508"/>
                        </a:cubicBezTo>
                        <a:cubicBezTo>
                          <a:pt x="90077" y="4112"/>
                          <a:pt x="85380" y="918"/>
                          <a:pt x="82626" y="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grpSp>
                <p:nvGrpSpPr>
                  <p:cNvPr id="48" name="Group 47"/>
                  <p:cNvGrpSpPr/>
                  <p:nvPr/>
                </p:nvGrpSpPr>
                <p:grpSpPr>
                  <a:xfrm rot="10800000">
                    <a:off x="2227468" y="2466000"/>
                    <a:ext cx="468000" cy="754756"/>
                    <a:chOff x="782132" y="2499473"/>
                    <a:chExt cx="468042" cy="754756"/>
                  </a:xfrm>
                  <a:solidFill>
                    <a:srgbClr val="FFFF00"/>
                  </a:solidFill>
                </p:grpSpPr>
                <p:sp>
                  <p:nvSpPr>
                    <p:cNvPr id="137" name="Freeform 136"/>
                    <p:cNvSpPr/>
                    <p:nvPr/>
                  </p:nvSpPr>
                  <p:spPr>
                    <a:xfrm rot="11584203">
                      <a:off x="986261" y="2824480"/>
                      <a:ext cx="105581" cy="160360"/>
                    </a:xfrm>
                    <a:custGeom>
                      <a:avLst/>
                      <a:gdLst>
                        <a:gd name="connsiteX0" fmla="*/ 177800 w 211161"/>
                        <a:gd name="connsiteY0" fmla="*/ 10702 h 239302"/>
                        <a:gd name="connsiteX1" fmla="*/ 177800 w 211161"/>
                        <a:gd name="connsiteY1" fmla="*/ 10702 h 239302"/>
                        <a:gd name="connsiteX2" fmla="*/ 12700 w 211161"/>
                        <a:gd name="connsiteY2" fmla="*/ 36102 h 239302"/>
                        <a:gd name="connsiteX3" fmla="*/ 0 w 211161"/>
                        <a:gd name="connsiteY3" fmla="*/ 55152 h 239302"/>
                        <a:gd name="connsiteX4" fmla="*/ 6350 w 211161"/>
                        <a:gd name="connsiteY4" fmla="*/ 144052 h 239302"/>
                        <a:gd name="connsiteX5" fmla="*/ 19050 w 211161"/>
                        <a:gd name="connsiteY5" fmla="*/ 163102 h 239302"/>
                        <a:gd name="connsiteX6" fmla="*/ 38100 w 211161"/>
                        <a:gd name="connsiteY6" fmla="*/ 182152 h 239302"/>
                        <a:gd name="connsiteX7" fmla="*/ 82550 w 211161"/>
                        <a:gd name="connsiteY7" fmla="*/ 201202 h 239302"/>
                        <a:gd name="connsiteX8" fmla="*/ 133350 w 211161"/>
                        <a:gd name="connsiteY8" fmla="*/ 232952 h 239302"/>
                        <a:gd name="connsiteX9" fmla="*/ 152400 w 211161"/>
                        <a:gd name="connsiteY9" fmla="*/ 239302 h 239302"/>
                        <a:gd name="connsiteX10" fmla="*/ 158750 w 211161"/>
                        <a:gd name="connsiteY10" fmla="*/ 213902 h 239302"/>
                        <a:gd name="connsiteX11" fmla="*/ 165100 w 211161"/>
                        <a:gd name="connsiteY11" fmla="*/ 194852 h 239302"/>
                        <a:gd name="connsiteX12" fmla="*/ 152400 w 211161"/>
                        <a:gd name="connsiteY12" fmla="*/ 156752 h 239302"/>
                        <a:gd name="connsiteX13" fmla="*/ 158750 w 211161"/>
                        <a:gd name="connsiteY13" fmla="*/ 131352 h 239302"/>
                        <a:gd name="connsiteX14" fmla="*/ 184150 w 211161"/>
                        <a:gd name="connsiteY14" fmla="*/ 118652 h 239302"/>
                        <a:gd name="connsiteX15" fmla="*/ 196850 w 211161"/>
                        <a:gd name="connsiteY15" fmla="*/ 99602 h 239302"/>
                        <a:gd name="connsiteX16" fmla="*/ 203200 w 211161"/>
                        <a:gd name="connsiteY16" fmla="*/ 74202 h 239302"/>
                        <a:gd name="connsiteX17" fmla="*/ 209550 w 211161"/>
                        <a:gd name="connsiteY17" fmla="*/ 55152 h 239302"/>
                        <a:gd name="connsiteX18" fmla="*/ 158750 w 211161"/>
                        <a:gd name="connsiteY18" fmla="*/ 42452 h 239302"/>
                        <a:gd name="connsiteX19" fmla="*/ 177800 w 211161"/>
                        <a:gd name="connsiteY19" fmla="*/ 10702 h 2393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211161" h="239302">
                          <a:moveTo>
                            <a:pt x="177800" y="10702"/>
                          </a:moveTo>
                          <a:lnTo>
                            <a:pt x="177800" y="10702"/>
                          </a:lnTo>
                          <a:cubicBezTo>
                            <a:pt x="-80875" y="21049"/>
                            <a:pt x="47581" y="-33661"/>
                            <a:pt x="12700" y="36102"/>
                          </a:cubicBezTo>
                          <a:cubicBezTo>
                            <a:pt x="9287" y="42928"/>
                            <a:pt x="4233" y="48802"/>
                            <a:pt x="0" y="55152"/>
                          </a:cubicBezTo>
                          <a:cubicBezTo>
                            <a:pt x="2117" y="84785"/>
                            <a:pt x="1187" y="114795"/>
                            <a:pt x="6350" y="144052"/>
                          </a:cubicBezTo>
                          <a:cubicBezTo>
                            <a:pt x="7676" y="151568"/>
                            <a:pt x="14164" y="157239"/>
                            <a:pt x="19050" y="163102"/>
                          </a:cubicBezTo>
                          <a:cubicBezTo>
                            <a:pt x="24799" y="170001"/>
                            <a:pt x="30792" y="176932"/>
                            <a:pt x="38100" y="182152"/>
                          </a:cubicBezTo>
                          <a:cubicBezTo>
                            <a:pt x="51832" y="191960"/>
                            <a:pt x="67004" y="196020"/>
                            <a:pt x="82550" y="201202"/>
                          </a:cubicBezTo>
                          <a:cubicBezTo>
                            <a:pt x="102676" y="231391"/>
                            <a:pt x="88010" y="217839"/>
                            <a:pt x="133350" y="232952"/>
                          </a:cubicBezTo>
                          <a:lnTo>
                            <a:pt x="152400" y="239302"/>
                          </a:lnTo>
                          <a:cubicBezTo>
                            <a:pt x="154517" y="230835"/>
                            <a:pt x="156352" y="222293"/>
                            <a:pt x="158750" y="213902"/>
                          </a:cubicBezTo>
                          <a:cubicBezTo>
                            <a:pt x="160589" y="207466"/>
                            <a:pt x="165839" y="201505"/>
                            <a:pt x="165100" y="194852"/>
                          </a:cubicBezTo>
                          <a:cubicBezTo>
                            <a:pt x="163622" y="181547"/>
                            <a:pt x="152400" y="156752"/>
                            <a:pt x="152400" y="156752"/>
                          </a:cubicBezTo>
                          <a:cubicBezTo>
                            <a:pt x="154517" y="148285"/>
                            <a:pt x="153163" y="138056"/>
                            <a:pt x="158750" y="131352"/>
                          </a:cubicBezTo>
                          <a:cubicBezTo>
                            <a:pt x="164810" y="124080"/>
                            <a:pt x="176878" y="124712"/>
                            <a:pt x="184150" y="118652"/>
                          </a:cubicBezTo>
                          <a:cubicBezTo>
                            <a:pt x="190013" y="113766"/>
                            <a:pt x="192617" y="105952"/>
                            <a:pt x="196850" y="99602"/>
                          </a:cubicBezTo>
                          <a:cubicBezTo>
                            <a:pt x="198967" y="91135"/>
                            <a:pt x="200802" y="82593"/>
                            <a:pt x="203200" y="74202"/>
                          </a:cubicBezTo>
                          <a:cubicBezTo>
                            <a:pt x="205039" y="67766"/>
                            <a:pt x="214997" y="59043"/>
                            <a:pt x="209550" y="55152"/>
                          </a:cubicBezTo>
                          <a:cubicBezTo>
                            <a:pt x="195347" y="45007"/>
                            <a:pt x="158750" y="42452"/>
                            <a:pt x="158750" y="42452"/>
                          </a:cubicBezTo>
                          <a:cubicBezTo>
                            <a:pt x="151731" y="21394"/>
                            <a:pt x="174625" y="15994"/>
                            <a:pt x="177800" y="10702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8" name="Freeform 137"/>
                    <p:cNvSpPr/>
                    <p:nvPr/>
                  </p:nvSpPr>
                  <p:spPr>
                    <a:xfrm rot="4816011">
                      <a:off x="970195" y="2996977"/>
                      <a:ext cx="105581" cy="160360"/>
                    </a:xfrm>
                    <a:custGeom>
                      <a:avLst/>
                      <a:gdLst>
                        <a:gd name="connsiteX0" fmla="*/ 177800 w 211161"/>
                        <a:gd name="connsiteY0" fmla="*/ 10702 h 239302"/>
                        <a:gd name="connsiteX1" fmla="*/ 177800 w 211161"/>
                        <a:gd name="connsiteY1" fmla="*/ 10702 h 239302"/>
                        <a:gd name="connsiteX2" fmla="*/ 12700 w 211161"/>
                        <a:gd name="connsiteY2" fmla="*/ 36102 h 239302"/>
                        <a:gd name="connsiteX3" fmla="*/ 0 w 211161"/>
                        <a:gd name="connsiteY3" fmla="*/ 55152 h 239302"/>
                        <a:gd name="connsiteX4" fmla="*/ 6350 w 211161"/>
                        <a:gd name="connsiteY4" fmla="*/ 144052 h 239302"/>
                        <a:gd name="connsiteX5" fmla="*/ 19050 w 211161"/>
                        <a:gd name="connsiteY5" fmla="*/ 163102 h 239302"/>
                        <a:gd name="connsiteX6" fmla="*/ 38100 w 211161"/>
                        <a:gd name="connsiteY6" fmla="*/ 182152 h 239302"/>
                        <a:gd name="connsiteX7" fmla="*/ 82550 w 211161"/>
                        <a:gd name="connsiteY7" fmla="*/ 201202 h 239302"/>
                        <a:gd name="connsiteX8" fmla="*/ 133350 w 211161"/>
                        <a:gd name="connsiteY8" fmla="*/ 232952 h 239302"/>
                        <a:gd name="connsiteX9" fmla="*/ 152400 w 211161"/>
                        <a:gd name="connsiteY9" fmla="*/ 239302 h 239302"/>
                        <a:gd name="connsiteX10" fmla="*/ 158750 w 211161"/>
                        <a:gd name="connsiteY10" fmla="*/ 213902 h 239302"/>
                        <a:gd name="connsiteX11" fmla="*/ 165100 w 211161"/>
                        <a:gd name="connsiteY11" fmla="*/ 194852 h 239302"/>
                        <a:gd name="connsiteX12" fmla="*/ 152400 w 211161"/>
                        <a:gd name="connsiteY12" fmla="*/ 156752 h 239302"/>
                        <a:gd name="connsiteX13" fmla="*/ 158750 w 211161"/>
                        <a:gd name="connsiteY13" fmla="*/ 131352 h 239302"/>
                        <a:gd name="connsiteX14" fmla="*/ 184150 w 211161"/>
                        <a:gd name="connsiteY14" fmla="*/ 118652 h 239302"/>
                        <a:gd name="connsiteX15" fmla="*/ 196850 w 211161"/>
                        <a:gd name="connsiteY15" fmla="*/ 99602 h 239302"/>
                        <a:gd name="connsiteX16" fmla="*/ 203200 w 211161"/>
                        <a:gd name="connsiteY16" fmla="*/ 74202 h 239302"/>
                        <a:gd name="connsiteX17" fmla="*/ 209550 w 211161"/>
                        <a:gd name="connsiteY17" fmla="*/ 55152 h 239302"/>
                        <a:gd name="connsiteX18" fmla="*/ 158750 w 211161"/>
                        <a:gd name="connsiteY18" fmla="*/ 42452 h 239302"/>
                        <a:gd name="connsiteX19" fmla="*/ 177800 w 211161"/>
                        <a:gd name="connsiteY19" fmla="*/ 10702 h 2393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211161" h="239302">
                          <a:moveTo>
                            <a:pt x="177800" y="10702"/>
                          </a:moveTo>
                          <a:lnTo>
                            <a:pt x="177800" y="10702"/>
                          </a:lnTo>
                          <a:cubicBezTo>
                            <a:pt x="-80875" y="21049"/>
                            <a:pt x="47581" y="-33661"/>
                            <a:pt x="12700" y="36102"/>
                          </a:cubicBezTo>
                          <a:cubicBezTo>
                            <a:pt x="9287" y="42928"/>
                            <a:pt x="4233" y="48802"/>
                            <a:pt x="0" y="55152"/>
                          </a:cubicBezTo>
                          <a:cubicBezTo>
                            <a:pt x="2117" y="84785"/>
                            <a:pt x="1187" y="114795"/>
                            <a:pt x="6350" y="144052"/>
                          </a:cubicBezTo>
                          <a:cubicBezTo>
                            <a:pt x="7676" y="151568"/>
                            <a:pt x="14164" y="157239"/>
                            <a:pt x="19050" y="163102"/>
                          </a:cubicBezTo>
                          <a:cubicBezTo>
                            <a:pt x="24799" y="170001"/>
                            <a:pt x="30792" y="176932"/>
                            <a:pt x="38100" y="182152"/>
                          </a:cubicBezTo>
                          <a:cubicBezTo>
                            <a:pt x="51832" y="191960"/>
                            <a:pt x="67004" y="196020"/>
                            <a:pt x="82550" y="201202"/>
                          </a:cubicBezTo>
                          <a:cubicBezTo>
                            <a:pt x="102676" y="231391"/>
                            <a:pt x="88010" y="217839"/>
                            <a:pt x="133350" y="232952"/>
                          </a:cubicBezTo>
                          <a:lnTo>
                            <a:pt x="152400" y="239302"/>
                          </a:lnTo>
                          <a:cubicBezTo>
                            <a:pt x="154517" y="230835"/>
                            <a:pt x="156352" y="222293"/>
                            <a:pt x="158750" y="213902"/>
                          </a:cubicBezTo>
                          <a:cubicBezTo>
                            <a:pt x="160589" y="207466"/>
                            <a:pt x="165839" y="201505"/>
                            <a:pt x="165100" y="194852"/>
                          </a:cubicBezTo>
                          <a:cubicBezTo>
                            <a:pt x="163622" y="181547"/>
                            <a:pt x="152400" y="156752"/>
                            <a:pt x="152400" y="156752"/>
                          </a:cubicBezTo>
                          <a:cubicBezTo>
                            <a:pt x="154517" y="148285"/>
                            <a:pt x="153163" y="138056"/>
                            <a:pt x="158750" y="131352"/>
                          </a:cubicBezTo>
                          <a:cubicBezTo>
                            <a:pt x="164810" y="124080"/>
                            <a:pt x="176878" y="124712"/>
                            <a:pt x="184150" y="118652"/>
                          </a:cubicBezTo>
                          <a:cubicBezTo>
                            <a:pt x="190013" y="113766"/>
                            <a:pt x="192617" y="105952"/>
                            <a:pt x="196850" y="99602"/>
                          </a:cubicBezTo>
                          <a:cubicBezTo>
                            <a:pt x="198967" y="91135"/>
                            <a:pt x="200802" y="82593"/>
                            <a:pt x="203200" y="74202"/>
                          </a:cubicBezTo>
                          <a:cubicBezTo>
                            <a:pt x="205039" y="67766"/>
                            <a:pt x="214997" y="59043"/>
                            <a:pt x="209550" y="55152"/>
                          </a:cubicBezTo>
                          <a:cubicBezTo>
                            <a:pt x="195347" y="45007"/>
                            <a:pt x="158750" y="42452"/>
                            <a:pt x="158750" y="42452"/>
                          </a:cubicBezTo>
                          <a:cubicBezTo>
                            <a:pt x="151731" y="21394"/>
                            <a:pt x="174625" y="15994"/>
                            <a:pt x="177800" y="10702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39" name="Freeform 138"/>
                    <p:cNvSpPr/>
                    <p:nvPr/>
                  </p:nvSpPr>
                  <p:spPr>
                    <a:xfrm rot="7027768">
                      <a:off x="826379" y="3121259"/>
                      <a:ext cx="105581" cy="160360"/>
                    </a:xfrm>
                    <a:custGeom>
                      <a:avLst/>
                      <a:gdLst>
                        <a:gd name="connsiteX0" fmla="*/ 177800 w 211161"/>
                        <a:gd name="connsiteY0" fmla="*/ 10702 h 239302"/>
                        <a:gd name="connsiteX1" fmla="*/ 177800 w 211161"/>
                        <a:gd name="connsiteY1" fmla="*/ 10702 h 239302"/>
                        <a:gd name="connsiteX2" fmla="*/ 12700 w 211161"/>
                        <a:gd name="connsiteY2" fmla="*/ 36102 h 239302"/>
                        <a:gd name="connsiteX3" fmla="*/ 0 w 211161"/>
                        <a:gd name="connsiteY3" fmla="*/ 55152 h 239302"/>
                        <a:gd name="connsiteX4" fmla="*/ 6350 w 211161"/>
                        <a:gd name="connsiteY4" fmla="*/ 144052 h 239302"/>
                        <a:gd name="connsiteX5" fmla="*/ 19050 w 211161"/>
                        <a:gd name="connsiteY5" fmla="*/ 163102 h 239302"/>
                        <a:gd name="connsiteX6" fmla="*/ 38100 w 211161"/>
                        <a:gd name="connsiteY6" fmla="*/ 182152 h 239302"/>
                        <a:gd name="connsiteX7" fmla="*/ 82550 w 211161"/>
                        <a:gd name="connsiteY7" fmla="*/ 201202 h 239302"/>
                        <a:gd name="connsiteX8" fmla="*/ 133350 w 211161"/>
                        <a:gd name="connsiteY8" fmla="*/ 232952 h 239302"/>
                        <a:gd name="connsiteX9" fmla="*/ 152400 w 211161"/>
                        <a:gd name="connsiteY9" fmla="*/ 239302 h 239302"/>
                        <a:gd name="connsiteX10" fmla="*/ 158750 w 211161"/>
                        <a:gd name="connsiteY10" fmla="*/ 213902 h 239302"/>
                        <a:gd name="connsiteX11" fmla="*/ 165100 w 211161"/>
                        <a:gd name="connsiteY11" fmla="*/ 194852 h 239302"/>
                        <a:gd name="connsiteX12" fmla="*/ 152400 w 211161"/>
                        <a:gd name="connsiteY12" fmla="*/ 156752 h 239302"/>
                        <a:gd name="connsiteX13" fmla="*/ 158750 w 211161"/>
                        <a:gd name="connsiteY13" fmla="*/ 131352 h 239302"/>
                        <a:gd name="connsiteX14" fmla="*/ 184150 w 211161"/>
                        <a:gd name="connsiteY14" fmla="*/ 118652 h 239302"/>
                        <a:gd name="connsiteX15" fmla="*/ 196850 w 211161"/>
                        <a:gd name="connsiteY15" fmla="*/ 99602 h 239302"/>
                        <a:gd name="connsiteX16" fmla="*/ 203200 w 211161"/>
                        <a:gd name="connsiteY16" fmla="*/ 74202 h 239302"/>
                        <a:gd name="connsiteX17" fmla="*/ 209550 w 211161"/>
                        <a:gd name="connsiteY17" fmla="*/ 55152 h 239302"/>
                        <a:gd name="connsiteX18" fmla="*/ 158750 w 211161"/>
                        <a:gd name="connsiteY18" fmla="*/ 42452 h 239302"/>
                        <a:gd name="connsiteX19" fmla="*/ 177800 w 211161"/>
                        <a:gd name="connsiteY19" fmla="*/ 10702 h 2393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211161" h="239302">
                          <a:moveTo>
                            <a:pt x="177800" y="10702"/>
                          </a:moveTo>
                          <a:lnTo>
                            <a:pt x="177800" y="10702"/>
                          </a:lnTo>
                          <a:cubicBezTo>
                            <a:pt x="-80875" y="21049"/>
                            <a:pt x="47581" y="-33661"/>
                            <a:pt x="12700" y="36102"/>
                          </a:cubicBezTo>
                          <a:cubicBezTo>
                            <a:pt x="9287" y="42928"/>
                            <a:pt x="4233" y="48802"/>
                            <a:pt x="0" y="55152"/>
                          </a:cubicBezTo>
                          <a:cubicBezTo>
                            <a:pt x="2117" y="84785"/>
                            <a:pt x="1187" y="114795"/>
                            <a:pt x="6350" y="144052"/>
                          </a:cubicBezTo>
                          <a:cubicBezTo>
                            <a:pt x="7676" y="151568"/>
                            <a:pt x="14164" y="157239"/>
                            <a:pt x="19050" y="163102"/>
                          </a:cubicBezTo>
                          <a:cubicBezTo>
                            <a:pt x="24799" y="170001"/>
                            <a:pt x="30792" y="176932"/>
                            <a:pt x="38100" y="182152"/>
                          </a:cubicBezTo>
                          <a:cubicBezTo>
                            <a:pt x="51832" y="191960"/>
                            <a:pt x="67004" y="196020"/>
                            <a:pt x="82550" y="201202"/>
                          </a:cubicBezTo>
                          <a:cubicBezTo>
                            <a:pt x="102676" y="231391"/>
                            <a:pt x="88010" y="217839"/>
                            <a:pt x="133350" y="232952"/>
                          </a:cubicBezTo>
                          <a:lnTo>
                            <a:pt x="152400" y="239302"/>
                          </a:lnTo>
                          <a:cubicBezTo>
                            <a:pt x="154517" y="230835"/>
                            <a:pt x="156352" y="222293"/>
                            <a:pt x="158750" y="213902"/>
                          </a:cubicBezTo>
                          <a:cubicBezTo>
                            <a:pt x="160589" y="207466"/>
                            <a:pt x="165839" y="201505"/>
                            <a:pt x="165100" y="194852"/>
                          </a:cubicBezTo>
                          <a:cubicBezTo>
                            <a:pt x="163622" y="181547"/>
                            <a:pt x="152400" y="156752"/>
                            <a:pt x="152400" y="156752"/>
                          </a:cubicBezTo>
                          <a:cubicBezTo>
                            <a:pt x="154517" y="148285"/>
                            <a:pt x="153163" y="138056"/>
                            <a:pt x="158750" y="131352"/>
                          </a:cubicBezTo>
                          <a:cubicBezTo>
                            <a:pt x="164810" y="124080"/>
                            <a:pt x="176878" y="124712"/>
                            <a:pt x="184150" y="118652"/>
                          </a:cubicBezTo>
                          <a:cubicBezTo>
                            <a:pt x="190013" y="113766"/>
                            <a:pt x="192617" y="105952"/>
                            <a:pt x="196850" y="99602"/>
                          </a:cubicBezTo>
                          <a:cubicBezTo>
                            <a:pt x="198967" y="91135"/>
                            <a:pt x="200802" y="82593"/>
                            <a:pt x="203200" y="74202"/>
                          </a:cubicBezTo>
                          <a:cubicBezTo>
                            <a:pt x="205039" y="67766"/>
                            <a:pt x="214997" y="59043"/>
                            <a:pt x="209550" y="55152"/>
                          </a:cubicBezTo>
                          <a:cubicBezTo>
                            <a:pt x="195347" y="45007"/>
                            <a:pt x="158750" y="42452"/>
                            <a:pt x="158750" y="42452"/>
                          </a:cubicBezTo>
                          <a:cubicBezTo>
                            <a:pt x="151731" y="21394"/>
                            <a:pt x="174625" y="15994"/>
                            <a:pt x="177800" y="10702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0" name="Freeform 139"/>
                    <p:cNvSpPr/>
                    <p:nvPr/>
                  </p:nvSpPr>
                  <p:spPr>
                    <a:xfrm>
                      <a:off x="951041" y="2539806"/>
                      <a:ext cx="162471" cy="135289"/>
                    </a:xfrm>
                    <a:custGeom>
                      <a:avLst/>
                      <a:gdLst>
                        <a:gd name="connsiteX0" fmla="*/ 94013 w 234478"/>
                        <a:gd name="connsiteY0" fmla="*/ 0 h 195711"/>
                        <a:gd name="connsiteX1" fmla="*/ 94013 w 234478"/>
                        <a:gd name="connsiteY1" fmla="*/ 0 h 195711"/>
                        <a:gd name="connsiteX2" fmla="*/ 77487 w 234478"/>
                        <a:gd name="connsiteY2" fmla="*/ 16525 h 195711"/>
                        <a:gd name="connsiteX3" fmla="*/ 63716 w 234478"/>
                        <a:gd name="connsiteY3" fmla="*/ 30296 h 195711"/>
                        <a:gd name="connsiteX4" fmla="*/ 52699 w 234478"/>
                        <a:gd name="connsiteY4" fmla="*/ 44067 h 195711"/>
                        <a:gd name="connsiteX5" fmla="*/ 41683 w 234478"/>
                        <a:gd name="connsiteY5" fmla="*/ 49576 h 195711"/>
                        <a:gd name="connsiteX6" fmla="*/ 25157 w 234478"/>
                        <a:gd name="connsiteY6" fmla="*/ 57838 h 195711"/>
                        <a:gd name="connsiteX7" fmla="*/ 16895 w 234478"/>
                        <a:gd name="connsiteY7" fmla="*/ 63347 h 195711"/>
                        <a:gd name="connsiteX8" fmla="*/ 11386 w 234478"/>
                        <a:gd name="connsiteY8" fmla="*/ 71609 h 195711"/>
                        <a:gd name="connsiteX9" fmla="*/ 5878 w 234478"/>
                        <a:gd name="connsiteY9" fmla="*/ 77118 h 195711"/>
                        <a:gd name="connsiteX10" fmla="*/ 369 w 234478"/>
                        <a:gd name="connsiteY10" fmla="*/ 93643 h 195711"/>
                        <a:gd name="connsiteX11" fmla="*/ 14140 w 234478"/>
                        <a:gd name="connsiteY11" fmla="*/ 129448 h 195711"/>
                        <a:gd name="connsiteX12" fmla="*/ 16895 w 234478"/>
                        <a:gd name="connsiteY12" fmla="*/ 137711 h 195711"/>
                        <a:gd name="connsiteX13" fmla="*/ 41683 w 234478"/>
                        <a:gd name="connsiteY13" fmla="*/ 156990 h 195711"/>
                        <a:gd name="connsiteX14" fmla="*/ 49945 w 234478"/>
                        <a:gd name="connsiteY14" fmla="*/ 162498 h 195711"/>
                        <a:gd name="connsiteX15" fmla="*/ 55454 w 234478"/>
                        <a:gd name="connsiteY15" fmla="*/ 168007 h 195711"/>
                        <a:gd name="connsiteX16" fmla="*/ 63716 w 234478"/>
                        <a:gd name="connsiteY16" fmla="*/ 170761 h 195711"/>
                        <a:gd name="connsiteX17" fmla="*/ 105030 w 234478"/>
                        <a:gd name="connsiteY17" fmla="*/ 176270 h 195711"/>
                        <a:gd name="connsiteX18" fmla="*/ 116046 w 234478"/>
                        <a:gd name="connsiteY18" fmla="*/ 179024 h 195711"/>
                        <a:gd name="connsiteX19" fmla="*/ 121555 w 234478"/>
                        <a:gd name="connsiteY19" fmla="*/ 184532 h 195711"/>
                        <a:gd name="connsiteX20" fmla="*/ 154605 w 234478"/>
                        <a:gd name="connsiteY20" fmla="*/ 187286 h 195711"/>
                        <a:gd name="connsiteX21" fmla="*/ 160114 w 234478"/>
                        <a:gd name="connsiteY21" fmla="*/ 192795 h 195711"/>
                        <a:gd name="connsiteX22" fmla="*/ 234478 w 234478"/>
                        <a:gd name="connsiteY22" fmla="*/ 192795 h 195711"/>
                        <a:gd name="connsiteX23" fmla="*/ 231724 w 234478"/>
                        <a:gd name="connsiteY23" fmla="*/ 176270 h 195711"/>
                        <a:gd name="connsiteX24" fmla="*/ 226215 w 234478"/>
                        <a:gd name="connsiteY24" fmla="*/ 170761 h 195711"/>
                        <a:gd name="connsiteX25" fmla="*/ 223461 w 234478"/>
                        <a:gd name="connsiteY25" fmla="*/ 162498 h 195711"/>
                        <a:gd name="connsiteX26" fmla="*/ 212444 w 234478"/>
                        <a:gd name="connsiteY26" fmla="*/ 145973 h 195711"/>
                        <a:gd name="connsiteX27" fmla="*/ 206936 w 234478"/>
                        <a:gd name="connsiteY27" fmla="*/ 126694 h 195711"/>
                        <a:gd name="connsiteX28" fmla="*/ 201427 w 234478"/>
                        <a:gd name="connsiteY28" fmla="*/ 88135 h 195711"/>
                        <a:gd name="connsiteX29" fmla="*/ 198673 w 234478"/>
                        <a:gd name="connsiteY29" fmla="*/ 77118 h 195711"/>
                        <a:gd name="connsiteX30" fmla="*/ 187656 w 234478"/>
                        <a:gd name="connsiteY30" fmla="*/ 63347 h 195711"/>
                        <a:gd name="connsiteX31" fmla="*/ 171131 w 234478"/>
                        <a:gd name="connsiteY31" fmla="*/ 57838 h 195711"/>
                        <a:gd name="connsiteX32" fmla="*/ 151851 w 234478"/>
                        <a:gd name="connsiteY32" fmla="*/ 49576 h 195711"/>
                        <a:gd name="connsiteX33" fmla="*/ 149097 w 234478"/>
                        <a:gd name="connsiteY33" fmla="*/ 41313 h 195711"/>
                        <a:gd name="connsiteX34" fmla="*/ 129818 w 234478"/>
                        <a:gd name="connsiteY34" fmla="*/ 33050 h 195711"/>
                        <a:gd name="connsiteX35" fmla="*/ 113292 w 234478"/>
                        <a:gd name="connsiteY35" fmla="*/ 27542 h 195711"/>
                        <a:gd name="connsiteX36" fmla="*/ 94013 w 234478"/>
                        <a:gd name="connsiteY36" fmla="*/ 16525 h 195711"/>
                        <a:gd name="connsiteX37" fmla="*/ 94013 w 234478"/>
                        <a:gd name="connsiteY37" fmla="*/ 0 h 1957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</a:cxnLst>
                      <a:rect l="l" t="t" r="r" b="b"/>
                      <a:pathLst>
                        <a:path w="234478" h="195711">
                          <a:moveTo>
                            <a:pt x="94013" y="0"/>
                          </a:moveTo>
                          <a:lnTo>
                            <a:pt x="94013" y="0"/>
                          </a:lnTo>
                          <a:cubicBezTo>
                            <a:pt x="88504" y="5508"/>
                            <a:pt x="82663" y="10703"/>
                            <a:pt x="77487" y="16525"/>
                          </a:cubicBezTo>
                          <a:cubicBezTo>
                            <a:pt x="64132" y="31549"/>
                            <a:pt x="80744" y="18945"/>
                            <a:pt x="63716" y="30296"/>
                          </a:cubicBezTo>
                          <a:cubicBezTo>
                            <a:pt x="60767" y="34720"/>
                            <a:pt x="57411" y="40925"/>
                            <a:pt x="52699" y="44067"/>
                          </a:cubicBezTo>
                          <a:cubicBezTo>
                            <a:pt x="49283" y="46344"/>
                            <a:pt x="45248" y="47539"/>
                            <a:pt x="41683" y="49576"/>
                          </a:cubicBezTo>
                          <a:cubicBezTo>
                            <a:pt x="26738" y="58116"/>
                            <a:pt x="40302" y="52790"/>
                            <a:pt x="25157" y="57838"/>
                          </a:cubicBezTo>
                          <a:cubicBezTo>
                            <a:pt x="22403" y="59674"/>
                            <a:pt x="19236" y="61006"/>
                            <a:pt x="16895" y="63347"/>
                          </a:cubicBezTo>
                          <a:cubicBezTo>
                            <a:pt x="14554" y="65688"/>
                            <a:pt x="13454" y="69024"/>
                            <a:pt x="11386" y="71609"/>
                          </a:cubicBezTo>
                          <a:cubicBezTo>
                            <a:pt x="9764" y="73637"/>
                            <a:pt x="7714" y="75282"/>
                            <a:pt x="5878" y="77118"/>
                          </a:cubicBezTo>
                          <a:cubicBezTo>
                            <a:pt x="4042" y="82626"/>
                            <a:pt x="-1467" y="88135"/>
                            <a:pt x="369" y="93643"/>
                          </a:cubicBezTo>
                          <a:cubicBezTo>
                            <a:pt x="19898" y="152228"/>
                            <a:pt x="38" y="96545"/>
                            <a:pt x="14140" y="129448"/>
                          </a:cubicBezTo>
                          <a:cubicBezTo>
                            <a:pt x="15284" y="132117"/>
                            <a:pt x="15153" y="135388"/>
                            <a:pt x="16895" y="137711"/>
                          </a:cubicBezTo>
                          <a:cubicBezTo>
                            <a:pt x="28769" y="153543"/>
                            <a:pt x="27895" y="149112"/>
                            <a:pt x="41683" y="156990"/>
                          </a:cubicBezTo>
                          <a:cubicBezTo>
                            <a:pt x="44557" y="158632"/>
                            <a:pt x="47360" y="160430"/>
                            <a:pt x="49945" y="162498"/>
                          </a:cubicBezTo>
                          <a:cubicBezTo>
                            <a:pt x="51973" y="164120"/>
                            <a:pt x="53227" y="166671"/>
                            <a:pt x="55454" y="168007"/>
                          </a:cubicBezTo>
                          <a:cubicBezTo>
                            <a:pt x="57943" y="169501"/>
                            <a:pt x="60925" y="169964"/>
                            <a:pt x="63716" y="170761"/>
                          </a:cubicBezTo>
                          <a:cubicBezTo>
                            <a:pt x="80746" y="175626"/>
                            <a:pt x="81210" y="174104"/>
                            <a:pt x="105030" y="176270"/>
                          </a:cubicBezTo>
                          <a:cubicBezTo>
                            <a:pt x="108702" y="177188"/>
                            <a:pt x="112661" y="177331"/>
                            <a:pt x="116046" y="179024"/>
                          </a:cubicBezTo>
                          <a:cubicBezTo>
                            <a:pt x="118369" y="180185"/>
                            <a:pt x="119016" y="183988"/>
                            <a:pt x="121555" y="184532"/>
                          </a:cubicBezTo>
                          <a:cubicBezTo>
                            <a:pt x="132364" y="186848"/>
                            <a:pt x="143588" y="186368"/>
                            <a:pt x="154605" y="187286"/>
                          </a:cubicBezTo>
                          <a:cubicBezTo>
                            <a:pt x="156441" y="189122"/>
                            <a:pt x="157562" y="192316"/>
                            <a:pt x="160114" y="192795"/>
                          </a:cubicBezTo>
                          <a:cubicBezTo>
                            <a:pt x="188444" y="198107"/>
                            <a:pt x="206419" y="194953"/>
                            <a:pt x="234478" y="192795"/>
                          </a:cubicBezTo>
                          <a:cubicBezTo>
                            <a:pt x="233560" y="187287"/>
                            <a:pt x="233685" y="181499"/>
                            <a:pt x="231724" y="176270"/>
                          </a:cubicBezTo>
                          <a:cubicBezTo>
                            <a:pt x="230812" y="173838"/>
                            <a:pt x="227551" y="172988"/>
                            <a:pt x="226215" y="170761"/>
                          </a:cubicBezTo>
                          <a:cubicBezTo>
                            <a:pt x="224721" y="168271"/>
                            <a:pt x="224871" y="165036"/>
                            <a:pt x="223461" y="162498"/>
                          </a:cubicBezTo>
                          <a:cubicBezTo>
                            <a:pt x="220246" y="156711"/>
                            <a:pt x="214538" y="152254"/>
                            <a:pt x="212444" y="145973"/>
                          </a:cubicBezTo>
                          <a:cubicBezTo>
                            <a:pt x="208493" y="134120"/>
                            <a:pt x="210394" y="140527"/>
                            <a:pt x="206936" y="126694"/>
                          </a:cubicBezTo>
                          <a:cubicBezTo>
                            <a:pt x="204530" y="105042"/>
                            <a:pt x="205324" y="105672"/>
                            <a:pt x="201427" y="88135"/>
                          </a:cubicBezTo>
                          <a:cubicBezTo>
                            <a:pt x="200606" y="84440"/>
                            <a:pt x="200164" y="80597"/>
                            <a:pt x="198673" y="77118"/>
                          </a:cubicBezTo>
                          <a:cubicBezTo>
                            <a:pt x="197611" y="74639"/>
                            <a:pt x="190889" y="64963"/>
                            <a:pt x="187656" y="63347"/>
                          </a:cubicBezTo>
                          <a:cubicBezTo>
                            <a:pt x="182463" y="60750"/>
                            <a:pt x="176324" y="60434"/>
                            <a:pt x="171131" y="57838"/>
                          </a:cubicBezTo>
                          <a:cubicBezTo>
                            <a:pt x="157517" y="51032"/>
                            <a:pt x="164009" y="53628"/>
                            <a:pt x="151851" y="49576"/>
                          </a:cubicBezTo>
                          <a:cubicBezTo>
                            <a:pt x="150933" y="46822"/>
                            <a:pt x="150591" y="43803"/>
                            <a:pt x="149097" y="41313"/>
                          </a:cubicBezTo>
                          <a:cubicBezTo>
                            <a:pt x="144024" y="32857"/>
                            <a:pt x="139385" y="35659"/>
                            <a:pt x="129818" y="33050"/>
                          </a:cubicBezTo>
                          <a:cubicBezTo>
                            <a:pt x="124216" y="31522"/>
                            <a:pt x="118485" y="30139"/>
                            <a:pt x="113292" y="27542"/>
                          </a:cubicBezTo>
                          <a:cubicBezTo>
                            <a:pt x="108973" y="25382"/>
                            <a:pt x="97905" y="20417"/>
                            <a:pt x="94013" y="16525"/>
                          </a:cubicBezTo>
                          <a:lnTo>
                            <a:pt x="94013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1" name="Freeform 140"/>
                    <p:cNvSpPr/>
                    <p:nvPr/>
                  </p:nvSpPr>
                  <p:spPr>
                    <a:xfrm rot="3288747">
                      <a:off x="792205" y="2671214"/>
                      <a:ext cx="128804" cy="131023"/>
                    </a:xfrm>
                    <a:custGeom>
                      <a:avLst/>
                      <a:gdLst>
                        <a:gd name="connsiteX0" fmla="*/ 94013 w 234478"/>
                        <a:gd name="connsiteY0" fmla="*/ 0 h 195711"/>
                        <a:gd name="connsiteX1" fmla="*/ 94013 w 234478"/>
                        <a:gd name="connsiteY1" fmla="*/ 0 h 195711"/>
                        <a:gd name="connsiteX2" fmla="*/ 77487 w 234478"/>
                        <a:gd name="connsiteY2" fmla="*/ 16525 h 195711"/>
                        <a:gd name="connsiteX3" fmla="*/ 63716 w 234478"/>
                        <a:gd name="connsiteY3" fmla="*/ 30296 h 195711"/>
                        <a:gd name="connsiteX4" fmla="*/ 52699 w 234478"/>
                        <a:gd name="connsiteY4" fmla="*/ 44067 h 195711"/>
                        <a:gd name="connsiteX5" fmla="*/ 41683 w 234478"/>
                        <a:gd name="connsiteY5" fmla="*/ 49576 h 195711"/>
                        <a:gd name="connsiteX6" fmla="*/ 25157 w 234478"/>
                        <a:gd name="connsiteY6" fmla="*/ 57838 h 195711"/>
                        <a:gd name="connsiteX7" fmla="*/ 16895 w 234478"/>
                        <a:gd name="connsiteY7" fmla="*/ 63347 h 195711"/>
                        <a:gd name="connsiteX8" fmla="*/ 11386 w 234478"/>
                        <a:gd name="connsiteY8" fmla="*/ 71609 h 195711"/>
                        <a:gd name="connsiteX9" fmla="*/ 5878 w 234478"/>
                        <a:gd name="connsiteY9" fmla="*/ 77118 h 195711"/>
                        <a:gd name="connsiteX10" fmla="*/ 369 w 234478"/>
                        <a:gd name="connsiteY10" fmla="*/ 93643 h 195711"/>
                        <a:gd name="connsiteX11" fmla="*/ 14140 w 234478"/>
                        <a:gd name="connsiteY11" fmla="*/ 129448 h 195711"/>
                        <a:gd name="connsiteX12" fmla="*/ 16895 w 234478"/>
                        <a:gd name="connsiteY12" fmla="*/ 137711 h 195711"/>
                        <a:gd name="connsiteX13" fmla="*/ 41683 w 234478"/>
                        <a:gd name="connsiteY13" fmla="*/ 156990 h 195711"/>
                        <a:gd name="connsiteX14" fmla="*/ 49945 w 234478"/>
                        <a:gd name="connsiteY14" fmla="*/ 162498 h 195711"/>
                        <a:gd name="connsiteX15" fmla="*/ 55454 w 234478"/>
                        <a:gd name="connsiteY15" fmla="*/ 168007 h 195711"/>
                        <a:gd name="connsiteX16" fmla="*/ 63716 w 234478"/>
                        <a:gd name="connsiteY16" fmla="*/ 170761 h 195711"/>
                        <a:gd name="connsiteX17" fmla="*/ 105030 w 234478"/>
                        <a:gd name="connsiteY17" fmla="*/ 176270 h 195711"/>
                        <a:gd name="connsiteX18" fmla="*/ 116046 w 234478"/>
                        <a:gd name="connsiteY18" fmla="*/ 179024 h 195711"/>
                        <a:gd name="connsiteX19" fmla="*/ 121555 w 234478"/>
                        <a:gd name="connsiteY19" fmla="*/ 184532 h 195711"/>
                        <a:gd name="connsiteX20" fmla="*/ 154605 w 234478"/>
                        <a:gd name="connsiteY20" fmla="*/ 187286 h 195711"/>
                        <a:gd name="connsiteX21" fmla="*/ 160114 w 234478"/>
                        <a:gd name="connsiteY21" fmla="*/ 192795 h 195711"/>
                        <a:gd name="connsiteX22" fmla="*/ 234478 w 234478"/>
                        <a:gd name="connsiteY22" fmla="*/ 192795 h 195711"/>
                        <a:gd name="connsiteX23" fmla="*/ 231724 w 234478"/>
                        <a:gd name="connsiteY23" fmla="*/ 176270 h 195711"/>
                        <a:gd name="connsiteX24" fmla="*/ 226215 w 234478"/>
                        <a:gd name="connsiteY24" fmla="*/ 170761 h 195711"/>
                        <a:gd name="connsiteX25" fmla="*/ 223461 w 234478"/>
                        <a:gd name="connsiteY25" fmla="*/ 162498 h 195711"/>
                        <a:gd name="connsiteX26" fmla="*/ 212444 w 234478"/>
                        <a:gd name="connsiteY26" fmla="*/ 145973 h 195711"/>
                        <a:gd name="connsiteX27" fmla="*/ 206936 w 234478"/>
                        <a:gd name="connsiteY27" fmla="*/ 126694 h 195711"/>
                        <a:gd name="connsiteX28" fmla="*/ 201427 w 234478"/>
                        <a:gd name="connsiteY28" fmla="*/ 88135 h 195711"/>
                        <a:gd name="connsiteX29" fmla="*/ 198673 w 234478"/>
                        <a:gd name="connsiteY29" fmla="*/ 77118 h 195711"/>
                        <a:gd name="connsiteX30" fmla="*/ 187656 w 234478"/>
                        <a:gd name="connsiteY30" fmla="*/ 63347 h 195711"/>
                        <a:gd name="connsiteX31" fmla="*/ 171131 w 234478"/>
                        <a:gd name="connsiteY31" fmla="*/ 57838 h 195711"/>
                        <a:gd name="connsiteX32" fmla="*/ 151851 w 234478"/>
                        <a:gd name="connsiteY32" fmla="*/ 49576 h 195711"/>
                        <a:gd name="connsiteX33" fmla="*/ 149097 w 234478"/>
                        <a:gd name="connsiteY33" fmla="*/ 41313 h 195711"/>
                        <a:gd name="connsiteX34" fmla="*/ 129818 w 234478"/>
                        <a:gd name="connsiteY34" fmla="*/ 33050 h 195711"/>
                        <a:gd name="connsiteX35" fmla="*/ 113292 w 234478"/>
                        <a:gd name="connsiteY35" fmla="*/ 27542 h 195711"/>
                        <a:gd name="connsiteX36" fmla="*/ 94013 w 234478"/>
                        <a:gd name="connsiteY36" fmla="*/ 16525 h 195711"/>
                        <a:gd name="connsiteX37" fmla="*/ 94013 w 234478"/>
                        <a:gd name="connsiteY37" fmla="*/ 0 h 1957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</a:cxnLst>
                      <a:rect l="l" t="t" r="r" b="b"/>
                      <a:pathLst>
                        <a:path w="234478" h="195711">
                          <a:moveTo>
                            <a:pt x="94013" y="0"/>
                          </a:moveTo>
                          <a:lnTo>
                            <a:pt x="94013" y="0"/>
                          </a:lnTo>
                          <a:cubicBezTo>
                            <a:pt x="88504" y="5508"/>
                            <a:pt x="82663" y="10703"/>
                            <a:pt x="77487" y="16525"/>
                          </a:cubicBezTo>
                          <a:cubicBezTo>
                            <a:pt x="64132" y="31549"/>
                            <a:pt x="80744" y="18945"/>
                            <a:pt x="63716" y="30296"/>
                          </a:cubicBezTo>
                          <a:cubicBezTo>
                            <a:pt x="60767" y="34720"/>
                            <a:pt x="57411" y="40925"/>
                            <a:pt x="52699" y="44067"/>
                          </a:cubicBezTo>
                          <a:cubicBezTo>
                            <a:pt x="49283" y="46344"/>
                            <a:pt x="45248" y="47539"/>
                            <a:pt x="41683" y="49576"/>
                          </a:cubicBezTo>
                          <a:cubicBezTo>
                            <a:pt x="26738" y="58116"/>
                            <a:pt x="40302" y="52790"/>
                            <a:pt x="25157" y="57838"/>
                          </a:cubicBezTo>
                          <a:cubicBezTo>
                            <a:pt x="22403" y="59674"/>
                            <a:pt x="19236" y="61006"/>
                            <a:pt x="16895" y="63347"/>
                          </a:cubicBezTo>
                          <a:cubicBezTo>
                            <a:pt x="14554" y="65688"/>
                            <a:pt x="13454" y="69024"/>
                            <a:pt x="11386" y="71609"/>
                          </a:cubicBezTo>
                          <a:cubicBezTo>
                            <a:pt x="9764" y="73637"/>
                            <a:pt x="7714" y="75282"/>
                            <a:pt x="5878" y="77118"/>
                          </a:cubicBezTo>
                          <a:cubicBezTo>
                            <a:pt x="4042" y="82626"/>
                            <a:pt x="-1467" y="88135"/>
                            <a:pt x="369" y="93643"/>
                          </a:cubicBezTo>
                          <a:cubicBezTo>
                            <a:pt x="19898" y="152228"/>
                            <a:pt x="38" y="96545"/>
                            <a:pt x="14140" y="129448"/>
                          </a:cubicBezTo>
                          <a:cubicBezTo>
                            <a:pt x="15284" y="132117"/>
                            <a:pt x="15153" y="135388"/>
                            <a:pt x="16895" y="137711"/>
                          </a:cubicBezTo>
                          <a:cubicBezTo>
                            <a:pt x="28769" y="153543"/>
                            <a:pt x="27895" y="149112"/>
                            <a:pt x="41683" y="156990"/>
                          </a:cubicBezTo>
                          <a:cubicBezTo>
                            <a:pt x="44557" y="158632"/>
                            <a:pt x="47360" y="160430"/>
                            <a:pt x="49945" y="162498"/>
                          </a:cubicBezTo>
                          <a:cubicBezTo>
                            <a:pt x="51973" y="164120"/>
                            <a:pt x="53227" y="166671"/>
                            <a:pt x="55454" y="168007"/>
                          </a:cubicBezTo>
                          <a:cubicBezTo>
                            <a:pt x="57943" y="169501"/>
                            <a:pt x="60925" y="169964"/>
                            <a:pt x="63716" y="170761"/>
                          </a:cubicBezTo>
                          <a:cubicBezTo>
                            <a:pt x="80746" y="175626"/>
                            <a:pt x="81210" y="174104"/>
                            <a:pt x="105030" y="176270"/>
                          </a:cubicBezTo>
                          <a:cubicBezTo>
                            <a:pt x="108702" y="177188"/>
                            <a:pt x="112661" y="177331"/>
                            <a:pt x="116046" y="179024"/>
                          </a:cubicBezTo>
                          <a:cubicBezTo>
                            <a:pt x="118369" y="180185"/>
                            <a:pt x="119016" y="183988"/>
                            <a:pt x="121555" y="184532"/>
                          </a:cubicBezTo>
                          <a:cubicBezTo>
                            <a:pt x="132364" y="186848"/>
                            <a:pt x="143588" y="186368"/>
                            <a:pt x="154605" y="187286"/>
                          </a:cubicBezTo>
                          <a:cubicBezTo>
                            <a:pt x="156441" y="189122"/>
                            <a:pt x="157562" y="192316"/>
                            <a:pt x="160114" y="192795"/>
                          </a:cubicBezTo>
                          <a:cubicBezTo>
                            <a:pt x="188444" y="198107"/>
                            <a:pt x="206419" y="194953"/>
                            <a:pt x="234478" y="192795"/>
                          </a:cubicBezTo>
                          <a:cubicBezTo>
                            <a:pt x="233560" y="187287"/>
                            <a:pt x="233685" y="181499"/>
                            <a:pt x="231724" y="176270"/>
                          </a:cubicBezTo>
                          <a:cubicBezTo>
                            <a:pt x="230812" y="173838"/>
                            <a:pt x="227551" y="172988"/>
                            <a:pt x="226215" y="170761"/>
                          </a:cubicBezTo>
                          <a:cubicBezTo>
                            <a:pt x="224721" y="168271"/>
                            <a:pt x="224871" y="165036"/>
                            <a:pt x="223461" y="162498"/>
                          </a:cubicBezTo>
                          <a:cubicBezTo>
                            <a:pt x="220246" y="156711"/>
                            <a:pt x="214538" y="152254"/>
                            <a:pt x="212444" y="145973"/>
                          </a:cubicBezTo>
                          <a:cubicBezTo>
                            <a:pt x="208493" y="134120"/>
                            <a:pt x="210394" y="140527"/>
                            <a:pt x="206936" y="126694"/>
                          </a:cubicBezTo>
                          <a:cubicBezTo>
                            <a:pt x="204530" y="105042"/>
                            <a:pt x="205324" y="105672"/>
                            <a:pt x="201427" y="88135"/>
                          </a:cubicBezTo>
                          <a:cubicBezTo>
                            <a:pt x="200606" y="84440"/>
                            <a:pt x="200164" y="80597"/>
                            <a:pt x="198673" y="77118"/>
                          </a:cubicBezTo>
                          <a:cubicBezTo>
                            <a:pt x="197611" y="74639"/>
                            <a:pt x="190889" y="64963"/>
                            <a:pt x="187656" y="63347"/>
                          </a:cubicBezTo>
                          <a:cubicBezTo>
                            <a:pt x="182463" y="60750"/>
                            <a:pt x="176324" y="60434"/>
                            <a:pt x="171131" y="57838"/>
                          </a:cubicBezTo>
                          <a:cubicBezTo>
                            <a:pt x="157517" y="51032"/>
                            <a:pt x="164009" y="53628"/>
                            <a:pt x="151851" y="49576"/>
                          </a:cubicBezTo>
                          <a:cubicBezTo>
                            <a:pt x="150933" y="46822"/>
                            <a:pt x="150591" y="43803"/>
                            <a:pt x="149097" y="41313"/>
                          </a:cubicBezTo>
                          <a:cubicBezTo>
                            <a:pt x="144024" y="32857"/>
                            <a:pt x="139385" y="35659"/>
                            <a:pt x="129818" y="33050"/>
                          </a:cubicBezTo>
                          <a:cubicBezTo>
                            <a:pt x="124216" y="31522"/>
                            <a:pt x="118485" y="30139"/>
                            <a:pt x="113292" y="27542"/>
                          </a:cubicBezTo>
                          <a:cubicBezTo>
                            <a:pt x="108973" y="25382"/>
                            <a:pt x="97905" y="20417"/>
                            <a:pt x="94013" y="16525"/>
                          </a:cubicBezTo>
                          <a:lnTo>
                            <a:pt x="94013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2" name="Freeform 141"/>
                    <p:cNvSpPr/>
                    <p:nvPr/>
                  </p:nvSpPr>
                  <p:spPr>
                    <a:xfrm>
                      <a:off x="1112568" y="2499473"/>
                      <a:ext cx="137606" cy="100409"/>
                    </a:xfrm>
                    <a:custGeom>
                      <a:avLst/>
                      <a:gdLst>
                        <a:gd name="connsiteX0" fmla="*/ 149852 w 219300"/>
                        <a:gd name="connsiteY0" fmla="*/ 0 h 168093"/>
                        <a:gd name="connsiteX1" fmla="*/ 149852 w 219300"/>
                        <a:gd name="connsiteY1" fmla="*/ 0 h 168093"/>
                        <a:gd name="connsiteX2" fmla="*/ 100276 w 219300"/>
                        <a:gd name="connsiteY2" fmla="*/ 19279 h 168093"/>
                        <a:gd name="connsiteX3" fmla="*/ 92014 w 219300"/>
                        <a:gd name="connsiteY3" fmla="*/ 24788 h 168093"/>
                        <a:gd name="connsiteX4" fmla="*/ 75488 w 219300"/>
                        <a:gd name="connsiteY4" fmla="*/ 38559 h 168093"/>
                        <a:gd name="connsiteX5" fmla="*/ 64472 w 219300"/>
                        <a:gd name="connsiteY5" fmla="*/ 41313 h 168093"/>
                        <a:gd name="connsiteX6" fmla="*/ 58963 w 219300"/>
                        <a:gd name="connsiteY6" fmla="*/ 49576 h 168093"/>
                        <a:gd name="connsiteX7" fmla="*/ 50700 w 219300"/>
                        <a:gd name="connsiteY7" fmla="*/ 63347 h 168093"/>
                        <a:gd name="connsiteX8" fmla="*/ 42438 w 219300"/>
                        <a:gd name="connsiteY8" fmla="*/ 71609 h 168093"/>
                        <a:gd name="connsiteX9" fmla="*/ 39684 w 219300"/>
                        <a:gd name="connsiteY9" fmla="*/ 82626 h 168093"/>
                        <a:gd name="connsiteX10" fmla="*/ 36929 w 219300"/>
                        <a:gd name="connsiteY10" fmla="*/ 101906 h 168093"/>
                        <a:gd name="connsiteX11" fmla="*/ 25913 w 219300"/>
                        <a:gd name="connsiteY11" fmla="*/ 118431 h 168093"/>
                        <a:gd name="connsiteX12" fmla="*/ 20404 w 219300"/>
                        <a:gd name="connsiteY12" fmla="*/ 129448 h 168093"/>
                        <a:gd name="connsiteX13" fmla="*/ 9387 w 219300"/>
                        <a:gd name="connsiteY13" fmla="*/ 134956 h 168093"/>
                        <a:gd name="connsiteX14" fmla="*/ 9387 w 219300"/>
                        <a:gd name="connsiteY14" fmla="*/ 156990 h 168093"/>
                        <a:gd name="connsiteX15" fmla="*/ 61717 w 219300"/>
                        <a:gd name="connsiteY15" fmla="*/ 159744 h 168093"/>
                        <a:gd name="connsiteX16" fmla="*/ 92014 w 219300"/>
                        <a:gd name="connsiteY16" fmla="*/ 154236 h 168093"/>
                        <a:gd name="connsiteX17" fmla="*/ 125064 w 219300"/>
                        <a:gd name="connsiteY17" fmla="*/ 159744 h 168093"/>
                        <a:gd name="connsiteX18" fmla="*/ 138835 w 219300"/>
                        <a:gd name="connsiteY18" fmla="*/ 156990 h 168093"/>
                        <a:gd name="connsiteX19" fmla="*/ 141590 w 219300"/>
                        <a:gd name="connsiteY19" fmla="*/ 143219 h 168093"/>
                        <a:gd name="connsiteX20" fmla="*/ 149852 w 219300"/>
                        <a:gd name="connsiteY20" fmla="*/ 137711 h 168093"/>
                        <a:gd name="connsiteX21" fmla="*/ 169132 w 219300"/>
                        <a:gd name="connsiteY21" fmla="*/ 140465 h 168093"/>
                        <a:gd name="connsiteX22" fmla="*/ 177394 w 219300"/>
                        <a:gd name="connsiteY22" fmla="*/ 148727 h 168093"/>
                        <a:gd name="connsiteX23" fmla="*/ 185657 w 219300"/>
                        <a:gd name="connsiteY23" fmla="*/ 151482 h 168093"/>
                        <a:gd name="connsiteX24" fmla="*/ 199428 w 219300"/>
                        <a:gd name="connsiteY24" fmla="*/ 162498 h 168093"/>
                        <a:gd name="connsiteX25" fmla="*/ 204937 w 219300"/>
                        <a:gd name="connsiteY25" fmla="*/ 168007 h 168093"/>
                        <a:gd name="connsiteX26" fmla="*/ 213199 w 219300"/>
                        <a:gd name="connsiteY26" fmla="*/ 165253 h 168093"/>
                        <a:gd name="connsiteX27" fmla="*/ 215953 w 219300"/>
                        <a:gd name="connsiteY27" fmla="*/ 129448 h 168093"/>
                        <a:gd name="connsiteX28" fmla="*/ 210445 w 219300"/>
                        <a:gd name="connsiteY28" fmla="*/ 101906 h 168093"/>
                        <a:gd name="connsiteX29" fmla="*/ 207691 w 219300"/>
                        <a:gd name="connsiteY29" fmla="*/ 90889 h 168093"/>
                        <a:gd name="connsiteX30" fmla="*/ 188411 w 219300"/>
                        <a:gd name="connsiteY30" fmla="*/ 55084 h 168093"/>
                        <a:gd name="connsiteX31" fmla="*/ 177394 w 219300"/>
                        <a:gd name="connsiteY31" fmla="*/ 52330 h 168093"/>
                        <a:gd name="connsiteX32" fmla="*/ 169132 w 219300"/>
                        <a:gd name="connsiteY32" fmla="*/ 24788 h 168093"/>
                        <a:gd name="connsiteX33" fmla="*/ 166378 w 219300"/>
                        <a:gd name="connsiteY33" fmla="*/ 16525 h 168093"/>
                        <a:gd name="connsiteX34" fmla="*/ 155361 w 219300"/>
                        <a:gd name="connsiteY34" fmla="*/ 8262 h 168093"/>
                        <a:gd name="connsiteX35" fmla="*/ 149852 w 219300"/>
                        <a:gd name="connsiteY35" fmla="*/ 0 h 1680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219300" h="168093">
                          <a:moveTo>
                            <a:pt x="149852" y="0"/>
                          </a:moveTo>
                          <a:lnTo>
                            <a:pt x="149852" y="0"/>
                          </a:lnTo>
                          <a:cubicBezTo>
                            <a:pt x="133139" y="5571"/>
                            <a:pt x="115707" y="10461"/>
                            <a:pt x="100276" y="19279"/>
                          </a:cubicBezTo>
                          <a:cubicBezTo>
                            <a:pt x="97402" y="20921"/>
                            <a:pt x="94599" y="22720"/>
                            <a:pt x="92014" y="24788"/>
                          </a:cubicBezTo>
                          <a:cubicBezTo>
                            <a:pt x="83600" y="31519"/>
                            <a:pt x="87979" y="32313"/>
                            <a:pt x="75488" y="38559"/>
                          </a:cubicBezTo>
                          <a:cubicBezTo>
                            <a:pt x="72103" y="40252"/>
                            <a:pt x="68144" y="40395"/>
                            <a:pt x="64472" y="41313"/>
                          </a:cubicBezTo>
                          <a:cubicBezTo>
                            <a:pt x="62636" y="44067"/>
                            <a:pt x="60718" y="46769"/>
                            <a:pt x="58963" y="49576"/>
                          </a:cubicBezTo>
                          <a:cubicBezTo>
                            <a:pt x="56126" y="54115"/>
                            <a:pt x="53912" y="59064"/>
                            <a:pt x="50700" y="63347"/>
                          </a:cubicBezTo>
                          <a:cubicBezTo>
                            <a:pt x="48363" y="66463"/>
                            <a:pt x="45192" y="68855"/>
                            <a:pt x="42438" y="71609"/>
                          </a:cubicBezTo>
                          <a:cubicBezTo>
                            <a:pt x="41520" y="75281"/>
                            <a:pt x="40361" y="78902"/>
                            <a:pt x="39684" y="82626"/>
                          </a:cubicBezTo>
                          <a:cubicBezTo>
                            <a:pt x="38523" y="89013"/>
                            <a:pt x="39259" y="95847"/>
                            <a:pt x="36929" y="101906"/>
                          </a:cubicBezTo>
                          <a:cubicBezTo>
                            <a:pt x="34553" y="108085"/>
                            <a:pt x="28874" y="112510"/>
                            <a:pt x="25913" y="118431"/>
                          </a:cubicBezTo>
                          <a:cubicBezTo>
                            <a:pt x="24077" y="122103"/>
                            <a:pt x="23307" y="126545"/>
                            <a:pt x="20404" y="129448"/>
                          </a:cubicBezTo>
                          <a:cubicBezTo>
                            <a:pt x="17501" y="132351"/>
                            <a:pt x="13059" y="133120"/>
                            <a:pt x="9387" y="134956"/>
                          </a:cubicBezTo>
                          <a:cubicBezTo>
                            <a:pt x="5435" y="138909"/>
                            <a:pt x="-9600" y="150661"/>
                            <a:pt x="9387" y="156990"/>
                          </a:cubicBezTo>
                          <a:cubicBezTo>
                            <a:pt x="25958" y="162514"/>
                            <a:pt x="44274" y="158826"/>
                            <a:pt x="61717" y="159744"/>
                          </a:cubicBezTo>
                          <a:cubicBezTo>
                            <a:pt x="82419" y="166644"/>
                            <a:pt x="53760" y="159017"/>
                            <a:pt x="92014" y="154236"/>
                          </a:cubicBezTo>
                          <a:cubicBezTo>
                            <a:pt x="100610" y="153162"/>
                            <a:pt x="115660" y="157393"/>
                            <a:pt x="125064" y="159744"/>
                          </a:cubicBezTo>
                          <a:cubicBezTo>
                            <a:pt x="129654" y="158826"/>
                            <a:pt x="135525" y="160300"/>
                            <a:pt x="138835" y="156990"/>
                          </a:cubicBezTo>
                          <a:cubicBezTo>
                            <a:pt x="142145" y="153680"/>
                            <a:pt x="139267" y="147283"/>
                            <a:pt x="141590" y="143219"/>
                          </a:cubicBezTo>
                          <a:cubicBezTo>
                            <a:pt x="143232" y="140345"/>
                            <a:pt x="147098" y="139547"/>
                            <a:pt x="149852" y="137711"/>
                          </a:cubicBezTo>
                          <a:cubicBezTo>
                            <a:pt x="156279" y="138629"/>
                            <a:pt x="163104" y="138054"/>
                            <a:pt x="169132" y="140465"/>
                          </a:cubicBezTo>
                          <a:cubicBezTo>
                            <a:pt x="172748" y="141911"/>
                            <a:pt x="174153" y="146567"/>
                            <a:pt x="177394" y="148727"/>
                          </a:cubicBezTo>
                          <a:cubicBezTo>
                            <a:pt x="179810" y="150338"/>
                            <a:pt x="182903" y="150564"/>
                            <a:pt x="185657" y="151482"/>
                          </a:cubicBezTo>
                          <a:cubicBezTo>
                            <a:pt x="190247" y="155154"/>
                            <a:pt x="194965" y="158673"/>
                            <a:pt x="199428" y="162498"/>
                          </a:cubicBezTo>
                          <a:cubicBezTo>
                            <a:pt x="201400" y="164188"/>
                            <a:pt x="202390" y="167498"/>
                            <a:pt x="204937" y="168007"/>
                          </a:cubicBezTo>
                          <a:cubicBezTo>
                            <a:pt x="207784" y="168576"/>
                            <a:pt x="210445" y="166171"/>
                            <a:pt x="213199" y="165253"/>
                          </a:cubicBezTo>
                          <a:cubicBezTo>
                            <a:pt x="222268" y="147117"/>
                            <a:pt x="219482" y="157676"/>
                            <a:pt x="215953" y="129448"/>
                          </a:cubicBezTo>
                          <a:cubicBezTo>
                            <a:pt x="212296" y="100193"/>
                            <a:pt x="215472" y="119502"/>
                            <a:pt x="210445" y="101906"/>
                          </a:cubicBezTo>
                          <a:cubicBezTo>
                            <a:pt x="209405" y="98266"/>
                            <a:pt x="208964" y="94454"/>
                            <a:pt x="207691" y="90889"/>
                          </a:cubicBezTo>
                          <a:cubicBezTo>
                            <a:pt x="204352" y="81541"/>
                            <a:pt x="200071" y="61747"/>
                            <a:pt x="188411" y="55084"/>
                          </a:cubicBezTo>
                          <a:cubicBezTo>
                            <a:pt x="185124" y="53206"/>
                            <a:pt x="181066" y="53248"/>
                            <a:pt x="177394" y="52330"/>
                          </a:cubicBezTo>
                          <a:cubicBezTo>
                            <a:pt x="164304" y="13055"/>
                            <a:pt x="177457" y="53926"/>
                            <a:pt x="169132" y="24788"/>
                          </a:cubicBezTo>
                          <a:cubicBezTo>
                            <a:pt x="168334" y="21996"/>
                            <a:pt x="168237" y="18755"/>
                            <a:pt x="166378" y="16525"/>
                          </a:cubicBezTo>
                          <a:cubicBezTo>
                            <a:pt x="163439" y="12998"/>
                            <a:pt x="158946" y="11130"/>
                            <a:pt x="155361" y="8262"/>
                          </a:cubicBezTo>
                          <a:cubicBezTo>
                            <a:pt x="154347" y="7451"/>
                            <a:pt x="150770" y="1377"/>
                            <a:pt x="149852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3" name="Freeform 142"/>
                    <p:cNvSpPr/>
                    <p:nvPr/>
                  </p:nvSpPr>
                  <p:spPr>
                    <a:xfrm rot="19131643">
                      <a:off x="1096526" y="2975645"/>
                      <a:ext cx="137606" cy="100409"/>
                    </a:xfrm>
                    <a:custGeom>
                      <a:avLst/>
                      <a:gdLst>
                        <a:gd name="connsiteX0" fmla="*/ 149852 w 219300"/>
                        <a:gd name="connsiteY0" fmla="*/ 0 h 168093"/>
                        <a:gd name="connsiteX1" fmla="*/ 149852 w 219300"/>
                        <a:gd name="connsiteY1" fmla="*/ 0 h 168093"/>
                        <a:gd name="connsiteX2" fmla="*/ 100276 w 219300"/>
                        <a:gd name="connsiteY2" fmla="*/ 19279 h 168093"/>
                        <a:gd name="connsiteX3" fmla="*/ 92014 w 219300"/>
                        <a:gd name="connsiteY3" fmla="*/ 24788 h 168093"/>
                        <a:gd name="connsiteX4" fmla="*/ 75488 w 219300"/>
                        <a:gd name="connsiteY4" fmla="*/ 38559 h 168093"/>
                        <a:gd name="connsiteX5" fmla="*/ 64472 w 219300"/>
                        <a:gd name="connsiteY5" fmla="*/ 41313 h 168093"/>
                        <a:gd name="connsiteX6" fmla="*/ 58963 w 219300"/>
                        <a:gd name="connsiteY6" fmla="*/ 49576 h 168093"/>
                        <a:gd name="connsiteX7" fmla="*/ 50700 w 219300"/>
                        <a:gd name="connsiteY7" fmla="*/ 63347 h 168093"/>
                        <a:gd name="connsiteX8" fmla="*/ 42438 w 219300"/>
                        <a:gd name="connsiteY8" fmla="*/ 71609 h 168093"/>
                        <a:gd name="connsiteX9" fmla="*/ 39684 w 219300"/>
                        <a:gd name="connsiteY9" fmla="*/ 82626 h 168093"/>
                        <a:gd name="connsiteX10" fmla="*/ 36929 w 219300"/>
                        <a:gd name="connsiteY10" fmla="*/ 101906 h 168093"/>
                        <a:gd name="connsiteX11" fmla="*/ 25913 w 219300"/>
                        <a:gd name="connsiteY11" fmla="*/ 118431 h 168093"/>
                        <a:gd name="connsiteX12" fmla="*/ 20404 w 219300"/>
                        <a:gd name="connsiteY12" fmla="*/ 129448 h 168093"/>
                        <a:gd name="connsiteX13" fmla="*/ 9387 w 219300"/>
                        <a:gd name="connsiteY13" fmla="*/ 134956 h 168093"/>
                        <a:gd name="connsiteX14" fmla="*/ 9387 w 219300"/>
                        <a:gd name="connsiteY14" fmla="*/ 156990 h 168093"/>
                        <a:gd name="connsiteX15" fmla="*/ 61717 w 219300"/>
                        <a:gd name="connsiteY15" fmla="*/ 159744 h 168093"/>
                        <a:gd name="connsiteX16" fmla="*/ 92014 w 219300"/>
                        <a:gd name="connsiteY16" fmla="*/ 154236 h 168093"/>
                        <a:gd name="connsiteX17" fmla="*/ 125064 w 219300"/>
                        <a:gd name="connsiteY17" fmla="*/ 159744 h 168093"/>
                        <a:gd name="connsiteX18" fmla="*/ 138835 w 219300"/>
                        <a:gd name="connsiteY18" fmla="*/ 156990 h 168093"/>
                        <a:gd name="connsiteX19" fmla="*/ 141590 w 219300"/>
                        <a:gd name="connsiteY19" fmla="*/ 143219 h 168093"/>
                        <a:gd name="connsiteX20" fmla="*/ 149852 w 219300"/>
                        <a:gd name="connsiteY20" fmla="*/ 137711 h 168093"/>
                        <a:gd name="connsiteX21" fmla="*/ 169132 w 219300"/>
                        <a:gd name="connsiteY21" fmla="*/ 140465 h 168093"/>
                        <a:gd name="connsiteX22" fmla="*/ 177394 w 219300"/>
                        <a:gd name="connsiteY22" fmla="*/ 148727 h 168093"/>
                        <a:gd name="connsiteX23" fmla="*/ 185657 w 219300"/>
                        <a:gd name="connsiteY23" fmla="*/ 151482 h 168093"/>
                        <a:gd name="connsiteX24" fmla="*/ 199428 w 219300"/>
                        <a:gd name="connsiteY24" fmla="*/ 162498 h 168093"/>
                        <a:gd name="connsiteX25" fmla="*/ 204937 w 219300"/>
                        <a:gd name="connsiteY25" fmla="*/ 168007 h 168093"/>
                        <a:gd name="connsiteX26" fmla="*/ 213199 w 219300"/>
                        <a:gd name="connsiteY26" fmla="*/ 165253 h 168093"/>
                        <a:gd name="connsiteX27" fmla="*/ 215953 w 219300"/>
                        <a:gd name="connsiteY27" fmla="*/ 129448 h 168093"/>
                        <a:gd name="connsiteX28" fmla="*/ 210445 w 219300"/>
                        <a:gd name="connsiteY28" fmla="*/ 101906 h 168093"/>
                        <a:gd name="connsiteX29" fmla="*/ 207691 w 219300"/>
                        <a:gd name="connsiteY29" fmla="*/ 90889 h 168093"/>
                        <a:gd name="connsiteX30" fmla="*/ 188411 w 219300"/>
                        <a:gd name="connsiteY30" fmla="*/ 55084 h 168093"/>
                        <a:gd name="connsiteX31" fmla="*/ 177394 w 219300"/>
                        <a:gd name="connsiteY31" fmla="*/ 52330 h 168093"/>
                        <a:gd name="connsiteX32" fmla="*/ 169132 w 219300"/>
                        <a:gd name="connsiteY32" fmla="*/ 24788 h 168093"/>
                        <a:gd name="connsiteX33" fmla="*/ 166378 w 219300"/>
                        <a:gd name="connsiteY33" fmla="*/ 16525 h 168093"/>
                        <a:gd name="connsiteX34" fmla="*/ 155361 w 219300"/>
                        <a:gd name="connsiteY34" fmla="*/ 8262 h 168093"/>
                        <a:gd name="connsiteX35" fmla="*/ 149852 w 219300"/>
                        <a:gd name="connsiteY35" fmla="*/ 0 h 1680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219300" h="168093">
                          <a:moveTo>
                            <a:pt x="149852" y="0"/>
                          </a:moveTo>
                          <a:lnTo>
                            <a:pt x="149852" y="0"/>
                          </a:lnTo>
                          <a:cubicBezTo>
                            <a:pt x="133139" y="5571"/>
                            <a:pt x="115707" y="10461"/>
                            <a:pt x="100276" y="19279"/>
                          </a:cubicBezTo>
                          <a:cubicBezTo>
                            <a:pt x="97402" y="20921"/>
                            <a:pt x="94599" y="22720"/>
                            <a:pt x="92014" y="24788"/>
                          </a:cubicBezTo>
                          <a:cubicBezTo>
                            <a:pt x="83600" y="31519"/>
                            <a:pt x="87979" y="32313"/>
                            <a:pt x="75488" y="38559"/>
                          </a:cubicBezTo>
                          <a:cubicBezTo>
                            <a:pt x="72103" y="40252"/>
                            <a:pt x="68144" y="40395"/>
                            <a:pt x="64472" y="41313"/>
                          </a:cubicBezTo>
                          <a:cubicBezTo>
                            <a:pt x="62636" y="44067"/>
                            <a:pt x="60718" y="46769"/>
                            <a:pt x="58963" y="49576"/>
                          </a:cubicBezTo>
                          <a:cubicBezTo>
                            <a:pt x="56126" y="54115"/>
                            <a:pt x="53912" y="59064"/>
                            <a:pt x="50700" y="63347"/>
                          </a:cubicBezTo>
                          <a:cubicBezTo>
                            <a:pt x="48363" y="66463"/>
                            <a:pt x="45192" y="68855"/>
                            <a:pt x="42438" y="71609"/>
                          </a:cubicBezTo>
                          <a:cubicBezTo>
                            <a:pt x="41520" y="75281"/>
                            <a:pt x="40361" y="78902"/>
                            <a:pt x="39684" y="82626"/>
                          </a:cubicBezTo>
                          <a:cubicBezTo>
                            <a:pt x="38523" y="89013"/>
                            <a:pt x="39259" y="95847"/>
                            <a:pt x="36929" y="101906"/>
                          </a:cubicBezTo>
                          <a:cubicBezTo>
                            <a:pt x="34553" y="108085"/>
                            <a:pt x="28874" y="112510"/>
                            <a:pt x="25913" y="118431"/>
                          </a:cubicBezTo>
                          <a:cubicBezTo>
                            <a:pt x="24077" y="122103"/>
                            <a:pt x="23307" y="126545"/>
                            <a:pt x="20404" y="129448"/>
                          </a:cubicBezTo>
                          <a:cubicBezTo>
                            <a:pt x="17501" y="132351"/>
                            <a:pt x="13059" y="133120"/>
                            <a:pt x="9387" y="134956"/>
                          </a:cubicBezTo>
                          <a:cubicBezTo>
                            <a:pt x="5435" y="138909"/>
                            <a:pt x="-9600" y="150661"/>
                            <a:pt x="9387" y="156990"/>
                          </a:cubicBezTo>
                          <a:cubicBezTo>
                            <a:pt x="25958" y="162514"/>
                            <a:pt x="44274" y="158826"/>
                            <a:pt x="61717" y="159744"/>
                          </a:cubicBezTo>
                          <a:cubicBezTo>
                            <a:pt x="82419" y="166644"/>
                            <a:pt x="53760" y="159017"/>
                            <a:pt x="92014" y="154236"/>
                          </a:cubicBezTo>
                          <a:cubicBezTo>
                            <a:pt x="100610" y="153162"/>
                            <a:pt x="115660" y="157393"/>
                            <a:pt x="125064" y="159744"/>
                          </a:cubicBezTo>
                          <a:cubicBezTo>
                            <a:pt x="129654" y="158826"/>
                            <a:pt x="135525" y="160300"/>
                            <a:pt x="138835" y="156990"/>
                          </a:cubicBezTo>
                          <a:cubicBezTo>
                            <a:pt x="142145" y="153680"/>
                            <a:pt x="139267" y="147283"/>
                            <a:pt x="141590" y="143219"/>
                          </a:cubicBezTo>
                          <a:cubicBezTo>
                            <a:pt x="143232" y="140345"/>
                            <a:pt x="147098" y="139547"/>
                            <a:pt x="149852" y="137711"/>
                          </a:cubicBezTo>
                          <a:cubicBezTo>
                            <a:pt x="156279" y="138629"/>
                            <a:pt x="163104" y="138054"/>
                            <a:pt x="169132" y="140465"/>
                          </a:cubicBezTo>
                          <a:cubicBezTo>
                            <a:pt x="172748" y="141911"/>
                            <a:pt x="174153" y="146567"/>
                            <a:pt x="177394" y="148727"/>
                          </a:cubicBezTo>
                          <a:cubicBezTo>
                            <a:pt x="179810" y="150338"/>
                            <a:pt x="182903" y="150564"/>
                            <a:pt x="185657" y="151482"/>
                          </a:cubicBezTo>
                          <a:cubicBezTo>
                            <a:pt x="190247" y="155154"/>
                            <a:pt x="194965" y="158673"/>
                            <a:pt x="199428" y="162498"/>
                          </a:cubicBezTo>
                          <a:cubicBezTo>
                            <a:pt x="201400" y="164188"/>
                            <a:pt x="202390" y="167498"/>
                            <a:pt x="204937" y="168007"/>
                          </a:cubicBezTo>
                          <a:cubicBezTo>
                            <a:pt x="207784" y="168576"/>
                            <a:pt x="210445" y="166171"/>
                            <a:pt x="213199" y="165253"/>
                          </a:cubicBezTo>
                          <a:cubicBezTo>
                            <a:pt x="222268" y="147117"/>
                            <a:pt x="219482" y="157676"/>
                            <a:pt x="215953" y="129448"/>
                          </a:cubicBezTo>
                          <a:cubicBezTo>
                            <a:pt x="212296" y="100193"/>
                            <a:pt x="215472" y="119502"/>
                            <a:pt x="210445" y="101906"/>
                          </a:cubicBezTo>
                          <a:cubicBezTo>
                            <a:pt x="209405" y="98266"/>
                            <a:pt x="208964" y="94454"/>
                            <a:pt x="207691" y="90889"/>
                          </a:cubicBezTo>
                          <a:cubicBezTo>
                            <a:pt x="204352" y="81541"/>
                            <a:pt x="200071" y="61747"/>
                            <a:pt x="188411" y="55084"/>
                          </a:cubicBezTo>
                          <a:cubicBezTo>
                            <a:pt x="185124" y="53206"/>
                            <a:pt x="181066" y="53248"/>
                            <a:pt x="177394" y="52330"/>
                          </a:cubicBezTo>
                          <a:cubicBezTo>
                            <a:pt x="164304" y="13055"/>
                            <a:pt x="177457" y="53926"/>
                            <a:pt x="169132" y="24788"/>
                          </a:cubicBezTo>
                          <a:cubicBezTo>
                            <a:pt x="168334" y="21996"/>
                            <a:pt x="168237" y="18755"/>
                            <a:pt x="166378" y="16525"/>
                          </a:cubicBezTo>
                          <a:cubicBezTo>
                            <a:pt x="163439" y="12998"/>
                            <a:pt x="158946" y="11130"/>
                            <a:pt x="155361" y="8262"/>
                          </a:cubicBezTo>
                          <a:cubicBezTo>
                            <a:pt x="154347" y="7451"/>
                            <a:pt x="150770" y="1377"/>
                            <a:pt x="149852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4" name="Freeform 143"/>
                    <p:cNvSpPr/>
                    <p:nvPr/>
                  </p:nvSpPr>
                  <p:spPr>
                    <a:xfrm>
                      <a:off x="925017" y="2693095"/>
                      <a:ext cx="162292" cy="103078"/>
                    </a:xfrm>
                    <a:custGeom>
                      <a:avLst/>
                      <a:gdLst>
                        <a:gd name="connsiteX0" fmla="*/ 159745 w 258642"/>
                        <a:gd name="connsiteY0" fmla="*/ 1800 h 172561"/>
                        <a:gd name="connsiteX1" fmla="*/ 159745 w 258642"/>
                        <a:gd name="connsiteY1" fmla="*/ 1800 h 172561"/>
                        <a:gd name="connsiteX2" fmla="*/ 79873 w 258642"/>
                        <a:gd name="connsiteY2" fmla="*/ 4554 h 172561"/>
                        <a:gd name="connsiteX3" fmla="*/ 57839 w 258642"/>
                        <a:gd name="connsiteY3" fmla="*/ 10062 h 172561"/>
                        <a:gd name="connsiteX4" fmla="*/ 46822 w 258642"/>
                        <a:gd name="connsiteY4" fmla="*/ 21079 h 172561"/>
                        <a:gd name="connsiteX5" fmla="*/ 41314 w 258642"/>
                        <a:gd name="connsiteY5" fmla="*/ 26588 h 172561"/>
                        <a:gd name="connsiteX6" fmla="*/ 30297 w 258642"/>
                        <a:gd name="connsiteY6" fmla="*/ 32096 h 172561"/>
                        <a:gd name="connsiteX7" fmla="*/ 24788 w 258642"/>
                        <a:gd name="connsiteY7" fmla="*/ 37605 h 172561"/>
                        <a:gd name="connsiteX8" fmla="*/ 13772 w 258642"/>
                        <a:gd name="connsiteY8" fmla="*/ 56884 h 172561"/>
                        <a:gd name="connsiteX9" fmla="*/ 11017 w 258642"/>
                        <a:gd name="connsiteY9" fmla="*/ 67901 h 172561"/>
                        <a:gd name="connsiteX10" fmla="*/ 5509 w 258642"/>
                        <a:gd name="connsiteY10" fmla="*/ 78918 h 172561"/>
                        <a:gd name="connsiteX11" fmla="*/ 0 w 258642"/>
                        <a:gd name="connsiteY11" fmla="*/ 98197 h 172561"/>
                        <a:gd name="connsiteX12" fmla="*/ 2755 w 258642"/>
                        <a:gd name="connsiteY12" fmla="*/ 125739 h 172561"/>
                        <a:gd name="connsiteX13" fmla="*/ 11017 w 258642"/>
                        <a:gd name="connsiteY13" fmla="*/ 134002 h 172561"/>
                        <a:gd name="connsiteX14" fmla="*/ 22034 w 258642"/>
                        <a:gd name="connsiteY14" fmla="*/ 150527 h 172561"/>
                        <a:gd name="connsiteX15" fmla="*/ 35805 w 258642"/>
                        <a:gd name="connsiteY15" fmla="*/ 161544 h 172561"/>
                        <a:gd name="connsiteX16" fmla="*/ 55085 w 258642"/>
                        <a:gd name="connsiteY16" fmla="*/ 172561 h 172561"/>
                        <a:gd name="connsiteX17" fmla="*/ 88135 w 258642"/>
                        <a:gd name="connsiteY17" fmla="*/ 169807 h 172561"/>
                        <a:gd name="connsiteX18" fmla="*/ 96398 w 258642"/>
                        <a:gd name="connsiteY18" fmla="*/ 164299 h 172561"/>
                        <a:gd name="connsiteX19" fmla="*/ 123940 w 258642"/>
                        <a:gd name="connsiteY19" fmla="*/ 156036 h 172561"/>
                        <a:gd name="connsiteX20" fmla="*/ 132203 w 258642"/>
                        <a:gd name="connsiteY20" fmla="*/ 153282 h 172561"/>
                        <a:gd name="connsiteX21" fmla="*/ 170762 w 258642"/>
                        <a:gd name="connsiteY21" fmla="*/ 156036 h 172561"/>
                        <a:gd name="connsiteX22" fmla="*/ 195550 w 258642"/>
                        <a:gd name="connsiteY22" fmla="*/ 164299 h 172561"/>
                        <a:gd name="connsiteX23" fmla="*/ 214829 w 258642"/>
                        <a:gd name="connsiteY23" fmla="*/ 167053 h 172561"/>
                        <a:gd name="connsiteX24" fmla="*/ 236863 w 258642"/>
                        <a:gd name="connsiteY24" fmla="*/ 164299 h 172561"/>
                        <a:gd name="connsiteX25" fmla="*/ 245126 w 258642"/>
                        <a:gd name="connsiteY25" fmla="*/ 145019 h 172561"/>
                        <a:gd name="connsiteX26" fmla="*/ 253388 w 258642"/>
                        <a:gd name="connsiteY26" fmla="*/ 128494 h 172561"/>
                        <a:gd name="connsiteX27" fmla="*/ 239617 w 258642"/>
                        <a:gd name="connsiteY27" fmla="*/ 56884 h 172561"/>
                        <a:gd name="connsiteX28" fmla="*/ 228600 w 258642"/>
                        <a:gd name="connsiteY28" fmla="*/ 59638 h 172561"/>
                        <a:gd name="connsiteX29" fmla="*/ 176270 w 258642"/>
                        <a:gd name="connsiteY29" fmla="*/ 48621 h 172561"/>
                        <a:gd name="connsiteX30" fmla="*/ 168008 w 258642"/>
                        <a:gd name="connsiteY30" fmla="*/ 43113 h 172561"/>
                        <a:gd name="connsiteX31" fmla="*/ 165253 w 258642"/>
                        <a:gd name="connsiteY31" fmla="*/ 34850 h 172561"/>
                        <a:gd name="connsiteX32" fmla="*/ 159745 w 258642"/>
                        <a:gd name="connsiteY32" fmla="*/ 12817 h 172561"/>
                        <a:gd name="connsiteX33" fmla="*/ 159745 w 258642"/>
                        <a:gd name="connsiteY33" fmla="*/ 1800 h 1725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</a:cxnLst>
                      <a:rect l="l" t="t" r="r" b="b"/>
                      <a:pathLst>
                        <a:path w="258642" h="172561">
                          <a:moveTo>
                            <a:pt x="159745" y="1800"/>
                          </a:moveTo>
                          <a:lnTo>
                            <a:pt x="159745" y="1800"/>
                          </a:lnTo>
                          <a:cubicBezTo>
                            <a:pt x="133121" y="2718"/>
                            <a:pt x="106426" y="2401"/>
                            <a:pt x="79873" y="4554"/>
                          </a:cubicBezTo>
                          <a:cubicBezTo>
                            <a:pt x="72327" y="5166"/>
                            <a:pt x="57839" y="10062"/>
                            <a:pt x="57839" y="10062"/>
                          </a:cubicBezTo>
                          <a:lnTo>
                            <a:pt x="46822" y="21079"/>
                          </a:lnTo>
                          <a:cubicBezTo>
                            <a:pt x="44986" y="22915"/>
                            <a:pt x="43637" y="25427"/>
                            <a:pt x="41314" y="26588"/>
                          </a:cubicBezTo>
                          <a:lnTo>
                            <a:pt x="30297" y="32096"/>
                          </a:lnTo>
                          <a:cubicBezTo>
                            <a:pt x="28461" y="33932"/>
                            <a:pt x="26410" y="35577"/>
                            <a:pt x="24788" y="37605"/>
                          </a:cubicBezTo>
                          <a:cubicBezTo>
                            <a:pt x="21027" y="42306"/>
                            <a:pt x="15768" y="51561"/>
                            <a:pt x="13772" y="56884"/>
                          </a:cubicBezTo>
                          <a:cubicBezTo>
                            <a:pt x="12443" y="60428"/>
                            <a:pt x="12346" y="64357"/>
                            <a:pt x="11017" y="67901"/>
                          </a:cubicBezTo>
                          <a:cubicBezTo>
                            <a:pt x="9575" y="71745"/>
                            <a:pt x="7126" y="75144"/>
                            <a:pt x="5509" y="78918"/>
                          </a:cubicBezTo>
                          <a:cubicBezTo>
                            <a:pt x="3139" y="84448"/>
                            <a:pt x="1397" y="92609"/>
                            <a:pt x="0" y="98197"/>
                          </a:cubicBezTo>
                          <a:cubicBezTo>
                            <a:pt x="918" y="107378"/>
                            <a:pt x="42" y="116921"/>
                            <a:pt x="2755" y="125739"/>
                          </a:cubicBezTo>
                          <a:cubicBezTo>
                            <a:pt x="3900" y="129462"/>
                            <a:pt x="8626" y="130927"/>
                            <a:pt x="11017" y="134002"/>
                          </a:cubicBezTo>
                          <a:cubicBezTo>
                            <a:pt x="15081" y="139228"/>
                            <a:pt x="17353" y="145846"/>
                            <a:pt x="22034" y="150527"/>
                          </a:cubicBezTo>
                          <a:cubicBezTo>
                            <a:pt x="31247" y="159740"/>
                            <a:pt x="23644" y="152858"/>
                            <a:pt x="35805" y="161544"/>
                          </a:cubicBezTo>
                          <a:cubicBezTo>
                            <a:pt x="50395" y="171966"/>
                            <a:pt x="41676" y="168092"/>
                            <a:pt x="55085" y="172561"/>
                          </a:cubicBezTo>
                          <a:cubicBezTo>
                            <a:pt x="66102" y="171643"/>
                            <a:pt x="77295" y="171975"/>
                            <a:pt x="88135" y="169807"/>
                          </a:cubicBezTo>
                          <a:cubicBezTo>
                            <a:pt x="91381" y="169158"/>
                            <a:pt x="93373" y="165643"/>
                            <a:pt x="96398" y="164299"/>
                          </a:cubicBezTo>
                          <a:cubicBezTo>
                            <a:pt x="108184" y="159061"/>
                            <a:pt x="112720" y="159241"/>
                            <a:pt x="123940" y="156036"/>
                          </a:cubicBezTo>
                          <a:cubicBezTo>
                            <a:pt x="126732" y="155238"/>
                            <a:pt x="129449" y="154200"/>
                            <a:pt x="132203" y="153282"/>
                          </a:cubicBezTo>
                          <a:cubicBezTo>
                            <a:pt x="145056" y="154200"/>
                            <a:pt x="157947" y="154687"/>
                            <a:pt x="170762" y="156036"/>
                          </a:cubicBezTo>
                          <a:cubicBezTo>
                            <a:pt x="202018" y="159326"/>
                            <a:pt x="168541" y="156933"/>
                            <a:pt x="195550" y="164299"/>
                          </a:cubicBezTo>
                          <a:cubicBezTo>
                            <a:pt x="201813" y="166007"/>
                            <a:pt x="208403" y="166135"/>
                            <a:pt x="214829" y="167053"/>
                          </a:cubicBezTo>
                          <a:cubicBezTo>
                            <a:pt x="222174" y="166135"/>
                            <a:pt x="229773" y="166426"/>
                            <a:pt x="236863" y="164299"/>
                          </a:cubicBezTo>
                          <a:cubicBezTo>
                            <a:pt x="244503" y="162007"/>
                            <a:pt x="243988" y="149571"/>
                            <a:pt x="245126" y="145019"/>
                          </a:cubicBezTo>
                          <a:cubicBezTo>
                            <a:pt x="247407" y="135896"/>
                            <a:pt x="248002" y="136572"/>
                            <a:pt x="253388" y="128494"/>
                          </a:cubicBezTo>
                          <a:cubicBezTo>
                            <a:pt x="252503" y="106372"/>
                            <a:pt x="272586" y="56884"/>
                            <a:pt x="239617" y="56884"/>
                          </a:cubicBezTo>
                          <a:cubicBezTo>
                            <a:pt x="235832" y="56884"/>
                            <a:pt x="232272" y="58720"/>
                            <a:pt x="228600" y="59638"/>
                          </a:cubicBezTo>
                          <a:cubicBezTo>
                            <a:pt x="200619" y="50312"/>
                            <a:pt x="217814" y="55013"/>
                            <a:pt x="176270" y="48621"/>
                          </a:cubicBezTo>
                          <a:cubicBezTo>
                            <a:pt x="173516" y="46785"/>
                            <a:pt x="170076" y="45698"/>
                            <a:pt x="168008" y="43113"/>
                          </a:cubicBezTo>
                          <a:cubicBezTo>
                            <a:pt x="166194" y="40846"/>
                            <a:pt x="165957" y="37667"/>
                            <a:pt x="165253" y="34850"/>
                          </a:cubicBezTo>
                          <a:cubicBezTo>
                            <a:pt x="158603" y="8252"/>
                            <a:pt x="166042" y="31709"/>
                            <a:pt x="159745" y="12817"/>
                          </a:cubicBezTo>
                          <a:cubicBezTo>
                            <a:pt x="156701" y="-8495"/>
                            <a:pt x="159745" y="3636"/>
                            <a:pt x="159745" y="180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5" name="Freeform 144"/>
                    <p:cNvSpPr/>
                    <p:nvPr/>
                  </p:nvSpPr>
                  <p:spPr>
                    <a:xfrm>
                      <a:off x="984775" y="3136441"/>
                      <a:ext cx="162292" cy="103078"/>
                    </a:xfrm>
                    <a:custGeom>
                      <a:avLst/>
                      <a:gdLst>
                        <a:gd name="connsiteX0" fmla="*/ 159745 w 258642"/>
                        <a:gd name="connsiteY0" fmla="*/ 1800 h 172561"/>
                        <a:gd name="connsiteX1" fmla="*/ 159745 w 258642"/>
                        <a:gd name="connsiteY1" fmla="*/ 1800 h 172561"/>
                        <a:gd name="connsiteX2" fmla="*/ 79873 w 258642"/>
                        <a:gd name="connsiteY2" fmla="*/ 4554 h 172561"/>
                        <a:gd name="connsiteX3" fmla="*/ 57839 w 258642"/>
                        <a:gd name="connsiteY3" fmla="*/ 10062 h 172561"/>
                        <a:gd name="connsiteX4" fmla="*/ 46822 w 258642"/>
                        <a:gd name="connsiteY4" fmla="*/ 21079 h 172561"/>
                        <a:gd name="connsiteX5" fmla="*/ 41314 w 258642"/>
                        <a:gd name="connsiteY5" fmla="*/ 26588 h 172561"/>
                        <a:gd name="connsiteX6" fmla="*/ 30297 w 258642"/>
                        <a:gd name="connsiteY6" fmla="*/ 32096 h 172561"/>
                        <a:gd name="connsiteX7" fmla="*/ 24788 w 258642"/>
                        <a:gd name="connsiteY7" fmla="*/ 37605 h 172561"/>
                        <a:gd name="connsiteX8" fmla="*/ 13772 w 258642"/>
                        <a:gd name="connsiteY8" fmla="*/ 56884 h 172561"/>
                        <a:gd name="connsiteX9" fmla="*/ 11017 w 258642"/>
                        <a:gd name="connsiteY9" fmla="*/ 67901 h 172561"/>
                        <a:gd name="connsiteX10" fmla="*/ 5509 w 258642"/>
                        <a:gd name="connsiteY10" fmla="*/ 78918 h 172561"/>
                        <a:gd name="connsiteX11" fmla="*/ 0 w 258642"/>
                        <a:gd name="connsiteY11" fmla="*/ 98197 h 172561"/>
                        <a:gd name="connsiteX12" fmla="*/ 2755 w 258642"/>
                        <a:gd name="connsiteY12" fmla="*/ 125739 h 172561"/>
                        <a:gd name="connsiteX13" fmla="*/ 11017 w 258642"/>
                        <a:gd name="connsiteY13" fmla="*/ 134002 h 172561"/>
                        <a:gd name="connsiteX14" fmla="*/ 22034 w 258642"/>
                        <a:gd name="connsiteY14" fmla="*/ 150527 h 172561"/>
                        <a:gd name="connsiteX15" fmla="*/ 35805 w 258642"/>
                        <a:gd name="connsiteY15" fmla="*/ 161544 h 172561"/>
                        <a:gd name="connsiteX16" fmla="*/ 55085 w 258642"/>
                        <a:gd name="connsiteY16" fmla="*/ 172561 h 172561"/>
                        <a:gd name="connsiteX17" fmla="*/ 88135 w 258642"/>
                        <a:gd name="connsiteY17" fmla="*/ 169807 h 172561"/>
                        <a:gd name="connsiteX18" fmla="*/ 96398 w 258642"/>
                        <a:gd name="connsiteY18" fmla="*/ 164299 h 172561"/>
                        <a:gd name="connsiteX19" fmla="*/ 123940 w 258642"/>
                        <a:gd name="connsiteY19" fmla="*/ 156036 h 172561"/>
                        <a:gd name="connsiteX20" fmla="*/ 132203 w 258642"/>
                        <a:gd name="connsiteY20" fmla="*/ 153282 h 172561"/>
                        <a:gd name="connsiteX21" fmla="*/ 170762 w 258642"/>
                        <a:gd name="connsiteY21" fmla="*/ 156036 h 172561"/>
                        <a:gd name="connsiteX22" fmla="*/ 195550 w 258642"/>
                        <a:gd name="connsiteY22" fmla="*/ 164299 h 172561"/>
                        <a:gd name="connsiteX23" fmla="*/ 214829 w 258642"/>
                        <a:gd name="connsiteY23" fmla="*/ 167053 h 172561"/>
                        <a:gd name="connsiteX24" fmla="*/ 236863 w 258642"/>
                        <a:gd name="connsiteY24" fmla="*/ 164299 h 172561"/>
                        <a:gd name="connsiteX25" fmla="*/ 245126 w 258642"/>
                        <a:gd name="connsiteY25" fmla="*/ 145019 h 172561"/>
                        <a:gd name="connsiteX26" fmla="*/ 253388 w 258642"/>
                        <a:gd name="connsiteY26" fmla="*/ 128494 h 172561"/>
                        <a:gd name="connsiteX27" fmla="*/ 239617 w 258642"/>
                        <a:gd name="connsiteY27" fmla="*/ 56884 h 172561"/>
                        <a:gd name="connsiteX28" fmla="*/ 228600 w 258642"/>
                        <a:gd name="connsiteY28" fmla="*/ 59638 h 172561"/>
                        <a:gd name="connsiteX29" fmla="*/ 176270 w 258642"/>
                        <a:gd name="connsiteY29" fmla="*/ 48621 h 172561"/>
                        <a:gd name="connsiteX30" fmla="*/ 168008 w 258642"/>
                        <a:gd name="connsiteY30" fmla="*/ 43113 h 172561"/>
                        <a:gd name="connsiteX31" fmla="*/ 165253 w 258642"/>
                        <a:gd name="connsiteY31" fmla="*/ 34850 h 172561"/>
                        <a:gd name="connsiteX32" fmla="*/ 159745 w 258642"/>
                        <a:gd name="connsiteY32" fmla="*/ 12817 h 172561"/>
                        <a:gd name="connsiteX33" fmla="*/ 159745 w 258642"/>
                        <a:gd name="connsiteY33" fmla="*/ 1800 h 1725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</a:cxnLst>
                      <a:rect l="l" t="t" r="r" b="b"/>
                      <a:pathLst>
                        <a:path w="258642" h="172561">
                          <a:moveTo>
                            <a:pt x="159745" y="1800"/>
                          </a:moveTo>
                          <a:lnTo>
                            <a:pt x="159745" y="1800"/>
                          </a:lnTo>
                          <a:cubicBezTo>
                            <a:pt x="133121" y="2718"/>
                            <a:pt x="106426" y="2401"/>
                            <a:pt x="79873" y="4554"/>
                          </a:cubicBezTo>
                          <a:cubicBezTo>
                            <a:pt x="72327" y="5166"/>
                            <a:pt x="57839" y="10062"/>
                            <a:pt x="57839" y="10062"/>
                          </a:cubicBezTo>
                          <a:lnTo>
                            <a:pt x="46822" y="21079"/>
                          </a:lnTo>
                          <a:cubicBezTo>
                            <a:pt x="44986" y="22915"/>
                            <a:pt x="43637" y="25427"/>
                            <a:pt x="41314" y="26588"/>
                          </a:cubicBezTo>
                          <a:lnTo>
                            <a:pt x="30297" y="32096"/>
                          </a:lnTo>
                          <a:cubicBezTo>
                            <a:pt x="28461" y="33932"/>
                            <a:pt x="26410" y="35577"/>
                            <a:pt x="24788" y="37605"/>
                          </a:cubicBezTo>
                          <a:cubicBezTo>
                            <a:pt x="21027" y="42306"/>
                            <a:pt x="15768" y="51561"/>
                            <a:pt x="13772" y="56884"/>
                          </a:cubicBezTo>
                          <a:cubicBezTo>
                            <a:pt x="12443" y="60428"/>
                            <a:pt x="12346" y="64357"/>
                            <a:pt x="11017" y="67901"/>
                          </a:cubicBezTo>
                          <a:cubicBezTo>
                            <a:pt x="9575" y="71745"/>
                            <a:pt x="7126" y="75144"/>
                            <a:pt x="5509" y="78918"/>
                          </a:cubicBezTo>
                          <a:cubicBezTo>
                            <a:pt x="3139" y="84448"/>
                            <a:pt x="1397" y="92609"/>
                            <a:pt x="0" y="98197"/>
                          </a:cubicBezTo>
                          <a:cubicBezTo>
                            <a:pt x="918" y="107378"/>
                            <a:pt x="42" y="116921"/>
                            <a:pt x="2755" y="125739"/>
                          </a:cubicBezTo>
                          <a:cubicBezTo>
                            <a:pt x="3900" y="129462"/>
                            <a:pt x="8626" y="130927"/>
                            <a:pt x="11017" y="134002"/>
                          </a:cubicBezTo>
                          <a:cubicBezTo>
                            <a:pt x="15081" y="139228"/>
                            <a:pt x="17353" y="145846"/>
                            <a:pt x="22034" y="150527"/>
                          </a:cubicBezTo>
                          <a:cubicBezTo>
                            <a:pt x="31247" y="159740"/>
                            <a:pt x="23644" y="152858"/>
                            <a:pt x="35805" y="161544"/>
                          </a:cubicBezTo>
                          <a:cubicBezTo>
                            <a:pt x="50395" y="171966"/>
                            <a:pt x="41676" y="168092"/>
                            <a:pt x="55085" y="172561"/>
                          </a:cubicBezTo>
                          <a:cubicBezTo>
                            <a:pt x="66102" y="171643"/>
                            <a:pt x="77295" y="171975"/>
                            <a:pt x="88135" y="169807"/>
                          </a:cubicBezTo>
                          <a:cubicBezTo>
                            <a:pt x="91381" y="169158"/>
                            <a:pt x="93373" y="165643"/>
                            <a:pt x="96398" y="164299"/>
                          </a:cubicBezTo>
                          <a:cubicBezTo>
                            <a:pt x="108184" y="159061"/>
                            <a:pt x="112720" y="159241"/>
                            <a:pt x="123940" y="156036"/>
                          </a:cubicBezTo>
                          <a:cubicBezTo>
                            <a:pt x="126732" y="155238"/>
                            <a:pt x="129449" y="154200"/>
                            <a:pt x="132203" y="153282"/>
                          </a:cubicBezTo>
                          <a:cubicBezTo>
                            <a:pt x="145056" y="154200"/>
                            <a:pt x="157947" y="154687"/>
                            <a:pt x="170762" y="156036"/>
                          </a:cubicBezTo>
                          <a:cubicBezTo>
                            <a:pt x="202018" y="159326"/>
                            <a:pt x="168541" y="156933"/>
                            <a:pt x="195550" y="164299"/>
                          </a:cubicBezTo>
                          <a:cubicBezTo>
                            <a:pt x="201813" y="166007"/>
                            <a:pt x="208403" y="166135"/>
                            <a:pt x="214829" y="167053"/>
                          </a:cubicBezTo>
                          <a:cubicBezTo>
                            <a:pt x="222174" y="166135"/>
                            <a:pt x="229773" y="166426"/>
                            <a:pt x="236863" y="164299"/>
                          </a:cubicBezTo>
                          <a:cubicBezTo>
                            <a:pt x="244503" y="162007"/>
                            <a:pt x="243988" y="149571"/>
                            <a:pt x="245126" y="145019"/>
                          </a:cubicBezTo>
                          <a:cubicBezTo>
                            <a:pt x="247407" y="135896"/>
                            <a:pt x="248002" y="136572"/>
                            <a:pt x="253388" y="128494"/>
                          </a:cubicBezTo>
                          <a:cubicBezTo>
                            <a:pt x="252503" y="106372"/>
                            <a:pt x="272586" y="56884"/>
                            <a:pt x="239617" y="56884"/>
                          </a:cubicBezTo>
                          <a:cubicBezTo>
                            <a:pt x="235832" y="56884"/>
                            <a:pt x="232272" y="58720"/>
                            <a:pt x="228600" y="59638"/>
                          </a:cubicBezTo>
                          <a:cubicBezTo>
                            <a:pt x="200619" y="50312"/>
                            <a:pt x="217814" y="55013"/>
                            <a:pt x="176270" y="48621"/>
                          </a:cubicBezTo>
                          <a:cubicBezTo>
                            <a:pt x="173516" y="46785"/>
                            <a:pt x="170076" y="45698"/>
                            <a:pt x="168008" y="43113"/>
                          </a:cubicBezTo>
                          <a:cubicBezTo>
                            <a:pt x="166194" y="40846"/>
                            <a:pt x="165957" y="37667"/>
                            <a:pt x="165253" y="34850"/>
                          </a:cubicBezTo>
                          <a:cubicBezTo>
                            <a:pt x="158603" y="8252"/>
                            <a:pt x="166042" y="31709"/>
                            <a:pt x="159745" y="12817"/>
                          </a:cubicBezTo>
                          <a:cubicBezTo>
                            <a:pt x="156701" y="-8495"/>
                            <a:pt x="159745" y="3636"/>
                            <a:pt x="159745" y="180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6" name="Freeform 145"/>
                    <p:cNvSpPr/>
                    <p:nvPr/>
                  </p:nvSpPr>
                  <p:spPr>
                    <a:xfrm>
                      <a:off x="868416" y="2799448"/>
                      <a:ext cx="113201" cy="100861"/>
                    </a:xfrm>
                    <a:custGeom>
                      <a:avLst/>
                      <a:gdLst>
                        <a:gd name="connsiteX0" fmla="*/ 82626 w 261650"/>
                        <a:gd name="connsiteY0" fmla="*/ 0 h 214829"/>
                        <a:gd name="connsiteX1" fmla="*/ 82626 w 261650"/>
                        <a:gd name="connsiteY1" fmla="*/ 0 h 214829"/>
                        <a:gd name="connsiteX2" fmla="*/ 49576 w 261650"/>
                        <a:gd name="connsiteY2" fmla="*/ 8263 h 214829"/>
                        <a:gd name="connsiteX3" fmla="*/ 38559 w 261650"/>
                        <a:gd name="connsiteY3" fmla="*/ 19280 h 214829"/>
                        <a:gd name="connsiteX4" fmla="*/ 35804 w 261650"/>
                        <a:gd name="connsiteY4" fmla="*/ 27542 h 214829"/>
                        <a:gd name="connsiteX5" fmla="*/ 19279 w 261650"/>
                        <a:gd name="connsiteY5" fmla="*/ 49576 h 214829"/>
                        <a:gd name="connsiteX6" fmla="*/ 16525 w 261650"/>
                        <a:gd name="connsiteY6" fmla="*/ 57839 h 214829"/>
                        <a:gd name="connsiteX7" fmla="*/ 13771 w 261650"/>
                        <a:gd name="connsiteY7" fmla="*/ 68855 h 214829"/>
                        <a:gd name="connsiteX8" fmla="*/ 8262 w 261650"/>
                        <a:gd name="connsiteY8" fmla="*/ 74364 h 214829"/>
                        <a:gd name="connsiteX9" fmla="*/ 5508 w 261650"/>
                        <a:gd name="connsiteY9" fmla="*/ 85381 h 214829"/>
                        <a:gd name="connsiteX10" fmla="*/ 0 w 261650"/>
                        <a:gd name="connsiteY10" fmla="*/ 101906 h 214829"/>
                        <a:gd name="connsiteX11" fmla="*/ 2754 w 261650"/>
                        <a:gd name="connsiteY11" fmla="*/ 159745 h 214829"/>
                        <a:gd name="connsiteX12" fmla="*/ 11016 w 261650"/>
                        <a:gd name="connsiteY12" fmla="*/ 173516 h 214829"/>
                        <a:gd name="connsiteX13" fmla="*/ 24788 w 261650"/>
                        <a:gd name="connsiteY13" fmla="*/ 192795 h 214829"/>
                        <a:gd name="connsiteX14" fmla="*/ 41313 w 261650"/>
                        <a:gd name="connsiteY14" fmla="*/ 201058 h 214829"/>
                        <a:gd name="connsiteX15" fmla="*/ 52330 w 261650"/>
                        <a:gd name="connsiteY15" fmla="*/ 206566 h 214829"/>
                        <a:gd name="connsiteX16" fmla="*/ 96397 w 261650"/>
                        <a:gd name="connsiteY16" fmla="*/ 214829 h 214829"/>
                        <a:gd name="connsiteX17" fmla="*/ 179024 w 261650"/>
                        <a:gd name="connsiteY17" fmla="*/ 212075 h 214829"/>
                        <a:gd name="connsiteX18" fmla="*/ 192795 w 261650"/>
                        <a:gd name="connsiteY18" fmla="*/ 209321 h 214829"/>
                        <a:gd name="connsiteX19" fmla="*/ 201057 w 261650"/>
                        <a:gd name="connsiteY19" fmla="*/ 201058 h 214829"/>
                        <a:gd name="connsiteX20" fmla="*/ 220337 w 261650"/>
                        <a:gd name="connsiteY20" fmla="*/ 190041 h 214829"/>
                        <a:gd name="connsiteX21" fmla="*/ 228600 w 261650"/>
                        <a:gd name="connsiteY21" fmla="*/ 184533 h 214829"/>
                        <a:gd name="connsiteX22" fmla="*/ 231354 w 261650"/>
                        <a:gd name="connsiteY22" fmla="*/ 176270 h 214829"/>
                        <a:gd name="connsiteX23" fmla="*/ 239616 w 261650"/>
                        <a:gd name="connsiteY23" fmla="*/ 168007 h 214829"/>
                        <a:gd name="connsiteX24" fmla="*/ 245125 w 261650"/>
                        <a:gd name="connsiteY24" fmla="*/ 159745 h 214829"/>
                        <a:gd name="connsiteX25" fmla="*/ 247879 w 261650"/>
                        <a:gd name="connsiteY25" fmla="*/ 151482 h 214829"/>
                        <a:gd name="connsiteX26" fmla="*/ 253388 w 261650"/>
                        <a:gd name="connsiteY26" fmla="*/ 145974 h 214829"/>
                        <a:gd name="connsiteX27" fmla="*/ 261650 w 261650"/>
                        <a:gd name="connsiteY27" fmla="*/ 129448 h 214829"/>
                        <a:gd name="connsiteX28" fmla="*/ 256142 w 261650"/>
                        <a:gd name="connsiteY28" fmla="*/ 118431 h 214829"/>
                        <a:gd name="connsiteX29" fmla="*/ 245125 w 261650"/>
                        <a:gd name="connsiteY29" fmla="*/ 93643 h 214829"/>
                        <a:gd name="connsiteX30" fmla="*/ 239616 w 261650"/>
                        <a:gd name="connsiteY30" fmla="*/ 88135 h 214829"/>
                        <a:gd name="connsiteX31" fmla="*/ 234108 w 261650"/>
                        <a:gd name="connsiteY31" fmla="*/ 79872 h 214829"/>
                        <a:gd name="connsiteX32" fmla="*/ 165253 w 261650"/>
                        <a:gd name="connsiteY32" fmla="*/ 82627 h 214829"/>
                        <a:gd name="connsiteX33" fmla="*/ 126694 w 261650"/>
                        <a:gd name="connsiteY33" fmla="*/ 82627 h 214829"/>
                        <a:gd name="connsiteX34" fmla="*/ 110168 w 261650"/>
                        <a:gd name="connsiteY34" fmla="*/ 68855 h 214829"/>
                        <a:gd name="connsiteX35" fmla="*/ 101906 w 261650"/>
                        <a:gd name="connsiteY35" fmla="*/ 55084 h 214829"/>
                        <a:gd name="connsiteX36" fmla="*/ 104660 w 261650"/>
                        <a:gd name="connsiteY36" fmla="*/ 19280 h 214829"/>
                        <a:gd name="connsiteX37" fmla="*/ 107414 w 261650"/>
                        <a:gd name="connsiteY37" fmla="*/ 11017 h 214829"/>
                        <a:gd name="connsiteX38" fmla="*/ 99151 w 261650"/>
                        <a:gd name="connsiteY38" fmla="*/ 5508 h 214829"/>
                        <a:gd name="connsiteX39" fmla="*/ 82626 w 261650"/>
                        <a:gd name="connsiteY39" fmla="*/ 0 h 2148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</a:cxnLst>
                      <a:rect l="l" t="t" r="r" b="b"/>
                      <a:pathLst>
                        <a:path w="261650" h="214829">
                          <a:moveTo>
                            <a:pt x="82626" y="0"/>
                          </a:moveTo>
                          <a:lnTo>
                            <a:pt x="82626" y="0"/>
                          </a:lnTo>
                          <a:cubicBezTo>
                            <a:pt x="64278" y="2039"/>
                            <a:pt x="60881" y="-1428"/>
                            <a:pt x="49576" y="8263"/>
                          </a:cubicBezTo>
                          <a:cubicBezTo>
                            <a:pt x="45633" y="11643"/>
                            <a:pt x="38559" y="19280"/>
                            <a:pt x="38559" y="19280"/>
                          </a:cubicBezTo>
                          <a:cubicBezTo>
                            <a:pt x="37641" y="22034"/>
                            <a:pt x="37214" y="25004"/>
                            <a:pt x="35804" y="27542"/>
                          </a:cubicBezTo>
                          <a:cubicBezTo>
                            <a:pt x="28015" y="41562"/>
                            <a:pt x="27639" y="41218"/>
                            <a:pt x="19279" y="49576"/>
                          </a:cubicBezTo>
                          <a:cubicBezTo>
                            <a:pt x="18361" y="52330"/>
                            <a:pt x="17323" y="55047"/>
                            <a:pt x="16525" y="57839"/>
                          </a:cubicBezTo>
                          <a:cubicBezTo>
                            <a:pt x="15485" y="61478"/>
                            <a:pt x="15464" y="65470"/>
                            <a:pt x="13771" y="68855"/>
                          </a:cubicBezTo>
                          <a:cubicBezTo>
                            <a:pt x="12610" y="71178"/>
                            <a:pt x="10098" y="72528"/>
                            <a:pt x="8262" y="74364"/>
                          </a:cubicBezTo>
                          <a:cubicBezTo>
                            <a:pt x="7344" y="78036"/>
                            <a:pt x="6596" y="81755"/>
                            <a:pt x="5508" y="85381"/>
                          </a:cubicBezTo>
                          <a:cubicBezTo>
                            <a:pt x="3840" y="90942"/>
                            <a:pt x="0" y="101906"/>
                            <a:pt x="0" y="101906"/>
                          </a:cubicBezTo>
                          <a:cubicBezTo>
                            <a:pt x="918" y="121186"/>
                            <a:pt x="1151" y="140510"/>
                            <a:pt x="2754" y="159745"/>
                          </a:cubicBezTo>
                          <a:cubicBezTo>
                            <a:pt x="3532" y="169086"/>
                            <a:pt x="5957" y="167193"/>
                            <a:pt x="11016" y="173516"/>
                          </a:cubicBezTo>
                          <a:cubicBezTo>
                            <a:pt x="17268" y="181331"/>
                            <a:pt x="17041" y="185047"/>
                            <a:pt x="24788" y="192795"/>
                          </a:cubicBezTo>
                          <a:cubicBezTo>
                            <a:pt x="31406" y="199413"/>
                            <a:pt x="33471" y="197697"/>
                            <a:pt x="41313" y="201058"/>
                          </a:cubicBezTo>
                          <a:cubicBezTo>
                            <a:pt x="45087" y="202675"/>
                            <a:pt x="48435" y="205268"/>
                            <a:pt x="52330" y="206566"/>
                          </a:cubicBezTo>
                          <a:cubicBezTo>
                            <a:pt x="69863" y="212410"/>
                            <a:pt x="78272" y="212564"/>
                            <a:pt x="96397" y="214829"/>
                          </a:cubicBezTo>
                          <a:cubicBezTo>
                            <a:pt x="123939" y="213911"/>
                            <a:pt x="151511" y="213647"/>
                            <a:pt x="179024" y="212075"/>
                          </a:cubicBezTo>
                          <a:cubicBezTo>
                            <a:pt x="183698" y="211808"/>
                            <a:pt x="188608" y="211415"/>
                            <a:pt x="192795" y="209321"/>
                          </a:cubicBezTo>
                          <a:cubicBezTo>
                            <a:pt x="196279" y="207579"/>
                            <a:pt x="198065" y="203552"/>
                            <a:pt x="201057" y="201058"/>
                          </a:cubicBezTo>
                          <a:cubicBezTo>
                            <a:pt x="208378" y="194957"/>
                            <a:pt x="211764" y="194939"/>
                            <a:pt x="220337" y="190041"/>
                          </a:cubicBezTo>
                          <a:cubicBezTo>
                            <a:pt x="223211" y="188399"/>
                            <a:pt x="225846" y="186369"/>
                            <a:pt x="228600" y="184533"/>
                          </a:cubicBezTo>
                          <a:cubicBezTo>
                            <a:pt x="229518" y="181779"/>
                            <a:pt x="229744" y="178686"/>
                            <a:pt x="231354" y="176270"/>
                          </a:cubicBezTo>
                          <a:cubicBezTo>
                            <a:pt x="233514" y="173029"/>
                            <a:pt x="237122" y="170999"/>
                            <a:pt x="239616" y="168007"/>
                          </a:cubicBezTo>
                          <a:cubicBezTo>
                            <a:pt x="241735" y="165464"/>
                            <a:pt x="243289" y="162499"/>
                            <a:pt x="245125" y="159745"/>
                          </a:cubicBezTo>
                          <a:cubicBezTo>
                            <a:pt x="246043" y="156991"/>
                            <a:pt x="246385" y="153972"/>
                            <a:pt x="247879" y="151482"/>
                          </a:cubicBezTo>
                          <a:cubicBezTo>
                            <a:pt x="249215" y="149255"/>
                            <a:pt x="251766" y="148002"/>
                            <a:pt x="253388" y="145974"/>
                          </a:cubicBezTo>
                          <a:cubicBezTo>
                            <a:pt x="259489" y="138348"/>
                            <a:pt x="258742" y="138174"/>
                            <a:pt x="261650" y="129448"/>
                          </a:cubicBezTo>
                          <a:cubicBezTo>
                            <a:pt x="259814" y="125776"/>
                            <a:pt x="257810" y="122183"/>
                            <a:pt x="256142" y="118431"/>
                          </a:cubicBezTo>
                          <a:cubicBezTo>
                            <a:pt x="252965" y="111283"/>
                            <a:pt x="249641" y="100417"/>
                            <a:pt x="245125" y="93643"/>
                          </a:cubicBezTo>
                          <a:cubicBezTo>
                            <a:pt x="243685" y="91482"/>
                            <a:pt x="241238" y="90163"/>
                            <a:pt x="239616" y="88135"/>
                          </a:cubicBezTo>
                          <a:cubicBezTo>
                            <a:pt x="237548" y="85550"/>
                            <a:pt x="235944" y="82626"/>
                            <a:pt x="234108" y="79872"/>
                          </a:cubicBezTo>
                          <a:cubicBezTo>
                            <a:pt x="211156" y="80790"/>
                            <a:pt x="188175" y="81148"/>
                            <a:pt x="165253" y="82627"/>
                          </a:cubicBezTo>
                          <a:cubicBezTo>
                            <a:pt x="128587" y="84993"/>
                            <a:pt x="171285" y="88201"/>
                            <a:pt x="126694" y="82627"/>
                          </a:cubicBezTo>
                          <a:cubicBezTo>
                            <a:pt x="124854" y="81247"/>
                            <a:pt x="112556" y="72834"/>
                            <a:pt x="110168" y="68855"/>
                          </a:cubicBezTo>
                          <a:cubicBezTo>
                            <a:pt x="99439" y="50975"/>
                            <a:pt x="115865" y="69046"/>
                            <a:pt x="101906" y="55084"/>
                          </a:cubicBezTo>
                          <a:cubicBezTo>
                            <a:pt x="102824" y="43149"/>
                            <a:pt x="103175" y="31157"/>
                            <a:pt x="104660" y="19280"/>
                          </a:cubicBezTo>
                          <a:cubicBezTo>
                            <a:pt x="105020" y="16399"/>
                            <a:pt x="108492" y="13713"/>
                            <a:pt x="107414" y="11017"/>
                          </a:cubicBezTo>
                          <a:cubicBezTo>
                            <a:pt x="106185" y="7943"/>
                            <a:pt x="102423" y="6011"/>
                            <a:pt x="99151" y="5508"/>
                          </a:cubicBezTo>
                          <a:cubicBezTo>
                            <a:pt x="90077" y="4112"/>
                            <a:pt x="85380" y="918"/>
                            <a:pt x="82626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7" name="Freeform 146"/>
                    <p:cNvSpPr/>
                    <p:nvPr/>
                  </p:nvSpPr>
                  <p:spPr>
                    <a:xfrm rot="12736986">
                      <a:off x="782132" y="2887699"/>
                      <a:ext cx="137606" cy="100409"/>
                    </a:xfrm>
                    <a:custGeom>
                      <a:avLst/>
                      <a:gdLst>
                        <a:gd name="connsiteX0" fmla="*/ 149852 w 219300"/>
                        <a:gd name="connsiteY0" fmla="*/ 0 h 168093"/>
                        <a:gd name="connsiteX1" fmla="*/ 149852 w 219300"/>
                        <a:gd name="connsiteY1" fmla="*/ 0 h 168093"/>
                        <a:gd name="connsiteX2" fmla="*/ 100276 w 219300"/>
                        <a:gd name="connsiteY2" fmla="*/ 19279 h 168093"/>
                        <a:gd name="connsiteX3" fmla="*/ 92014 w 219300"/>
                        <a:gd name="connsiteY3" fmla="*/ 24788 h 168093"/>
                        <a:gd name="connsiteX4" fmla="*/ 75488 w 219300"/>
                        <a:gd name="connsiteY4" fmla="*/ 38559 h 168093"/>
                        <a:gd name="connsiteX5" fmla="*/ 64472 w 219300"/>
                        <a:gd name="connsiteY5" fmla="*/ 41313 h 168093"/>
                        <a:gd name="connsiteX6" fmla="*/ 58963 w 219300"/>
                        <a:gd name="connsiteY6" fmla="*/ 49576 h 168093"/>
                        <a:gd name="connsiteX7" fmla="*/ 50700 w 219300"/>
                        <a:gd name="connsiteY7" fmla="*/ 63347 h 168093"/>
                        <a:gd name="connsiteX8" fmla="*/ 42438 w 219300"/>
                        <a:gd name="connsiteY8" fmla="*/ 71609 h 168093"/>
                        <a:gd name="connsiteX9" fmla="*/ 39684 w 219300"/>
                        <a:gd name="connsiteY9" fmla="*/ 82626 h 168093"/>
                        <a:gd name="connsiteX10" fmla="*/ 36929 w 219300"/>
                        <a:gd name="connsiteY10" fmla="*/ 101906 h 168093"/>
                        <a:gd name="connsiteX11" fmla="*/ 25913 w 219300"/>
                        <a:gd name="connsiteY11" fmla="*/ 118431 h 168093"/>
                        <a:gd name="connsiteX12" fmla="*/ 20404 w 219300"/>
                        <a:gd name="connsiteY12" fmla="*/ 129448 h 168093"/>
                        <a:gd name="connsiteX13" fmla="*/ 9387 w 219300"/>
                        <a:gd name="connsiteY13" fmla="*/ 134956 h 168093"/>
                        <a:gd name="connsiteX14" fmla="*/ 9387 w 219300"/>
                        <a:gd name="connsiteY14" fmla="*/ 156990 h 168093"/>
                        <a:gd name="connsiteX15" fmla="*/ 61717 w 219300"/>
                        <a:gd name="connsiteY15" fmla="*/ 159744 h 168093"/>
                        <a:gd name="connsiteX16" fmla="*/ 92014 w 219300"/>
                        <a:gd name="connsiteY16" fmla="*/ 154236 h 168093"/>
                        <a:gd name="connsiteX17" fmla="*/ 125064 w 219300"/>
                        <a:gd name="connsiteY17" fmla="*/ 159744 h 168093"/>
                        <a:gd name="connsiteX18" fmla="*/ 138835 w 219300"/>
                        <a:gd name="connsiteY18" fmla="*/ 156990 h 168093"/>
                        <a:gd name="connsiteX19" fmla="*/ 141590 w 219300"/>
                        <a:gd name="connsiteY19" fmla="*/ 143219 h 168093"/>
                        <a:gd name="connsiteX20" fmla="*/ 149852 w 219300"/>
                        <a:gd name="connsiteY20" fmla="*/ 137711 h 168093"/>
                        <a:gd name="connsiteX21" fmla="*/ 169132 w 219300"/>
                        <a:gd name="connsiteY21" fmla="*/ 140465 h 168093"/>
                        <a:gd name="connsiteX22" fmla="*/ 177394 w 219300"/>
                        <a:gd name="connsiteY22" fmla="*/ 148727 h 168093"/>
                        <a:gd name="connsiteX23" fmla="*/ 185657 w 219300"/>
                        <a:gd name="connsiteY23" fmla="*/ 151482 h 168093"/>
                        <a:gd name="connsiteX24" fmla="*/ 199428 w 219300"/>
                        <a:gd name="connsiteY24" fmla="*/ 162498 h 168093"/>
                        <a:gd name="connsiteX25" fmla="*/ 204937 w 219300"/>
                        <a:gd name="connsiteY25" fmla="*/ 168007 h 168093"/>
                        <a:gd name="connsiteX26" fmla="*/ 213199 w 219300"/>
                        <a:gd name="connsiteY26" fmla="*/ 165253 h 168093"/>
                        <a:gd name="connsiteX27" fmla="*/ 215953 w 219300"/>
                        <a:gd name="connsiteY27" fmla="*/ 129448 h 168093"/>
                        <a:gd name="connsiteX28" fmla="*/ 210445 w 219300"/>
                        <a:gd name="connsiteY28" fmla="*/ 101906 h 168093"/>
                        <a:gd name="connsiteX29" fmla="*/ 207691 w 219300"/>
                        <a:gd name="connsiteY29" fmla="*/ 90889 h 168093"/>
                        <a:gd name="connsiteX30" fmla="*/ 188411 w 219300"/>
                        <a:gd name="connsiteY30" fmla="*/ 55084 h 168093"/>
                        <a:gd name="connsiteX31" fmla="*/ 177394 w 219300"/>
                        <a:gd name="connsiteY31" fmla="*/ 52330 h 168093"/>
                        <a:gd name="connsiteX32" fmla="*/ 169132 w 219300"/>
                        <a:gd name="connsiteY32" fmla="*/ 24788 h 168093"/>
                        <a:gd name="connsiteX33" fmla="*/ 166378 w 219300"/>
                        <a:gd name="connsiteY33" fmla="*/ 16525 h 168093"/>
                        <a:gd name="connsiteX34" fmla="*/ 155361 w 219300"/>
                        <a:gd name="connsiteY34" fmla="*/ 8262 h 168093"/>
                        <a:gd name="connsiteX35" fmla="*/ 149852 w 219300"/>
                        <a:gd name="connsiteY35" fmla="*/ 0 h 1680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219300" h="168093">
                          <a:moveTo>
                            <a:pt x="149852" y="0"/>
                          </a:moveTo>
                          <a:lnTo>
                            <a:pt x="149852" y="0"/>
                          </a:lnTo>
                          <a:cubicBezTo>
                            <a:pt x="133139" y="5571"/>
                            <a:pt x="115707" y="10461"/>
                            <a:pt x="100276" y="19279"/>
                          </a:cubicBezTo>
                          <a:cubicBezTo>
                            <a:pt x="97402" y="20921"/>
                            <a:pt x="94599" y="22720"/>
                            <a:pt x="92014" y="24788"/>
                          </a:cubicBezTo>
                          <a:cubicBezTo>
                            <a:pt x="83600" y="31519"/>
                            <a:pt x="87979" y="32313"/>
                            <a:pt x="75488" y="38559"/>
                          </a:cubicBezTo>
                          <a:cubicBezTo>
                            <a:pt x="72103" y="40252"/>
                            <a:pt x="68144" y="40395"/>
                            <a:pt x="64472" y="41313"/>
                          </a:cubicBezTo>
                          <a:cubicBezTo>
                            <a:pt x="62636" y="44067"/>
                            <a:pt x="60718" y="46769"/>
                            <a:pt x="58963" y="49576"/>
                          </a:cubicBezTo>
                          <a:cubicBezTo>
                            <a:pt x="56126" y="54115"/>
                            <a:pt x="53912" y="59064"/>
                            <a:pt x="50700" y="63347"/>
                          </a:cubicBezTo>
                          <a:cubicBezTo>
                            <a:pt x="48363" y="66463"/>
                            <a:pt x="45192" y="68855"/>
                            <a:pt x="42438" y="71609"/>
                          </a:cubicBezTo>
                          <a:cubicBezTo>
                            <a:pt x="41520" y="75281"/>
                            <a:pt x="40361" y="78902"/>
                            <a:pt x="39684" y="82626"/>
                          </a:cubicBezTo>
                          <a:cubicBezTo>
                            <a:pt x="38523" y="89013"/>
                            <a:pt x="39259" y="95847"/>
                            <a:pt x="36929" y="101906"/>
                          </a:cubicBezTo>
                          <a:cubicBezTo>
                            <a:pt x="34553" y="108085"/>
                            <a:pt x="28874" y="112510"/>
                            <a:pt x="25913" y="118431"/>
                          </a:cubicBezTo>
                          <a:cubicBezTo>
                            <a:pt x="24077" y="122103"/>
                            <a:pt x="23307" y="126545"/>
                            <a:pt x="20404" y="129448"/>
                          </a:cubicBezTo>
                          <a:cubicBezTo>
                            <a:pt x="17501" y="132351"/>
                            <a:pt x="13059" y="133120"/>
                            <a:pt x="9387" y="134956"/>
                          </a:cubicBezTo>
                          <a:cubicBezTo>
                            <a:pt x="5435" y="138909"/>
                            <a:pt x="-9600" y="150661"/>
                            <a:pt x="9387" y="156990"/>
                          </a:cubicBezTo>
                          <a:cubicBezTo>
                            <a:pt x="25958" y="162514"/>
                            <a:pt x="44274" y="158826"/>
                            <a:pt x="61717" y="159744"/>
                          </a:cubicBezTo>
                          <a:cubicBezTo>
                            <a:pt x="82419" y="166644"/>
                            <a:pt x="53760" y="159017"/>
                            <a:pt x="92014" y="154236"/>
                          </a:cubicBezTo>
                          <a:cubicBezTo>
                            <a:pt x="100610" y="153162"/>
                            <a:pt x="115660" y="157393"/>
                            <a:pt x="125064" y="159744"/>
                          </a:cubicBezTo>
                          <a:cubicBezTo>
                            <a:pt x="129654" y="158826"/>
                            <a:pt x="135525" y="160300"/>
                            <a:pt x="138835" y="156990"/>
                          </a:cubicBezTo>
                          <a:cubicBezTo>
                            <a:pt x="142145" y="153680"/>
                            <a:pt x="139267" y="147283"/>
                            <a:pt x="141590" y="143219"/>
                          </a:cubicBezTo>
                          <a:cubicBezTo>
                            <a:pt x="143232" y="140345"/>
                            <a:pt x="147098" y="139547"/>
                            <a:pt x="149852" y="137711"/>
                          </a:cubicBezTo>
                          <a:cubicBezTo>
                            <a:pt x="156279" y="138629"/>
                            <a:pt x="163104" y="138054"/>
                            <a:pt x="169132" y="140465"/>
                          </a:cubicBezTo>
                          <a:cubicBezTo>
                            <a:pt x="172748" y="141911"/>
                            <a:pt x="174153" y="146567"/>
                            <a:pt x="177394" y="148727"/>
                          </a:cubicBezTo>
                          <a:cubicBezTo>
                            <a:pt x="179810" y="150338"/>
                            <a:pt x="182903" y="150564"/>
                            <a:pt x="185657" y="151482"/>
                          </a:cubicBezTo>
                          <a:cubicBezTo>
                            <a:pt x="190247" y="155154"/>
                            <a:pt x="194965" y="158673"/>
                            <a:pt x="199428" y="162498"/>
                          </a:cubicBezTo>
                          <a:cubicBezTo>
                            <a:pt x="201400" y="164188"/>
                            <a:pt x="202390" y="167498"/>
                            <a:pt x="204937" y="168007"/>
                          </a:cubicBezTo>
                          <a:cubicBezTo>
                            <a:pt x="207784" y="168576"/>
                            <a:pt x="210445" y="166171"/>
                            <a:pt x="213199" y="165253"/>
                          </a:cubicBezTo>
                          <a:cubicBezTo>
                            <a:pt x="222268" y="147117"/>
                            <a:pt x="219482" y="157676"/>
                            <a:pt x="215953" y="129448"/>
                          </a:cubicBezTo>
                          <a:cubicBezTo>
                            <a:pt x="212296" y="100193"/>
                            <a:pt x="215472" y="119502"/>
                            <a:pt x="210445" y="101906"/>
                          </a:cubicBezTo>
                          <a:cubicBezTo>
                            <a:pt x="209405" y="98266"/>
                            <a:pt x="208964" y="94454"/>
                            <a:pt x="207691" y="90889"/>
                          </a:cubicBezTo>
                          <a:cubicBezTo>
                            <a:pt x="204352" y="81541"/>
                            <a:pt x="200071" y="61747"/>
                            <a:pt x="188411" y="55084"/>
                          </a:cubicBezTo>
                          <a:cubicBezTo>
                            <a:pt x="185124" y="53206"/>
                            <a:pt x="181066" y="53248"/>
                            <a:pt x="177394" y="52330"/>
                          </a:cubicBezTo>
                          <a:cubicBezTo>
                            <a:pt x="164304" y="13055"/>
                            <a:pt x="177457" y="53926"/>
                            <a:pt x="169132" y="24788"/>
                          </a:cubicBezTo>
                          <a:cubicBezTo>
                            <a:pt x="168334" y="21996"/>
                            <a:pt x="168237" y="18755"/>
                            <a:pt x="166378" y="16525"/>
                          </a:cubicBezTo>
                          <a:cubicBezTo>
                            <a:pt x="163439" y="12998"/>
                            <a:pt x="158946" y="11130"/>
                            <a:pt x="155361" y="8262"/>
                          </a:cubicBezTo>
                          <a:cubicBezTo>
                            <a:pt x="154347" y="7451"/>
                            <a:pt x="150770" y="1377"/>
                            <a:pt x="149852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8" name="Freeform 147"/>
                    <p:cNvSpPr/>
                    <p:nvPr/>
                  </p:nvSpPr>
                  <p:spPr>
                    <a:xfrm rot="6093900">
                      <a:off x="1114251" y="2642890"/>
                      <a:ext cx="137606" cy="100409"/>
                    </a:xfrm>
                    <a:custGeom>
                      <a:avLst/>
                      <a:gdLst>
                        <a:gd name="connsiteX0" fmla="*/ 149852 w 219300"/>
                        <a:gd name="connsiteY0" fmla="*/ 0 h 168093"/>
                        <a:gd name="connsiteX1" fmla="*/ 149852 w 219300"/>
                        <a:gd name="connsiteY1" fmla="*/ 0 h 168093"/>
                        <a:gd name="connsiteX2" fmla="*/ 100276 w 219300"/>
                        <a:gd name="connsiteY2" fmla="*/ 19279 h 168093"/>
                        <a:gd name="connsiteX3" fmla="*/ 92014 w 219300"/>
                        <a:gd name="connsiteY3" fmla="*/ 24788 h 168093"/>
                        <a:gd name="connsiteX4" fmla="*/ 75488 w 219300"/>
                        <a:gd name="connsiteY4" fmla="*/ 38559 h 168093"/>
                        <a:gd name="connsiteX5" fmla="*/ 64472 w 219300"/>
                        <a:gd name="connsiteY5" fmla="*/ 41313 h 168093"/>
                        <a:gd name="connsiteX6" fmla="*/ 58963 w 219300"/>
                        <a:gd name="connsiteY6" fmla="*/ 49576 h 168093"/>
                        <a:gd name="connsiteX7" fmla="*/ 50700 w 219300"/>
                        <a:gd name="connsiteY7" fmla="*/ 63347 h 168093"/>
                        <a:gd name="connsiteX8" fmla="*/ 42438 w 219300"/>
                        <a:gd name="connsiteY8" fmla="*/ 71609 h 168093"/>
                        <a:gd name="connsiteX9" fmla="*/ 39684 w 219300"/>
                        <a:gd name="connsiteY9" fmla="*/ 82626 h 168093"/>
                        <a:gd name="connsiteX10" fmla="*/ 36929 w 219300"/>
                        <a:gd name="connsiteY10" fmla="*/ 101906 h 168093"/>
                        <a:gd name="connsiteX11" fmla="*/ 25913 w 219300"/>
                        <a:gd name="connsiteY11" fmla="*/ 118431 h 168093"/>
                        <a:gd name="connsiteX12" fmla="*/ 20404 w 219300"/>
                        <a:gd name="connsiteY12" fmla="*/ 129448 h 168093"/>
                        <a:gd name="connsiteX13" fmla="*/ 9387 w 219300"/>
                        <a:gd name="connsiteY13" fmla="*/ 134956 h 168093"/>
                        <a:gd name="connsiteX14" fmla="*/ 9387 w 219300"/>
                        <a:gd name="connsiteY14" fmla="*/ 156990 h 168093"/>
                        <a:gd name="connsiteX15" fmla="*/ 61717 w 219300"/>
                        <a:gd name="connsiteY15" fmla="*/ 159744 h 168093"/>
                        <a:gd name="connsiteX16" fmla="*/ 92014 w 219300"/>
                        <a:gd name="connsiteY16" fmla="*/ 154236 h 168093"/>
                        <a:gd name="connsiteX17" fmla="*/ 125064 w 219300"/>
                        <a:gd name="connsiteY17" fmla="*/ 159744 h 168093"/>
                        <a:gd name="connsiteX18" fmla="*/ 138835 w 219300"/>
                        <a:gd name="connsiteY18" fmla="*/ 156990 h 168093"/>
                        <a:gd name="connsiteX19" fmla="*/ 141590 w 219300"/>
                        <a:gd name="connsiteY19" fmla="*/ 143219 h 168093"/>
                        <a:gd name="connsiteX20" fmla="*/ 149852 w 219300"/>
                        <a:gd name="connsiteY20" fmla="*/ 137711 h 168093"/>
                        <a:gd name="connsiteX21" fmla="*/ 169132 w 219300"/>
                        <a:gd name="connsiteY21" fmla="*/ 140465 h 168093"/>
                        <a:gd name="connsiteX22" fmla="*/ 177394 w 219300"/>
                        <a:gd name="connsiteY22" fmla="*/ 148727 h 168093"/>
                        <a:gd name="connsiteX23" fmla="*/ 185657 w 219300"/>
                        <a:gd name="connsiteY23" fmla="*/ 151482 h 168093"/>
                        <a:gd name="connsiteX24" fmla="*/ 199428 w 219300"/>
                        <a:gd name="connsiteY24" fmla="*/ 162498 h 168093"/>
                        <a:gd name="connsiteX25" fmla="*/ 204937 w 219300"/>
                        <a:gd name="connsiteY25" fmla="*/ 168007 h 168093"/>
                        <a:gd name="connsiteX26" fmla="*/ 213199 w 219300"/>
                        <a:gd name="connsiteY26" fmla="*/ 165253 h 168093"/>
                        <a:gd name="connsiteX27" fmla="*/ 215953 w 219300"/>
                        <a:gd name="connsiteY27" fmla="*/ 129448 h 168093"/>
                        <a:gd name="connsiteX28" fmla="*/ 210445 w 219300"/>
                        <a:gd name="connsiteY28" fmla="*/ 101906 h 168093"/>
                        <a:gd name="connsiteX29" fmla="*/ 207691 w 219300"/>
                        <a:gd name="connsiteY29" fmla="*/ 90889 h 168093"/>
                        <a:gd name="connsiteX30" fmla="*/ 188411 w 219300"/>
                        <a:gd name="connsiteY30" fmla="*/ 55084 h 168093"/>
                        <a:gd name="connsiteX31" fmla="*/ 177394 w 219300"/>
                        <a:gd name="connsiteY31" fmla="*/ 52330 h 168093"/>
                        <a:gd name="connsiteX32" fmla="*/ 169132 w 219300"/>
                        <a:gd name="connsiteY32" fmla="*/ 24788 h 168093"/>
                        <a:gd name="connsiteX33" fmla="*/ 166378 w 219300"/>
                        <a:gd name="connsiteY33" fmla="*/ 16525 h 168093"/>
                        <a:gd name="connsiteX34" fmla="*/ 155361 w 219300"/>
                        <a:gd name="connsiteY34" fmla="*/ 8262 h 168093"/>
                        <a:gd name="connsiteX35" fmla="*/ 149852 w 219300"/>
                        <a:gd name="connsiteY35" fmla="*/ 0 h 1680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219300" h="168093">
                          <a:moveTo>
                            <a:pt x="149852" y="0"/>
                          </a:moveTo>
                          <a:lnTo>
                            <a:pt x="149852" y="0"/>
                          </a:lnTo>
                          <a:cubicBezTo>
                            <a:pt x="133139" y="5571"/>
                            <a:pt x="115707" y="10461"/>
                            <a:pt x="100276" y="19279"/>
                          </a:cubicBezTo>
                          <a:cubicBezTo>
                            <a:pt x="97402" y="20921"/>
                            <a:pt x="94599" y="22720"/>
                            <a:pt x="92014" y="24788"/>
                          </a:cubicBezTo>
                          <a:cubicBezTo>
                            <a:pt x="83600" y="31519"/>
                            <a:pt x="87979" y="32313"/>
                            <a:pt x="75488" y="38559"/>
                          </a:cubicBezTo>
                          <a:cubicBezTo>
                            <a:pt x="72103" y="40252"/>
                            <a:pt x="68144" y="40395"/>
                            <a:pt x="64472" y="41313"/>
                          </a:cubicBezTo>
                          <a:cubicBezTo>
                            <a:pt x="62636" y="44067"/>
                            <a:pt x="60718" y="46769"/>
                            <a:pt x="58963" y="49576"/>
                          </a:cubicBezTo>
                          <a:cubicBezTo>
                            <a:pt x="56126" y="54115"/>
                            <a:pt x="53912" y="59064"/>
                            <a:pt x="50700" y="63347"/>
                          </a:cubicBezTo>
                          <a:cubicBezTo>
                            <a:pt x="48363" y="66463"/>
                            <a:pt x="45192" y="68855"/>
                            <a:pt x="42438" y="71609"/>
                          </a:cubicBezTo>
                          <a:cubicBezTo>
                            <a:pt x="41520" y="75281"/>
                            <a:pt x="40361" y="78902"/>
                            <a:pt x="39684" y="82626"/>
                          </a:cubicBezTo>
                          <a:cubicBezTo>
                            <a:pt x="38523" y="89013"/>
                            <a:pt x="39259" y="95847"/>
                            <a:pt x="36929" y="101906"/>
                          </a:cubicBezTo>
                          <a:cubicBezTo>
                            <a:pt x="34553" y="108085"/>
                            <a:pt x="28874" y="112510"/>
                            <a:pt x="25913" y="118431"/>
                          </a:cubicBezTo>
                          <a:cubicBezTo>
                            <a:pt x="24077" y="122103"/>
                            <a:pt x="23307" y="126545"/>
                            <a:pt x="20404" y="129448"/>
                          </a:cubicBezTo>
                          <a:cubicBezTo>
                            <a:pt x="17501" y="132351"/>
                            <a:pt x="13059" y="133120"/>
                            <a:pt x="9387" y="134956"/>
                          </a:cubicBezTo>
                          <a:cubicBezTo>
                            <a:pt x="5435" y="138909"/>
                            <a:pt x="-9600" y="150661"/>
                            <a:pt x="9387" y="156990"/>
                          </a:cubicBezTo>
                          <a:cubicBezTo>
                            <a:pt x="25958" y="162514"/>
                            <a:pt x="44274" y="158826"/>
                            <a:pt x="61717" y="159744"/>
                          </a:cubicBezTo>
                          <a:cubicBezTo>
                            <a:pt x="82419" y="166644"/>
                            <a:pt x="53760" y="159017"/>
                            <a:pt x="92014" y="154236"/>
                          </a:cubicBezTo>
                          <a:cubicBezTo>
                            <a:pt x="100610" y="153162"/>
                            <a:pt x="115660" y="157393"/>
                            <a:pt x="125064" y="159744"/>
                          </a:cubicBezTo>
                          <a:cubicBezTo>
                            <a:pt x="129654" y="158826"/>
                            <a:pt x="135525" y="160300"/>
                            <a:pt x="138835" y="156990"/>
                          </a:cubicBezTo>
                          <a:cubicBezTo>
                            <a:pt x="142145" y="153680"/>
                            <a:pt x="139267" y="147283"/>
                            <a:pt x="141590" y="143219"/>
                          </a:cubicBezTo>
                          <a:cubicBezTo>
                            <a:pt x="143232" y="140345"/>
                            <a:pt x="147098" y="139547"/>
                            <a:pt x="149852" y="137711"/>
                          </a:cubicBezTo>
                          <a:cubicBezTo>
                            <a:pt x="156279" y="138629"/>
                            <a:pt x="163104" y="138054"/>
                            <a:pt x="169132" y="140465"/>
                          </a:cubicBezTo>
                          <a:cubicBezTo>
                            <a:pt x="172748" y="141911"/>
                            <a:pt x="174153" y="146567"/>
                            <a:pt x="177394" y="148727"/>
                          </a:cubicBezTo>
                          <a:cubicBezTo>
                            <a:pt x="179810" y="150338"/>
                            <a:pt x="182903" y="150564"/>
                            <a:pt x="185657" y="151482"/>
                          </a:cubicBezTo>
                          <a:cubicBezTo>
                            <a:pt x="190247" y="155154"/>
                            <a:pt x="194965" y="158673"/>
                            <a:pt x="199428" y="162498"/>
                          </a:cubicBezTo>
                          <a:cubicBezTo>
                            <a:pt x="201400" y="164188"/>
                            <a:pt x="202390" y="167498"/>
                            <a:pt x="204937" y="168007"/>
                          </a:cubicBezTo>
                          <a:cubicBezTo>
                            <a:pt x="207784" y="168576"/>
                            <a:pt x="210445" y="166171"/>
                            <a:pt x="213199" y="165253"/>
                          </a:cubicBezTo>
                          <a:cubicBezTo>
                            <a:pt x="222268" y="147117"/>
                            <a:pt x="219482" y="157676"/>
                            <a:pt x="215953" y="129448"/>
                          </a:cubicBezTo>
                          <a:cubicBezTo>
                            <a:pt x="212296" y="100193"/>
                            <a:pt x="215472" y="119502"/>
                            <a:pt x="210445" y="101906"/>
                          </a:cubicBezTo>
                          <a:cubicBezTo>
                            <a:pt x="209405" y="98266"/>
                            <a:pt x="208964" y="94454"/>
                            <a:pt x="207691" y="90889"/>
                          </a:cubicBezTo>
                          <a:cubicBezTo>
                            <a:pt x="204352" y="81541"/>
                            <a:pt x="200071" y="61747"/>
                            <a:pt x="188411" y="55084"/>
                          </a:cubicBezTo>
                          <a:cubicBezTo>
                            <a:pt x="185124" y="53206"/>
                            <a:pt x="181066" y="53248"/>
                            <a:pt x="177394" y="52330"/>
                          </a:cubicBezTo>
                          <a:cubicBezTo>
                            <a:pt x="164304" y="13055"/>
                            <a:pt x="177457" y="53926"/>
                            <a:pt x="169132" y="24788"/>
                          </a:cubicBezTo>
                          <a:cubicBezTo>
                            <a:pt x="168334" y="21996"/>
                            <a:pt x="168237" y="18755"/>
                            <a:pt x="166378" y="16525"/>
                          </a:cubicBezTo>
                          <a:cubicBezTo>
                            <a:pt x="163439" y="12998"/>
                            <a:pt x="158946" y="11130"/>
                            <a:pt x="155361" y="8262"/>
                          </a:cubicBezTo>
                          <a:cubicBezTo>
                            <a:pt x="154347" y="7451"/>
                            <a:pt x="150770" y="1377"/>
                            <a:pt x="149852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49" name="Freeform 148"/>
                    <p:cNvSpPr/>
                    <p:nvPr/>
                  </p:nvSpPr>
                  <p:spPr>
                    <a:xfrm rot="16200000">
                      <a:off x="1088308" y="2794548"/>
                      <a:ext cx="164180" cy="128326"/>
                    </a:xfrm>
                    <a:custGeom>
                      <a:avLst/>
                      <a:gdLst>
                        <a:gd name="connsiteX0" fmla="*/ 82626 w 261650"/>
                        <a:gd name="connsiteY0" fmla="*/ 0 h 214829"/>
                        <a:gd name="connsiteX1" fmla="*/ 82626 w 261650"/>
                        <a:gd name="connsiteY1" fmla="*/ 0 h 214829"/>
                        <a:gd name="connsiteX2" fmla="*/ 49576 w 261650"/>
                        <a:gd name="connsiteY2" fmla="*/ 8263 h 214829"/>
                        <a:gd name="connsiteX3" fmla="*/ 38559 w 261650"/>
                        <a:gd name="connsiteY3" fmla="*/ 19280 h 214829"/>
                        <a:gd name="connsiteX4" fmla="*/ 35804 w 261650"/>
                        <a:gd name="connsiteY4" fmla="*/ 27542 h 214829"/>
                        <a:gd name="connsiteX5" fmla="*/ 19279 w 261650"/>
                        <a:gd name="connsiteY5" fmla="*/ 49576 h 214829"/>
                        <a:gd name="connsiteX6" fmla="*/ 16525 w 261650"/>
                        <a:gd name="connsiteY6" fmla="*/ 57839 h 214829"/>
                        <a:gd name="connsiteX7" fmla="*/ 13771 w 261650"/>
                        <a:gd name="connsiteY7" fmla="*/ 68855 h 214829"/>
                        <a:gd name="connsiteX8" fmla="*/ 8262 w 261650"/>
                        <a:gd name="connsiteY8" fmla="*/ 74364 h 214829"/>
                        <a:gd name="connsiteX9" fmla="*/ 5508 w 261650"/>
                        <a:gd name="connsiteY9" fmla="*/ 85381 h 214829"/>
                        <a:gd name="connsiteX10" fmla="*/ 0 w 261650"/>
                        <a:gd name="connsiteY10" fmla="*/ 101906 h 214829"/>
                        <a:gd name="connsiteX11" fmla="*/ 2754 w 261650"/>
                        <a:gd name="connsiteY11" fmla="*/ 159745 h 214829"/>
                        <a:gd name="connsiteX12" fmla="*/ 11016 w 261650"/>
                        <a:gd name="connsiteY12" fmla="*/ 173516 h 214829"/>
                        <a:gd name="connsiteX13" fmla="*/ 24788 w 261650"/>
                        <a:gd name="connsiteY13" fmla="*/ 192795 h 214829"/>
                        <a:gd name="connsiteX14" fmla="*/ 41313 w 261650"/>
                        <a:gd name="connsiteY14" fmla="*/ 201058 h 214829"/>
                        <a:gd name="connsiteX15" fmla="*/ 52330 w 261650"/>
                        <a:gd name="connsiteY15" fmla="*/ 206566 h 214829"/>
                        <a:gd name="connsiteX16" fmla="*/ 96397 w 261650"/>
                        <a:gd name="connsiteY16" fmla="*/ 214829 h 214829"/>
                        <a:gd name="connsiteX17" fmla="*/ 179024 w 261650"/>
                        <a:gd name="connsiteY17" fmla="*/ 212075 h 214829"/>
                        <a:gd name="connsiteX18" fmla="*/ 192795 w 261650"/>
                        <a:gd name="connsiteY18" fmla="*/ 209321 h 214829"/>
                        <a:gd name="connsiteX19" fmla="*/ 201057 w 261650"/>
                        <a:gd name="connsiteY19" fmla="*/ 201058 h 214829"/>
                        <a:gd name="connsiteX20" fmla="*/ 220337 w 261650"/>
                        <a:gd name="connsiteY20" fmla="*/ 190041 h 214829"/>
                        <a:gd name="connsiteX21" fmla="*/ 228600 w 261650"/>
                        <a:gd name="connsiteY21" fmla="*/ 184533 h 214829"/>
                        <a:gd name="connsiteX22" fmla="*/ 231354 w 261650"/>
                        <a:gd name="connsiteY22" fmla="*/ 176270 h 214829"/>
                        <a:gd name="connsiteX23" fmla="*/ 239616 w 261650"/>
                        <a:gd name="connsiteY23" fmla="*/ 168007 h 214829"/>
                        <a:gd name="connsiteX24" fmla="*/ 245125 w 261650"/>
                        <a:gd name="connsiteY24" fmla="*/ 159745 h 214829"/>
                        <a:gd name="connsiteX25" fmla="*/ 247879 w 261650"/>
                        <a:gd name="connsiteY25" fmla="*/ 151482 h 214829"/>
                        <a:gd name="connsiteX26" fmla="*/ 253388 w 261650"/>
                        <a:gd name="connsiteY26" fmla="*/ 145974 h 214829"/>
                        <a:gd name="connsiteX27" fmla="*/ 261650 w 261650"/>
                        <a:gd name="connsiteY27" fmla="*/ 129448 h 214829"/>
                        <a:gd name="connsiteX28" fmla="*/ 256142 w 261650"/>
                        <a:gd name="connsiteY28" fmla="*/ 118431 h 214829"/>
                        <a:gd name="connsiteX29" fmla="*/ 245125 w 261650"/>
                        <a:gd name="connsiteY29" fmla="*/ 93643 h 214829"/>
                        <a:gd name="connsiteX30" fmla="*/ 239616 w 261650"/>
                        <a:gd name="connsiteY30" fmla="*/ 88135 h 214829"/>
                        <a:gd name="connsiteX31" fmla="*/ 234108 w 261650"/>
                        <a:gd name="connsiteY31" fmla="*/ 79872 h 214829"/>
                        <a:gd name="connsiteX32" fmla="*/ 165253 w 261650"/>
                        <a:gd name="connsiteY32" fmla="*/ 82627 h 214829"/>
                        <a:gd name="connsiteX33" fmla="*/ 126694 w 261650"/>
                        <a:gd name="connsiteY33" fmla="*/ 82627 h 214829"/>
                        <a:gd name="connsiteX34" fmla="*/ 110168 w 261650"/>
                        <a:gd name="connsiteY34" fmla="*/ 68855 h 214829"/>
                        <a:gd name="connsiteX35" fmla="*/ 101906 w 261650"/>
                        <a:gd name="connsiteY35" fmla="*/ 55084 h 214829"/>
                        <a:gd name="connsiteX36" fmla="*/ 104660 w 261650"/>
                        <a:gd name="connsiteY36" fmla="*/ 19280 h 214829"/>
                        <a:gd name="connsiteX37" fmla="*/ 107414 w 261650"/>
                        <a:gd name="connsiteY37" fmla="*/ 11017 h 214829"/>
                        <a:gd name="connsiteX38" fmla="*/ 99151 w 261650"/>
                        <a:gd name="connsiteY38" fmla="*/ 5508 h 214829"/>
                        <a:gd name="connsiteX39" fmla="*/ 82626 w 261650"/>
                        <a:gd name="connsiteY39" fmla="*/ 0 h 2148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</a:cxnLst>
                      <a:rect l="l" t="t" r="r" b="b"/>
                      <a:pathLst>
                        <a:path w="261650" h="214829">
                          <a:moveTo>
                            <a:pt x="82626" y="0"/>
                          </a:moveTo>
                          <a:lnTo>
                            <a:pt x="82626" y="0"/>
                          </a:lnTo>
                          <a:cubicBezTo>
                            <a:pt x="64278" y="2039"/>
                            <a:pt x="60881" y="-1428"/>
                            <a:pt x="49576" y="8263"/>
                          </a:cubicBezTo>
                          <a:cubicBezTo>
                            <a:pt x="45633" y="11643"/>
                            <a:pt x="38559" y="19280"/>
                            <a:pt x="38559" y="19280"/>
                          </a:cubicBezTo>
                          <a:cubicBezTo>
                            <a:pt x="37641" y="22034"/>
                            <a:pt x="37214" y="25004"/>
                            <a:pt x="35804" y="27542"/>
                          </a:cubicBezTo>
                          <a:cubicBezTo>
                            <a:pt x="28015" y="41562"/>
                            <a:pt x="27639" y="41218"/>
                            <a:pt x="19279" y="49576"/>
                          </a:cubicBezTo>
                          <a:cubicBezTo>
                            <a:pt x="18361" y="52330"/>
                            <a:pt x="17323" y="55047"/>
                            <a:pt x="16525" y="57839"/>
                          </a:cubicBezTo>
                          <a:cubicBezTo>
                            <a:pt x="15485" y="61478"/>
                            <a:pt x="15464" y="65470"/>
                            <a:pt x="13771" y="68855"/>
                          </a:cubicBezTo>
                          <a:cubicBezTo>
                            <a:pt x="12610" y="71178"/>
                            <a:pt x="10098" y="72528"/>
                            <a:pt x="8262" y="74364"/>
                          </a:cubicBezTo>
                          <a:cubicBezTo>
                            <a:pt x="7344" y="78036"/>
                            <a:pt x="6596" y="81755"/>
                            <a:pt x="5508" y="85381"/>
                          </a:cubicBezTo>
                          <a:cubicBezTo>
                            <a:pt x="3840" y="90942"/>
                            <a:pt x="0" y="101906"/>
                            <a:pt x="0" y="101906"/>
                          </a:cubicBezTo>
                          <a:cubicBezTo>
                            <a:pt x="918" y="121186"/>
                            <a:pt x="1151" y="140510"/>
                            <a:pt x="2754" y="159745"/>
                          </a:cubicBezTo>
                          <a:cubicBezTo>
                            <a:pt x="3532" y="169086"/>
                            <a:pt x="5957" y="167193"/>
                            <a:pt x="11016" y="173516"/>
                          </a:cubicBezTo>
                          <a:cubicBezTo>
                            <a:pt x="17268" y="181331"/>
                            <a:pt x="17041" y="185047"/>
                            <a:pt x="24788" y="192795"/>
                          </a:cubicBezTo>
                          <a:cubicBezTo>
                            <a:pt x="31406" y="199413"/>
                            <a:pt x="33471" y="197697"/>
                            <a:pt x="41313" y="201058"/>
                          </a:cubicBezTo>
                          <a:cubicBezTo>
                            <a:pt x="45087" y="202675"/>
                            <a:pt x="48435" y="205268"/>
                            <a:pt x="52330" y="206566"/>
                          </a:cubicBezTo>
                          <a:cubicBezTo>
                            <a:pt x="69863" y="212410"/>
                            <a:pt x="78272" y="212564"/>
                            <a:pt x="96397" y="214829"/>
                          </a:cubicBezTo>
                          <a:cubicBezTo>
                            <a:pt x="123939" y="213911"/>
                            <a:pt x="151511" y="213647"/>
                            <a:pt x="179024" y="212075"/>
                          </a:cubicBezTo>
                          <a:cubicBezTo>
                            <a:pt x="183698" y="211808"/>
                            <a:pt x="188608" y="211415"/>
                            <a:pt x="192795" y="209321"/>
                          </a:cubicBezTo>
                          <a:cubicBezTo>
                            <a:pt x="196279" y="207579"/>
                            <a:pt x="198065" y="203552"/>
                            <a:pt x="201057" y="201058"/>
                          </a:cubicBezTo>
                          <a:cubicBezTo>
                            <a:pt x="208378" y="194957"/>
                            <a:pt x="211764" y="194939"/>
                            <a:pt x="220337" y="190041"/>
                          </a:cubicBezTo>
                          <a:cubicBezTo>
                            <a:pt x="223211" y="188399"/>
                            <a:pt x="225846" y="186369"/>
                            <a:pt x="228600" y="184533"/>
                          </a:cubicBezTo>
                          <a:cubicBezTo>
                            <a:pt x="229518" y="181779"/>
                            <a:pt x="229744" y="178686"/>
                            <a:pt x="231354" y="176270"/>
                          </a:cubicBezTo>
                          <a:cubicBezTo>
                            <a:pt x="233514" y="173029"/>
                            <a:pt x="237122" y="170999"/>
                            <a:pt x="239616" y="168007"/>
                          </a:cubicBezTo>
                          <a:cubicBezTo>
                            <a:pt x="241735" y="165464"/>
                            <a:pt x="243289" y="162499"/>
                            <a:pt x="245125" y="159745"/>
                          </a:cubicBezTo>
                          <a:cubicBezTo>
                            <a:pt x="246043" y="156991"/>
                            <a:pt x="246385" y="153972"/>
                            <a:pt x="247879" y="151482"/>
                          </a:cubicBezTo>
                          <a:cubicBezTo>
                            <a:pt x="249215" y="149255"/>
                            <a:pt x="251766" y="148002"/>
                            <a:pt x="253388" y="145974"/>
                          </a:cubicBezTo>
                          <a:cubicBezTo>
                            <a:pt x="259489" y="138348"/>
                            <a:pt x="258742" y="138174"/>
                            <a:pt x="261650" y="129448"/>
                          </a:cubicBezTo>
                          <a:cubicBezTo>
                            <a:pt x="259814" y="125776"/>
                            <a:pt x="257810" y="122183"/>
                            <a:pt x="256142" y="118431"/>
                          </a:cubicBezTo>
                          <a:cubicBezTo>
                            <a:pt x="252965" y="111283"/>
                            <a:pt x="249641" y="100417"/>
                            <a:pt x="245125" y="93643"/>
                          </a:cubicBezTo>
                          <a:cubicBezTo>
                            <a:pt x="243685" y="91482"/>
                            <a:pt x="241238" y="90163"/>
                            <a:pt x="239616" y="88135"/>
                          </a:cubicBezTo>
                          <a:cubicBezTo>
                            <a:pt x="237548" y="85550"/>
                            <a:pt x="235944" y="82626"/>
                            <a:pt x="234108" y="79872"/>
                          </a:cubicBezTo>
                          <a:cubicBezTo>
                            <a:pt x="211156" y="80790"/>
                            <a:pt x="188175" y="81148"/>
                            <a:pt x="165253" y="82627"/>
                          </a:cubicBezTo>
                          <a:cubicBezTo>
                            <a:pt x="128587" y="84993"/>
                            <a:pt x="171285" y="88201"/>
                            <a:pt x="126694" y="82627"/>
                          </a:cubicBezTo>
                          <a:cubicBezTo>
                            <a:pt x="124854" y="81247"/>
                            <a:pt x="112556" y="72834"/>
                            <a:pt x="110168" y="68855"/>
                          </a:cubicBezTo>
                          <a:cubicBezTo>
                            <a:pt x="99439" y="50975"/>
                            <a:pt x="115865" y="69046"/>
                            <a:pt x="101906" y="55084"/>
                          </a:cubicBezTo>
                          <a:cubicBezTo>
                            <a:pt x="102824" y="43149"/>
                            <a:pt x="103175" y="31157"/>
                            <a:pt x="104660" y="19280"/>
                          </a:cubicBezTo>
                          <a:cubicBezTo>
                            <a:pt x="105020" y="16399"/>
                            <a:pt x="108492" y="13713"/>
                            <a:pt x="107414" y="11017"/>
                          </a:cubicBezTo>
                          <a:cubicBezTo>
                            <a:pt x="106185" y="7943"/>
                            <a:pt x="102423" y="6011"/>
                            <a:pt x="99151" y="5508"/>
                          </a:cubicBezTo>
                          <a:cubicBezTo>
                            <a:pt x="90077" y="4112"/>
                            <a:pt x="85380" y="918"/>
                            <a:pt x="82626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0" name="Freeform 149"/>
                    <p:cNvSpPr/>
                    <p:nvPr/>
                  </p:nvSpPr>
                  <p:spPr>
                    <a:xfrm rot="18223184">
                      <a:off x="800588" y="2974683"/>
                      <a:ext cx="164180" cy="128326"/>
                    </a:xfrm>
                    <a:custGeom>
                      <a:avLst/>
                      <a:gdLst>
                        <a:gd name="connsiteX0" fmla="*/ 82626 w 261650"/>
                        <a:gd name="connsiteY0" fmla="*/ 0 h 214829"/>
                        <a:gd name="connsiteX1" fmla="*/ 82626 w 261650"/>
                        <a:gd name="connsiteY1" fmla="*/ 0 h 214829"/>
                        <a:gd name="connsiteX2" fmla="*/ 49576 w 261650"/>
                        <a:gd name="connsiteY2" fmla="*/ 8263 h 214829"/>
                        <a:gd name="connsiteX3" fmla="*/ 38559 w 261650"/>
                        <a:gd name="connsiteY3" fmla="*/ 19280 h 214829"/>
                        <a:gd name="connsiteX4" fmla="*/ 35804 w 261650"/>
                        <a:gd name="connsiteY4" fmla="*/ 27542 h 214829"/>
                        <a:gd name="connsiteX5" fmla="*/ 19279 w 261650"/>
                        <a:gd name="connsiteY5" fmla="*/ 49576 h 214829"/>
                        <a:gd name="connsiteX6" fmla="*/ 16525 w 261650"/>
                        <a:gd name="connsiteY6" fmla="*/ 57839 h 214829"/>
                        <a:gd name="connsiteX7" fmla="*/ 13771 w 261650"/>
                        <a:gd name="connsiteY7" fmla="*/ 68855 h 214829"/>
                        <a:gd name="connsiteX8" fmla="*/ 8262 w 261650"/>
                        <a:gd name="connsiteY8" fmla="*/ 74364 h 214829"/>
                        <a:gd name="connsiteX9" fmla="*/ 5508 w 261650"/>
                        <a:gd name="connsiteY9" fmla="*/ 85381 h 214829"/>
                        <a:gd name="connsiteX10" fmla="*/ 0 w 261650"/>
                        <a:gd name="connsiteY10" fmla="*/ 101906 h 214829"/>
                        <a:gd name="connsiteX11" fmla="*/ 2754 w 261650"/>
                        <a:gd name="connsiteY11" fmla="*/ 159745 h 214829"/>
                        <a:gd name="connsiteX12" fmla="*/ 11016 w 261650"/>
                        <a:gd name="connsiteY12" fmla="*/ 173516 h 214829"/>
                        <a:gd name="connsiteX13" fmla="*/ 24788 w 261650"/>
                        <a:gd name="connsiteY13" fmla="*/ 192795 h 214829"/>
                        <a:gd name="connsiteX14" fmla="*/ 41313 w 261650"/>
                        <a:gd name="connsiteY14" fmla="*/ 201058 h 214829"/>
                        <a:gd name="connsiteX15" fmla="*/ 52330 w 261650"/>
                        <a:gd name="connsiteY15" fmla="*/ 206566 h 214829"/>
                        <a:gd name="connsiteX16" fmla="*/ 96397 w 261650"/>
                        <a:gd name="connsiteY16" fmla="*/ 214829 h 214829"/>
                        <a:gd name="connsiteX17" fmla="*/ 179024 w 261650"/>
                        <a:gd name="connsiteY17" fmla="*/ 212075 h 214829"/>
                        <a:gd name="connsiteX18" fmla="*/ 192795 w 261650"/>
                        <a:gd name="connsiteY18" fmla="*/ 209321 h 214829"/>
                        <a:gd name="connsiteX19" fmla="*/ 201057 w 261650"/>
                        <a:gd name="connsiteY19" fmla="*/ 201058 h 214829"/>
                        <a:gd name="connsiteX20" fmla="*/ 220337 w 261650"/>
                        <a:gd name="connsiteY20" fmla="*/ 190041 h 214829"/>
                        <a:gd name="connsiteX21" fmla="*/ 228600 w 261650"/>
                        <a:gd name="connsiteY21" fmla="*/ 184533 h 214829"/>
                        <a:gd name="connsiteX22" fmla="*/ 231354 w 261650"/>
                        <a:gd name="connsiteY22" fmla="*/ 176270 h 214829"/>
                        <a:gd name="connsiteX23" fmla="*/ 239616 w 261650"/>
                        <a:gd name="connsiteY23" fmla="*/ 168007 h 214829"/>
                        <a:gd name="connsiteX24" fmla="*/ 245125 w 261650"/>
                        <a:gd name="connsiteY24" fmla="*/ 159745 h 214829"/>
                        <a:gd name="connsiteX25" fmla="*/ 247879 w 261650"/>
                        <a:gd name="connsiteY25" fmla="*/ 151482 h 214829"/>
                        <a:gd name="connsiteX26" fmla="*/ 253388 w 261650"/>
                        <a:gd name="connsiteY26" fmla="*/ 145974 h 214829"/>
                        <a:gd name="connsiteX27" fmla="*/ 261650 w 261650"/>
                        <a:gd name="connsiteY27" fmla="*/ 129448 h 214829"/>
                        <a:gd name="connsiteX28" fmla="*/ 256142 w 261650"/>
                        <a:gd name="connsiteY28" fmla="*/ 118431 h 214829"/>
                        <a:gd name="connsiteX29" fmla="*/ 245125 w 261650"/>
                        <a:gd name="connsiteY29" fmla="*/ 93643 h 214829"/>
                        <a:gd name="connsiteX30" fmla="*/ 239616 w 261650"/>
                        <a:gd name="connsiteY30" fmla="*/ 88135 h 214829"/>
                        <a:gd name="connsiteX31" fmla="*/ 234108 w 261650"/>
                        <a:gd name="connsiteY31" fmla="*/ 79872 h 214829"/>
                        <a:gd name="connsiteX32" fmla="*/ 165253 w 261650"/>
                        <a:gd name="connsiteY32" fmla="*/ 82627 h 214829"/>
                        <a:gd name="connsiteX33" fmla="*/ 126694 w 261650"/>
                        <a:gd name="connsiteY33" fmla="*/ 82627 h 214829"/>
                        <a:gd name="connsiteX34" fmla="*/ 110168 w 261650"/>
                        <a:gd name="connsiteY34" fmla="*/ 68855 h 214829"/>
                        <a:gd name="connsiteX35" fmla="*/ 101906 w 261650"/>
                        <a:gd name="connsiteY35" fmla="*/ 55084 h 214829"/>
                        <a:gd name="connsiteX36" fmla="*/ 104660 w 261650"/>
                        <a:gd name="connsiteY36" fmla="*/ 19280 h 214829"/>
                        <a:gd name="connsiteX37" fmla="*/ 107414 w 261650"/>
                        <a:gd name="connsiteY37" fmla="*/ 11017 h 214829"/>
                        <a:gd name="connsiteX38" fmla="*/ 99151 w 261650"/>
                        <a:gd name="connsiteY38" fmla="*/ 5508 h 214829"/>
                        <a:gd name="connsiteX39" fmla="*/ 82626 w 261650"/>
                        <a:gd name="connsiteY39" fmla="*/ 0 h 2148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</a:cxnLst>
                      <a:rect l="l" t="t" r="r" b="b"/>
                      <a:pathLst>
                        <a:path w="261650" h="214829">
                          <a:moveTo>
                            <a:pt x="82626" y="0"/>
                          </a:moveTo>
                          <a:lnTo>
                            <a:pt x="82626" y="0"/>
                          </a:lnTo>
                          <a:cubicBezTo>
                            <a:pt x="64278" y="2039"/>
                            <a:pt x="60881" y="-1428"/>
                            <a:pt x="49576" y="8263"/>
                          </a:cubicBezTo>
                          <a:cubicBezTo>
                            <a:pt x="45633" y="11643"/>
                            <a:pt x="38559" y="19280"/>
                            <a:pt x="38559" y="19280"/>
                          </a:cubicBezTo>
                          <a:cubicBezTo>
                            <a:pt x="37641" y="22034"/>
                            <a:pt x="37214" y="25004"/>
                            <a:pt x="35804" y="27542"/>
                          </a:cubicBezTo>
                          <a:cubicBezTo>
                            <a:pt x="28015" y="41562"/>
                            <a:pt x="27639" y="41218"/>
                            <a:pt x="19279" y="49576"/>
                          </a:cubicBezTo>
                          <a:cubicBezTo>
                            <a:pt x="18361" y="52330"/>
                            <a:pt x="17323" y="55047"/>
                            <a:pt x="16525" y="57839"/>
                          </a:cubicBezTo>
                          <a:cubicBezTo>
                            <a:pt x="15485" y="61478"/>
                            <a:pt x="15464" y="65470"/>
                            <a:pt x="13771" y="68855"/>
                          </a:cubicBezTo>
                          <a:cubicBezTo>
                            <a:pt x="12610" y="71178"/>
                            <a:pt x="10098" y="72528"/>
                            <a:pt x="8262" y="74364"/>
                          </a:cubicBezTo>
                          <a:cubicBezTo>
                            <a:pt x="7344" y="78036"/>
                            <a:pt x="6596" y="81755"/>
                            <a:pt x="5508" y="85381"/>
                          </a:cubicBezTo>
                          <a:cubicBezTo>
                            <a:pt x="3840" y="90942"/>
                            <a:pt x="0" y="101906"/>
                            <a:pt x="0" y="101906"/>
                          </a:cubicBezTo>
                          <a:cubicBezTo>
                            <a:pt x="918" y="121186"/>
                            <a:pt x="1151" y="140510"/>
                            <a:pt x="2754" y="159745"/>
                          </a:cubicBezTo>
                          <a:cubicBezTo>
                            <a:pt x="3532" y="169086"/>
                            <a:pt x="5957" y="167193"/>
                            <a:pt x="11016" y="173516"/>
                          </a:cubicBezTo>
                          <a:cubicBezTo>
                            <a:pt x="17268" y="181331"/>
                            <a:pt x="17041" y="185047"/>
                            <a:pt x="24788" y="192795"/>
                          </a:cubicBezTo>
                          <a:cubicBezTo>
                            <a:pt x="31406" y="199413"/>
                            <a:pt x="33471" y="197697"/>
                            <a:pt x="41313" y="201058"/>
                          </a:cubicBezTo>
                          <a:cubicBezTo>
                            <a:pt x="45087" y="202675"/>
                            <a:pt x="48435" y="205268"/>
                            <a:pt x="52330" y="206566"/>
                          </a:cubicBezTo>
                          <a:cubicBezTo>
                            <a:pt x="69863" y="212410"/>
                            <a:pt x="78272" y="212564"/>
                            <a:pt x="96397" y="214829"/>
                          </a:cubicBezTo>
                          <a:cubicBezTo>
                            <a:pt x="123939" y="213911"/>
                            <a:pt x="151511" y="213647"/>
                            <a:pt x="179024" y="212075"/>
                          </a:cubicBezTo>
                          <a:cubicBezTo>
                            <a:pt x="183698" y="211808"/>
                            <a:pt x="188608" y="211415"/>
                            <a:pt x="192795" y="209321"/>
                          </a:cubicBezTo>
                          <a:cubicBezTo>
                            <a:pt x="196279" y="207579"/>
                            <a:pt x="198065" y="203552"/>
                            <a:pt x="201057" y="201058"/>
                          </a:cubicBezTo>
                          <a:cubicBezTo>
                            <a:pt x="208378" y="194957"/>
                            <a:pt x="211764" y="194939"/>
                            <a:pt x="220337" y="190041"/>
                          </a:cubicBezTo>
                          <a:cubicBezTo>
                            <a:pt x="223211" y="188399"/>
                            <a:pt x="225846" y="186369"/>
                            <a:pt x="228600" y="184533"/>
                          </a:cubicBezTo>
                          <a:cubicBezTo>
                            <a:pt x="229518" y="181779"/>
                            <a:pt x="229744" y="178686"/>
                            <a:pt x="231354" y="176270"/>
                          </a:cubicBezTo>
                          <a:cubicBezTo>
                            <a:pt x="233514" y="173029"/>
                            <a:pt x="237122" y="170999"/>
                            <a:pt x="239616" y="168007"/>
                          </a:cubicBezTo>
                          <a:cubicBezTo>
                            <a:pt x="241735" y="165464"/>
                            <a:pt x="243289" y="162499"/>
                            <a:pt x="245125" y="159745"/>
                          </a:cubicBezTo>
                          <a:cubicBezTo>
                            <a:pt x="246043" y="156991"/>
                            <a:pt x="246385" y="153972"/>
                            <a:pt x="247879" y="151482"/>
                          </a:cubicBezTo>
                          <a:cubicBezTo>
                            <a:pt x="249215" y="149255"/>
                            <a:pt x="251766" y="148002"/>
                            <a:pt x="253388" y="145974"/>
                          </a:cubicBezTo>
                          <a:cubicBezTo>
                            <a:pt x="259489" y="138348"/>
                            <a:pt x="258742" y="138174"/>
                            <a:pt x="261650" y="129448"/>
                          </a:cubicBezTo>
                          <a:cubicBezTo>
                            <a:pt x="259814" y="125776"/>
                            <a:pt x="257810" y="122183"/>
                            <a:pt x="256142" y="118431"/>
                          </a:cubicBezTo>
                          <a:cubicBezTo>
                            <a:pt x="252965" y="111283"/>
                            <a:pt x="249641" y="100417"/>
                            <a:pt x="245125" y="93643"/>
                          </a:cubicBezTo>
                          <a:cubicBezTo>
                            <a:pt x="243685" y="91482"/>
                            <a:pt x="241238" y="90163"/>
                            <a:pt x="239616" y="88135"/>
                          </a:cubicBezTo>
                          <a:cubicBezTo>
                            <a:pt x="237548" y="85550"/>
                            <a:pt x="235944" y="82626"/>
                            <a:pt x="234108" y="79872"/>
                          </a:cubicBezTo>
                          <a:cubicBezTo>
                            <a:pt x="211156" y="80790"/>
                            <a:pt x="188175" y="81148"/>
                            <a:pt x="165253" y="82627"/>
                          </a:cubicBezTo>
                          <a:cubicBezTo>
                            <a:pt x="128587" y="84993"/>
                            <a:pt x="171285" y="88201"/>
                            <a:pt x="126694" y="82627"/>
                          </a:cubicBezTo>
                          <a:cubicBezTo>
                            <a:pt x="124854" y="81247"/>
                            <a:pt x="112556" y="72834"/>
                            <a:pt x="110168" y="68855"/>
                          </a:cubicBezTo>
                          <a:cubicBezTo>
                            <a:pt x="99439" y="50975"/>
                            <a:pt x="115865" y="69046"/>
                            <a:pt x="101906" y="55084"/>
                          </a:cubicBezTo>
                          <a:cubicBezTo>
                            <a:pt x="102824" y="43149"/>
                            <a:pt x="103175" y="31157"/>
                            <a:pt x="104660" y="19280"/>
                          </a:cubicBezTo>
                          <a:cubicBezTo>
                            <a:pt x="105020" y="16399"/>
                            <a:pt x="108492" y="13713"/>
                            <a:pt x="107414" y="11017"/>
                          </a:cubicBezTo>
                          <a:cubicBezTo>
                            <a:pt x="106185" y="7943"/>
                            <a:pt x="102423" y="6011"/>
                            <a:pt x="99151" y="5508"/>
                          </a:cubicBezTo>
                          <a:cubicBezTo>
                            <a:pt x="90077" y="4112"/>
                            <a:pt x="85380" y="918"/>
                            <a:pt x="82626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51" name="Freeform 150"/>
                    <p:cNvSpPr/>
                    <p:nvPr/>
                  </p:nvSpPr>
                  <p:spPr>
                    <a:xfrm rot="13873363">
                      <a:off x="1128267" y="3110665"/>
                      <a:ext cx="113201" cy="100861"/>
                    </a:xfrm>
                    <a:custGeom>
                      <a:avLst/>
                      <a:gdLst>
                        <a:gd name="connsiteX0" fmla="*/ 82626 w 261650"/>
                        <a:gd name="connsiteY0" fmla="*/ 0 h 214829"/>
                        <a:gd name="connsiteX1" fmla="*/ 82626 w 261650"/>
                        <a:gd name="connsiteY1" fmla="*/ 0 h 214829"/>
                        <a:gd name="connsiteX2" fmla="*/ 49576 w 261650"/>
                        <a:gd name="connsiteY2" fmla="*/ 8263 h 214829"/>
                        <a:gd name="connsiteX3" fmla="*/ 38559 w 261650"/>
                        <a:gd name="connsiteY3" fmla="*/ 19280 h 214829"/>
                        <a:gd name="connsiteX4" fmla="*/ 35804 w 261650"/>
                        <a:gd name="connsiteY4" fmla="*/ 27542 h 214829"/>
                        <a:gd name="connsiteX5" fmla="*/ 19279 w 261650"/>
                        <a:gd name="connsiteY5" fmla="*/ 49576 h 214829"/>
                        <a:gd name="connsiteX6" fmla="*/ 16525 w 261650"/>
                        <a:gd name="connsiteY6" fmla="*/ 57839 h 214829"/>
                        <a:gd name="connsiteX7" fmla="*/ 13771 w 261650"/>
                        <a:gd name="connsiteY7" fmla="*/ 68855 h 214829"/>
                        <a:gd name="connsiteX8" fmla="*/ 8262 w 261650"/>
                        <a:gd name="connsiteY8" fmla="*/ 74364 h 214829"/>
                        <a:gd name="connsiteX9" fmla="*/ 5508 w 261650"/>
                        <a:gd name="connsiteY9" fmla="*/ 85381 h 214829"/>
                        <a:gd name="connsiteX10" fmla="*/ 0 w 261650"/>
                        <a:gd name="connsiteY10" fmla="*/ 101906 h 214829"/>
                        <a:gd name="connsiteX11" fmla="*/ 2754 w 261650"/>
                        <a:gd name="connsiteY11" fmla="*/ 159745 h 214829"/>
                        <a:gd name="connsiteX12" fmla="*/ 11016 w 261650"/>
                        <a:gd name="connsiteY12" fmla="*/ 173516 h 214829"/>
                        <a:gd name="connsiteX13" fmla="*/ 24788 w 261650"/>
                        <a:gd name="connsiteY13" fmla="*/ 192795 h 214829"/>
                        <a:gd name="connsiteX14" fmla="*/ 41313 w 261650"/>
                        <a:gd name="connsiteY14" fmla="*/ 201058 h 214829"/>
                        <a:gd name="connsiteX15" fmla="*/ 52330 w 261650"/>
                        <a:gd name="connsiteY15" fmla="*/ 206566 h 214829"/>
                        <a:gd name="connsiteX16" fmla="*/ 96397 w 261650"/>
                        <a:gd name="connsiteY16" fmla="*/ 214829 h 214829"/>
                        <a:gd name="connsiteX17" fmla="*/ 179024 w 261650"/>
                        <a:gd name="connsiteY17" fmla="*/ 212075 h 214829"/>
                        <a:gd name="connsiteX18" fmla="*/ 192795 w 261650"/>
                        <a:gd name="connsiteY18" fmla="*/ 209321 h 214829"/>
                        <a:gd name="connsiteX19" fmla="*/ 201057 w 261650"/>
                        <a:gd name="connsiteY19" fmla="*/ 201058 h 214829"/>
                        <a:gd name="connsiteX20" fmla="*/ 220337 w 261650"/>
                        <a:gd name="connsiteY20" fmla="*/ 190041 h 214829"/>
                        <a:gd name="connsiteX21" fmla="*/ 228600 w 261650"/>
                        <a:gd name="connsiteY21" fmla="*/ 184533 h 214829"/>
                        <a:gd name="connsiteX22" fmla="*/ 231354 w 261650"/>
                        <a:gd name="connsiteY22" fmla="*/ 176270 h 214829"/>
                        <a:gd name="connsiteX23" fmla="*/ 239616 w 261650"/>
                        <a:gd name="connsiteY23" fmla="*/ 168007 h 214829"/>
                        <a:gd name="connsiteX24" fmla="*/ 245125 w 261650"/>
                        <a:gd name="connsiteY24" fmla="*/ 159745 h 214829"/>
                        <a:gd name="connsiteX25" fmla="*/ 247879 w 261650"/>
                        <a:gd name="connsiteY25" fmla="*/ 151482 h 214829"/>
                        <a:gd name="connsiteX26" fmla="*/ 253388 w 261650"/>
                        <a:gd name="connsiteY26" fmla="*/ 145974 h 214829"/>
                        <a:gd name="connsiteX27" fmla="*/ 261650 w 261650"/>
                        <a:gd name="connsiteY27" fmla="*/ 129448 h 214829"/>
                        <a:gd name="connsiteX28" fmla="*/ 256142 w 261650"/>
                        <a:gd name="connsiteY28" fmla="*/ 118431 h 214829"/>
                        <a:gd name="connsiteX29" fmla="*/ 245125 w 261650"/>
                        <a:gd name="connsiteY29" fmla="*/ 93643 h 214829"/>
                        <a:gd name="connsiteX30" fmla="*/ 239616 w 261650"/>
                        <a:gd name="connsiteY30" fmla="*/ 88135 h 214829"/>
                        <a:gd name="connsiteX31" fmla="*/ 234108 w 261650"/>
                        <a:gd name="connsiteY31" fmla="*/ 79872 h 214829"/>
                        <a:gd name="connsiteX32" fmla="*/ 165253 w 261650"/>
                        <a:gd name="connsiteY32" fmla="*/ 82627 h 214829"/>
                        <a:gd name="connsiteX33" fmla="*/ 126694 w 261650"/>
                        <a:gd name="connsiteY33" fmla="*/ 82627 h 214829"/>
                        <a:gd name="connsiteX34" fmla="*/ 110168 w 261650"/>
                        <a:gd name="connsiteY34" fmla="*/ 68855 h 214829"/>
                        <a:gd name="connsiteX35" fmla="*/ 101906 w 261650"/>
                        <a:gd name="connsiteY35" fmla="*/ 55084 h 214829"/>
                        <a:gd name="connsiteX36" fmla="*/ 104660 w 261650"/>
                        <a:gd name="connsiteY36" fmla="*/ 19280 h 214829"/>
                        <a:gd name="connsiteX37" fmla="*/ 107414 w 261650"/>
                        <a:gd name="connsiteY37" fmla="*/ 11017 h 214829"/>
                        <a:gd name="connsiteX38" fmla="*/ 99151 w 261650"/>
                        <a:gd name="connsiteY38" fmla="*/ 5508 h 214829"/>
                        <a:gd name="connsiteX39" fmla="*/ 82626 w 261650"/>
                        <a:gd name="connsiteY39" fmla="*/ 0 h 2148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</a:cxnLst>
                      <a:rect l="l" t="t" r="r" b="b"/>
                      <a:pathLst>
                        <a:path w="261650" h="214829">
                          <a:moveTo>
                            <a:pt x="82626" y="0"/>
                          </a:moveTo>
                          <a:lnTo>
                            <a:pt x="82626" y="0"/>
                          </a:lnTo>
                          <a:cubicBezTo>
                            <a:pt x="64278" y="2039"/>
                            <a:pt x="60881" y="-1428"/>
                            <a:pt x="49576" y="8263"/>
                          </a:cubicBezTo>
                          <a:cubicBezTo>
                            <a:pt x="45633" y="11643"/>
                            <a:pt x="38559" y="19280"/>
                            <a:pt x="38559" y="19280"/>
                          </a:cubicBezTo>
                          <a:cubicBezTo>
                            <a:pt x="37641" y="22034"/>
                            <a:pt x="37214" y="25004"/>
                            <a:pt x="35804" y="27542"/>
                          </a:cubicBezTo>
                          <a:cubicBezTo>
                            <a:pt x="28015" y="41562"/>
                            <a:pt x="27639" y="41218"/>
                            <a:pt x="19279" y="49576"/>
                          </a:cubicBezTo>
                          <a:cubicBezTo>
                            <a:pt x="18361" y="52330"/>
                            <a:pt x="17323" y="55047"/>
                            <a:pt x="16525" y="57839"/>
                          </a:cubicBezTo>
                          <a:cubicBezTo>
                            <a:pt x="15485" y="61478"/>
                            <a:pt x="15464" y="65470"/>
                            <a:pt x="13771" y="68855"/>
                          </a:cubicBezTo>
                          <a:cubicBezTo>
                            <a:pt x="12610" y="71178"/>
                            <a:pt x="10098" y="72528"/>
                            <a:pt x="8262" y="74364"/>
                          </a:cubicBezTo>
                          <a:cubicBezTo>
                            <a:pt x="7344" y="78036"/>
                            <a:pt x="6596" y="81755"/>
                            <a:pt x="5508" y="85381"/>
                          </a:cubicBezTo>
                          <a:cubicBezTo>
                            <a:pt x="3840" y="90942"/>
                            <a:pt x="0" y="101906"/>
                            <a:pt x="0" y="101906"/>
                          </a:cubicBezTo>
                          <a:cubicBezTo>
                            <a:pt x="918" y="121186"/>
                            <a:pt x="1151" y="140510"/>
                            <a:pt x="2754" y="159745"/>
                          </a:cubicBezTo>
                          <a:cubicBezTo>
                            <a:pt x="3532" y="169086"/>
                            <a:pt x="5957" y="167193"/>
                            <a:pt x="11016" y="173516"/>
                          </a:cubicBezTo>
                          <a:cubicBezTo>
                            <a:pt x="17268" y="181331"/>
                            <a:pt x="17041" y="185047"/>
                            <a:pt x="24788" y="192795"/>
                          </a:cubicBezTo>
                          <a:cubicBezTo>
                            <a:pt x="31406" y="199413"/>
                            <a:pt x="33471" y="197697"/>
                            <a:pt x="41313" y="201058"/>
                          </a:cubicBezTo>
                          <a:cubicBezTo>
                            <a:pt x="45087" y="202675"/>
                            <a:pt x="48435" y="205268"/>
                            <a:pt x="52330" y="206566"/>
                          </a:cubicBezTo>
                          <a:cubicBezTo>
                            <a:pt x="69863" y="212410"/>
                            <a:pt x="78272" y="212564"/>
                            <a:pt x="96397" y="214829"/>
                          </a:cubicBezTo>
                          <a:cubicBezTo>
                            <a:pt x="123939" y="213911"/>
                            <a:pt x="151511" y="213647"/>
                            <a:pt x="179024" y="212075"/>
                          </a:cubicBezTo>
                          <a:cubicBezTo>
                            <a:pt x="183698" y="211808"/>
                            <a:pt x="188608" y="211415"/>
                            <a:pt x="192795" y="209321"/>
                          </a:cubicBezTo>
                          <a:cubicBezTo>
                            <a:pt x="196279" y="207579"/>
                            <a:pt x="198065" y="203552"/>
                            <a:pt x="201057" y="201058"/>
                          </a:cubicBezTo>
                          <a:cubicBezTo>
                            <a:pt x="208378" y="194957"/>
                            <a:pt x="211764" y="194939"/>
                            <a:pt x="220337" y="190041"/>
                          </a:cubicBezTo>
                          <a:cubicBezTo>
                            <a:pt x="223211" y="188399"/>
                            <a:pt x="225846" y="186369"/>
                            <a:pt x="228600" y="184533"/>
                          </a:cubicBezTo>
                          <a:cubicBezTo>
                            <a:pt x="229518" y="181779"/>
                            <a:pt x="229744" y="178686"/>
                            <a:pt x="231354" y="176270"/>
                          </a:cubicBezTo>
                          <a:cubicBezTo>
                            <a:pt x="233514" y="173029"/>
                            <a:pt x="237122" y="170999"/>
                            <a:pt x="239616" y="168007"/>
                          </a:cubicBezTo>
                          <a:cubicBezTo>
                            <a:pt x="241735" y="165464"/>
                            <a:pt x="243289" y="162499"/>
                            <a:pt x="245125" y="159745"/>
                          </a:cubicBezTo>
                          <a:cubicBezTo>
                            <a:pt x="246043" y="156991"/>
                            <a:pt x="246385" y="153972"/>
                            <a:pt x="247879" y="151482"/>
                          </a:cubicBezTo>
                          <a:cubicBezTo>
                            <a:pt x="249215" y="149255"/>
                            <a:pt x="251766" y="148002"/>
                            <a:pt x="253388" y="145974"/>
                          </a:cubicBezTo>
                          <a:cubicBezTo>
                            <a:pt x="259489" y="138348"/>
                            <a:pt x="258742" y="138174"/>
                            <a:pt x="261650" y="129448"/>
                          </a:cubicBezTo>
                          <a:cubicBezTo>
                            <a:pt x="259814" y="125776"/>
                            <a:pt x="257810" y="122183"/>
                            <a:pt x="256142" y="118431"/>
                          </a:cubicBezTo>
                          <a:cubicBezTo>
                            <a:pt x="252965" y="111283"/>
                            <a:pt x="249641" y="100417"/>
                            <a:pt x="245125" y="93643"/>
                          </a:cubicBezTo>
                          <a:cubicBezTo>
                            <a:pt x="243685" y="91482"/>
                            <a:pt x="241238" y="90163"/>
                            <a:pt x="239616" y="88135"/>
                          </a:cubicBezTo>
                          <a:cubicBezTo>
                            <a:pt x="237548" y="85550"/>
                            <a:pt x="235944" y="82626"/>
                            <a:pt x="234108" y="79872"/>
                          </a:cubicBezTo>
                          <a:cubicBezTo>
                            <a:pt x="211156" y="80790"/>
                            <a:pt x="188175" y="81148"/>
                            <a:pt x="165253" y="82627"/>
                          </a:cubicBezTo>
                          <a:cubicBezTo>
                            <a:pt x="128587" y="84993"/>
                            <a:pt x="171285" y="88201"/>
                            <a:pt x="126694" y="82627"/>
                          </a:cubicBezTo>
                          <a:cubicBezTo>
                            <a:pt x="124854" y="81247"/>
                            <a:pt x="112556" y="72834"/>
                            <a:pt x="110168" y="68855"/>
                          </a:cubicBezTo>
                          <a:cubicBezTo>
                            <a:pt x="99439" y="50975"/>
                            <a:pt x="115865" y="69046"/>
                            <a:pt x="101906" y="55084"/>
                          </a:cubicBezTo>
                          <a:cubicBezTo>
                            <a:pt x="102824" y="43149"/>
                            <a:pt x="103175" y="31157"/>
                            <a:pt x="104660" y="19280"/>
                          </a:cubicBezTo>
                          <a:cubicBezTo>
                            <a:pt x="105020" y="16399"/>
                            <a:pt x="108492" y="13713"/>
                            <a:pt x="107414" y="11017"/>
                          </a:cubicBezTo>
                          <a:cubicBezTo>
                            <a:pt x="106185" y="7943"/>
                            <a:pt x="102423" y="6011"/>
                            <a:pt x="99151" y="5508"/>
                          </a:cubicBezTo>
                          <a:cubicBezTo>
                            <a:pt x="90077" y="4112"/>
                            <a:pt x="85380" y="918"/>
                            <a:pt x="82626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p:sp>
                <p:nvSpPr>
                  <p:cNvPr id="49" name="Freeform 48"/>
                  <p:cNvSpPr/>
                  <p:nvPr/>
                </p:nvSpPr>
                <p:spPr>
                  <a:xfrm rot="11584203">
                    <a:off x="2417938" y="3222838"/>
                    <a:ext cx="105581" cy="160360"/>
                  </a:xfrm>
                  <a:custGeom>
                    <a:avLst/>
                    <a:gdLst>
                      <a:gd name="connsiteX0" fmla="*/ 177800 w 211161"/>
                      <a:gd name="connsiteY0" fmla="*/ 10702 h 239302"/>
                      <a:gd name="connsiteX1" fmla="*/ 177800 w 211161"/>
                      <a:gd name="connsiteY1" fmla="*/ 10702 h 239302"/>
                      <a:gd name="connsiteX2" fmla="*/ 12700 w 211161"/>
                      <a:gd name="connsiteY2" fmla="*/ 36102 h 239302"/>
                      <a:gd name="connsiteX3" fmla="*/ 0 w 211161"/>
                      <a:gd name="connsiteY3" fmla="*/ 55152 h 239302"/>
                      <a:gd name="connsiteX4" fmla="*/ 6350 w 211161"/>
                      <a:gd name="connsiteY4" fmla="*/ 144052 h 239302"/>
                      <a:gd name="connsiteX5" fmla="*/ 19050 w 211161"/>
                      <a:gd name="connsiteY5" fmla="*/ 163102 h 239302"/>
                      <a:gd name="connsiteX6" fmla="*/ 38100 w 211161"/>
                      <a:gd name="connsiteY6" fmla="*/ 182152 h 239302"/>
                      <a:gd name="connsiteX7" fmla="*/ 82550 w 211161"/>
                      <a:gd name="connsiteY7" fmla="*/ 201202 h 239302"/>
                      <a:gd name="connsiteX8" fmla="*/ 133350 w 211161"/>
                      <a:gd name="connsiteY8" fmla="*/ 232952 h 239302"/>
                      <a:gd name="connsiteX9" fmla="*/ 152400 w 211161"/>
                      <a:gd name="connsiteY9" fmla="*/ 239302 h 239302"/>
                      <a:gd name="connsiteX10" fmla="*/ 158750 w 211161"/>
                      <a:gd name="connsiteY10" fmla="*/ 213902 h 239302"/>
                      <a:gd name="connsiteX11" fmla="*/ 165100 w 211161"/>
                      <a:gd name="connsiteY11" fmla="*/ 194852 h 239302"/>
                      <a:gd name="connsiteX12" fmla="*/ 152400 w 211161"/>
                      <a:gd name="connsiteY12" fmla="*/ 156752 h 239302"/>
                      <a:gd name="connsiteX13" fmla="*/ 158750 w 211161"/>
                      <a:gd name="connsiteY13" fmla="*/ 131352 h 239302"/>
                      <a:gd name="connsiteX14" fmla="*/ 184150 w 211161"/>
                      <a:gd name="connsiteY14" fmla="*/ 118652 h 239302"/>
                      <a:gd name="connsiteX15" fmla="*/ 196850 w 211161"/>
                      <a:gd name="connsiteY15" fmla="*/ 99602 h 239302"/>
                      <a:gd name="connsiteX16" fmla="*/ 203200 w 211161"/>
                      <a:gd name="connsiteY16" fmla="*/ 74202 h 239302"/>
                      <a:gd name="connsiteX17" fmla="*/ 209550 w 211161"/>
                      <a:gd name="connsiteY17" fmla="*/ 55152 h 239302"/>
                      <a:gd name="connsiteX18" fmla="*/ 158750 w 211161"/>
                      <a:gd name="connsiteY18" fmla="*/ 42452 h 239302"/>
                      <a:gd name="connsiteX19" fmla="*/ 177800 w 211161"/>
                      <a:gd name="connsiteY19" fmla="*/ 10702 h 239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11161" h="239302">
                        <a:moveTo>
                          <a:pt x="177800" y="10702"/>
                        </a:moveTo>
                        <a:lnTo>
                          <a:pt x="177800" y="10702"/>
                        </a:lnTo>
                        <a:cubicBezTo>
                          <a:pt x="-80875" y="21049"/>
                          <a:pt x="47581" y="-33661"/>
                          <a:pt x="12700" y="36102"/>
                        </a:cubicBezTo>
                        <a:cubicBezTo>
                          <a:pt x="9287" y="42928"/>
                          <a:pt x="4233" y="48802"/>
                          <a:pt x="0" y="55152"/>
                        </a:cubicBezTo>
                        <a:cubicBezTo>
                          <a:pt x="2117" y="84785"/>
                          <a:pt x="1187" y="114795"/>
                          <a:pt x="6350" y="144052"/>
                        </a:cubicBezTo>
                        <a:cubicBezTo>
                          <a:pt x="7676" y="151568"/>
                          <a:pt x="14164" y="157239"/>
                          <a:pt x="19050" y="163102"/>
                        </a:cubicBezTo>
                        <a:cubicBezTo>
                          <a:pt x="24799" y="170001"/>
                          <a:pt x="30792" y="176932"/>
                          <a:pt x="38100" y="182152"/>
                        </a:cubicBezTo>
                        <a:cubicBezTo>
                          <a:pt x="51832" y="191960"/>
                          <a:pt x="67004" y="196020"/>
                          <a:pt x="82550" y="201202"/>
                        </a:cubicBezTo>
                        <a:cubicBezTo>
                          <a:pt x="102676" y="231391"/>
                          <a:pt x="88010" y="217839"/>
                          <a:pt x="133350" y="232952"/>
                        </a:cubicBezTo>
                        <a:lnTo>
                          <a:pt x="152400" y="239302"/>
                        </a:lnTo>
                        <a:cubicBezTo>
                          <a:pt x="154517" y="230835"/>
                          <a:pt x="156352" y="222293"/>
                          <a:pt x="158750" y="213902"/>
                        </a:cubicBezTo>
                        <a:cubicBezTo>
                          <a:pt x="160589" y="207466"/>
                          <a:pt x="165839" y="201505"/>
                          <a:pt x="165100" y="194852"/>
                        </a:cubicBezTo>
                        <a:cubicBezTo>
                          <a:pt x="163622" y="181547"/>
                          <a:pt x="152400" y="156752"/>
                          <a:pt x="152400" y="156752"/>
                        </a:cubicBezTo>
                        <a:cubicBezTo>
                          <a:pt x="154517" y="148285"/>
                          <a:pt x="153163" y="138056"/>
                          <a:pt x="158750" y="131352"/>
                        </a:cubicBezTo>
                        <a:cubicBezTo>
                          <a:pt x="164810" y="124080"/>
                          <a:pt x="176878" y="124712"/>
                          <a:pt x="184150" y="118652"/>
                        </a:cubicBezTo>
                        <a:cubicBezTo>
                          <a:pt x="190013" y="113766"/>
                          <a:pt x="192617" y="105952"/>
                          <a:pt x="196850" y="99602"/>
                        </a:cubicBezTo>
                        <a:cubicBezTo>
                          <a:pt x="198967" y="91135"/>
                          <a:pt x="200802" y="82593"/>
                          <a:pt x="203200" y="74202"/>
                        </a:cubicBezTo>
                        <a:cubicBezTo>
                          <a:pt x="205039" y="67766"/>
                          <a:pt x="214997" y="59043"/>
                          <a:pt x="209550" y="55152"/>
                        </a:cubicBezTo>
                        <a:cubicBezTo>
                          <a:pt x="195347" y="45007"/>
                          <a:pt x="158750" y="42452"/>
                          <a:pt x="158750" y="42452"/>
                        </a:cubicBezTo>
                        <a:cubicBezTo>
                          <a:pt x="151731" y="21394"/>
                          <a:pt x="174625" y="15994"/>
                          <a:pt x="177800" y="10702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0" name="Freeform 49"/>
                  <p:cNvSpPr/>
                  <p:nvPr/>
                </p:nvSpPr>
                <p:spPr>
                  <a:xfrm rot="4816011">
                    <a:off x="2394863" y="3361324"/>
                    <a:ext cx="105581" cy="160360"/>
                  </a:xfrm>
                  <a:custGeom>
                    <a:avLst/>
                    <a:gdLst>
                      <a:gd name="connsiteX0" fmla="*/ 177800 w 211161"/>
                      <a:gd name="connsiteY0" fmla="*/ 10702 h 239302"/>
                      <a:gd name="connsiteX1" fmla="*/ 177800 w 211161"/>
                      <a:gd name="connsiteY1" fmla="*/ 10702 h 239302"/>
                      <a:gd name="connsiteX2" fmla="*/ 12700 w 211161"/>
                      <a:gd name="connsiteY2" fmla="*/ 36102 h 239302"/>
                      <a:gd name="connsiteX3" fmla="*/ 0 w 211161"/>
                      <a:gd name="connsiteY3" fmla="*/ 55152 h 239302"/>
                      <a:gd name="connsiteX4" fmla="*/ 6350 w 211161"/>
                      <a:gd name="connsiteY4" fmla="*/ 144052 h 239302"/>
                      <a:gd name="connsiteX5" fmla="*/ 19050 w 211161"/>
                      <a:gd name="connsiteY5" fmla="*/ 163102 h 239302"/>
                      <a:gd name="connsiteX6" fmla="*/ 38100 w 211161"/>
                      <a:gd name="connsiteY6" fmla="*/ 182152 h 239302"/>
                      <a:gd name="connsiteX7" fmla="*/ 82550 w 211161"/>
                      <a:gd name="connsiteY7" fmla="*/ 201202 h 239302"/>
                      <a:gd name="connsiteX8" fmla="*/ 133350 w 211161"/>
                      <a:gd name="connsiteY8" fmla="*/ 232952 h 239302"/>
                      <a:gd name="connsiteX9" fmla="*/ 152400 w 211161"/>
                      <a:gd name="connsiteY9" fmla="*/ 239302 h 239302"/>
                      <a:gd name="connsiteX10" fmla="*/ 158750 w 211161"/>
                      <a:gd name="connsiteY10" fmla="*/ 213902 h 239302"/>
                      <a:gd name="connsiteX11" fmla="*/ 165100 w 211161"/>
                      <a:gd name="connsiteY11" fmla="*/ 194852 h 239302"/>
                      <a:gd name="connsiteX12" fmla="*/ 152400 w 211161"/>
                      <a:gd name="connsiteY12" fmla="*/ 156752 h 239302"/>
                      <a:gd name="connsiteX13" fmla="*/ 158750 w 211161"/>
                      <a:gd name="connsiteY13" fmla="*/ 131352 h 239302"/>
                      <a:gd name="connsiteX14" fmla="*/ 184150 w 211161"/>
                      <a:gd name="connsiteY14" fmla="*/ 118652 h 239302"/>
                      <a:gd name="connsiteX15" fmla="*/ 196850 w 211161"/>
                      <a:gd name="connsiteY15" fmla="*/ 99602 h 239302"/>
                      <a:gd name="connsiteX16" fmla="*/ 203200 w 211161"/>
                      <a:gd name="connsiteY16" fmla="*/ 74202 h 239302"/>
                      <a:gd name="connsiteX17" fmla="*/ 209550 w 211161"/>
                      <a:gd name="connsiteY17" fmla="*/ 55152 h 239302"/>
                      <a:gd name="connsiteX18" fmla="*/ 158750 w 211161"/>
                      <a:gd name="connsiteY18" fmla="*/ 42452 h 239302"/>
                      <a:gd name="connsiteX19" fmla="*/ 177800 w 211161"/>
                      <a:gd name="connsiteY19" fmla="*/ 10702 h 239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11161" h="239302">
                        <a:moveTo>
                          <a:pt x="177800" y="10702"/>
                        </a:moveTo>
                        <a:lnTo>
                          <a:pt x="177800" y="10702"/>
                        </a:lnTo>
                        <a:cubicBezTo>
                          <a:pt x="-80875" y="21049"/>
                          <a:pt x="47581" y="-33661"/>
                          <a:pt x="12700" y="36102"/>
                        </a:cubicBezTo>
                        <a:cubicBezTo>
                          <a:pt x="9287" y="42928"/>
                          <a:pt x="4233" y="48802"/>
                          <a:pt x="0" y="55152"/>
                        </a:cubicBezTo>
                        <a:cubicBezTo>
                          <a:pt x="2117" y="84785"/>
                          <a:pt x="1187" y="114795"/>
                          <a:pt x="6350" y="144052"/>
                        </a:cubicBezTo>
                        <a:cubicBezTo>
                          <a:pt x="7676" y="151568"/>
                          <a:pt x="14164" y="157239"/>
                          <a:pt x="19050" y="163102"/>
                        </a:cubicBezTo>
                        <a:cubicBezTo>
                          <a:pt x="24799" y="170001"/>
                          <a:pt x="30792" y="176932"/>
                          <a:pt x="38100" y="182152"/>
                        </a:cubicBezTo>
                        <a:cubicBezTo>
                          <a:pt x="51832" y="191960"/>
                          <a:pt x="67004" y="196020"/>
                          <a:pt x="82550" y="201202"/>
                        </a:cubicBezTo>
                        <a:cubicBezTo>
                          <a:pt x="102676" y="231391"/>
                          <a:pt x="88010" y="217839"/>
                          <a:pt x="133350" y="232952"/>
                        </a:cubicBezTo>
                        <a:lnTo>
                          <a:pt x="152400" y="239302"/>
                        </a:lnTo>
                        <a:cubicBezTo>
                          <a:pt x="154517" y="230835"/>
                          <a:pt x="156352" y="222293"/>
                          <a:pt x="158750" y="213902"/>
                        </a:cubicBezTo>
                        <a:cubicBezTo>
                          <a:pt x="160589" y="207466"/>
                          <a:pt x="165839" y="201505"/>
                          <a:pt x="165100" y="194852"/>
                        </a:cubicBezTo>
                        <a:cubicBezTo>
                          <a:pt x="163622" y="181547"/>
                          <a:pt x="152400" y="156752"/>
                          <a:pt x="152400" y="156752"/>
                        </a:cubicBezTo>
                        <a:cubicBezTo>
                          <a:pt x="154517" y="148285"/>
                          <a:pt x="153163" y="138056"/>
                          <a:pt x="158750" y="131352"/>
                        </a:cubicBezTo>
                        <a:cubicBezTo>
                          <a:pt x="164810" y="124080"/>
                          <a:pt x="176878" y="124712"/>
                          <a:pt x="184150" y="118652"/>
                        </a:cubicBezTo>
                        <a:cubicBezTo>
                          <a:pt x="190013" y="113766"/>
                          <a:pt x="192617" y="105952"/>
                          <a:pt x="196850" y="99602"/>
                        </a:cubicBezTo>
                        <a:cubicBezTo>
                          <a:pt x="198967" y="91135"/>
                          <a:pt x="200802" y="82593"/>
                          <a:pt x="203200" y="74202"/>
                        </a:cubicBezTo>
                        <a:cubicBezTo>
                          <a:pt x="205039" y="67766"/>
                          <a:pt x="214997" y="59043"/>
                          <a:pt x="209550" y="55152"/>
                        </a:cubicBezTo>
                        <a:cubicBezTo>
                          <a:pt x="195347" y="45007"/>
                          <a:pt x="158750" y="42452"/>
                          <a:pt x="158750" y="42452"/>
                        </a:cubicBezTo>
                        <a:cubicBezTo>
                          <a:pt x="151731" y="21394"/>
                          <a:pt x="174625" y="15994"/>
                          <a:pt x="177800" y="10702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1" name="Freeform 50"/>
                  <p:cNvSpPr/>
                  <p:nvPr/>
                </p:nvSpPr>
                <p:spPr>
                  <a:xfrm rot="7027768">
                    <a:off x="2259214" y="3485606"/>
                    <a:ext cx="105581" cy="160360"/>
                  </a:xfrm>
                  <a:custGeom>
                    <a:avLst/>
                    <a:gdLst>
                      <a:gd name="connsiteX0" fmla="*/ 177800 w 211161"/>
                      <a:gd name="connsiteY0" fmla="*/ 10702 h 239302"/>
                      <a:gd name="connsiteX1" fmla="*/ 177800 w 211161"/>
                      <a:gd name="connsiteY1" fmla="*/ 10702 h 239302"/>
                      <a:gd name="connsiteX2" fmla="*/ 12700 w 211161"/>
                      <a:gd name="connsiteY2" fmla="*/ 36102 h 239302"/>
                      <a:gd name="connsiteX3" fmla="*/ 0 w 211161"/>
                      <a:gd name="connsiteY3" fmla="*/ 55152 h 239302"/>
                      <a:gd name="connsiteX4" fmla="*/ 6350 w 211161"/>
                      <a:gd name="connsiteY4" fmla="*/ 144052 h 239302"/>
                      <a:gd name="connsiteX5" fmla="*/ 19050 w 211161"/>
                      <a:gd name="connsiteY5" fmla="*/ 163102 h 239302"/>
                      <a:gd name="connsiteX6" fmla="*/ 38100 w 211161"/>
                      <a:gd name="connsiteY6" fmla="*/ 182152 h 239302"/>
                      <a:gd name="connsiteX7" fmla="*/ 82550 w 211161"/>
                      <a:gd name="connsiteY7" fmla="*/ 201202 h 239302"/>
                      <a:gd name="connsiteX8" fmla="*/ 133350 w 211161"/>
                      <a:gd name="connsiteY8" fmla="*/ 232952 h 239302"/>
                      <a:gd name="connsiteX9" fmla="*/ 152400 w 211161"/>
                      <a:gd name="connsiteY9" fmla="*/ 239302 h 239302"/>
                      <a:gd name="connsiteX10" fmla="*/ 158750 w 211161"/>
                      <a:gd name="connsiteY10" fmla="*/ 213902 h 239302"/>
                      <a:gd name="connsiteX11" fmla="*/ 165100 w 211161"/>
                      <a:gd name="connsiteY11" fmla="*/ 194852 h 239302"/>
                      <a:gd name="connsiteX12" fmla="*/ 152400 w 211161"/>
                      <a:gd name="connsiteY12" fmla="*/ 156752 h 239302"/>
                      <a:gd name="connsiteX13" fmla="*/ 158750 w 211161"/>
                      <a:gd name="connsiteY13" fmla="*/ 131352 h 239302"/>
                      <a:gd name="connsiteX14" fmla="*/ 184150 w 211161"/>
                      <a:gd name="connsiteY14" fmla="*/ 118652 h 239302"/>
                      <a:gd name="connsiteX15" fmla="*/ 196850 w 211161"/>
                      <a:gd name="connsiteY15" fmla="*/ 99602 h 239302"/>
                      <a:gd name="connsiteX16" fmla="*/ 203200 w 211161"/>
                      <a:gd name="connsiteY16" fmla="*/ 74202 h 239302"/>
                      <a:gd name="connsiteX17" fmla="*/ 209550 w 211161"/>
                      <a:gd name="connsiteY17" fmla="*/ 55152 h 239302"/>
                      <a:gd name="connsiteX18" fmla="*/ 158750 w 211161"/>
                      <a:gd name="connsiteY18" fmla="*/ 42452 h 239302"/>
                      <a:gd name="connsiteX19" fmla="*/ 177800 w 211161"/>
                      <a:gd name="connsiteY19" fmla="*/ 10702 h 239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11161" h="239302">
                        <a:moveTo>
                          <a:pt x="177800" y="10702"/>
                        </a:moveTo>
                        <a:lnTo>
                          <a:pt x="177800" y="10702"/>
                        </a:lnTo>
                        <a:cubicBezTo>
                          <a:pt x="-80875" y="21049"/>
                          <a:pt x="47581" y="-33661"/>
                          <a:pt x="12700" y="36102"/>
                        </a:cubicBezTo>
                        <a:cubicBezTo>
                          <a:pt x="9287" y="42928"/>
                          <a:pt x="4233" y="48802"/>
                          <a:pt x="0" y="55152"/>
                        </a:cubicBezTo>
                        <a:cubicBezTo>
                          <a:pt x="2117" y="84785"/>
                          <a:pt x="1187" y="114795"/>
                          <a:pt x="6350" y="144052"/>
                        </a:cubicBezTo>
                        <a:cubicBezTo>
                          <a:pt x="7676" y="151568"/>
                          <a:pt x="14164" y="157239"/>
                          <a:pt x="19050" y="163102"/>
                        </a:cubicBezTo>
                        <a:cubicBezTo>
                          <a:pt x="24799" y="170001"/>
                          <a:pt x="30792" y="176932"/>
                          <a:pt x="38100" y="182152"/>
                        </a:cubicBezTo>
                        <a:cubicBezTo>
                          <a:pt x="51832" y="191960"/>
                          <a:pt x="67004" y="196020"/>
                          <a:pt x="82550" y="201202"/>
                        </a:cubicBezTo>
                        <a:cubicBezTo>
                          <a:pt x="102676" y="231391"/>
                          <a:pt x="88010" y="217839"/>
                          <a:pt x="133350" y="232952"/>
                        </a:cubicBezTo>
                        <a:lnTo>
                          <a:pt x="152400" y="239302"/>
                        </a:lnTo>
                        <a:cubicBezTo>
                          <a:pt x="154517" y="230835"/>
                          <a:pt x="156352" y="222293"/>
                          <a:pt x="158750" y="213902"/>
                        </a:cubicBezTo>
                        <a:cubicBezTo>
                          <a:pt x="160589" y="207466"/>
                          <a:pt x="165839" y="201505"/>
                          <a:pt x="165100" y="194852"/>
                        </a:cubicBezTo>
                        <a:cubicBezTo>
                          <a:pt x="163622" y="181547"/>
                          <a:pt x="152400" y="156752"/>
                          <a:pt x="152400" y="156752"/>
                        </a:cubicBezTo>
                        <a:cubicBezTo>
                          <a:pt x="154517" y="148285"/>
                          <a:pt x="153163" y="138056"/>
                          <a:pt x="158750" y="131352"/>
                        </a:cubicBezTo>
                        <a:cubicBezTo>
                          <a:pt x="164810" y="124080"/>
                          <a:pt x="176878" y="124712"/>
                          <a:pt x="184150" y="118652"/>
                        </a:cubicBezTo>
                        <a:cubicBezTo>
                          <a:pt x="190013" y="113766"/>
                          <a:pt x="192617" y="105952"/>
                          <a:pt x="196850" y="99602"/>
                        </a:cubicBezTo>
                        <a:cubicBezTo>
                          <a:pt x="198967" y="91135"/>
                          <a:pt x="200802" y="82593"/>
                          <a:pt x="203200" y="74202"/>
                        </a:cubicBezTo>
                        <a:cubicBezTo>
                          <a:pt x="205039" y="67766"/>
                          <a:pt x="214997" y="59043"/>
                          <a:pt x="209550" y="55152"/>
                        </a:cubicBezTo>
                        <a:cubicBezTo>
                          <a:pt x="195347" y="45007"/>
                          <a:pt x="158750" y="42452"/>
                          <a:pt x="158750" y="42452"/>
                        </a:cubicBezTo>
                        <a:cubicBezTo>
                          <a:pt x="151731" y="21394"/>
                          <a:pt x="174625" y="15994"/>
                          <a:pt x="177800" y="10702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2" name="Freeform 51"/>
                  <p:cNvSpPr/>
                  <p:nvPr/>
                </p:nvSpPr>
                <p:spPr>
                  <a:xfrm rot="19131643">
                    <a:off x="2521194" y="3245847"/>
                    <a:ext cx="137606" cy="100409"/>
                  </a:xfrm>
                  <a:custGeom>
                    <a:avLst/>
                    <a:gdLst>
                      <a:gd name="connsiteX0" fmla="*/ 149852 w 219300"/>
                      <a:gd name="connsiteY0" fmla="*/ 0 h 168093"/>
                      <a:gd name="connsiteX1" fmla="*/ 149852 w 219300"/>
                      <a:gd name="connsiteY1" fmla="*/ 0 h 168093"/>
                      <a:gd name="connsiteX2" fmla="*/ 100276 w 219300"/>
                      <a:gd name="connsiteY2" fmla="*/ 19279 h 168093"/>
                      <a:gd name="connsiteX3" fmla="*/ 92014 w 219300"/>
                      <a:gd name="connsiteY3" fmla="*/ 24788 h 168093"/>
                      <a:gd name="connsiteX4" fmla="*/ 75488 w 219300"/>
                      <a:gd name="connsiteY4" fmla="*/ 38559 h 168093"/>
                      <a:gd name="connsiteX5" fmla="*/ 64472 w 219300"/>
                      <a:gd name="connsiteY5" fmla="*/ 41313 h 168093"/>
                      <a:gd name="connsiteX6" fmla="*/ 58963 w 219300"/>
                      <a:gd name="connsiteY6" fmla="*/ 49576 h 168093"/>
                      <a:gd name="connsiteX7" fmla="*/ 50700 w 219300"/>
                      <a:gd name="connsiteY7" fmla="*/ 63347 h 168093"/>
                      <a:gd name="connsiteX8" fmla="*/ 42438 w 219300"/>
                      <a:gd name="connsiteY8" fmla="*/ 71609 h 168093"/>
                      <a:gd name="connsiteX9" fmla="*/ 39684 w 219300"/>
                      <a:gd name="connsiteY9" fmla="*/ 82626 h 168093"/>
                      <a:gd name="connsiteX10" fmla="*/ 36929 w 219300"/>
                      <a:gd name="connsiteY10" fmla="*/ 101906 h 168093"/>
                      <a:gd name="connsiteX11" fmla="*/ 25913 w 219300"/>
                      <a:gd name="connsiteY11" fmla="*/ 118431 h 168093"/>
                      <a:gd name="connsiteX12" fmla="*/ 20404 w 219300"/>
                      <a:gd name="connsiteY12" fmla="*/ 129448 h 168093"/>
                      <a:gd name="connsiteX13" fmla="*/ 9387 w 219300"/>
                      <a:gd name="connsiteY13" fmla="*/ 134956 h 168093"/>
                      <a:gd name="connsiteX14" fmla="*/ 9387 w 219300"/>
                      <a:gd name="connsiteY14" fmla="*/ 156990 h 168093"/>
                      <a:gd name="connsiteX15" fmla="*/ 61717 w 219300"/>
                      <a:gd name="connsiteY15" fmla="*/ 159744 h 168093"/>
                      <a:gd name="connsiteX16" fmla="*/ 92014 w 219300"/>
                      <a:gd name="connsiteY16" fmla="*/ 154236 h 168093"/>
                      <a:gd name="connsiteX17" fmla="*/ 125064 w 219300"/>
                      <a:gd name="connsiteY17" fmla="*/ 159744 h 168093"/>
                      <a:gd name="connsiteX18" fmla="*/ 138835 w 219300"/>
                      <a:gd name="connsiteY18" fmla="*/ 156990 h 168093"/>
                      <a:gd name="connsiteX19" fmla="*/ 141590 w 219300"/>
                      <a:gd name="connsiteY19" fmla="*/ 143219 h 168093"/>
                      <a:gd name="connsiteX20" fmla="*/ 149852 w 219300"/>
                      <a:gd name="connsiteY20" fmla="*/ 137711 h 168093"/>
                      <a:gd name="connsiteX21" fmla="*/ 169132 w 219300"/>
                      <a:gd name="connsiteY21" fmla="*/ 140465 h 168093"/>
                      <a:gd name="connsiteX22" fmla="*/ 177394 w 219300"/>
                      <a:gd name="connsiteY22" fmla="*/ 148727 h 168093"/>
                      <a:gd name="connsiteX23" fmla="*/ 185657 w 219300"/>
                      <a:gd name="connsiteY23" fmla="*/ 151482 h 168093"/>
                      <a:gd name="connsiteX24" fmla="*/ 199428 w 219300"/>
                      <a:gd name="connsiteY24" fmla="*/ 162498 h 168093"/>
                      <a:gd name="connsiteX25" fmla="*/ 204937 w 219300"/>
                      <a:gd name="connsiteY25" fmla="*/ 168007 h 168093"/>
                      <a:gd name="connsiteX26" fmla="*/ 213199 w 219300"/>
                      <a:gd name="connsiteY26" fmla="*/ 165253 h 168093"/>
                      <a:gd name="connsiteX27" fmla="*/ 215953 w 219300"/>
                      <a:gd name="connsiteY27" fmla="*/ 129448 h 168093"/>
                      <a:gd name="connsiteX28" fmla="*/ 210445 w 219300"/>
                      <a:gd name="connsiteY28" fmla="*/ 101906 h 168093"/>
                      <a:gd name="connsiteX29" fmla="*/ 207691 w 219300"/>
                      <a:gd name="connsiteY29" fmla="*/ 90889 h 168093"/>
                      <a:gd name="connsiteX30" fmla="*/ 188411 w 219300"/>
                      <a:gd name="connsiteY30" fmla="*/ 55084 h 168093"/>
                      <a:gd name="connsiteX31" fmla="*/ 177394 w 219300"/>
                      <a:gd name="connsiteY31" fmla="*/ 52330 h 168093"/>
                      <a:gd name="connsiteX32" fmla="*/ 169132 w 219300"/>
                      <a:gd name="connsiteY32" fmla="*/ 24788 h 168093"/>
                      <a:gd name="connsiteX33" fmla="*/ 166378 w 219300"/>
                      <a:gd name="connsiteY33" fmla="*/ 16525 h 168093"/>
                      <a:gd name="connsiteX34" fmla="*/ 155361 w 219300"/>
                      <a:gd name="connsiteY34" fmla="*/ 8262 h 168093"/>
                      <a:gd name="connsiteX35" fmla="*/ 149852 w 219300"/>
                      <a:gd name="connsiteY35" fmla="*/ 0 h 168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219300" h="168093">
                        <a:moveTo>
                          <a:pt x="149852" y="0"/>
                        </a:moveTo>
                        <a:lnTo>
                          <a:pt x="149852" y="0"/>
                        </a:lnTo>
                        <a:cubicBezTo>
                          <a:pt x="133139" y="5571"/>
                          <a:pt x="115707" y="10461"/>
                          <a:pt x="100276" y="19279"/>
                        </a:cubicBezTo>
                        <a:cubicBezTo>
                          <a:pt x="97402" y="20921"/>
                          <a:pt x="94599" y="22720"/>
                          <a:pt x="92014" y="24788"/>
                        </a:cubicBezTo>
                        <a:cubicBezTo>
                          <a:pt x="83600" y="31519"/>
                          <a:pt x="87979" y="32313"/>
                          <a:pt x="75488" y="38559"/>
                        </a:cubicBezTo>
                        <a:cubicBezTo>
                          <a:pt x="72103" y="40252"/>
                          <a:pt x="68144" y="40395"/>
                          <a:pt x="64472" y="41313"/>
                        </a:cubicBezTo>
                        <a:cubicBezTo>
                          <a:pt x="62636" y="44067"/>
                          <a:pt x="60718" y="46769"/>
                          <a:pt x="58963" y="49576"/>
                        </a:cubicBezTo>
                        <a:cubicBezTo>
                          <a:pt x="56126" y="54115"/>
                          <a:pt x="53912" y="59064"/>
                          <a:pt x="50700" y="63347"/>
                        </a:cubicBezTo>
                        <a:cubicBezTo>
                          <a:pt x="48363" y="66463"/>
                          <a:pt x="45192" y="68855"/>
                          <a:pt x="42438" y="71609"/>
                        </a:cubicBezTo>
                        <a:cubicBezTo>
                          <a:pt x="41520" y="75281"/>
                          <a:pt x="40361" y="78902"/>
                          <a:pt x="39684" y="82626"/>
                        </a:cubicBezTo>
                        <a:cubicBezTo>
                          <a:pt x="38523" y="89013"/>
                          <a:pt x="39259" y="95847"/>
                          <a:pt x="36929" y="101906"/>
                        </a:cubicBezTo>
                        <a:cubicBezTo>
                          <a:pt x="34553" y="108085"/>
                          <a:pt x="28874" y="112510"/>
                          <a:pt x="25913" y="118431"/>
                        </a:cubicBezTo>
                        <a:cubicBezTo>
                          <a:pt x="24077" y="122103"/>
                          <a:pt x="23307" y="126545"/>
                          <a:pt x="20404" y="129448"/>
                        </a:cubicBezTo>
                        <a:cubicBezTo>
                          <a:pt x="17501" y="132351"/>
                          <a:pt x="13059" y="133120"/>
                          <a:pt x="9387" y="134956"/>
                        </a:cubicBezTo>
                        <a:cubicBezTo>
                          <a:pt x="5435" y="138909"/>
                          <a:pt x="-9600" y="150661"/>
                          <a:pt x="9387" y="156990"/>
                        </a:cubicBezTo>
                        <a:cubicBezTo>
                          <a:pt x="25958" y="162514"/>
                          <a:pt x="44274" y="158826"/>
                          <a:pt x="61717" y="159744"/>
                        </a:cubicBezTo>
                        <a:cubicBezTo>
                          <a:pt x="82419" y="166644"/>
                          <a:pt x="53760" y="159017"/>
                          <a:pt x="92014" y="154236"/>
                        </a:cubicBezTo>
                        <a:cubicBezTo>
                          <a:pt x="100610" y="153162"/>
                          <a:pt x="115660" y="157393"/>
                          <a:pt x="125064" y="159744"/>
                        </a:cubicBezTo>
                        <a:cubicBezTo>
                          <a:pt x="129654" y="158826"/>
                          <a:pt x="135525" y="160300"/>
                          <a:pt x="138835" y="156990"/>
                        </a:cubicBezTo>
                        <a:cubicBezTo>
                          <a:pt x="142145" y="153680"/>
                          <a:pt x="139267" y="147283"/>
                          <a:pt x="141590" y="143219"/>
                        </a:cubicBezTo>
                        <a:cubicBezTo>
                          <a:pt x="143232" y="140345"/>
                          <a:pt x="147098" y="139547"/>
                          <a:pt x="149852" y="137711"/>
                        </a:cubicBezTo>
                        <a:cubicBezTo>
                          <a:pt x="156279" y="138629"/>
                          <a:pt x="163104" y="138054"/>
                          <a:pt x="169132" y="140465"/>
                        </a:cubicBezTo>
                        <a:cubicBezTo>
                          <a:pt x="172748" y="141911"/>
                          <a:pt x="174153" y="146567"/>
                          <a:pt x="177394" y="148727"/>
                        </a:cubicBezTo>
                        <a:cubicBezTo>
                          <a:pt x="179810" y="150338"/>
                          <a:pt x="182903" y="150564"/>
                          <a:pt x="185657" y="151482"/>
                        </a:cubicBezTo>
                        <a:cubicBezTo>
                          <a:pt x="190247" y="155154"/>
                          <a:pt x="194965" y="158673"/>
                          <a:pt x="199428" y="162498"/>
                        </a:cubicBezTo>
                        <a:cubicBezTo>
                          <a:pt x="201400" y="164188"/>
                          <a:pt x="202390" y="167498"/>
                          <a:pt x="204937" y="168007"/>
                        </a:cubicBezTo>
                        <a:cubicBezTo>
                          <a:pt x="207784" y="168576"/>
                          <a:pt x="210445" y="166171"/>
                          <a:pt x="213199" y="165253"/>
                        </a:cubicBezTo>
                        <a:cubicBezTo>
                          <a:pt x="222268" y="147117"/>
                          <a:pt x="219482" y="157676"/>
                          <a:pt x="215953" y="129448"/>
                        </a:cubicBezTo>
                        <a:cubicBezTo>
                          <a:pt x="212296" y="100193"/>
                          <a:pt x="215472" y="119502"/>
                          <a:pt x="210445" y="101906"/>
                        </a:cubicBezTo>
                        <a:cubicBezTo>
                          <a:pt x="209405" y="98266"/>
                          <a:pt x="208964" y="94454"/>
                          <a:pt x="207691" y="90889"/>
                        </a:cubicBezTo>
                        <a:cubicBezTo>
                          <a:pt x="204352" y="81541"/>
                          <a:pt x="200071" y="61747"/>
                          <a:pt x="188411" y="55084"/>
                        </a:cubicBezTo>
                        <a:cubicBezTo>
                          <a:pt x="185124" y="53206"/>
                          <a:pt x="181066" y="53248"/>
                          <a:pt x="177394" y="52330"/>
                        </a:cubicBezTo>
                        <a:cubicBezTo>
                          <a:pt x="164304" y="13055"/>
                          <a:pt x="177457" y="53926"/>
                          <a:pt x="169132" y="24788"/>
                        </a:cubicBezTo>
                        <a:cubicBezTo>
                          <a:pt x="168334" y="21996"/>
                          <a:pt x="168237" y="18755"/>
                          <a:pt x="166378" y="16525"/>
                        </a:cubicBezTo>
                        <a:cubicBezTo>
                          <a:pt x="163439" y="12998"/>
                          <a:pt x="158946" y="11130"/>
                          <a:pt x="155361" y="8262"/>
                        </a:cubicBezTo>
                        <a:cubicBezTo>
                          <a:pt x="154347" y="7451"/>
                          <a:pt x="150770" y="1377"/>
                          <a:pt x="149852" y="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3" name="Freeform 52"/>
                  <p:cNvSpPr/>
                  <p:nvPr/>
                </p:nvSpPr>
                <p:spPr>
                  <a:xfrm>
                    <a:off x="2407436" y="3501008"/>
                    <a:ext cx="162292" cy="103078"/>
                  </a:xfrm>
                  <a:custGeom>
                    <a:avLst/>
                    <a:gdLst>
                      <a:gd name="connsiteX0" fmla="*/ 159745 w 258642"/>
                      <a:gd name="connsiteY0" fmla="*/ 1800 h 172561"/>
                      <a:gd name="connsiteX1" fmla="*/ 159745 w 258642"/>
                      <a:gd name="connsiteY1" fmla="*/ 1800 h 172561"/>
                      <a:gd name="connsiteX2" fmla="*/ 79873 w 258642"/>
                      <a:gd name="connsiteY2" fmla="*/ 4554 h 172561"/>
                      <a:gd name="connsiteX3" fmla="*/ 57839 w 258642"/>
                      <a:gd name="connsiteY3" fmla="*/ 10062 h 172561"/>
                      <a:gd name="connsiteX4" fmla="*/ 46822 w 258642"/>
                      <a:gd name="connsiteY4" fmla="*/ 21079 h 172561"/>
                      <a:gd name="connsiteX5" fmla="*/ 41314 w 258642"/>
                      <a:gd name="connsiteY5" fmla="*/ 26588 h 172561"/>
                      <a:gd name="connsiteX6" fmla="*/ 30297 w 258642"/>
                      <a:gd name="connsiteY6" fmla="*/ 32096 h 172561"/>
                      <a:gd name="connsiteX7" fmla="*/ 24788 w 258642"/>
                      <a:gd name="connsiteY7" fmla="*/ 37605 h 172561"/>
                      <a:gd name="connsiteX8" fmla="*/ 13772 w 258642"/>
                      <a:gd name="connsiteY8" fmla="*/ 56884 h 172561"/>
                      <a:gd name="connsiteX9" fmla="*/ 11017 w 258642"/>
                      <a:gd name="connsiteY9" fmla="*/ 67901 h 172561"/>
                      <a:gd name="connsiteX10" fmla="*/ 5509 w 258642"/>
                      <a:gd name="connsiteY10" fmla="*/ 78918 h 172561"/>
                      <a:gd name="connsiteX11" fmla="*/ 0 w 258642"/>
                      <a:gd name="connsiteY11" fmla="*/ 98197 h 172561"/>
                      <a:gd name="connsiteX12" fmla="*/ 2755 w 258642"/>
                      <a:gd name="connsiteY12" fmla="*/ 125739 h 172561"/>
                      <a:gd name="connsiteX13" fmla="*/ 11017 w 258642"/>
                      <a:gd name="connsiteY13" fmla="*/ 134002 h 172561"/>
                      <a:gd name="connsiteX14" fmla="*/ 22034 w 258642"/>
                      <a:gd name="connsiteY14" fmla="*/ 150527 h 172561"/>
                      <a:gd name="connsiteX15" fmla="*/ 35805 w 258642"/>
                      <a:gd name="connsiteY15" fmla="*/ 161544 h 172561"/>
                      <a:gd name="connsiteX16" fmla="*/ 55085 w 258642"/>
                      <a:gd name="connsiteY16" fmla="*/ 172561 h 172561"/>
                      <a:gd name="connsiteX17" fmla="*/ 88135 w 258642"/>
                      <a:gd name="connsiteY17" fmla="*/ 169807 h 172561"/>
                      <a:gd name="connsiteX18" fmla="*/ 96398 w 258642"/>
                      <a:gd name="connsiteY18" fmla="*/ 164299 h 172561"/>
                      <a:gd name="connsiteX19" fmla="*/ 123940 w 258642"/>
                      <a:gd name="connsiteY19" fmla="*/ 156036 h 172561"/>
                      <a:gd name="connsiteX20" fmla="*/ 132203 w 258642"/>
                      <a:gd name="connsiteY20" fmla="*/ 153282 h 172561"/>
                      <a:gd name="connsiteX21" fmla="*/ 170762 w 258642"/>
                      <a:gd name="connsiteY21" fmla="*/ 156036 h 172561"/>
                      <a:gd name="connsiteX22" fmla="*/ 195550 w 258642"/>
                      <a:gd name="connsiteY22" fmla="*/ 164299 h 172561"/>
                      <a:gd name="connsiteX23" fmla="*/ 214829 w 258642"/>
                      <a:gd name="connsiteY23" fmla="*/ 167053 h 172561"/>
                      <a:gd name="connsiteX24" fmla="*/ 236863 w 258642"/>
                      <a:gd name="connsiteY24" fmla="*/ 164299 h 172561"/>
                      <a:gd name="connsiteX25" fmla="*/ 245126 w 258642"/>
                      <a:gd name="connsiteY25" fmla="*/ 145019 h 172561"/>
                      <a:gd name="connsiteX26" fmla="*/ 253388 w 258642"/>
                      <a:gd name="connsiteY26" fmla="*/ 128494 h 172561"/>
                      <a:gd name="connsiteX27" fmla="*/ 239617 w 258642"/>
                      <a:gd name="connsiteY27" fmla="*/ 56884 h 172561"/>
                      <a:gd name="connsiteX28" fmla="*/ 228600 w 258642"/>
                      <a:gd name="connsiteY28" fmla="*/ 59638 h 172561"/>
                      <a:gd name="connsiteX29" fmla="*/ 176270 w 258642"/>
                      <a:gd name="connsiteY29" fmla="*/ 48621 h 172561"/>
                      <a:gd name="connsiteX30" fmla="*/ 168008 w 258642"/>
                      <a:gd name="connsiteY30" fmla="*/ 43113 h 172561"/>
                      <a:gd name="connsiteX31" fmla="*/ 165253 w 258642"/>
                      <a:gd name="connsiteY31" fmla="*/ 34850 h 172561"/>
                      <a:gd name="connsiteX32" fmla="*/ 159745 w 258642"/>
                      <a:gd name="connsiteY32" fmla="*/ 12817 h 172561"/>
                      <a:gd name="connsiteX33" fmla="*/ 159745 w 258642"/>
                      <a:gd name="connsiteY33" fmla="*/ 1800 h 1725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258642" h="172561">
                        <a:moveTo>
                          <a:pt x="159745" y="1800"/>
                        </a:moveTo>
                        <a:lnTo>
                          <a:pt x="159745" y="1800"/>
                        </a:lnTo>
                        <a:cubicBezTo>
                          <a:pt x="133121" y="2718"/>
                          <a:pt x="106426" y="2401"/>
                          <a:pt x="79873" y="4554"/>
                        </a:cubicBezTo>
                        <a:cubicBezTo>
                          <a:pt x="72327" y="5166"/>
                          <a:pt x="57839" y="10062"/>
                          <a:pt x="57839" y="10062"/>
                        </a:cubicBezTo>
                        <a:lnTo>
                          <a:pt x="46822" y="21079"/>
                        </a:lnTo>
                        <a:cubicBezTo>
                          <a:pt x="44986" y="22915"/>
                          <a:pt x="43637" y="25427"/>
                          <a:pt x="41314" y="26588"/>
                        </a:cubicBezTo>
                        <a:lnTo>
                          <a:pt x="30297" y="32096"/>
                        </a:lnTo>
                        <a:cubicBezTo>
                          <a:pt x="28461" y="33932"/>
                          <a:pt x="26410" y="35577"/>
                          <a:pt x="24788" y="37605"/>
                        </a:cubicBezTo>
                        <a:cubicBezTo>
                          <a:pt x="21027" y="42306"/>
                          <a:pt x="15768" y="51561"/>
                          <a:pt x="13772" y="56884"/>
                        </a:cubicBezTo>
                        <a:cubicBezTo>
                          <a:pt x="12443" y="60428"/>
                          <a:pt x="12346" y="64357"/>
                          <a:pt x="11017" y="67901"/>
                        </a:cubicBezTo>
                        <a:cubicBezTo>
                          <a:pt x="9575" y="71745"/>
                          <a:pt x="7126" y="75144"/>
                          <a:pt x="5509" y="78918"/>
                        </a:cubicBezTo>
                        <a:cubicBezTo>
                          <a:pt x="3139" y="84448"/>
                          <a:pt x="1397" y="92609"/>
                          <a:pt x="0" y="98197"/>
                        </a:cubicBezTo>
                        <a:cubicBezTo>
                          <a:pt x="918" y="107378"/>
                          <a:pt x="42" y="116921"/>
                          <a:pt x="2755" y="125739"/>
                        </a:cubicBezTo>
                        <a:cubicBezTo>
                          <a:pt x="3900" y="129462"/>
                          <a:pt x="8626" y="130927"/>
                          <a:pt x="11017" y="134002"/>
                        </a:cubicBezTo>
                        <a:cubicBezTo>
                          <a:pt x="15081" y="139228"/>
                          <a:pt x="17353" y="145846"/>
                          <a:pt x="22034" y="150527"/>
                        </a:cubicBezTo>
                        <a:cubicBezTo>
                          <a:pt x="31247" y="159740"/>
                          <a:pt x="23644" y="152858"/>
                          <a:pt x="35805" y="161544"/>
                        </a:cubicBezTo>
                        <a:cubicBezTo>
                          <a:pt x="50395" y="171966"/>
                          <a:pt x="41676" y="168092"/>
                          <a:pt x="55085" y="172561"/>
                        </a:cubicBezTo>
                        <a:cubicBezTo>
                          <a:pt x="66102" y="171643"/>
                          <a:pt x="77295" y="171975"/>
                          <a:pt x="88135" y="169807"/>
                        </a:cubicBezTo>
                        <a:cubicBezTo>
                          <a:pt x="91381" y="169158"/>
                          <a:pt x="93373" y="165643"/>
                          <a:pt x="96398" y="164299"/>
                        </a:cubicBezTo>
                        <a:cubicBezTo>
                          <a:pt x="108184" y="159061"/>
                          <a:pt x="112720" y="159241"/>
                          <a:pt x="123940" y="156036"/>
                        </a:cubicBezTo>
                        <a:cubicBezTo>
                          <a:pt x="126732" y="155238"/>
                          <a:pt x="129449" y="154200"/>
                          <a:pt x="132203" y="153282"/>
                        </a:cubicBezTo>
                        <a:cubicBezTo>
                          <a:pt x="145056" y="154200"/>
                          <a:pt x="157947" y="154687"/>
                          <a:pt x="170762" y="156036"/>
                        </a:cubicBezTo>
                        <a:cubicBezTo>
                          <a:pt x="202018" y="159326"/>
                          <a:pt x="168541" y="156933"/>
                          <a:pt x="195550" y="164299"/>
                        </a:cubicBezTo>
                        <a:cubicBezTo>
                          <a:pt x="201813" y="166007"/>
                          <a:pt x="208403" y="166135"/>
                          <a:pt x="214829" y="167053"/>
                        </a:cubicBezTo>
                        <a:cubicBezTo>
                          <a:pt x="222174" y="166135"/>
                          <a:pt x="229773" y="166426"/>
                          <a:pt x="236863" y="164299"/>
                        </a:cubicBezTo>
                        <a:cubicBezTo>
                          <a:pt x="244503" y="162007"/>
                          <a:pt x="243988" y="149571"/>
                          <a:pt x="245126" y="145019"/>
                        </a:cubicBezTo>
                        <a:cubicBezTo>
                          <a:pt x="247407" y="135896"/>
                          <a:pt x="248002" y="136572"/>
                          <a:pt x="253388" y="128494"/>
                        </a:cubicBezTo>
                        <a:cubicBezTo>
                          <a:pt x="252503" y="106372"/>
                          <a:pt x="272586" y="56884"/>
                          <a:pt x="239617" y="56884"/>
                        </a:cubicBezTo>
                        <a:cubicBezTo>
                          <a:pt x="235832" y="56884"/>
                          <a:pt x="232272" y="58720"/>
                          <a:pt x="228600" y="59638"/>
                        </a:cubicBezTo>
                        <a:cubicBezTo>
                          <a:pt x="200619" y="50312"/>
                          <a:pt x="217814" y="55013"/>
                          <a:pt x="176270" y="48621"/>
                        </a:cubicBezTo>
                        <a:cubicBezTo>
                          <a:pt x="173516" y="46785"/>
                          <a:pt x="170076" y="45698"/>
                          <a:pt x="168008" y="43113"/>
                        </a:cubicBezTo>
                        <a:cubicBezTo>
                          <a:pt x="166194" y="40846"/>
                          <a:pt x="165957" y="37667"/>
                          <a:pt x="165253" y="34850"/>
                        </a:cubicBezTo>
                        <a:cubicBezTo>
                          <a:pt x="158603" y="8252"/>
                          <a:pt x="166042" y="31709"/>
                          <a:pt x="159745" y="12817"/>
                        </a:cubicBezTo>
                        <a:cubicBezTo>
                          <a:pt x="156701" y="-8495"/>
                          <a:pt x="159745" y="3636"/>
                          <a:pt x="159745" y="180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4" name="Freeform 53"/>
                  <p:cNvSpPr/>
                  <p:nvPr/>
                </p:nvSpPr>
                <p:spPr>
                  <a:xfrm>
                    <a:off x="2324260" y="3184123"/>
                    <a:ext cx="113201" cy="100861"/>
                  </a:xfrm>
                  <a:custGeom>
                    <a:avLst/>
                    <a:gdLst>
                      <a:gd name="connsiteX0" fmla="*/ 82626 w 261650"/>
                      <a:gd name="connsiteY0" fmla="*/ 0 h 214829"/>
                      <a:gd name="connsiteX1" fmla="*/ 82626 w 261650"/>
                      <a:gd name="connsiteY1" fmla="*/ 0 h 214829"/>
                      <a:gd name="connsiteX2" fmla="*/ 49576 w 261650"/>
                      <a:gd name="connsiteY2" fmla="*/ 8263 h 214829"/>
                      <a:gd name="connsiteX3" fmla="*/ 38559 w 261650"/>
                      <a:gd name="connsiteY3" fmla="*/ 19280 h 214829"/>
                      <a:gd name="connsiteX4" fmla="*/ 35804 w 261650"/>
                      <a:gd name="connsiteY4" fmla="*/ 27542 h 214829"/>
                      <a:gd name="connsiteX5" fmla="*/ 19279 w 261650"/>
                      <a:gd name="connsiteY5" fmla="*/ 49576 h 214829"/>
                      <a:gd name="connsiteX6" fmla="*/ 16525 w 261650"/>
                      <a:gd name="connsiteY6" fmla="*/ 57839 h 214829"/>
                      <a:gd name="connsiteX7" fmla="*/ 13771 w 261650"/>
                      <a:gd name="connsiteY7" fmla="*/ 68855 h 214829"/>
                      <a:gd name="connsiteX8" fmla="*/ 8262 w 261650"/>
                      <a:gd name="connsiteY8" fmla="*/ 74364 h 214829"/>
                      <a:gd name="connsiteX9" fmla="*/ 5508 w 261650"/>
                      <a:gd name="connsiteY9" fmla="*/ 85381 h 214829"/>
                      <a:gd name="connsiteX10" fmla="*/ 0 w 261650"/>
                      <a:gd name="connsiteY10" fmla="*/ 101906 h 214829"/>
                      <a:gd name="connsiteX11" fmla="*/ 2754 w 261650"/>
                      <a:gd name="connsiteY11" fmla="*/ 159745 h 214829"/>
                      <a:gd name="connsiteX12" fmla="*/ 11016 w 261650"/>
                      <a:gd name="connsiteY12" fmla="*/ 173516 h 214829"/>
                      <a:gd name="connsiteX13" fmla="*/ 24788 w 261650"/>
                      <a:gd name="connsiteY13" fmla="*/ 192795 h 214829"/>
                      <a:gd name="connsiteX14" fmla="*/ 41313 w 261650"/>
                      <a:gd name="connsiteY14" fmla="*/ 201058 h 214829"/>
                      <a:gd name="connsiteX15" fmla="*/ 52330 w 261650"/>
                      <a:gd name="connsiteY15" fmla="*/ 206566 h 214829"/>
                      <a:gd name="connsiteX16" fmla="*/ 96397 w 261650"/>
                      <a:gd name="connsiteY16" fmla="*/ 214829 h 214829"/>
                      <a:gd name="connsiteX17" fmla="*/ 179024 w 261650"/>
                      <a:gd name="connsiteY17" fmla="*/ 212075 h 214829"/>
                      <a:gd name="connsiteX18" fmla="*/ 192795 w 261650"/>
                      <a:gd name="connsiteY18" fmla="*/ 209321 h 214829"/>
                      <a:gd name="connsiteX19" fmla="*/ 201057 w 261650"/>
                      <a:gd name="connsiteY19" fmla="*/ 201058 h 214829"/>
                      <a:gd name="connsiteX20" fmla="*/ 220337 w 261650"/>
                      <a:gd name="connsiteY20" fmla="*/ 190041 h 214829"/>
                      <a:gd name="connsiteX21" fmla="*/ 228600 w 261650"/>
                      <a:gd name="connsiteY21" fmla="*/ 184533 h 214829"/>
                      <a:gd name="connsiteX22" fmla="*/ 231354 w 261650"/>
                      <a:gd name="connsiteY22" fmla="*/ 176270 h 214829"/>
                      <a:gd name="connsiteX23" fmla="*/ 239616 w 261650"/>
                      <a:gd name="connsiteY23" fmla="*/ 168007 h 214829"/>
                      <a:gd name="connsiteX24" fmla="*/ 245125 w 261650"/>
                      <a:gd name="connsiteY24" fmla="*/ 159745 h 214829"/>
                      <a:gd name="connsiteX25" fmla="*/ 247879 w 261650"/>
                      <a:gd name="connsiteY25" fmla="*/ 151482 h 214829"/>
                      <a:gd name="connsiteX26" fmla="*/ 253388 w 261650"/>
                      <a:gd name="connsiteY26" fmla="*/ 145974 h 214829"/>
                      <a:gd name="connsiteX27" fmla="*/ 261650 w 261650"/>
                      <a:gd name="connsiteY27" fmla="*/ 129448 h 214829"/>
                      <a:gd name="connsiteX28" fmla="*/ 256142 w 261650"/>
                      <a:gd name="connsiteY28" fmla="*/ 118431 h 214829"/>
                      <a:gd name="connsiteX29" fmla="*/ 245125 w 261650"/>
                      <a:gd name="connsiteY29" fmla="*/ 93643 h 214829"/>
                      <a:gd name="connsiteX30" fmla="*/ 239616 w 261650"/>
                      <a:gd name="connsiteY30" fmla="*/ 88135 h 214829"/>
                      <a:gd name="connsiteX31" fmla="*/ 234108 w 261650"/>
                      <a:gd name="connsiteY31" fmla="*/ 79872 h 214829"/>
                      <a:gd name="connsiteX32" fmla="*/ 165253 w 261650"/>
                      <a:gd name="connsiteY32" fmla="*/ 82627 h 214829"/>
                      <a:gd name="connsiteX33" fmla="*/ 126694 w 261650"/>
                      <a:gd name="connsiteY33" fmla="*/ 82627 h 214829"/>
                      <a:gd name="connsiteX34" fmla="*/ 110168 w 261650"/>
                      <a:gd name="connsiteY34" fmla="*/ 68855 h 214829"/>
                      <a:gd name="connsiteX35" fmla="*/ 101906 w 261650"/>
                      <a:gd name="connsiteY35" fmla="*/ 55084 h 214829"/>
                      <a:gd name="connsiteX36" fmla="*/ 104660 w 261650"/>
                      <a:gd name="connsiteY36" fmla="*/ 19280 h 214829"/>
                      <a:gd name="connsiteX37" fmla="*/ 107414 w 261650"/>
                      <a:gd name="connsiteY37" fmla="*/ 11017 h 214829"/>
                      <a:gd name="connsiteX38" fmla="*/ 99151 w 261650"/>
                      <a:gd name="connsiteY38" fmla="*/ 5508 h 214829"/>
                      <a:gd name="connsiteX39" fmla="*/ 82626 w 261650"/>
                      <a:gd name="connsiteY39" fmla="*/ 0 h 214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261650" h="214829">
                        <a:moveTo>
                          <a:pt x="82626" y="0"/>
                        </a:moveTo>
                        <a:lnTo>
                          <a:pt x="82626" y="0"/>
                        </a:lnTo>
                        <a:cubicBezTo>
                          <a:pt x="64278" y="2039"/>
                          <a:pt x="60881" y="-1428"/>
                          <a:pt x="49576" y="8263"/>
                        </a:cubicBezTo>
                        <a:cubicBezTo>
                          <a:pt x="45633" y="11643"/>
                          <a:pt x="38559" y="19280"/>
                          <a:pt x="38559" y="19280"/>
                        </a:cubicBezTo>
                        <a:cubicBezTo>
                          <a:pt x="37641" y="22034"/>
                          <a:pt x="37214" y="25004"/>
                          <a:pt x="35804" y="27542"/>
                        </a:cubicBezTo>
                        <a:cubicBezTo>
                          <a:pt x="28015" y="41562"/>
                          <a:pt x="27639" y="41218"/>
                          <a:pt x="19279" y="49576"/>
                        </a:cubicBezTo>
                        <a:cubicBezTo>
                          <a:pt x="18361" y="52330"/>
                          <a:pt x="17323" y="55047"/>
                          <a:pt x="16525" y="57839"/>
                        </a:cubicBezTo>
                        <a:cubicBezTo>
                          <a:pt x="15485" y="61478"/>
                          <a:pt x="15464" y="65470"/>
                          <a:pt x="13771" y="68855"/>
                        </a:cubicBezTo>
                        <a:cubicBezTo>
                          <a:pt x="12610" y="71178"/>
                          <a:pt x="10098" y="72528"/>
                          <a:pt x="8262" y="74364"/>
                        </a:cubicBezTo>
                        <a:cubicBezTo>
                          <a:pt x="7344" y="78036"/>
                          <a:pt x="6596" y="81755"/>
                          <a:pt x="5508" y="85381"/>
                        </a:cubicBezTo>
                        <a:cubicBezTo>
                          <a:pt x="3840" y="90942"/>
                          <a:pt x="0" y="101906"/>
                          <a:pt x="0" y="101906"/>
                        </a:cubicBezTo>
                        <a:cubicBezTo>
                          <a:pt x="918" y="121186"/>
                          <a:pt x="1151" y="140510"/>
                          <a:pt x="2754" y="159745"/>
                        </a:cubicBezTo>
                        <a:cubicBezTo>
                          <a:pt x="3532" y="169086"/>
                          <a:pt x="5957" y="167193"/>
                          <a:pt x="11016" y="173516"/>
                        </a:cubicBezTo>
                        <a:cubicBezTo>
                          <a:pt x="17268" y="181331"/>
                          <a:pt x="17041" y="185047"/>
                          <a:pt x="24788" y="192795"/>
                        </a:cubicBezTo>
                        <a:cubicBezTo>
                          <a:pt x="31406" y="199413"/>
                          <a:pt x="33471" y="197697"/>
                          <a:pt x="41313" y="201058"/>
                        </a:cubicBezTo>
                        <a:cubicBezTo>
                          <a:pt x="45087" y="202675"/>
                          <a:pt x="48435" y="205268"/>
                          <a:pt x="52330" y="206566"/>
                        </a:cubicBezTo>
                        <a:cubicBezTo>
                          <a:pt x="69863" y="212410"/>
                          <a:pt x="78272" y="212564"/>
                          <a:pt x="96397" y="214829"/>
                        </a:cubicBezTo>
                        <a:cubicBezTo>
                          <a:pt x="123939" y="213911"/>
                          <a:pt x="151511" y="213647"/>
                          <a:pt x="179024" y="212075"/>
                        </a:cubicBezTo>
                        <a:cubicBezTo>
                          <a:pt x="183698" y="211808"/>
                          <a:pt x="188608" y="211415"/>
                          <a:pt x="192795" y="209321"/>
                        </a:cubicBezTo>
                        <a:cubicBezTo>
                          <a:pt x="196279" y="207579"/>
                          <a:pt x="198065" y="203552"/>
                          <a:pt x="201057" y="201058"/>
                        </a:cubicBezTo>
                        <a:cubicBezTo>
                          <a:pt x="208378" y="194957"/>
                          <a:pt x="211764" y="194939"/>
                          <a:pt x="220337" y="190041"/>
                        </a:cubicBezTo>
                        <a:cubicBezTo>
                          <a:pt x="223211" y="188399"/>
                          <a:pt x="225846" y="186369"/>
                          <a:pt x="228600" y="184533"/>
                        </a:cubicBezTo>
                        <a:cubicBezTo>
                          <a:pt x="229518" y="181779"/>
                          <a:pt x="229744" y="178686"/>
                          <a:pt x="231354" y="176270"/>
                        </a:cubicBezTo>
                        <a:cubicBezTo>
                          <a:pt x="233514" y="173029"/>
                          <a:pt x="237122" y="170999"/>
                          <a:pt x="239616" y="168007"/>
                        </a:cubicBezTo>
                        <a:cubicBezTo>
                          <a:pt x="241735" y="165464"/>
                          <a:pt x="243289" y="162499"/>
                          <a:pt x="245125" y="159745"/>
                        </a:cubicBezTo>
                        <a:cubicBezTo>
                          <a:pt x="246043" y="156991"/>
                          <a:pt x="246385" y="153972"/>
                          <a:pt x="247879" y="151482"/>
                        </a:cubicBezTo>
                        <a:cubicBezTo>
                          <a:pt x="249215" y="149255"/>
                          <a:pt x="251766" y="148002"/>
                          <a:pt x="253388" y="145974"/>
                        </a:cubicBezTo>
                        <a:cubicBezTo>
                          <a:pt x="259489" y="138348"/>
                          <a:pt x="258742" y="138174"/>
                          <a:pt x="261650" y="129448"/>
                        </a:cubicBezTo>
                        <a:cubicBezTo>
                          <a:pt x="259814" y="125776"/>
                          <a:pt x="257810" y="122183"/>
                          <a:pt x="256142" y="118431"/>
                        </a:cubicBezTo>
                        <a:cubicBezTo>
                          <a:pt x="252965" y="111283"/>
                          <a:pt x="249641" y="100417"/>
                          <a:pt x="245125" y="93643"/>
                        </a:cubicBezTo>
                        <a:cubicBezTo>
                          <a:pt x="243685" y="91482"/>
                          <a:pt x="241238" y="90163"/>
                          <a:pt x="239616" y="88135"/>
                        </a:cubicBezTo>
                        <a:cubicBezTo>
                          <a:pt x="237548" y="85550"/>
                          <a:pt x="235944" y="82626"/>
                          <a:pt x="234108" y="79872"/>
                        </a:cubicBezTo>
                        <a:cubicBezTo>
                          <a:pt x="211156" y="80790"/>
                          <a:pt x="188175" y="81148"/>
                          <a:pt x="165253" y="82627"/>
                        </a:cubicBezTo>
                        <a:cubicBezTo>
                          <a:pt x="128587" y="84993"/>
                          <a:pt x="171285" y="88201"/>
                          <a:pt x="126694" y="82627"/>
                        </a:cubicBezTo>
                        <a:cubicBezTo>
                          <a:pt x="124854" y="81247"/>
                          <a:pt x="112556" y="72834"/>
                          <a:pt x="110168" y="68855"/>
                        </a:cubicBezTo>
                        <a:cubicBezTo>
                          <a:pt x="99439" y="50975"/>
                          <a:pt x="115865" y="69046"/>
                          <a:pt x="101906" y="55084"/>
                        </a:cubicBezTo>
                        <a:cubicBezTo>
                          <a:pt x="102824" y="43149"/>
                          <a:pt x="103175" y="31157"/>
                          <a:pt x="104660" y="19280"/>
                        </a:cubicBezTo>
                        <a:cubicBezTo>
                          <a:pt x="105020" y="16399"/>
                          <a:pt x="108492" y="13713"/>
                          <a:pt x="107414" y="11017"/>
                        </a:cubicBezTo>
                        <a:cubicBezTo>
                          <a:pt x="106185" y="7943"/>
                          <a:pt x="102423" y="6011"/>
                          <a:pt x="99151" y="5508"/>
                        </a:cubicBezTo>
                        <a:cubicBezTo>
                          <a:pt x="90077" y="4112"/>
                          <a:pt x="85380" y="918"/>
                          <a:pt x="82626" y="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5" name="Freeform 54"/>
                  <p:cNvSpPr/>
                  <p:nvPr/>
                </p:nvSpPr>
                <p:spPr>
                  <a:xfrm rot="12736986">
                    <a:off x="2206800" y="3252046"/>
                    <a:ext cx="137606" cy="100409"/>
                  </a:xfrm>
                  <a:custGeom>
                    <a:avLst/>
                    <a:gdLst>
                      <a:gd name="connsiteX0" fmla="*/ 149852 w 219300"/>
                      <a:gd name="connsiteY0" fmla="*/ 0 h 168093"/>
                      <a:gd name="connsiteX1" fmla="*/ 149852 w 219300"/>
                      <a:gd name="connsiteY1" fmla="*/ 0 h 168093"/>
                      <a:gd name="connsiteX2" fmla="*/ 100276 w 219300"/>
                      <a:gd name="connsiteY2" fmla="*/ 19279 h 168093"/>
                      <a:gd name="connsiteX3" fmla="*/ 92014 w 219300"/>
                      <a:gd name="connsiteY3" fmla="*/ 24788 h 168093"/>
                      <a:gd name="connsiteX4" fmla="*/ 75488 w 219300"/>
                      <a:gd name="connsiteY4" fmla="*/ 38559 h 168093"/>
                      <a:gd name="connsiteX5" fmla="*/ 64472 w 219300"/>
                      <a:gd name="connsiteY5" fmla="*/ 41313 h 168093"/>
                      <a:gd name="connsiteX6" fmla="*/ 58963 w 219300"/>
                      <a:gd name="connsiteY6" fmla="*/ 49576 h 168093"/>
                      <a:gd name="connsiteX7" fmla="*/ 50700 w 219300"/>
                      <a:gd name="connsiteY7" fmla="*/ 63347 h 168093"/>
                      <a:gd name="connsiteX8" fmla="*/ 42438 w 219300"/>
                      <a:gd name="connsiteY8" fmla="*/ 71609 h 168093"/>
                      <a:gd name="connsiteX9" fmla="*/ 39684 w 219300"/>
                      <a:gd name="connsiteY9" fmla="*/ 82626 h 168093"/>
                      <a:gd name="connsiteX10" fmla="*/ 36929 w 219300"/>
                      <a:gd name="connsiteY10" fmla="*/ 101906 h 168093"/>
                      <a:gd name="connsiteX11" fmla="*/ 25913 w 219300"/>
                      <a:gd name="connsiteY11" fmla="*/ 118431 h 168093"/>
                      <a:gd name="connsiteX12" fmla="*/ 20404 w 219300"/>
                      <a:gd name="connsiteY12" fmla="*/ 129448 h 168093"/>
                      <a:gd name="connsiteX13" fmla="*/ 9387 w 219300"/>
                      <a:gd name="connsiteY13" fmla="*/ 134956 h 168093"/>
                      <a:gd name="connsiteX14" fmla="*/ 9387 w 219300"/>
                      <a:gd name="connsiteY14" fmla="*/ 156990 h 168093"/>
                      <a:gd name="connsiteX15" fmla="*/ 61717 w 219300"/>
                      <a:gd name="connsiteY15" fmla="*/ 159744 h 168093"/>
                      <a:gd name="connsiteX16" fmla="*/ 92014 w 219300"/>
                      <a:gd name="connsiteY16" fmla="*/ 154236 h 168093"/>
                      <a:gd name="connsiteX17" fmla="*/ 125064 w 219300"/>
                      <a:gd name="connsiteY17" fmla="*/ 159744 h 168093"/>
                      <a:gd name="connsiteX18" fmla="*/ 138835 w 219300"/>
                      <a:gd name="connsiteY18" fmla="*/ 156990 h 168093"/>
                      <a:gd name="connsiteX19" fmla="*/ 141590 w 219300"/>
                      <a:gd name="connsiteY19" fmla="*/ 143219 h 168093"/>
                      <a:gd name="connsiteX20" fmla="*/ 149852 w 219300"/>
                      <a:gd name="connsiteY20" fmla="*/ 137711 h 168093"/>
                      <a:gd name="connsiteX21" fmla="*/ 169132 w 219300"/>
                      <a:gd name="connsiteY21" fmla="*/ 140465 h 168093"/>
                      <a:gd name="connsiteX22" fmla="*/ 177394 w 219300"/>
                      <a:gd name="connsiteY22" fmla="*/ 148727 h 168093"/>
                      <a:gd name="connsiteX23" fmla="*/ 185657 w 219300"/>
                      <a:gd name="connsiteY23" fmla="*/ 151482 h 168093"/>
                      <a:gd name="connsiteX24" fmla="*/ 199428 w 219300"/>
                      <a:gd name="connsiteY24" fmla="*/ 162498 h 168093"/>
                      <a:gd name="connsiteX25" fmla="*/ 204937 w 219300"/>
                      <a:gd name="connsiteY25" fmla="*/ 168007 h 168093"/>
                      <a:gd name="connsiteX26" fmla="*/ 213199 w 219300"/>
                      <a:gd name="connsiteY26" fmla="*/ 165253 h 168093"/>
                      <a:gd name="connsiteX27" fmla="*/ 215953 w 219300"/>
                      <a:gd name="connsiteY27" fmla="*/ 129448 h 168093"/>
                      <a:gd name="connsiteX28" fmla="*/ 210445 w 219300"/>
                      <a:gd name="connsiteY28" fmla="*/ 101906 h 168093"/>
                      <a:gd name="connsiteX29" fmla="*/ 207691 w 219300"/>
                      <a:gd name="connsiteY29" fmla="*/ 90889 h 168093"/>
                      <a:gd name="connsiteX30" fmla="*/ 188411 w 219300"/>
                      <a:gd name="connsiteY30" fmla="*/ 55084 h 168093"/>
                      <a:gd name="connsiteX31" fmla="*/ 177394 w 219300"/>
                      <a:gd name="connsiteY31" fmla="*/ 52330 h 168093"/>
                      <a:gd name="connsiteX32" fmla="*/ 169132 w 219300"/>
                      <a:gd name="connsiteY32" fmla="*/ 24788 h 168093"/>
                      <a:gd name="connsiteX33" fmla="*/ 166378 w 219300"/>
                      <a:gd name="connsiteY33" fmla="*/ 16525 h 168093"/>
                      <a:gd name="connsiteX34" fmla="*/ 155361 w 219300"/>
                      <a:gd name="connsiteY34" fmla="*/ 8262 h 168093"/>
                      <a:gd name="connsiteX35" fmla="*/ 149852 w 219300"/>
                      <a:gd name="connsiteY35" fmla="*/ 0 h 168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219300" h="168093">
                        <a:moveTo>
                          <a:pt x="149852" y="0"/>
                        </a:moveTo>
                        <a:lnTo>
                          <a:pt x="149852" y="0"/>
                        </a:lnTo>
                        <a:cubicBezTo>
                          <a:pt x="133139" y="5571"/>
                          <a:pt x="115707" y="10461"/>
                          <a:pt x="100276" y="19279"/>
                        </a:cubicBezTo>
                        <a:cubicBezTo>
                          <a:pt x="97402" y="20921"/>
                          <a:pt x="94599" y="22720"/>
                          <a:pt x="92014" y="24788"/>
                        </a:cubicBezTo>
                        <a:cubicBezTo>
                          <a:pt x="83600" y="31519"/>
                          <a:pt x="87979" y="32313"/>
                          <a:pt x="75488" y="38559"/>
                        </a:cubicBezTo>
                        <a:cubicBezTo>
                          <a:pt x="72103" y="40252"/>
                          <a:pt x="68144" y="40395"/>
                          <a:pt x="64472" y="41313"/>
                        </a:cubicBezTo>
                        <a:cubicBezTo>
                          <a:pt x="62636" y="44067"/>
                          <a:pt x="60718" y="46769"/>
                          <a:pt x="58963" y="49576"/>
                        </a:cubicBezTo>
                        <a:cubicBezTo>
                          <a:pt x="56126" y="54115"/>
                          <a:pt x="53912" y="59064"/>
                          <a:pt x="50700" y="63347"/>
                        </a:cubicBezTo>
                        <a:cubicBezTo>
                          <a:pt x="48363" y="66463"/>
                          <a:pt x="45192" y="68855"/>
                          <a:pt x="42438" y="71609"/>
                        </a:cubicBezTo>
                        <a:cubicBezTo>
                          <a:pt x="41520" y="75281"/>
                          <a:pt x="40361" y="78902"/>
                          <a:pt x="39684" y="82626"/>
                        </a:cubicBezTo>
                        <a:cubicBezTo>
                          <a:pt x="38523" y="89013"/>
                          <a:pt x="39259" y="95847"/>
                          <a:pt x="36929" y="101906"/>
                        </a:cubicBezTo>
                        <a:cubicBezTo>
                          <a:pt x="34553" y="108085"/>
                          <a:pt x="28874" y="112510"/>
                          <a:pt x="25913" y="118431"/>
                        </a:cubicBezTo>
                        <a:cubicBezTo>
                          <a:pt x="24077" y="122103"/>
                          <a:pt x="23307" y="126545"/>
                          <a:pt x="20404" y="129448"/>
                        </a:cubicBezTo>
                        <a:cubicBezTo>
                          <a:pt x="17501" y="132351"/>
                          <a:pt x="13059" y="133120"/>
                          <a:pt x="9387" y="134956"/>
                        </a:cubicBezTo>
                        <a:cubicBezTo>
                          <a:pt x="5435" y="138909"/>
                          <a:pt x="-9600" y="150661"/>
                          <a:pt x="9387" y="156990"/>
                        </a:cubicBezTo>
                        <a:cubicBezTo>
                          <a:pt x="25958" y="162514"/>
                          <a:pt x="44274" y="158826"/>
                          <a:pt x="61717" y="159744"/>
                        </a:cubicBezTo>
                        <a:cubicBezTo>
                          <a:pt x="82419" y="166644"/>
                          <a:pt x="53760" y="159017"/>
                          <a:pt x="92014" y="154236"/>
                        </a:cubicBezTo>
                        <a:cubicBezTo>
                          <a:pt x="100610" y="153162"/>
                          <a:pt x="115660" y="157393"/>
                          <a:pt x="125064" y="159744"/>
                        </a:cubicBezTo>
                        <a:cubicBezTo>
                          <a:pt x="129654" y="158826"/>
                          <a:pt x="135525" y="160300"/>
                          <a:pt x="138835" y="156990"/>
                        </a:cubicBezTo>
                        <a:cubicBezTo>
                          <a:pt x="142145" y="153680"/>
                          <a:pt x="139267" y="147283"/>
                          <a:pt x="141590" y="143219"/>
                        </a:cubicBezTo>
                        <a:cubicBezTo>
                          <a:pt x="143232" y="140345"/>
                          <a:pt x="147098" y="139547"/>
                          <a:pt x="149852" y="137711"/>
                        </a:cubicBezTo>
                        <a:cubicBezTo>
                          <a:pt x="156279" y="138629"/>
                          <a:pt x="163104" y="138054"/>
                          <a:pt x="169132" y="140465"/>
                        </a:cubicBezTo>
                        <a:cubicBezTo>
                          <a:pt x="172748" y="141911"/>
                          <a:pt x="174153" y="146567"/>
                          <a:pt x="177394" y="148727"/>
                        </a:cubicBezTo>
                        <a:cubicBezTo>
                          <a:pt x="179810" y="150338"/>
                          <a:pt x="182903" y="150564"/>
                          <a:pt x="185657" y="151482"/>
                        </a:cubicBezTo>
                        <a:cubicBezTo>
                          <a:pt x="190247" y="155154"/>
                          <a:pt x="194965" y="158673"/>
                          <a:pt x="199428" y="162498"/>
                        </a:cubicBezTo>
                        <a:cubicBezTo>
                          <a:pt x="201400" y="164188"/>
                          <a:pt x="202390" y="167498"/>
                          <a:pt x="204937" y="168007"/>
                        </a:cubicBezTo>
                        <a:cubicBezTo>
                          <a:pt x="207784" y="168576"/>
                          <a:pt x="210445" y="166171"/>
                          <a:pt x="213199" y="165253"/>
                        </a:cubicBezTo>
                        <a:cubicBezTo>
                          <a:pt x="222268" y="147117"/>
                          <a:pt x="219482" y="157676"/>
                          <a:pt x="215953" y="129448"/>
                        </a:cubicBezTo>
                        <a:cubicBezTo>
                          <a:pt x="212296" y="100193"/>
                          <a:pt x="215472" y="119502"/>
                          <a:pt x="210445" y="101906"/>
                        </a:cubicBezTo>
                        <a:cubicBezTo>
                          <a:pt x="209405" y="98266"/>
                          <a:pt x="208964" y="94454"/>
                          <a:pt x="207691" y="90889"/>
                        </a:cubicBezTo>
                        <a:cubicBezTo>
                          <a:pt x="204352" y="81541"/>
                          <a:pt x="200071" y="61747"/>
                          <a:pt x="188411" y="55084"/>
                        </a:cubicBezTo>
                        <a:cubicBezTo>
                          <a:pt x="185124" y="53206"/>
                          <a:pt x="181066" y="53248"/>
                          <a:pt x="177394" y="52330"/>
                        </a:cubicBezTo>
                        <a:cubicBezTo>
                          <a:pt x="164304" y="13055"/>
                          <a:pt x="177457" y="53926"/>
                          <a:pt x="169132" y="24788"/>
                        </a:cubicBezTo>
                        <a:cubicBezTo>
                          <a:pt x="168334" y="21996"/>
                          <a:pt x="168237" y="18755"/>
                          <a:pt x="166378" y="16525"/>
                        </a:cubicBezTo>
                        <a:cubicBezTo>
                          <a:pt x="163439" y="12998"/>
                          <a:pt x="158946" y="11130"/>
                          <a:pt x="155361" y="8262"/>
                        </a:cubicBezTo>
                        <a:cubicBezTo>
                          <a:pt x="154347" y="7451"/>
                          <a:pt x="150770" y="1377"/>
                          <a:pt x="149852" y="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6" name="Freeform 55"/>
                  <p:cNvSpPr/>
                  <p:nvPr/>
                </p:nvSpPr>
                <p:spPr>
                  <a:xfrm rot="16200000">
                    <a:off x="2512976" y="3086887"/>
                    <a:ext cx="164180" cy="128326"/>
                  </a:xfrm>
                  <a:custGeom>
                    <a:avLst/>
                    <a:gdLst>
                      <a:gd name="connsiteX0" fmla="*/ 82626 w 261650"/>
                      <a:gd name="connsiteY0" fmla="*/ 0 h 214829"/>
                      <a:gd name="connsiteX1" fmla="*/ 82626 w 261650"/>
                      <a:gd name="connsiteY1" fmla="*/ 0 h 214829"/>
                      <a:gd name="connsiteX2" fmla="*/ 49576 w 261650"/>
                      <a:gd name="connsiteY2" fmla="*/ 8263 h 214829"/>
                      <a:gd name="connsiteX3" fmla="*/ 38559 w 261650"/>
                      <a:gd name="connsiteY3" fmla="*/ 19280 h 214829"/>
                      <a:gd name="connsiteX4" fmla="*/ 35804 w 261650"/>
                      <a:gd name="connsiteY4" fmla="*/ 27542 h 214829"/>
                      <a:gd name="connsiteX5" fmla="*/ 19279 w 261650"/>
                      <a:gd name="connsiteY5" fmla="*/ 49576 h 214829"/>
                      <a:gd name="connsiteX6" fmla="*/ 16525 w 261650"/>
                      <a:gd name="connsiteY6" fmla="*/ 57839 h 214829"/>
                      <a:gd name="connsiteX7" fmla="*/ 13771 w 261650"/>
                      <a:gd name="connsiteY7" fmla="*/ 68855 h 214829"/>
                      <a:gd name="connsiteX8" fmla="*/ 8262 w 261650"/>
                      <a:gd name="connsiteY8" fmla="*/ 74364 h 214829"/>
                      <a:gd name="connsiteX9" fmla="*/ 5508 w 261650"/>
                      <a:gd name="connsiteY9" fmla="*/ 85381 h 214829"/>
                      <a:gd name="connsiteX10" fmla="*/ 0 w 261650"/>
                      <a:gd name="connsiteY10" fmla="*/ 101906 h 214829"/>
                      <a:gd name="connsiteX11" fmla="*/ 2754 w 261650"/>
                      <a:gd name="connsiteY11" fmla="*/ 159745 h 214829"/>
                      <a:gd name="connsiteX12" fmla="*/ 11016 w 261650"/>
                      <a:gd name="connsiteY12" fmla="*/ 173516 h 214829"/>
                      <a:gd name="connsiteX13" fmla="*/ 24788 w 261650"/>
                      <a:gd name="connsiteY13" fmla="*/ 192795 h 214829"/>
                      <a:gd name="connsiteX14" fmla="*/ 41313 w 261650"/>
                      <a:gd name="connsiteY14" fmla="*/ 201058 h 214829"/>
                      <a:gd name="connsiteX15" fmla="*/ 52330 w 261650"/>
                      <a:gd name="connsiteY15" fmla="*/ 206566 h 214829"/>
                      <a:gd name="connsiteX16" fmla="*/ 96397 w 261650"/>
                      <a:gd name="connsiteY16" fmla="*/ 214829 h 214829"/>
                      <a:gd name="connsiteX17" fmla="*/ 179024 w 261650"/>
                      <a:gd name="connsiteY17" fmla="*/ 212075 h 214829"/>
                      <a:gd name="connsiteX18" fmla="*/ 192795 w 261650"/>
                      <a:gd name="connsiteY18" fmla="*/ 209321 h 214829"/>
                      <a:gd name="connsiteX19" fmla="*/ 201057 w 261650"/>
                      <a:gd name="connsiteY19" fmla="*/ 201058 h 214829"/>
                      <a:gd name="connsiteX20" fmla="*/ 220337 w 261650"/>
                      <a:gd name="connsiteY20" fmla="*/ 190041 h 214829"/>
                      <a:gd name="connsiteX21" fmla="*/ 228600 w 261650"/>
                      <a:gd name="connsiteY21" fmla="*/ 184533 h 214829"/>
                      <a:gd name="connsiteX22" fmla="*/ 231354 w 261650"/>
                      <a:gd name="connsiteY22" fmla="*/ 176270 h 214829"/>
                      <a:gd name="connsiteX23" fmla="*/ 239616 w 261650"/>
                      <a:gd name="connsiteY23" fmla="*/ 168007 h 214829"/>
                      <a:gd name="connsiteX24" fmla="*/ 245125 w 261650"/>
                      <a:gd name="connsiteY24" fmla="*/ 159745 h 214829"/>
                      <a:gd name="connsiteX25" fmla="*/ 247879 w 261650"/>
                      <a:gd name="connsiteY25" fmla="*/ 151482 h 214829"/>
                      <a:gd name="connsiteX26" fmla="*/ 253388 w 261650"/>
                      <a:gd name="connsiteY26" fmla="*/ 145974 h 214829"/>
                      <a:gd name="connsiteX27" fmla="*/ 261650 w 261650"/>
                      <a:gd name="connsiteY27" fmla="*/ 129448 h 214829"/>
                      <a:gd name="connsiteX28" fmla="*/ 256142 w 261650"/>
                      <a:gd name="connsiteY28" fmla="*/ 118431 h 214829"/>
                      <a:gd name="connsiteX29" fmla="*/ 245125 w 261650"/>
                      <a:gd name="connsiteY29" fmla="*/ 93643 h 214829"/>
                      <a:gd name="connsiteX30" fmla="*/ 239616 w 261650"/>
                      <a:gd name="connsiteY30" fmla="*/ 88135 h 214829"/>
                      <a:gd name="connsiteX31" fmla="*/ 234108 w 261650"/>
                      <a:gd name="connsiteY31" fmla="*/ 79872 h 214829"/>
                      <a:gd name="connsiteX32" fmla="*/ 165253 w 261650"/>
                      <a:gd name="connsiteY32" fmla="*/ 82627 h 214829"/>
                      <a:gd name="connsiteX33" fmla="*/ 126694 w 261650"/>
                      <a:gd name="connsiteY33" fmla="*/ 82627 h 214829"/>
                      <a:gd name="connsiteX34" fmla="*/ 110168 w 261650"/>
                      <a:gd name="connsiteY34" fmla="*/ 68855 h 214829"/>
                      <a:gd name="connsiteX35" fmla="*/ 101906 w 261650"/>
                      <a:gd name="connsiteY35" fmla="*/ 55084 h 214829"/>
                      <a:gd name="connsiteX36" fmla="*/ 104660 w 261650"/>
                      <a:gd name="connsiteY36" fmla="*/ 19280 h 214829"/>
                      <a:gd name="connsiteX37" fmla="*/ 107414 w 261650"/>
                      <a:gd name="connsiteY37" fmla="*/ 11017 h 214829"/>
                      <a:gd name="connsiteX38" fmla="*/ 99151 w 261650"/>
                      <a:gd name="connsiteY38" fmla="*/ 5508 h 214829"/>
                      <a:gd name="connsiteX39" fmla="*/ 82626 w 261650"/>
                      <a:gd name="connsiteY39" fmla="*/ 0 h 214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261650" h="214829">
                        <a:moveTo>
                          <a:pt x="82626" y="0"/>
                        </a:moveTo>
                        <a:lnTo>
                          <a:pt x="82626" y="0"/>
                        </a:lnTo>
                        <a:cubicBezTo>
                          <a:pt x="64278" y="2039"/>
                          <a:pt x="60881" y="-1428"/>
                          <a:pt x="49576" y="8263"/>
                        </a:cubicBezTo>
                        <a:cubicBezTo>
                          <a:pt x="45633" y="11643"/>
                          <a:pt x="38559" y="19280"/>
                          <a:pt x="38559" y="19280"/>
                        </a:cubicBezTo>
                        <a:cubicBezTo>
                          <a:pt x="37641" y="22034"/>
                          <a:pt x="37214" y="25004"/>
                          <a:pt x="35804" y="27542"/>
                        </a:cubicBezTo>
                        <a:cubicBezTo>
                          <a:pt x="28015" y="41562"/>
                          <a:pt x="27639" y="41218"/>
                          <a:pt x="19279" y="49576"/>
                        </a:cubicBezTo>
                        <a:cubicBezTo>
                          <a:pt x="18361" y="52330"/>
                          <a:pt x="17323" y="55047"/>
                          <a:pt x="16525" y="57839"/>
                        </a:cubicBezTo>
                        <a:cubicBezTo>
                          <a:pt x="15485" y="61478"/>
                          <a:pt x="15464" y="65470"/>
                          <a:pt x="13771" y="68855"/>
                        </a:cubicBezTo>
                        <a:cubicBezTo>
                          <a:pt x="12610" y="71178"/>
                          <a:pt x="10098" y="72528"/>
                          <a:pt x="8262" y="74364"/>
                        </a:cubicBezTo>
                        <a:cubicBezTo>
                          <a:pt x="7344" y="78036"/>
                          <a:pt x="6596" y="81755"/>
                          <a:pt x="5508" y="85381"/>
                        </a:cubicBezTo>
                        <a:cubicBezTo>
                          <a:pt x="3840" y="90942"/>
                          <a:pt x="0" y="101906"/>
                          <a:pt x="0" y="101906"/>
                        </a:cubicBezTo>
                        <a:cubicBezTo>
                          <a:pt x="918" y="121186"/>
                          <a:pt x="1151" y="140510"/>
                          <a:pt x="2754" y="159745"/>
                        </a:cubicBezTo>
                        <a:cubicBezTo>
                          <a:pt x="3532" y="169086"/>
                          <a:pt x="5957" y="167193"/>
                          <a:pt x="11016" y="173516"/>
                        </a:cubicBezTo>
                        <a:cubicBezTo>
                          <a:pt x="17268" y="181331"/>
                          <a:pt x="17041" y="185047"/>
                          <a:pt x="24788" y="192795"/>
                        </a:cubicBezTo>
                        <a:cubicBezTo>
                          <a:pt x="31406" y="199413"/>
                          <a:pt x="33471" y="197697"/>
                          <a:pt x="41313" y="201058"/>
                        </a:cubicBezTo>
                        <a:cubicBezTo>
                          <a:pt x="45087" y="202675"/>
                          <a:pt x="48435" y="205268"/>
                          <a:pt x="52330" y="206566"/>
                        </a:cubicBezTo>
                        <a:cubicBezTo>
                          <a:pt x="69863" y="212410"/>
                          <a:pt x="78272" y="212564"/>
                          <a:pt x="96397" y="214829"/>
                        </a:cubicBezTo>
                        <a:cubicBezTo>
                          <a:pt x="123939" y="213911"/>
                          <a:pt x="151511" y="213647"/>
                          <a:pt x="179024" y="212075"/>
                        </a:cubicBezTo>
                        <a:cubicBezTo>
                          <a:pt x="183698" y="211808"/>
                          <a:pt x="188608" y="211415"/>
                          <a:pt x="192795" y="209321"/>
                        </a:cubicBezTo>
                        <a:cubicBezTo>
                          <a:pt x="196279" y="207579"/>
                          <a:pt x="198065" y="203552"/>
                          <a:pt x="201057" y="201058"/>
                        </a:cubicBezTo>
                        <a:cubicBezTo>
                          <a:pt x="208378" y="194957"/>
                          <a:pt x="211764" y="194939"/>
                          <a:pt x="220337" y="190041"/>
                        </a:cubicBezTo>
                        <a:cubicBezTo>
                          <a:pt x="223211" y="188399"/>
                          <a:pt x="225846" y="186369"/>
                          <a:pt x="228600" y="184533"/>
                        </a:cubicBezTo>
                        <a:cubicBezTo>
                          <a:pt x="229518" y="181779"/>
                          <a:pt x="229744" y="178686"/>
                          <a:pt x="231354" y="176270"/>
                        </a:cubicBezTo>
                        <a:cubicBezTo>
                          <a:pt x="233514" y="173029"/>
                          <a:pt x="237122" y="170999"/>
                          <a:pt x="239616" y="168007"/>
                        </a:cubicBezTo>
                        <a:cubicBezTo>
                          <a:pt x="241735" y="165464"/>
                          <a:pt x="243289" y="162499"/>
                          <a:pt x="245125" y="159745"/>
                        </a:cubicBezTo>
                        <a:cubicBezTo>
                          <a:pt x="246043" y="156991"/>
                          <a:pt x="246385" y="153972"/>
                          <a:pt x="247879" y="151482"/>
                        </a:cubicBezTo>
                        <a:cubicBezTo>
                          <a:pt x="249215" y="149255"/>
                          <a:pt x="251766" y="148002"/>
                          <a:pt x="253388" y="145974"/>
                        </a:cubicBezTo>
                        <a:cubicBezTo>
                          <a:pt x="259489" y="138348"/>
                          <a:pt x="258742" y="138174"/>
                          <a:pt x="261650" y="129448"/>
                        </a:cubicBezTo>
                        <a:cubicBezTo>
                          <a:pt x="259814" y="125776"/>
                          <a:pt x="257810" y="122183"/>
                          <a:pt x="256142" y="118431"/>
                        </a:cubicBezTo>
                        <a:cubicBezTo>
                          <a:pt x="252965" y="111283"/>
                          <a:pt x="249641" y="100417"/>
                          <a:pt x="245125" y="93643"/>
                        </a:cubicBezTo>
                        <a:cubicBezTo>
                          <a:pt x="243685" y="91482"/>
                          <a:pt x="241238" y="90163"/>
                          <a:pt x="239616" y="88135"/>
                        </a:cubicBezTo>
                        <a:cubicBezTo>
                          <a:pt x="237548" y="85550"/>
                          <a:pt x="235944" y="82626"/>
                          <a:pt x="234108" y="79872"/>
                        </a:cubicBezTo>
                        <a:cubicBezTo>
                          <a:pt x="211156" y="80790"/>
                          <a:pt x="188175" y="81148"/>
                          <a:pt x="165253" y="82627"/>
                        </a:cubicBezTo>
                        <a:cubicBezTo>
                          <a:pt x="128587" y="84993"/>
                          <a:pt x="171285" y="88201"/>
                          <a:pt x="126694" y="82627"/>
                        </a:cubicBezTo>
                        <a:cubicBezTo>
                          <a:pt x="124854" y="81247"/>
                          <a:pt x="112556" y="72834"/>
                          <a:pt x="110168" y="68855"/>
                        </a:cubicBezTo>
                        <a:cubicBezTo>
                          <a:pt x="99439" y="50975"/>
                          <a:pt x="115865" y="69046"/>
                          <a:pt x="101906" y="55084"/>
                        </a:cubicBezTo>
                        <a:cubicBezTo>
                          <a:pt x="102824" y="43149"/>
                          <a:pt x="103175" y="31157"/>
                          <a:pt x="104660" y="19280"/>
                        </a:cubicBezTo>
                        <a:cubicBezTo>
                          <a:pt x="105020" y="16399"/>
                          <a:pt x="108492" y="13713"/>
                          <a:pt x="107414" y="11017"/>
                        </a:cubicBezTo>
                        <a:cubicBezTo>
                          <a:pt x="106185" y="7943"/>
                          <a:pt x="102423" y="6011"/>
                          <a:pt x="99151" y="5508"/>
                        </a:cubicBezTo>
                        <a:cubicBezTo>
                          <a:pt x="90077" y="4112"/>
                          <a:pt x="85380" y="918"/>
                          <a:pt x="82626" y="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7" name="Freeform 56"/>
                  <p:cNvSpPr/>
                  <p:nvPr/>
                </p:nvSpPr>
                <p:spPr>
                  <a:xfrm rot="18223184">
                    <a:off x="2225256" y="3339030"/>
                    <a:ext cx="164180" cy="128326"/>
                  </a:xfrm>
                  <a:custGeom>
                    <a:avLst/>
                    <a:gdLst>
                      <a:gd name="connsiteX0" fmla="*/ 82626 w 261650"/>
                      <a:gd name="connsiteY0" fmla="*/ 0 h 214829"/>
                      <a:gd name="connsiteX1" fmla="*/ 82626 w 261650"/>
                      <a:gd name="connsiteY1" fmla="*/ 0 h 214829"/>
                      <a:gd name="connsiteX2" fmla="*/ 49576 w 261650"/>
                      <a:gd name="connsiteY2" fmla="*/ 8263 h 214829"/>
                      <a:gd name="connsiteX3" fmla="*/ 38559 w 261650"/>
                      <a:gd name="connsiteY3" fmla="*/ 19280 h 214829"/>
                      <a:gd name="connsiteX4" fmla="*/ 35804 w 261650"/>
                      <a:gd name="connsiteY4" fmla="*/ 27542 h 214829"/>
                      <a:gd name="connsiteX5" fmla="*/ 19279 w 261650"/>
                      <a:gd name="connsiteY5" fmla="*/ 49576 h 214829"/>
                      <a:gd name="connsiteX6" fmla="*/ 16525 w 261650"/>
                      <a:gd name="connsiteY6" fmla="*/ 57839 h 214829"/>
                      <a:gd name="connsiteX7" fmla="*/ 13771 w 261650"/>
                      <a:gd name="connsiteY7" fmla="*/ 68855 h 214829"/>
                      <a:gd name="connsiteX8" fmla="*/ 8262 w 261650"/>
                      <a:gd name="connsiteY8" fmla="*/ 74364 h 214829"/>
                      <a:gd name="connsiteX9" fmla="*/ 5508 w 261650"/>
                      <a:gd name="connsiteY9" fmla="*/ 85381 h 214829"/>
                      <a:gd name="connsiteX10" fmla="*/ 0 w 261650"/>
                      <a:gd name="connsiteY10" fmla="*/ 101906 h 214829"/>
                      <a:gd name="connsiteX11" fmla="*/ 2754 w 261650"/>
                      <a:gd name="connsiteY11" fmla="*/ 159745 h 214829"/>
                      <a:gd name="connsiteX12" fmla="*/ 11016 w 261650"/>
                      <a:gd name="connsiteY12" fmla="*/ 173516 h 214829"/>
                      <a:gd name="connsiteX13" fmla="*/ 24788 w 261650"/>
                      <a:gd name="connsiteY13" fmla="*/ 192795 h 214829"/>
                      <a:gd name="connsiteX14" fmla="*/ 41313 w 261650"/>
                      <a:gd name="connsiteY14" fmla="*/ 201058 h 214829"/>
                      <a:gd name="connsiteX15" fmla="*/ 52330 w 261650"/>
                      <a:gd name="connsiteY15" fmla="*/ 206566 h 214829"/>
                      <a:gd name="connsiteX16" fmla="*/ 96397 w 261650"/>
                      <a:gd name="connsiteY16" fmla="*/ 214829 h 214829"/>
                      <a:gd name="connsiteX17" fmla="*/ 179024 w 261650"/>
                      <a:gd name="connsiteY17" fmla="*/ 212075 h 214829"/>
                      <a:gd name="connsiteX18" fmla="*/ 192795 w 261650"/>
                      <a:gd name="connsiteY18" fmla="*/ 209321 h 214829"/>
                      <a:gd name="connsiteX19" fmla="*/ 201057 w 261650"/>
                      <a:gd name="connsiteY19" fmla="*/ 201058 h 214829"/>
                      <a:gd name="connsiteX20" fmla="*/ 220337 w 261650"/>
                      <a:gd name="connsiteY20" fmla="*/ 190041 h 214829"/>
                      <a:gd name="connsiteX21" fmla="*/ 228600 w 261650"/>
                      <a:gd name="connsiteY21" fmla="*/ 184533 h 214829"/>
                      <a:gd name="connsiteX22" fmla="*/ 231354 w 261650"/>
                      <a:gd name="connsiteY22" fmla="*/ 176270 h 214829"/>
                      <a:gd name="connsiteX23" fmla="*/ 239616 w 261650"/>
                      <a:gd name="connsiteY23" fmla="*/ 168007 h 214829"/>
                      <a:gd name="connsiteX24" fmla="*/ 245125 w 261650"/>
                      <a:gd name="connsiteY24" fmla="*/ 159745 h 214829"/>
                      <a:gd name="connsiteX25" fmla="*/ 247879 w 261650"/>
                      <a:gd name="connsiteY25" fmla="*/ 151482 h 214829"/>
                      <a:gd name="connsiteX26" fmla="*/ 253388 w 261650"/>
                      <a:gd name="connsiteY26" fmla="*/ 145974 h 214829"/>
                      <a:gd name="connsiteX27" fmla="*/ 261650 w 261650"/>
                      <a:gd name="connsiteY27" fmla="*/ 129448 h 214829"/>
                      <a:gd name="connsiteX28" fmla="*/ 256142 w 261650"/>
                      <a:gd name="connsiteY28" fmla="*/ 118431 h 214829"/>
                      <a:gd name="connsiteX29" fmla="*/ 245125 w 261650"/>
                      <a:gd name="connsiteY29" fmla="*/ 93643 h 214829"/>
                      <a:gd name="connsiteX30" fmla="*/ 239616 w 261650"/>
                      <a:gd name="connsiteY30" fmla="*/ 88135 h 214829"/>
                      <a:gd name="connsiteX31" fmla="*/ 234108 w 261650"/>
                      <a:gd name="connsiteY31" fmla="*/ 79872 h 214829"/>
                      <a:gd name="connsiteX32" fmla="*/ 165253 w 261650"/>
                      <a:gd name="connsiteY32" fmla="*/ 82627 h 214829"/>
                      <a:gd name="connsiteX33" fmla="*/ 126694 w 261650"/>
                      <a:gd name="connsiteY33" fmla="*/ 82627 h 214829"/>
                      <a:gd name="connsiteX34" fmla="*/ 110168 w 261650"/>
                      <a:gd name="connsiteY34" fmla="*/ 68855 h 214829"/>
                      <a:gd name="connsiteX35" fmla="*/ 101906 w 261650"/>
                      <a:gd name="connsiteY35" fmla="*/ 55084 h 214829"/>
                      <a:gd name="connsiteX36" fmla="*/ 104660 w 261650"/>
                      <a:gd name="connsiteY36" fmla="*/ 19280 h 214829"/>
                      <a:gd name="connsiteX37" fmla="*/ 107414 w 261650"/>
                      <a:gd name="connsiteY37" fmla="*/ 11017 h 214829"/>
                      <a:gd name="connsiteX38" fmla="*/ 99151 w 261650"/>
                      <a:gd name="connsiteY38" fmla="*/ 5508 h 214829"/>
                      <a:gd name="connsiteX39" fmla="*/ 82626 w 261650"/>
                      <a:gd name="connsiteY39" fmla="*/ 0 h 214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261650" h="214829">
                        <a:moveTo>
                          <a:pt x="82626" y="0"/>
                        </a:moveTo>
                        <a:lnTo>
                          <a:pt x="82626" y="0"/>
                        </a:lnTo>
                        <a:cubicBezTo>
                          <a:pt x="64278" y="2039"/>
                          <a:pt x="60881" y="-1428"/>
                          <a:pt x="49576" y="8263"/>
                        </a:cubicBezTo>
                        <a:cubicBezTo>
                          <a:pt x="45633" y="11643"/>
                          <a:pt x="38559" y="19280"/>
                          <a:pt x="38559" y="19280"/>
                        </a:cubicBezTo>
                        <a:cubicBezTo>
                          <a:pt x="37641" y="22034"/>
                          <a:pt x="37214" y="25004"/>
                          <a:pt x="35804" y="27542"/>
                        </a:cubicBezTo>
                        <a:cubicBezTo>
                          <a:pt x="28015" y="41562"/>
                          <a:pt x="27639" y="41218"/>
                          <a:pt x="19279" y="49576"/>
                        </a:cubicBezTo>
                        <a:cubicBezTo>
                          <a:pt x="18361" y="52330"/>
                          <a:pt x="17323" y="55047"/>
                          <a:pt x="16525" y="57839"/>
                        </a:cubicBezTo>
                        <a:cubicBezTo>
                          <a:pt x="15485" y="61478"/>
                          <a:pt x="15464" y="65470"/>
                          <a:pt x="13771" y="68855"/>
                        </a:cubicBezTo>
                        <a:cubicBezTo>
                          <a:pt x="12610" y="71178"/>
                          <a:pt x="10098" y="72528"/>
                          <a:pt x="8262" y="74364"/>
                        </a:cubicBezTo>
                        <a:cubicBezTo>
                          <a:pt x="7344" y="78036"/>
                          <a:pt x="6596" y="81755"/>
                          <a:pt x="5508" y="85381"/>
                        </a:cubicBezTo>
                        <a:cubicBezTo>
                          <a:pt x="3840" y="90942"/>
                          <a:pt x="0" y="101906"/>
                          <a:pt x="0" y="101906"/>
                        </a:cubicBezTo>
                        <a:cubicBezTo>
                          <a:pt x="918" y="121186"/>
                          <a:pt x="1151" y="140510"/>
                          <a:pt x="2754" y="159745"/>
                        </a:cubicBezTo>
                        <a:cubicBezTo>
                          <a:pt x="3532" y="169086"/>
                          <a:pt x="5957" y="167193"/>
                          <a:pt x="11016" y="173516"/>
                        </a:cubicBezTo>
                        <a:cubicBezTo>
                          <a:pt x="17268" y="181331"/>
                          <a:pt x="17041" y="185047"/>
                          <a:pt x="24788" y="192795"/>
                        </a:cubicBezTo>
                        <a:cubicBezTo>
                          <a:pt x="31406" y="199413"/>
                          <a:pt x="33471" y="197697"/>
                          <a:pt x="41313" y="201058"/>
                        </a:cubicBezTo>
                        <a:cubicBezTo>
                          <a:pt x="45087" y="202675"/>
                          <a:pt x="48435" y="205268"/>
                          <a:pt x="52330" y="206566"/>
                        </a:cubicBezTo>
                        <a:cubicBezTo>
                          <a:pt x="69863" y="212410"/>
                          <a:pt x="78272" y="212564"/>
                          <a:pt x="96397" y="214829"/>
                        </a:cubicBezTo>
                        <a:cubicBezTo>
                          <a:pt x="123939" y="213911"/>
                          <a:pt x="151511" y="213647"/>
                          <a:pt x="179024" y="212075"/>
                        </a:cubicBezTo>
                        <a:cubicBezTo>
                          <a:pt x="183698" y="211808"/>
                          <a:pt x="188608" y="211415"/>
                          <a:pt x="192795" y="209321"/>
                        </a:cubicBezTo>
                        <a:cubicBezTo>
                          <a:pt x="196279" y="207579"/>
                          <a:pt x="198065" y="203552"/>
                          <a:pt x="201057" y="201058"/>
                        </a:cubicBezTo>
                        <a:cubicBezTo>
                          <a:pt x="208378" y="194957"/>
                          <a:pt x="211764" y="194939"/>
                          <a:pt x="220337" y="190041"/>
                        </a:cubicBezTo>
                        <a:cubicBezTo>
                          <a:pt x="223211" y="188399"/>
                          <a:pt x="225846" y="186369"/>
                          <a:pt x="228600" y="184533"/>
                        </a:cubicBezTo>
                        <a:cubicBezTo>
                          <a:pt x="229518" y="181779"/>
                          <a:pt x="229744" y="178686"/>
                          <a:pt x="231354" y="176270"/>
                        </a:cubicBezTo>
                        <a:cubicBezTo>
                          <a:pt x="233514" y="173029"/>
                          <a:pt x="237122" y="170999"/>
                          <a:pt x="239616" y="168007"/>
                        </a:cubicBezTo>
                        <a:cubicBezTo>
                          <a:pt x="241735" y="165464"/>
                          <a:pt x="243289" y="162499"/>
                          <a:pt x="245125" y="159745"/>
                        </a:cubicBezTo>
                        <a:cubicBezTo>
                          <a:pt x="246043" y="156991"/>
                          <a:pt x="246385" y="153972"/>
                          <a:pt x="247879" y="151482"/>
                        </a:cubicBezTo>
                        <a:cubicBezTo>
                          <a:pt x="249215" y="149255"/>
                          <a:pt x="251766" y="148002"/>
                          <a:pt x="253388" y="145974"/>
                        </a:cubicBezTo>
                        <a:cubicBezTo>
                          <a:pt x="259489" y="138348"/>
                          <a:pt x="258742" y="138174"/>
                          <a:pt x="261650" y="129448"/>
                        </a:cubicBezTo>
                        <a:cubicBezTo>
                          <a:pt x="259814" y="125776"/>
                          <a:pt x="257810" y="122183"/>
                          <a:pt x="256142" y="118431"/>
                        </a:cubicBezTo>
                        <a:cubicBezTo>
                          <a:pt x="252965" y="111283"/>
                          <a:pt x="249641" y="100417"/>
                          <a:pt x="245125" y="93643"/>
                        </a:cubicBezTo>
                        <a:cubicBezTo>
                          <a:pt x="243685" y="91482"/>
                          <a:pt x="241238" y="90163"/>
                          <a:pt x="239616" y="88135"/>
                        </a:cubicBezTo>
                        <a:cubicBezTo>
                          <a:pt x="237548" y="85550"/>
                          <a:pt x="235944" y="82626"/>
                          <a:pt x="234108" y="79872"/>
                        </a:cubicBezTo>
                        <a:cubicBezTo>
                          <a:pt x="211156" y="80790"/>
                          <a:pt x="188175" y="81148"/>
                          <a:pt x="165253" y="82627"/>
                        </a:cubicBezTo>
                        <a:cubicBezTo>
                          <a:pt x="128587" y="84993"/>
                          <a:pt x="171285" y="88201"/>
                          <a:pt x="126694" y="82627"/>
                        </a:cubicBezTo>
                        <a:cubicBezTo>
                          <a:pt x="124854" y="81247"/>
                          <a:pt x="112556" y="72834"/>
                          <a:pt x="110168" y="68855"/>
                        </a:cubicBezTo>
                        <a:cubicBezTo>
                          <a:pt x="99439" y="50975"/>
                          <a:pt x="115865" y="69046"/>
                          <a:pt x="101906" y="55084"/>
                        </a:cubicBezTo>
                        <a:cubicBezTo>
                          <a:pt x="102824" y="43149"/>
                          <a:pt x="103175" y="31157"/>
                          <a:pt x="104660" y="19280"/>
                        </a:cubicBezTo>
                        <a:cubicBezTo>
                          <a:pt x="105020" y="16399"/>
                          <a:pt x="108492" y="13713"/>
                          <a:pt x="107414" y="11017"/>
                        </a:cubicBezTo>
                        <a:cubicBezTo>
                          <a:pt x="106185" y="7943"/>
                          <a:pt x="102423" y="6011"/>
                          <a:pt x="99151" y="5508"/>
                        </a:cubicBezTo>
                        <a:cubicBezTo>
                          <a:pt x="90077" y="4112"/>
                          <a:pt x="85380" y="918"/>
                          <a:pt x="82626" y="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8" name="Freeform 57"/>
                  <p:cNvSpPr/>
                  <p:nvPr/>
                </p:nvSpPr>
                <p:spPr>
                  <a:xfrm rot="13873363">
                    <a:off x="2552935" y="3382271"/>
                    <a:ext cx="113201" cy="100861"/>
                  </a:xfrm>
                  <a:custGeom>
                    <a:avLst/>
                    <a:gdLst>
                      <a:gd name="connsiteX0" fmla="*/ 82626 w 261650"/>
                      <a:gd name="connsiteY0" fmla="*/ 0 h 214829"/>
                      <a:gd name="connsiteX1" fmla="*/ 82626 w 261650"/>
                      <a:gd name="connsiteY1" fmla="*/ 0 h 214829"/>
                      <a:gd name="connsiteX2" fmla="*/ 49576 w 261650"/>
                      <a:gd name="connsiteY2" fmla="*/ 8263 h 214829"/>
                      <a:gd name="connsiteX3" fmla="*/ 38559 w 261650"/>
                      <a:gd name="connsiteY3" fmla="*/ 19280 h 214829"/>
                      <a:gd name="connsiteX4" fmla="*/ 35804 w 261650"/>
                      <a:gd name="connsiteY4" fmla="*/ 27542 h 214829"/>
                      <a:gd name="connsiteX5" fmla="*/ 19279 w 261650"/>
                      <a:gd name="connsiteY5" fmla="*/ 49576 h 214829"/>
                      <a:gd name="connsiteX6" fmla="*/ 16525 w 261650"/>
                      <a:gd name="connsiteY6" fmla="*/ 57839 h 214829"/>
                      <a:gd name="connsiteX7" fmla="*/ 13771 w 261650"/>
                      <a:gd name="connsiteY7" fmla="*/ 68855 h 214829"/>
                      <a:gd name="connsiteX8" fmla="*/ 8262 w 261650"/>
                      <a:gd name="connsiteY8" fmla="*/ 74364 h 214829"/>
                      <a:gd name="connsiteX9" fmla="*/ 5508 w 261650"/>
                      <a:gd name="connsiteY9" fmla="*/ 85381 h 214829"/>
                      <a:gd name="connsiteX10" fmla="*/ 0 w 261650"/>
                      <a:gd name="connsiteY10" fmla="*/ 101906 h 214829"/>
                      <a:gd name="connsiteX11" fmla="*/ 2754 w 261650"/>
                      <a:gd name="connsiteY11" fmla="*/ 159745 h 214829"/>
                      <a:gd name="connsiteX12" fmla="*/ 11016 w 261650"/>
                      <a:gd name="connsiteY12" fmla="*/ 173516 h 214829"/>
                      <a:gd name="connsiteX13" fmla="*/ 24788 w 261650"/>
                      <a:gd name="connsiteY13" fmla="*/ 192795 h 214829"/>
                      <a:gd name="connsiteX14" fmla="*/ 41313 w 261650"/>
                      <a:gd name="connsiteY14" fmla="*/ 201058 h 214829"/>
                      <a:gd name="connsiteX15" fmla="*/ 52330 w 261650"/>
                      <a:gd name="connsiteY15" fmla="*/ 206566 h 214829"/>
                      <a:gd name="connsiteX16" fmla="*/ 96397 w 261650"/>
                      <a:gd name="connsiteY16" fmla="*/ 214829 h 214829"/>
                      <a:gd name="connsiteX17" fmla="*/ 179024 w 261650"/>
                      <a:gd name="connsiteY17" fmla="*/ 212075 h 214829"/>
                      <a:gd name="connsiteX18" fmla="*/ 192795 w 261650"/>
                      <a:gd name="connsiteY18" fmla="*/ 209321 h 214829"/>
                      <a:gd name="connsiteX19" fmla="*/ 201057 w 261650"/>
                      <a:gd name="connsiteY19" fmla="*/ 201058 h 214829"/>
                      <a:gd name="connsiteX20" fmla="*/ 220337 w 261650"/>
                      <a:gd name="connsiteY20" fmla="*/ 190041 h 214829"/>
                      <a:gd name="connsiteX21" fmla="*/ 228600 w 261650"/>
                      <a:gd name="connsiteY21" fmla="*/ 184533 h 214829"/>
                      <a:gd name="connsiteX22" fmla="*/ 231354 w 261650"/>
                      <a:gd name="connsiteY22" fmla="*/ 176270 h 214829"/>
                      <a:gd name="connsiteX23" fmla="*/ 239616 w 261650"/>
                      <a:gd name="connsiteY23" fmla="*/ 168007 h 214829"/>
                      <a:gd name="connsiteX24" fmla="*/ 245125 w 261650"/>
                      <a:gd name="connsiteY24" fmla="*/ 159745 h 214829"/>
                      <a:gd name="connsiteX25" fmla="*/ 247879 w 261650"/>
                      <a:gd name="connsiteY25" fmla="*/ 151482 h 214829"/>
                      <a:gd name="connsiteX26" fmla="*/ 253388 w 261650"/>
                      <a:gd name="connsiteY26" fmla="*/ 145974 h 214829"/>
                      <a:gd name="connsiteX27" fmla="*/ 261650 w 261650"/>
                      <a:gd name="connsiteY27" fmla="*/ 129448 h 214829"/>
                      <a:gd name="connsiteX28" fmla="*/ 256142 w 261650"/>
                      <a:gd name="connsiteY28" fmla="*/ 118431 h 214829"/>
                      <a:gd name="connsiteX29" fmla="*/ 245125 w 261650"/>
                      <a:gd name="connsiteY29" fmla="*/ 93643 h 214829"/>
                      <a:gd name="connsiteX30" fmla="*/ 239616 w 261650"/>
                      <a:gd name="connsiteY30" fmla="*/ 88135 h 214829"/>
                      <a:gd name="connsiteX31" fmla="*/ 234108 w 261650"/>
                      <a:gd name="connsiteY31" fmla="*/ 79872 h 214829"/>
                      <a:gd name="connsiteX32" fmla="*/ 165253 w 261650"/>
                      <a:gd name="connsiteY32" fmla="*/ 82627 h 214829"/>
                      <a:gd name="connsiteX33" fmla="*/ 126694 w 261650"/>
                      <a:gd name="connsiteY33" fmla="*/ 82627 h 214829"/>
                      <a:gd name="connsiteX34" fmla="*/ 110168 w 261650"/>
                      <a:gd name="connsiteY34" fmla="*/ 68855 h 214829"/>
                      <a:gd name="connsiteX35" fmla="*/ 101906 w 261650"/>
                      <a:gd name="connsiteY35" fmla="*/ 55084 h 214829"/>
                      <a:gd name="connsiteX36" fmla="*/ 104660 w 261650"/>
                      <a:gd name="connsiteY36" fmla="*/ 19280 h 214829"/>
                      <a:gd name="connsiteX37" fmla="*/ 107414 w 261650"/>
                      <a:gd name="connsiteY37" fmla="*/ 11017 h 214829"/>
                      <a:gd name="connsiteX38" fmla="*/ 99151 w 261650"/>
                      <a:gd name="connsiteY38" fmla="*/ 5508 h 214829"/>
                      <a:gd name="connsiteX39" fmla="*/ 82626 w 261650"/>
                      <a:gd name="connsiteY39" fmla="*/ 0 h 2148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261650" h="214829">
                        <a:moveTo>
                          <a:pt x="82626" y="0"/>
                        </a:moveTo>
                        <a:lnTo>
                          <a:pt x="82626" y="0"/>
                        </a:lnTo>
                        <a:cubicBezTo>
                          <a:pt x="64278" y="2039"/>
                          <a:pt x="60881" y="-1428"/>
                          <a:pt x="49576" y="8263"/>
                        </a:cubicBezTo>
                        <a:cubicBezTo>
                          <a:pt x="45633" y="11643"/>
                          <a:pt x="38559" y="19280"/>
                          <a:pt x="38559" y="19280"/>
                        </a:cubicBezTo>
                        <a:cubicBezTo>
                          <a:pt x="37641" y="22034"/>
                          <a:pt x="37214" y="25004"/>
                          <a:pt x="35804" y="27542"/>
                        </a:cubicBezTo>
                        <a:cubicBezTo>
                          <a:pt x="28015" y="41562"/>
                          <a:pt x="27639" y="41218"/>
                          <a:pt x="19279" y="49576"/>
                        </a:cubicBezTo>
                        <a:cubicBezTo>
                          <a:pt x="18361" y="52330"/>
                          <a:pt x="17323" y="55047"/>
                          <a:pt x="16525" y="57839"/>
                        </a:cubicBezTo>
                        <a:cubicBezTo>
                          <a:pt x="15485" y="61478"/>
                          <a:pt x="15464" y="65470"/>
                          <a:pt x="13771" y="68855"/>
                        </a:cubicBezTo>
                        <a:cubicBezTo>
                          <a:pt x="12610" y="71178"/>
                          <a:pt x="10098" y="72528"/>
                          <a:pt x="8262" y="74364"/>
                        </a:cubicBezTo>
                        <a:cubicBezTo>
                          <a:pt x="7344" y="78036"/>
                          <a:pt x="6596" y="81755"/>
                          <a:pt x="5508" y="85381"/>
                        </a:cubicBezTo>
                        <a:cubicBezTo>
                          <a:pt x="3840" y="90942"/>
                          <a:pt x="0" y="101906"/>
                          <a:pt x="0" y="101906"/>
                        </a:cubicBezTo>
                        <a:cubicBezTo>
                          <a:pt x="918" y="121186"/>
                          <a:pt x="1151" y="140510"/>
                          <a:pt x="2754" y="159745"/>
                        </a:cubicBezTo>
                        <a:cubicBezTo>
                          <a:pt x="3532" y="169086"/>
                          <a:pt x="5957" y="167193"/>
                          <a:pt x="11016" y="173516"/>
                        </a:cubicBezTo>
                        <a:cubicBezTo>
                          <a:pt x="17268" y="181331"/>
                          <a:pt x="17041" y="185047"/>
                          <a:pt x="24788" y="192795"/>
                        </a:cubicBezTo>
                        <a:cubicBezTo>
                          <a:pt x="31406" y="199413"/>
                          <a:pt x="33471" y="197697"/>
                          <a:pt x="41313" y="201058"/>
                        </a:cubicBezTo>
                        <a:cubicBezTo>
                          <a:pt x="45087" y="202675"/>
                          <a:pt x="48435" y="205268"/>
                          <a:pt x="52330" y="206566"/>
                        </a:cubicBezTo>
                        <a:cubicBezTo>
                          <a:pt x="69863" y="212410"/>
                          <a:pt x="78272" y="212564"/>
                          <a:pt x="96397" y="214829"/>
                        </a:cubicBezTo>
                        <a:cubicBezTo>
                          <a:pt x="123939" y="213911"/>
                          <a:pt x="151511" y="213647"/>
                          <a:pt x="179024" y="212075"/>
                        </a:cubicBezTo>
                        <a:cubicBezTo>
                          <a:pt x="183698" y="211808"/>
                          <a:pt x="188608" y="211415"/>
                          <a:pt x="192795" y="209321"/>
                        </a:cubicBezTo>
                        <a:cubicBezTo>
                          <a:pt x="196279" y="207579"/>
                          <a:pt x="198065" y="203552"/>
                          <a:pt x="201057" y="201058"/>
                        </a:cubicBezTo>
                        <a:cubicBezTo>
                          <a:pt x="208378" y="194957"/>
                          <a:pt x="211764" y="194939"/>
                          <a:pt x="220337" y="190041"/>
                        </a:cubicBezTo>
                        <a:cubicBezTo>
                          <a:pt x="223211" y="188399"/>
                          <a:pt x="225846" y="186369"/>
                          <a:pt x="228600" y="184533"/>
                        </a:cubicBezTo>
                        <a:cubicBezTo>
                          <a:pt x="229518" y="181779"/>
                          <a:pt x="229744" y="178686"/>
                          <a:pt x="231354" y="176270"/>
                        </a:cubicBezTo>
                        <a:cubicBezTo>
                          <a:pt x="233514" y="173029"/>
                          <a:pt x="237122" y="170999"/>
                          <a:pt x="239616" y="168007"/>
                        </a:cubicBezTo>
                        <a:cubicBezTo>
                          <a:pt x="241735" y="165464"/>
                          <a:pt x="243289" y="162499"/>
                          <a:pt x="245125" y="159745"/>
                        </a:cubicBezTo>
                        <a:cubicBezTo>
                          <a:pt x="246043" y="156991"/>
                          <a:pt x="246385" y="153972"/>
                          <a:pt x="247879" y="151482"/>
                        </a:cubicBezTo>
                        <a:cubicBezTo>
                          <a:pt x="249215" y="149255"/>
                          <a:pt x="251766" y="148002"/>
                          <a:pt x="253388" y="145974"/>
                        </a:cubicBezTo>
                        <a:cubicBezTo>
                          <a:pt x="259489" y="138348"/>
                          <a:pt x="258742" y="138174"/>
                          <a:pt x="261650" y="129448"/>
                        </a:cubicBezTo>
                        <a:cubicBezTo>
                          <a:pt x="259814" y="125776"/>
                          <a:pt x="257810" y="122183"/>
                          <a:pt x="256142" y="118431"/>
                        </a:cubicBezTo>
                        <a:cubicBezTo>
                          <a:pt x="252965" y="111283"/>
                          <a:pt x="249641" y="100417"/>
                          <a:pt x="245125" y="93643"/>
                        </a:cubicBezTo>
                        <a:cubicBezTo>
                          <a:pt x="243685" y="91482"/>
                          <a:pt x="241238" y="90163"/>
                          <a:pt x="239616" y="88135"/>
                        </a:cubicBezTo>
                        <a:cubicBezTo>
                          <a:pt x="237548" y="85550"/>
                          <a:pt x="235944" y="82626"/>
                          <a:pt x="234108" y="79872"/>
                        </a:cubicBezTo>
                        <a:cubicBezTo>
                          <a:pt x="211156" y="80790"/>
                          <a:pt x="188175" y="81148"/>
                          <a:pt x="165253" y="82627"/>
                        </a:cubicBezTo>
                        <a:cubicBezTo>
                          <a:pt x="128587" y="84993"/>
                          <a:pt x="171285" y="88201"/>
                          <a:pt x="126694" y="82627"/>
                        </a:cubicBezTo>
                        <a:cubicBezTo>
                          <a:pt x="124854" y="81247"/>
                          <a:pt x="112556" y="72834"/>
                          <a:pt x="110168" y="68855"/>
                        </a:cubicBezTo>
                        <a:cubicBezTo>
                          <a:pt x="99439" y="50975"/>
                          <a:pt x="115865" y="69046"/>
                          <a:pt x="101906" y="55084"/>
                        </a:cubicBezTo>
                        <a:cubicBezTo>
                          <a:pt x="102824" y="43149"/>
                          <a:pt x="103175" y="31157"/>
                          <a:pt x="104660" y="19280"/>
                        </a:cubicBezTo>
                        <a:cubicBezTo>
                          <a:pt x="105020" y="16399"/>
                          <a:pt x="108492" y="13713"/>
                          <a:pt x="107414" y="11017"/>
                        </a:cubicBezTo>
                        <a:cubicBezTo>
                          <a:pt x="106185" y="7943"/>
                          <a:pt x="102423" y="6011"/>
                          <a:pt x="99151" y="5508"/>
                        </a:cubicBezTo>
                        <a:cubicBezTo>
                          <a:pt x="90077" y="4112"/>
                          <a:pt x="85380" y="918"/>
                          <a:pt x="82626" y="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952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9" name="Oval 58"/>
                  <p:cNvSpPr>
                    <a:spLocks noChangeAspect="1"/>
                  </p:cNvSpPr>
                  <p:nvPr/>
                </p:nvSpPr>
                <p:spPr>
                  <a:xfrm>
                    <a:off x="2371468" y="1846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0" name="Oval 59"/>
                  <p:cNvSpPr>
                    <a:spLocks noChangeAspect="1"/>
                  </p:cNvSpPr>
                  <p:nvPr/>
                </p:nvSpPr>
                <p:spPr>
                  <a:xfrm>
                    <a:off x="2540668" y="19080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1" name="Oval 60"/>
                  <p:cNvSpPr>
                    <a:spLocks noChangeAspect="1"/>
                  </p:cNvSpPr>
                  <p:nvPr/>
                </p:nvSpPr>
                <p:spPr>
                  <a:xfrm>
                    <a:off x="2540284" y="21516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2" name="Oval 61"/>
                  <p:cNvSpPr>
                    <a:spLocks noChangeAspect="1"/>
                  </p:cNvSpPr>
                  <p:nvPr/>
                </p:nvSpPr>
                <p:spPr>
                  <a:xfrm>
                    <a:off x="2396268" y="21516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3" name="Oval 62"/>
                  <p:cNvSpPr>
                    <a:spLocks noChangeAspect="1"/>
                  </p:cNvSpPr>
                  <p:nvPr/>
                </p:nvSpPr>
                <p:spPr>
                  <a:xfrm>
                    <a:off x="2457476" y="219406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4" name="Oval 63"/>
                  <p:cNvSpPr>
                    <a:spLocks noChangeAspect="1"/>
                  </p:cNvSpPr>
                  <p:nvPr/>
                </p:nvSpPr>
                <p:spPr>
                  <a:xfrm>
                    <a:off x="2612292" y="21516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5" name="Oval 64"/>
                  <p:cNvSpPr>
                    <a:spLocks noChangeAspect="1"/>
                  </p:cNvSpPr>
                  <p:nvPr/>
                </p:nvSpPr>
                <p:spPr>
                  <a:xfrm>
                    <a:off x="2396268" y="17280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6" name="Oval 65"/>
                  <p:cNvSpPr>
                    <a:spLocks noChangeAspect="1"/>
                  </p:cNvSpPr>
                  <p:nvPr/>
                </p:nvSpPr>
                <p:spPr>
                  <a:xfrm>
                    <a:off x="2548668" y="228723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7" name="Oval 66"/>
                  <p:cNvSpPr>
                    <a:spLocks noChangeAspect="1"/>
                  </p:cNvSpPr>
                  <p:nvPr/>
                </p:nvSpPr>
                <p:spPr>
                  <a:xfrm>
                    <a:off x="2565084" y="243963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8" name="Oval 67"/>
                  <p:cNvSpPr>
                    <a:spLocks noChangeAspect="1"/>
                  </p:cNvSpPr>
                  <p:nvPr/>
                </p:nvSpPr>
                <p:spPr>
                  <a:xfrm>
                    <a:off x="2421068" y="243963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9" name="Oval 68"/>
                  <p:cNvSpPr>
                    <a:spLocks noChangeAspect="1"/>
                  </p:cNvSpPr>
                  <p:nvPr/>
                </p:nvSpPr>
                <p:spPr>
                  <a:xfrm>
                    <a:off x="2630668" y="25740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0" name="Oval 69"/>
                  <p:cNvSpPr>
                    <a:spLocks noChangeAspect="1"/>
                  </p:cNvSpPr>
                  <p:nvPr/>
                </p:nvSpPr>
                <p:spPr>
                  <a:xfrm>
                    <a:off x="2637092" y="243963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1" name="Oval 70"/>
                  <p:cNvSpPr>
                    <a:spLocks noChangeAspect="1"/>
                  </p:cNvSpPr>
                  <p:nvPr/>
                </p:nvSpPr>
                <p:spPr>
                  <a:xfrm>
                    <a:off x="2342668" y="256688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2" name="Oval 71"/>
                  <p:cNvSpPr>
                    <a:spLocks noChangeAspect="1"/>
                  </p:cNvSpPr>
                  <p:nvPr/>
                </p:nvSpPr>
                <p:spPr>
                  <a:xfrm>
                    <a:off x="2476660" y="271928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3" name="Oval 72"/>
                  <p:cNvSpPr>
                    <a:spLocks noChangeAspect="1"/>
                  </p:cNvSpPr>
                  <p:nvPr/>
                </p:nvSpPr>
                <p:spPr>
                  <a:xfrm>
                    <a:off x="2493076" y="287168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4" name="Oval 73"/>
                  <p:cNvSpPr>
                    <a:spLocks noChangeAspect="1"/>
                  </p:cNvSpPr>
                  <p:nvPr/>
                </p:nvSpPr>
                <p:spPr>
                  <a:xfrm>
                    <a:off x="2432668" y="29088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5" name="Oval 74"/>
                  <p:cNvSpPr>
                    <a:spLocks noChangeAspect="1"/>
                  </p:cNvSpPr>
                  <p:nvPr/>
                </p:nvSpPr>
                <p:spPr>
                  <a:xfrm>
                    <a:off x="2540668" y="291414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6" name="Oval 75"/>
                  <p:cNvSpPr>
                    <a:spLocks noChangeAspect="1"/>
                  </p:cNvSpPr>
                  <p:nvPr/>
                </p:nvSpPr>
                <p:spPr>
                  <a:xfrm>
                    <a:off x="2349060" y="285491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7" name="Oval 76"/>
                  <p:cNvSpPr>
                    <a:spLocks noChangeAspect="1"/>
                  </p:cNvSpPr>
                  <p:nvPr/>
                </p:nvSpPr>
                <p:spPr>
                  <a:xfrm>
                    <a:off x="2630668" y="305816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8" name="Oval 77"/>
                  <p:cNvSpPr>
                    <a:spLocks noChangeAspect="1"/>
                  </p:cNvSpPr>
                  <p:nvPr/>
                </p:nvSpPr>
                <p:spPr>
                  <a:xfrm>
                    <a:off x="2517876" y="315971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79" name="Oval 78"/>
                  <p:cNvSpPr>
                    <a:spLocks noChangeAspect="1"/>
                  </p:cNvSpPr>
                  <p:nvPr/>
                </p:nvSpPr>
                <p:spPr>
                  <a:xfrm>
                    <a:off x="2373860" y="315971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0" name="Oval 79"/>
                  <p:cNvSpPr>
                    <a:spLocks noChangeAspect="1"/>
                  </p:cNvSpPr>
                  <p:nvPr/>
                </p:nvSpPr>
                <p:spPr>
                  <a:xfrm>
                    <a:off x="2435068" y="3202176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1" name="Oval 80"/>
                  <p:cNvSpPr>
                    <a:spLocks noChangeAspect="1"/>
                  </p:cNvSpPr>
                  <p:nvPr/>
                </p:nvSpPr>
                <p:spPr>
                  <a:xfrm>
                    <a:off x="2637092" y="197804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2" name="Oval 81"/>
                  <p:cNvSpPr>
                    <a:spLocks noChangeAspect="1"/>
                  </p:cNvSpPr>
                  <p:nvPr/>
                </p:nvSpPr>
                <p:spPr>
                  <a:xfrm>
                    <a:off x="2288668" y="21960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3" name="Oval 82"/>
                  <p:cNvSpPr>
                    <a:spLocks noChangeAspect="1"/>
                  </p:cNvSpPr>
                  <p:nvPr/>
                </p:nvSpPr>
                <p:spPr>
                  <a:xfrm>
                    <a:off x="2252668" y="23220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4" name="Oval 83"/>
                  <p:cNvSpPr>
                    <a:spLocks noChangeAspect="1"/>
                  </p:cNvSpPr>
                  <p:nvPr/>
                </p:nvSpPr>
                <p:spPr>
                  <a:xfrm>
                    <a:off x="2493076" y="243963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5" name="Oval 84"/>
                  <p:cNvSpPr>
                    <a:spLocks noChangeAspect="1"/>
                  </p:cNvSpPr>
                  <p:nvPr/>
                </p:nvSpPr>
                <p:spPr>
                  <a:xfrm>
                    <a:off x="2385868" y="24660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6" name="Oval 85"/>
                  <p:cNvSpPr>
                    <a:spLocks noChangeAspect="1"/>
                  </p:cNvSpPr>
                  <p:nvPr/>
                </p:nvSpPr>
                <p:spPr>
                  <a:xfrm>
                    <a:off x="2565084" y="243963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7" name="Oval 86"/>
                  <p:cNvSpPr>
                    <a:spLocks noChangeAspect="1"/>
                  </p:cNvSpPr>
                  <p:nvPr/>
                </p:nvSpPr>
                <p:spPr>
                  <a:xfrm>
                    <a:off x="2288668" y="24840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8" name="Oval 87"/>
                  <p:cNvSpPr>
                    <a:spLocks noChangeAspect="1"/>
                  </p:cNvSpPr>
                  <p:nvPr/>
                </p:nvSpPr>
                <p:spPr>
                  <a:xfrm>
                    <a:off x="2501460" y="257526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89" name="Oval 88"/>
                  <p:cNvSpPr>
                    <a:spLocks noChangeAspect="1"/>
                  </p:cNvSpPr>
                  <p:nvPr/>
                </p:nvSpPr>
                <p:spPr>
                  <a:xfrm>
                    <a:off x="2517876" y="27360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0" name="Oval 89"/>
                  <p:cNvSpPr>
                    <a:spLocks noChangeAspect="1"/>
                  </p:cNvSpPr>
                  <p:nvPr/>
                </p:nvSpPr>
                <p:spPr>
                  <a:xfrm>
                    <a:off x="2373860" y="272766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" name="Oval 90"/>
                  <p:cNvSpPr>
                    <a:spLocks noChangeAspect="1"/>
                  </p:cNvSpPr>
                  <p:nvPr/>
                </p:nvSpPr>
                <p:spPr>
                  <a:xfrm>
                    <a:off x="2252252" y="334619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2" name="Oval 91"/>
                  <p:cNvSpPr>
                    <a:spLocks noChangeAspect="1"/>
                  </p:cNvSpPr>
                  <p:nvPr/>
                </p:nvSpPr>
                <p:spPr>
                  <a:xfrm>
                    <a:off x="2589884" y="272766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3" name="Oval 92"/>
                  <p:cNvSpPr>
                    <a:spLocks noChangeAspect="1"/>
                  </p:cNvSpPr>
                  <p:nvPr/>
                </p:nvSpPr>
                <p:spPr>
                  <a:xfrm>
                    <a:off x="2324260" y="292692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4" name="Oval 93"/>
                  <p:cNvSpPr>
                    <a:spLocks noChangeAspect="1"/>
                  </p:cNvSpPr>
                  <p:nvPr/>
                </p:nvSpPr>
                <p:spPr>
                  <a:xfrm>
                    <a:off x="2529484" y="307932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5" name="Oval 94"/>
                  <p:cNvSpPr>
                    <a:spLocks noChangeAspect="1"/>
                  </p:cNvSpPr>
                  <p:nvPr/>
                </p:nvSpPr>
                <p:spPr>
                  <a:xfrm>
                    <a:off x="2493076" y="323172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6" name="Oval 95"/>
                  <p:cNvSpPr>
                    <a:spLocks noChangeAspect="1"/>
                  </p:cNvSpPr>
                  <p:nvPr/>
                </p:nvSpPr>
                <p:spPr>
                  <a:xfrm>
                    <a:off x="2396268" y="334619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7" name="Oval 96"/>
                  <p:cNvSpPr>
                    <a:spLocks noChangeAspect="1"/>
                  </p:cNvSpPr>
                  <p:nvPr/>
                </p:nvSpPr>
                <p:spPr>
                  <a:xfrm>
                    <a:off x="2540284" y="327418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8" name="Oval 97"/>
                  <p:cNvSpPr>
                    <a:spLocks noChangeAspect="1"/>
                  </p:cNvSpPr>
                  <p:nvPr/>
                </p:nvSpPr>
                <p:spPr>
                  <a:xfrm>
                    <a:off x="2313460" y="321495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9" name="Oval 98"/>
                  <p:cNvSpPr>
                    <a:spLocks noChangeAspect="1"/>
                  </p:cNvSpPr>
                  <p:nvPr/>
                </p:nvSpPr>
                <p:spPr>
                  <a:xfrm>
                    <a:off x="2501460" y="336735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0" name="Oval 99"/>
                  <p:cNvSpPr>
                    <a:spLocks noChangeAspect="1"/>
                  </p:cNvSpPr>
                  <p:nvPr/>
                </p:nvSpPr>
                <p:spPr>
                  <a:xfrm>
                    <a:off x="2540284" y="349020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1" name="Oval 100"/>
                  <p:cNvSpPr>
                    <a:spLocks noChangeAspect="1"/>
                  </p:cNvSpPr>
                  <p:nvPr/>
                </p:nvSpPr>
                <p:spPr>
                  <a:xfrm>
                    <a:off x="2373860" y="351975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2" name="Oval 101"/>
                  <p:cNvSpPr>
                    <a:spLocks noChangeAspect="1"/>
                  </p:cNvSpPr>
                  <p:nvPr/>
                </p:nvSpPr>
                <p:spPr>
                  <a:xfrm>
                    <a:off x="2366037" y="3562216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3" name="Oval 102"/>
                  <p:cNvSpPr>
                    <a:spLocks noChangeAspect="1"/>
                  </p:cNvSpPr>
                  <p:nvPr/>
                </p:nvSpPr>
                <p:spPr>
                  <a:xfrm>
                    <a:off x="2612292" y="351975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4" name="Oval 103"/>
                  <p:cNvSpPr>
                    <a:spLocks noChangeAspect="1"/>
                  </p:cNvSpPr>
                  <p:nvPr/>
                </p:nvSpPr>
                <p:spPr>
                  <a:xfrm>
                    <a:off x="2324668" y="170080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5" name="Oval 104"/>
                  <p:cNvSpPr>
                    <a:spLocks noChangeAspect="1"/>
                  </p:cNvSpPr>
                  <p:nvPr/>
                </p:nvSpPr>
                <p:spPr>
                  <a:xfrm>
                    <a:off x="2476660" y="18900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6" name="Oval 105"/>
                  <p:cNvSpPr>
                    <a:spLocks noChangeAspect="1"/>
                  </p:cNvSpPr>
                  <p:nvPr/>
                </p:nvSpPr>
                <p:spPr>
                  <a:xfrm>
                    <a:off x="2493076" y="200560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7" name="Oval 106"/>
                  <p:cNvSpPr>
                    <a:spLocks noChangeAspect="1"/>
                  </p:cNvSpPr>
                  <p:nvPr/>
                </p:nvSpPr>
                <p:spPr>
                  <a:xfrm>
                    <a:off x="2410268" y="204807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8" name="Oval 107"/>
                  <p:cNvSpPr>
                    <a:spLocks noChangeAspect="1"/>
                  </p:cNvSpPr>
                  <p:nvPr/>
                </p:nvSpPr>
                <p:spPr>
                  <a:xfrm>
                    <a:off x="2558668" y="20160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09" name="Oval 108"/>
                  <p:cNvSpPr>
                    <a:spLocks noChangeAspect="1"/>
                  </p:cNvSpPr>
                  <p:nvPr/>
                </p:nvSpPr>
                <p:spPr>
                  <a:xfrm>
                    <a:off x="2349060" y="198884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0" name="Oval 109"/>
                  <p:cNvSpPr>
                    <a:spLocks noChangeAspect="1"/>
                  </p:cNvSpPr>
                  <p:nvPr/>
                </p:nvSpPr>
                <p:spPr>
                  <a:xfrm>
                    <a:off x="2501460" y="17460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1" name="Oval 110"/>
                  <p:cNvSpPr>
                    <a:spLocks noChangeAspect="1"/>
                  </p:cNvSpPr>
                  <p:nvPr/>
                </p:nvSpPr>
                <p:spPr>
                  <a:xfrm>
                    <a:off x="2517876" y="23400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2" name="Oval 111"/>
                  <p:cNvSpPr>
                    <a:spLocks noChangeAspect="1"/>
                  </p:cNvSpPr>
                  <p:nvPr/>
                </p:nvSpPr>
                <p:spPr>
                  <a:xfrm>
                    <a:off x="2373860" y="23400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3" name="Oval 112"/>
                  <p:cNvSpPr>
                    <a:spLocks noChangeAspect="1"/>
                  </p:cNvSpPr>
                  <p:nvPr/>
                </p:nvSpPr>
                <p:spPr>
                  <a:xfrm>
                    <a:off x="2432668" y="23220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4" name="Oval 113"/>
                  <p:cNvSpPr>
                    <a:spLocks noChangeAspect="1"/>
                  </p:cNvSpPr>
                  <p:nvPr/>
                </p:nvSpPr>
                <p:spPr>
                  <a:xfrm>
                    <a:off x="2612668" y="22680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5" name="Oval 114"/>
                  <p:cNvSpPr>
                    <a:spLocks noChangeAspect="1"/>
                  </p:cNvSpPr>
                  <p:nvPr/>
                </p:nvSpPr>
                <p:spPr>
                  <a:xfrm>
                    <a:off x="2241452" y="292494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6" name="Oval 115"/>
                  <p:cNvSpPr>
                    <a:spLocks noChangeAspect="1"/>
                  </p:cNvSpPr>
                  <p:nvPr/>
                </p:nvSpPr>
                <p:spPr>
                  <a:xfrm>
                    <a:off x="2540668" y="30240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7" name="Oval 116"/>
                  <p:cNvSpPr>
                    <a:spLocks noChangeAspect="1"/>
                  </p:cNvSpPr>
                  <p:nvPr/>
                </p:nvSpPr>
                <p:spPr>
                  <a:xfrm>
                    <a:off x="2252252" y="184482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8" name="Oval 117"/>
                  <p:cNvSpPr>
                    <a:spLocks noChangeAspect="1"/>
                  </p:cNvSpPr>
                  <p:nvPr/>
                </p:nvSpPr>
                <p:spPr>
                  <a:xfrm>
                    <a:off x="2612292" y="334800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19" name="Oval 118"/>
                  <p:cNvSpPr>
                    <a:spLocks noChangeAspect="1"/>
                  </p:cNvSpPr>
                  <p:nvPr/>
                </p:nvSpPr>
                <p:spPr>
                  <a:xfrm>
                    <a:off x="2540284" y="220486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0" name="Oval 119"/>
                  <p:cNvSpPr>
                    <a:spLocks noChangeAspect="1"/>
                  </p:cNvSpPr>
                  <p:nvPr/>
                </p:nvSpPr>
                <p:spPr>
                  <a:xfrm>
                    <a:off x="2252252" y="350100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1" name="Oval 120"/>
                  <p:cNvSpPr>
                    <a:spLocks noChangeAspect="1"/>
                  </p:cNvSpPr>
                  <p:nvPr/>
                </p:nvSpPr>
                <p:spPr>
                  <a:xfrm>
                    <a:off x="2270668" y="205004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2" name="Oval 121"/>
                  <p:cNvSpPr>
                    <a:spLocks noChangeAspect="1"/>
                  </p:cNvSpPr>
                  <p:nvPr/>
                </p:nvSpPr>
                <p:spPr>
                  <a:xfrm>
                    <a:off x="2517876" y="344774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3" name="Oval 122"/>
                  <p:cNvSpPr>
                    <a:spLocks noChangeAspect="1"/>
                  </p:cNvSpPr>
                  <p:nvPr/>
                </p:nvSpPr>
                <p:spPr>
                  <a:xfrm>
                    <a:off x="2373860" y="344774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4" name="Oval 123"/>
                  <p:cNvSpPr>
                    <a:spLocks noChangeAspect="1"/>
                  </p:cNvSpPr>
                  <p:nvPr/>
                </p:nvSpPr>
                <p:spPr>
                  <a:xfrm>
                    <a:off x="2435068" y="349020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5" name="Oval 124"/>
                  <p:cNvSpPr>
                    <a:spLocks noChangeAspect="1"/>
                  </p:cNvSpPr>
                  <p:nvPr/>
                </p:nvSpPr>
                <p:spPr>
                  <a:xfrm>
                    <a:off x="2589884" y="344774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6" name="Oval 125"/>
                  <p:cNvSpPr>
                    <a:spLocks noChangeAspect="1"/>
                  </p:cNvSpPr>
                  <p:nvPr/>
                </p:nvSpPr>
                <p:spPr>
                  <a:xfrm>
                    <a:off x="2241452" y="242088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7" name="Oval 126"/>
                  <p:cNvSpPr>
                    <a:spLocks noChangeAspect="1"/>
                  </p:cNvSpPr>
                  <p:nvPr/>
                </p:nvSpPr>
                <p:spPr>
                  <a:xfrm>
                    <a:off x="2357068" y="264727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8" name="Oval 127"/>
                  <p:cNvSpPr>
                    <a:spLocks noChangeAspect="1"/>
                  </p:cNvSpPr>
                  <p:nvPr/>
                </p:nvSpPr>
                <p:spPr>
                  <a:xfrm>
                    <a:off x="2360668" y="278092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29" name="Oval 128"/>
                  <p:cNvSpPr>
                    <a:spLocks noChangeAspect="1"/>
                  </p:cNvSpPr>
                  <p:nvPr/>
                </p:nvSpPr>
                <p:spPr>
                  <a:xfrm>
                    <a:off x="2277860" y="263691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0" name="Oval 129"/>
                  <p:cNvSpPr>
                    <a:spLocks noChangeAspect="1"/>
                  </p:cNvSpPr>
                  <p:nvPr/>
                </p:nvSpPr>
                <p:spPr>
                  <a:xfrm>
                    <a:off x="2630668" y="2852936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1" name="Oval 130"/>
                  <p:cNvSpPr>
                    <a:spLocks noChangeAspect="1"/>
                  </p:cNvSpPr>
                  <p:nvPr/>
                </p:nvSpPr>
                <p:spPr>
                  <a:xfrm>
                    <a:off x="2241452" y="2770128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2" name="Oval 131"/>
                  <p:cNvSpPr>
                    <a:spLocks noChangeAspect="1"/>
                  </p:cNvSpPr>
                  <p:nvPr/>
                </p:nvSpPr>
                <p:spPr>
                  <a:xfrm>
                    <a:off x="2369052" y="293530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3" name="Oval 132"/>
                  <p:cNvSpPr>
                    <a:spLocks noChangeAspect="1"/>
                  </p:cNvSpPr>
                  <p:nvPr/>
                </p:nvSpPr>
                <p:spPr>
                  <a:xfrm>
                    <a:off x="2385468" y="2996952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4" name="Oval 133"/>
                  <p:cNvSpPr>
                    <a:spLocks noChangeAspect="1"/>
                  </p:cNvSpPr>
                  <p:nvPr/>
                </p:nvSpPr>
                <p:spPr>
                  <a:xfrm>
                    <a:off x="2241452" y="308770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5" name="Oval 134"/>
                  <p:cNvSpPr>
                    <a:spLocks noChangeAspect="1"/>
                  </p:cNvSpPr>
                  <p:nvPr/>
                </p:nvSpPr>
                <p:spPr>
                  <a:xfrm>
                    <a:off x="2360668" y="3068960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36" name="Oval 135"/>
                  <p:cNvSpPr>
                    <a:spLocks noChangeAspect="1"/>
                  </p:cNvSpPr>
                  <p:nvPr/>
                </p:nvSpPr>
                <p:spPr>
                  <a:xfrm>
                    <a:off x="2396268" y="2204864"/>
                    <a:ext cx="10800" cy="108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grpSp>
            <p:nvGrpSpPr>
              <p:cNvPr id="8" name="Group 7"/>
              <p:cNvGrpSpPr/>
              <p:nvPr/>
            </p:nvGrpSpPr>
            <p:grpSpPr>
              <a:xfrm>
                <a:off x="986828" y="1814627"/>
                <a:ext cx="1654086" cy="390237"/>
                <a:chOff x="986828" y="1814627"/>
                <a:chExt cx="1654086" cy="390237"/>
              </a:xfrm>
            </p:grpSpPr>
            <p:sp>
              <p:nvSpPr>
                <p:cNvPr id="24" name="TextBox 23"/>
                <p:cNvSpPr txBox="1"/>
                <p:nvPr/>
              </p:nvSpPr>
              <p:spPr>
                <a:xfrm>
                  <a:off x="1410706" y="1844824"/>
                  <a:ext cx="35298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Li</a:t>
                  </a:r>
                  <a:r>
                    <a:rPr lang="en-GB" sz="1000" b="1" baseline="300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GB" sz="1000" b="1" baseline="300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691680" y="1958643"/>
                  <a:ext cx="35298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Li</a:t>
                  </a:r>
                  <a:r>
                    <a:rPr lang="en-GB" sz="1000" b="1" baseline="300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GB" sz="1000" b="1" baseline="300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1914762" y="1814627"/>
                  <a:ext cx="35298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Li</a:t>
                  </a:r>
                  <a:r>
                    <a:rPr lang="en-GB" sz="1000" b="1" baseline="300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GB" sz="1000" b="1" baseline="300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7" name="Freeform 26"/>
                <p:cNvSpPr/>
                <p:nvPr/>
              </p:nvSpPr>
              <p:spPr>
                <a:xfrm>
                  <a:off x="986828" y="1955396"/>
                  <a:ext cx="1654086" cy="157091"/>
                </a:xfrm>
                <a:custGeom>
                  <a:avLst/>
                  <a:gdLst>
                    <a:gd name="connsiteX0" fmla="*/ 0 w 1654086"/>
                    <a:gd name="connsiteY0" fmla="*/ 111812 h 157091"/>
                    <a:gd name="connsiteX1" fmla="*/ 217283 w 1654086"/>
                    <a:gd name="connsiteY1" fmla="*/ 153 h 157091"/>
                    <a:gd name="connsiteX2" fmla="*/ 506994 w 1654086"/>
                    <a:gd name="connsiteY2" fmla="*/ 132937 h 157091"/>
                    <a:gd name="connsiteX3" fmla="*/ 878186 w 1654086"/>
                    <a:gd name="connsiteY3" fmla="*/ 6188 h 157091"/>
                    <a:gd name="connsiteX4" fmla="*/ 1201093 w 1654086"/>
                    <a:gd name="connsiteY4" fmla="*/ 157079 h 157091"/>
                    <a:gd name="connsiteX5" fmla="*/ 1493822 w 1654086"/>
                    <a:gd name="connsiteY5" fmla="*/ 15242 h 157091"/>
                    <a:gd name="connsiteX6" fmla="*/ 1641695 w 1654086"/>
                    <a:gd name="connsiteY6" fmla="*/ 126901 h 157091"/>
                    <a:gd name="connsiteX7" fmla="*/ 1635659 w 1654086"/>
                    <a:gd name="connsiteY7" fmla="*/ 114830 h 157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54086" h="157091">
                      <a:moveTo>
                        <a:pt x="0" y="111812"/>
                      </a:moveTo>
                      <a:cubicBezTo>
                        <a:pt x="66392" y="54222"/>
                        <a:pt x="132784" y="-3368"/>
                        <a:pt x="217283" y="153"/>
                      </a:cubicBezTo>
                      <a:cubicBezTo>
                        <a:pt x="301782" y="3674"/>
                        <a:pt x="396844" y="131931"/>
                        <a:pt x="506994" y="132937"/>
                      </a:cubicBezTo>
                      <a:cubicBezTo>
                        <a:pt x="617144" y="133943"/>
                        <a:pt x="762503" y="2164"/>
                        <a:pt x="878186" y="6188"/>
                      </a:cubicBezTo>
                      <a:cubicBezTo>
                        <a:pt x="993869" y="10212"/>
                        <a:pt x="1098487" y="155570"/>
                        <a:pt x="1201093" y="157079"/>
                      </a:cubicBezTo>
                      <a:cubicBezTo>
                        <a:pt x="1303699" y="158588"/>
                        <a:pt x="1420388" y="20272"/>
                        <a:pt x="1493822" y="15242"/>
                      </a:cubicBezTo>
                      <a:cubicBezTo>
                        <a:pt x="1567256" y="10212"/>
                        <a:pt x="1618056" y="110303"/>
                        <a:pt x="1641695" y="126901"/>
                      </a:cubicBezTo>
                      <a:cubicBezTo>
                        <a:pt x="1665334" y="143499"/>
                        <a:pt x="1650496" y="129164"/>
                        <a:pt x="1635659" y="114830"/>
                      </a:cubicBezTo>
                    </a:path>
                  </a:pathLst>
                </a:custGeom>
                <a:noFill/>
                <a:ln>
                  <a:solidFill>
                    <a:srgbClr val="00B050"/>
                  </a:solidFill>
                  <a:headEnd type="arrow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9" name="Group 8"/>
              <p:cNvGrpSpPr/>
              <p:nvPr/>
            </p:nvGrpSpPr>
            <p:grpSpPr>
              <a:xfrm>
                <a:off x="971601" y="2204864"/>
                <a:ext cx="1654086" cy="348426"/>
                <a:chOff x="971601" y="2462699"/>
                <a:chExt cx="1654086" cy="348426"/>
              </a:xfrm>
            </p:grpSpPr>
            <p:sp>
              <p:nvSpPr>
                <p:cNvPr id="20" name="Freeform 19"/>
                <p:cNvSpPr/>
                <p:nvPr/>
              </p:nvSpPr>
              <p:spPr>
                <a:xfrm rot="10800000">
                  <a:off x="971601" y="2528919"/>
                  <a:ext cx="1654086" cy="180000"/>
                </a:xfrm>
                <a:custGeom>
                  <a:avLst/>
                  <a:gdLst>
                    <a:gd name="connsiteX0" fmla="*/ 0 w 1654086"/>
                    <a:gd name="connsiteY0" fmla="*/ 111812 h 157091"/>
                    <a:gd name="connsiteX1" fmla="*/ 217283 w 1654086"/>
                    <a:gd name="connsiteY1" fmla="*/ 153 h 157091"/>
                    <a:gd name="connsiteX2" fmla="*/ 506994 w 1654086"/>
                    <a:gd name="connsiteY2" fmla="*/ 132937 h 157091"/>
                    <a:gd name="connsiteX3" fmla="*/ 878186 w 1654086"/>
                    <a:gd name="connsiteY3" fmla="*/ 6188 h 157091"/>
                    <a:gd name="connsiteX4" fmla="*/ 1201093 w 1654086"/>
                    <a:gd name="connsiteY4" fmla="*/ 157079 h 157091"/>
                    <a:gd name="connsiteX5" fmla="*/ 1493822 w 1654086"/>
                    <a:gd name="connsiteY5" fmla="*/ 15242 h 157091"/>
                    <a:gd name="connsiteX6" fmla="*/ 1641695 w 1654086"/>
                    <a:gd name="connsiteY6" fmla="*/ 126901 h 157091"/>
                    <a:gd name="connsiteX7" fmla="*/ 1635659 w 1654086"/>
                    <a:gd name="connsiteY7" fmla="*/ 114830 h 157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54086" h="157091">
                      <a:moveTo>
                        <a:pt x="0" y="111812"/>
                      </a:moveTo>
                      <a:cubicBezTo>
                        <a:pt x="66392" y="54222"/>
                        <a:pt x="132784" y="-3368"/>
                        <a:pt x="217283" y="153"/>
                      </a:cubicBezTo>
                      <a:cubicBezTo>
                        <a:pt x="301782" y="3674"/>
                        <a:pt x="396844" y="131931"/>
                        <a:pt x="506994" y="132937"/>
                      </a:cubicBezTo>
                      <a:cubicBezTo>
                        <a:pt x="617144" y="133943"/>
                        <a:pt x="762503" y="2164"/>
                        <a:pt x="878186" y="6188"/>
                      </a:cubicBezTo>
                      <a:cubicBezTo>
                        <a:pt x="993869" y="10212"/>
                        <a:pt x="1098487" y="155570"/>
                        <a:pt x="1201093" y="157079"/>
                      </a:cubicBezTo>
                      <a:cubicBezTo>
                        <a:pt x="1303699" y="158588"/>
                        <a:pt x="1420388" y="20272"/>
                        <a:pt x="1493822" y="15242"/>
                      </a:cubicBezTo>
                      <a:cubicBezTo>
                        <a:pt x="1567256" y="10212"/>
                        <a:pt x="1618056" y="110303"/>
                        <a:pt x="1641695" y="126901"/>
                      </a:cubicBezTo>
                      <a:cubicBezTo>
                        <a:pt x="1665334" y="143499"/>
                        <a:pt x="1650496" y="129164"/>
                        <a:pt x="1635659" y="114830"/>
                      </a:cubicBezTo>
                    </a:path>
                  </a:pathLst>
                </a:custGeom>
                <a:noFill/>
                <a:ln>
                  <a:solidFill>
                    <a:srgbClr val="0070C0"/>
                  </a:solidFill>
                  <a:headEnd type="arrow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1331640" y="2564904"/>
                  <a:ext cx="35298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Li</a:t>
                  </a:r>
                  <a:r>
                    <a:rPr lang="en-GB" sz="1000" b="1" baseline="300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GB" sz="1000" b="1" baseline="300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1619672" y="2462699"/>
                  <a:ext cx="35298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Li</a:t>
                  </a:r>
                  <a:r>
                    <a:rPr lang="en-GB" sz="1000" b="1" baseline="300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GB" sz="1000" b="1" baseline="300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1907704" y="2534707"/>
                  <a:ext cx="35298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Li</a:t>
                  </a:r>
                  <a:r>
                    <a:rPr lang="en-GB" sz="1000" b="1" baseline="300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GB" sz="1000" b="1" baseline="300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10" name="Group 9"/>
              <p:cNvGrpSpPr/>
              <p:nvPr/>
            </p:nvGrpSpPr>
            <p:grpSpPr>
              <a:xfrm>
                <a:off x="986827" y="2618329"/>
                <a:ext cx="1654086" cy="390237"/>
                <a:chOff x="986828" y="1814627"/>
                <a:chExt cx="1654086" cy="390237"/>
              </a:xfrm>
            </p:grpSpPr>
            <p:sp>
              <p:nvSpPr>
                <p:cNvPr id="16" name="TextBox 15"/>
                <p:cNvSpPr txBox="1"/>
                <p:nvPr/>
              </p:nvSpPr>
              <p:spPr>
                <a:xfrm>
                  <a:off x="1410706" y="1844824"/>
                  <a:ext cx="35298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Li</a:t>
                  </a:r>
                  <a:r>
                    <a:rPr lang="en-GB" sz="1000" b="1" baseline="300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GB" sz="1000" b="1" baseline="300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1691680" y="1958643"/>
                  <a:ext cx="35298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Li</a:t>
                  </a:r>
                  <a:r>
                    <a:rPr lang="en-GB" sz="1000" b="1" baseline="300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GB" sz="1000" b="1" baseline="300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1914762" y="1814627"/>
                  <a:ext cx="35298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Li</a:t>
                  </a:r>
                  <a:r>
                    <a:rPr lang="en-GB" sz="1000" b="1" baseline="300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GB" sz="1000" b="1" baseline="300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" name="Freeform 18"/>
                <p:cNvSpPr/>
                <p:nvPr/>
              </p:nvSpPr>
              <p:spPr>
                <a:xfrm>
                  <a:off x="986828" y="1955396"/>
                  <a:ext cx="1654086" cy="157091"/>
                </a:xfrm>
                <a:custGeom>
                  <a:avLst/>
                  <a:gdLst>
                    <a:gd name="connsiteX0" fmla="*/ 0 w 1654086"/>
                    <a:gd name="connsiteY0" fmla="*/ 111812 h 157091"/>
                    <a:gd name="connsiteX1" fmla="*/ 217283 w 1654086"/>
                    <a:gd name="connsiteY1" fmla="*/ 153 h 157091"/>
                    <a:gd name="connsiteX2" fmla="*/ 506994 w 1654086"/>
                    <a:gd name="connsiteY2" fmla="*/ 132937 h 157091"/>
                    <a:gd name="connsiteX3" fmla="*/ 878186 w 1654086"/>
                    <a:gd name="connsiteY3" fmla="*/ 6188 h 157091"/>
                    <a:gd name="connsiteX4" fmla="*/ 1201093 w 1654086"/>
                    <a:gd name="connsiteY4" fmla="*/ 157079 h 157091"/>
                    <a:gd name="connsiteX5" fmla="*/ 1493822 w 1654086"/>
                    <a:gd name="connsiteY5" fmla="*/ 15242 h 157091"/>
                    <a:gd name="connsiteX6" fmla="*/ 1641695 w 1654086"/>
                    <a:gd name="connsiteY6" fmla="*/ 126901 h 157091"/>
                    <a:gd name="connsiteX7" fmla="*/ 1635659 w 1654086"/>
                    <a:gd name="connsiteY7" fmla="*/ 114830 h 157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54086" h="157091">
                      <a:moveTo>
                        <a:pt x="0" y="111812"/>
                      </a:moveTo>
                      <a:cubicBezTo>
                        <a:pt x="66392" y="54222"/>
                        <a:pt x="132784" y="-3368"/>
                        <a:pt x="217283" y="153"/>
                      </a:cubicBezTo>
                      <a:cubicBezTo>
                        <a:pt x="301782" y="3674"/>
                        <a:pt x="396844" y="131931"/>
                        <a:pt x="506994" y="132937"/>
                      </a:cubicBezTo>
                      <a:cubicBezTo>
                        <a:pt x="617144" y="133943"/>
                        <a:pt x="762503" y="2164"/>
                        <a:pt x="878186" y="6188"/>
                      </a:cubicBezTo>
                      <a:cubicBezTo>
                        <a:pt x="993869" y="10212"/>
                        <a:pt x="1098487" y="155570"/>
                        <a:pt x="1201093" y="157079"/>
                      </a:cubicBezTo>
                      <a:cubicBezTo>
                        <a:pt x="1303699" y="158588"/>
                        <a:pt x="1420388" y="20272"/>
                        <a:pt x="1493822" y="15242"/>
                      </a:cubicBezTo>
                      <a:cubicBezTo>
                        <a:pt x="1567256" y="10212"/>
                        <a:pt x="1618056" y="110303"/>
                        <a:pt x="1641695" y="126901"/>
                      </a:cubicBezTo>
                      <a:cubicBezTo>
                        <a:pt x="1665334" y="143499"/>
                        <a:pt x="1650496" y="129164"/>
                        <a:pt x="1635659" y="114830"/>
                      </a:cubicBezTo>
                    </a:path>
                  </a:pathLst>
                </a:custGeom>
                <a:noFill/>
                <a:ln>
                  <a:solidFill>
                    <a:srgbClr val="00B050"/>
                  </a:solidFill>
                  <a:headEnd type="arrow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971600" y="3008566"/>
                <a:ext cx="1654086" cy="348426"/>
                <a:chOff x="971601" y="2462699"/>
                <a:chExt cx="1654086" cy="348426"/>
              </a:xfrm>
            </p:grpSpPr>
            <p:sp>
              <p:nvSpPr>
                <p:cNvPr id="12" name="Freeform 11"/>
                <p:cNvSpPr/>
                <p:nvPr/>
              </p:nvSpPr>
              <p:spPr>
                <a:xfrm rot="10800000">
                  <a:off x="971601" y="2528919"/>
                  <a:ext cx="1654086" cy="180000"/>
                </a:xfrm>
                <a:custGeom>
                  <a:avLst/>
                  <a:gdLst>
                    <a:gd name="connsiteX0" fmla="*/ 0 w 1654086"/>
                    <a:gd name="connsiteY0" fmla="*/ 111812 h 157091"/>
                    <a:gd name="connsiteX1" fmla="*/ 217283 w 1654086"/>
                    <a:gd name="connsiteY1" fmla="*/ 153 h 157091"/>
                    <a:gd name="connsiteX2" fmla="*/ 506994 w 1654086"/>
                    <a:gd name="connsiteY2" fmla="*/ 132937 h 157091"/>
                    <a:gd name="connsiteX3" fmla="*/ 878186 w 1654086"/>
                    <a:gd name="connsiteY3" fmla="*/ 6188 h 157091"/>
                    <a:gd name="connsiteX4" fmla="*/ 1201093 w 1654086"/>
                    <a:gd name="connsiteY4" fmla="*/ 157079 h 157091"/>
                    <a:gd name="connsiteX5" fmla="*/ 1493822 w 1654086"/>
                    <a:gd name="connsiteY5" fmla="*/ 15242 h 157091"/>
                    <a:gd name="connsiteX6" fmla="*/ 1641695 w 1654086"/>
                    <a:gd name="connsiteY6" fmla="*/ 126901 h 157091"/>
                    <a:gd name="connsiteX7" fmla="*/ 1635659 w 1654086"/>
                    <a:gd name="connsiteY7" fmla="*/ 114830 h 157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54086" h="157091">
                      <a:moveTo>
                        <a:pt x="0" y="111812"/>
                      </a:moveTo>
                      <a:cubicBezTo>
                        <a:pt x="66392" y="54222"/>
                        <a:pt x="132784" y="-3368"/>
                        <a:pt x="217283" y="153"/>
                      </a:cubicBezTo>
                      <a:cubicBezTo>
                        <a:pt x="301782" y="3674"/>
                        <a:pt x="396844" y="131931"/>
                        <a:pt x="506994" y="132937"/>
                      </a:cubicBezTo>
                      <a:cubicBezTo>
                        <a:pt x="617144" y="133943"/>
                        <a:pt x="762503" y="2164"/>
                        <a:pt x="878186" y="6188"/>
                      </a:cubicBezTo>
                      <a:cubicBezTo>
                        <a:pt x="993869" y="10212"/>
                        <a:pt x="1098487" y="155570"/>
                        <a:pt x="1201093" y="157079"/>
                      </a:cubicBezTo>
                      <a:cubicBezTo>
                        <a:pt x="1303699" y="158588"/>
                        <a:pt x="1420388" y="20272"/>
                        <a:pt x="1493822" y="15242"/>
                      </a:cubicBezTo>
                      <a:cubicBezTo>
                        <a:pt x="1567256" y="10212"/>
                        <a:pt x="1618056" y="110303"/>
                        <a:pt x="1641695" y="126901"/>
                      </a:cubicBezTo>
                      <a:cubicBezTo>
                        <a:pt x="1665334" y="143499"/>
                        <a:pt x="1650496" y="129164"/>
                        <a:pt x="1635659" y="114830"/>
                      </a:cubicBezTo>
                    </a:path>
                  </a:pathLst>
                </a:custGeom>
                <a:noFill/>
                <a:ln>
                  <a:solidFill>
                    <a:srgbClr val="0070C0"/>
                  </a:solidFill>
                  <a:headEnd type="arrow" w="med" len="med"/>
                  <a:tailEnd type="non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1331640" y="2564904"/>
                  <a:ext cx="35298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Li</a:t>
                  </a:r>
                  <a:r>
                    <a:rPr lang="en-GB" sz="1000" b="1" baseline="300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GB" sz="1000" b="1" baseline="300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1619672" y="2462699"/>
                  <a:ext cx="35298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Li</a:t>
                  </a:r>
                  <a:r>
                    <a:rPr lang="en-GB" sz="1000" b="1" baseline="300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GB" sz="1000" b="1" baseline="300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1907704" y="2534707"/>
                  <a:ext cx="35298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00" b="1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Li</a:t>
                  </a:r>
                  <a:r>
                    <a:rPr lang="en-GB" sz="1000" b="1" baseline="300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endParaRPr lang="en-GB" sz="1000" b="1" baseline="300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  <p:grpSp>
          <p:nvGrpSpPr>
            <p:cNvPr id="273" name="Group 272"/>
            <p:cNvGrpSpPr/>
            <p:nvPr/>
          </p:nvGrpSpPr>
          <p:grpSpPr>
            <a:xfrm>
              <a:off x="1712275" y="4313290"/>
              <a:ext cx="843501" cy="699886"/>
              <a:chOff x="1424243" y="3665218"/>
              <a:chExt cx="843501" cy="699886"/>
            </a:xfrm>
          </p:grpSpPr>
          <p:cxnSp>
            <p:nvCxnSpPr>
              <p:cNvPr id="274" name="Straight Arrow Connector 273"/>
              <p:cNvCxnSpPr/>
              <p:nvPr/>
            </p:nvCxnSpPr>
            <p:spPr>
              <a:xfrm>
                <a:off x="1494724" y="3933056"/>
                <a:ext cx="716492" cy="0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Straight Arrow Connector 274"/>
              <p:cNvCxnSpPr/>
              <p:nvPr/>
            </p:nvCxnSpPr>
            <p:spPr>
              <a:xfrm flipH="1">
                <a:off x="1494725" y="4077072"/>
                <a:ext cx="716491" cy="0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6" name="TextBox 275"/>
              <p:cNvSpPr txBox="1"/>
              <p:nvPr/>
            </p:nvSpPr>
            <p:spPr>
              <a:xfrm>
                <a:off x="1424243" y="3665218"/>
                <a:ext cx="8435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b="1" dirty="0" smtClean="0">
                    <a:latin typeface="Times New Roman" pitchFamily="18" charset="0"/>
                    <a:cs typeface="Times New Roman" pitchFamily="18" charset="0"/>
                  </a:rPr>
                  <a:t>Discharge</a:t>
                </a:r>
                <a:endParaRPr lang="en-GB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7" name="TextBox 276"/>
              <p:cNvSpPr txBox="1"/>
              <p:nvPr/>
            </p:nvSpPr>
            <p:spPr>
              <a:xfrm>
                <a:off x="1494724" y="4088105"/>
                <a:ext cx="67197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b="1" dirty="0" smtClean="0">
                    <a:latin typeface="Times New Roman" pitchFamily="18" charset="0"/>
                    <a:cs typeface="Times New Roman" pitchFamily="18" charset="0"/>
                  </a:rPr>
                  <a:t>Charge</a:t>
                </a:r>
                <a:endParaRPr lang="en-GB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78" name="TextBox 277"/>
            <p:cNvSpPr txBox="1"/>
            <p:nvPr/>
          </p:nvSpPr>
          <p:spPr>
            <a:xfrm>
              <a:off x="2589134" y="1692072"/>
              <a:ext cx="8307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ln w="3175">
                    <a:solidFill>
                      <a:srgbClr val="FF0000"/>
                    </a:solidFill>
                  </a:ln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Positive electrode</a:t>
              </a:r>
              <a:endParaRPr lang="en-GB" sz="1200" b="1" dirty="0">
                <a:ln w="3175">
                  <a:solidFill>
                    <a:srgbClr val="FF0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9" name="TextBox 278"/>
            <p:cNvSpPr txBox="1"/>
            <p:nvPr/>
          </p:nvSpPr>
          <p:spPr>
            <a:xfrm>
              <a:off x="899592" y="1692072"/>
              <a:ext cx="8307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ln w="3175">
                    <a:solidFill>
                      <a:srgbClr val="7030A0"/>
                    </a:solidFill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Negative electrode</a:t>
              </a:r>
              <a:endParaRPr lang="en-GB" sz="1200" b="1" dirty="0">
                <a:ln w="3175">
                  <a:solidFill>
                    <a:srgbClr val="7030A0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80" name="Straight Arrow Connector 279"/>
            <p:cNvCxnSpPr/>
            <p:nvPr/>
          </p:nvCxnSpPr>
          <p:spPr>
            <a:xfrm>
              <a:off x="2107682" y="2116664"/>
              <a:ext cx="5400" cy="1764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1" name="TextBox 280"/>
            <p:cNvSpPr txBox="1"/>
            <p:nvPr/>
          </p:nvSpPr>
          <p:spPr>
            <a:xfrm>
              <a:off x="1691680" y="1700808"/>
              <a:ext cx="8683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>
                  <a:ln w="3175">
                    <a:solidFill>
                      <a:srgbClr val="00B0F0"/>
                    </a:solidFill>
                  </a:ln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Liquid electrolyte</a:t>
              </a:r>
              <a:endParaRPr lang="en-GB" sz="1200" b="1" dirty="0">
                <a:ln w="3175">
                  <a:solidFill>
                    <a:srgbClr val="00B0F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82" name="Straight Arrow Connector 281"/>
            <p:cNvCxnSpPr/>
            <p:nvPr/>
          </p:nvCxnSpPr>
          <p:spPr>
            <a:xfrm flipH="1">
              <a:off x="2711800" y="2120047"/>
              <a:ext cx="171163" cy="1764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3" name="Straight Arrow Connector 282"/>
            <p:cNvCxnSpPr/>
            <p:nvPr/>
          </p:nvCxnSpPr>
          <p:spPr>
            <a:xfrm>
              <a:off x="1259632" y="2153737"/>
              <a:ext cx="208454" cy="1313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4" name="TextBox 283"/>
            <p:cNvSpPr txBox="1"/>
            <p:nvPr/>
          </p:nvSpPr>
          <p:spPr>
            <a:xfrm>
              <a:off x="3059832" y="3903439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>
                  <a:latin typeface="Times New Roman" pitchFamily="18" charset="0"/>
                  <a:cs typeface="Times New Roman" pitchFamily="18" charset="0"/>
                </a:rPr>
                <a:t>Current collector</a:t>
              </a:r>
              <a:endParaRPr lang="en-GB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251520" y="3955256"/>
              <a:ext cx="864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>
                  <a:latin typeface="Times New Roman" pitchFamily="18" charset="0"/>
                  <a:cs typeface="Times New Roman" pitchFamily="18" charset="0"/>
                </a:rPr>
                <a:t>Current collector</a:t>
              </a:r>
              <a:endParaRPr lang="en-GB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86" name="Straight Connector 285"/>
            <p:cNvCxnSpPr/>
            <p:nvPr/>
          </p:nvCxnSpPr>
          <p:spPr>
            <a:xfrm flipV="1">
              <a:off x="467544" y="1307579"/>
              <a:ext cx="0" cy="20093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/>
            <p:cNvCxnSpPr/>
            <p:nvPr/>
          </p:nvCxnSpPr>
          <p:spPr>
            <a:xfrm>
              <a:off x="467544" y="1307578"/>
              <a:ext cx="140768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Oval 287"/>
            <p:cNvSpPr/>
            <p:nvPr/>
          </p:nvSpPr>
          <p:spPr>
            <a:xfrm>
              <a:off x="1875228" y="1129298"/>
              <a:ext cx="327566" cy="325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89" name="Straight Connector 288"/>
            <p:cNvCxnSpPr>
              <a:stCxn id="288" idx="6"/>
            </p:cNvCxnSpPr>
            <p:nvPr/>
          </p:nvCxnSpPr>
          <p:spPr>
            <a:xfrm>
              <a:off x="2202794" y="1292238"/>
              <a:ext cx="1541114" cy="9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/>
            <p:cNvCxnSpPr/>
            <p:nvPr/>
          </p:nvCxnSpPr>
          <p:spPr>
            <a:xfrm>
              <a:off x="3743908" y="1293178"/>
              <a:ext cx="18002" cy="19918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Lightning Bolt 290"/>
            <p:cNvSpPr/>
            <p:nvPr/>
          </p:nvSpPr>
          <p:spPr>
            <a:xfrm rot="2298973">
              <a:off x="1883591" y="1053492"/>
              <a:ext cx="271390" cy="419529"/>
            </a:xfrm>
            <a:prstGeom prst="lightningBolt">
              <a:avLst/>
            </a:prstGeom>
            <a:solidFill>
              <a:srgbClr val="FFFF00"/>
            </a:solidFill>
            <a:ln w="3175">
              <a:solidFill>
                <a:srgbClr val="0808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2" name="TextBox 291"/>
            <p:cNvSpPr txBox="1"/>
            <p:nvPr/>
          </p:nvSpPr>
          <p:spPr>
            <a:xfrm>
              <a:off x="971600" y="3182779"/>
              <a:ext cx="34817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Cu</a:t>
              </a:r>
              <a:endParaRPr lang="en-GB" sz="1000" b="1" baseline="30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3" name="TextBox 292"/>
            <p:cNvSpPr txBox="1"/>
            <p:nvPr/>
          </p:nvSpPr>
          <p:spPr>
            <a:xfrm>
              <a:off x="2915816" y="314096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Al</a:t>
              </a:r>
              <a:endParaRPr lang="en-GB" sz="1000" b="1" baseline="30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94" name="Group 293"/>
            <p:cNvGrpSpPr/>
            <p:nvPr/>
          </p:nvGrpSpPr>
          <p:grpSpPr>
            <a:xfrm>
              <a:off x="484348" y="2703879"/>
              <a:ext cx="271228" cy="275791"/>
              <a:chOff x="484348" y="2703879"/>
              <a:chExt cx="271228" cy="275791"/>
            </a:xfrm>
          </p:grpSpPr>
          <p:sp>
            <p:nvSpPr>
              <p:cNvPr id="295" name="TextBox 294"/>
              <p:cNvSpPr txBox="1"/>
              <p:nvPr/>
            </p:nvSpPr>
            <p:spPr>
              <a:xfrm>
                <a:off x="484348" y="2733449"/>
                <a:ext cx="27122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e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96" name="Straight Arrow Connector 295"/>
              <p:cNvCxnSpPr/>
              <p:nvPr/>
            </p:nvCxnSpPr>
            <p:spPr>
              <a:xfrm flipV="1">
                <a:off x="539552" y="2703879"/>
                <a:ext cx="0" cy="27579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97" name="Group 296"/>
            <p:cNvGrpSpPr/>
            <p:nvPr/>
          </p:nvGrpSpPr>
          <p:grpSpPr>
            <a:xfrm>
              <a:off x="484348" y="1353009"/>
              <a:ext cx="271228" cy="275791"/>
              <a:chOff x="484348" y="2703879"/>
              <a:chExt cx="271228" cy="275791"/>
            </a:xfrm>
          </p:grpSpPr>
          <p:sp>
            <p:nvSpPr>
              <p:cNvPr id="298" name="TextBox 297"/>
              <p:cNvSpPr txBox="1"/>
              <p:nvPr/>
            </p:nvSpPr>
            <p:spPr>
              <a:xfrm>
                <a:off x="484348" y="2733449"/>
                <a:ext cx="27122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e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99" name="Straight Arrow Connector 298"/>
              <p:cNvCxnSpPr/>
              <p:nvPr/>
            </p:nvCxnSpPr>
            <p:spPr>
              <a:xfrm flipV="1">
                <a:off x="539552" y="2703879"/>
                <a:ext cx="0" cy="27579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00" name="Group 299"/>
            <p:cNvGrpSpPr/>
            <p:nvPr/>
          </p:nvGrpSpPr>
          <p:grpSpPr>
            <a:xfrm rot="5400000">
              <a:off x="1348378" y="1339621"/>
              <a:ext cx="246221" cy="288295"/>
              <a:chOff x="496851" y="2703879"/>
              <a:chExt cx="246221" cy="288295"/>
            </a:xfrm>
          </p:grpSpPr>
          <p:sp>
            <p:nvSpPr>
              <p:cNvPr id="301" name="TextBox 300"/>
              <p:cNvSpPr txBox="1"/>
              <p:nvPr/>
            </p:nvSpPr>
            <p:spPr>
              <a:xfrm rot="16200000">
                <a:off x="484348" y="2733449"/>
                <a:ext cx="27122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e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02" name="Straight Arrow Connector 301"/>
              <p:cNvCxnSpPr/>
              <p:nvPr/>
            </p:nvCxnSpPr>
            <p:spPr>
              <a:xfrm flipV="1">
                <a:off x="539552" y="2703879"/>
                <a:ext cx="0" cy="27579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03" name="Group 302"/>
            <p:cNvGrpSpPr/>
            <p:nvPr/>
          </p:nvGrpSpPr>
          <p:grpSpPr>
            <a:xfrm rot="5400000">
              <a:off x="2648558" y="1319731"/>
              <a:ext cx="246221" cy="288295"/>
              <a:chOff x="496851" y="2703879"/>
              <a:chExt cx="246221" cy="288295"/>
            </a:xfrm>
          </p:grpSpPr>
          <p:sp>
            <p:nvSpPr>
              <p:cNvPr id="304" name="TextBox 303"/>
              <p:cNvSpPr txBox="1"/>
              <p:nvPr/>
            </p:nvSpPr>
            <p:spPr>
              <a:xfrm rot="16200000">
                <a:off x="484348" y="2733449"/>
                <a:ext cx="27122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e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05" name="Straight Arrow Connector 304"/>
              <p:cNvCxnSpPr/>
              <p:nvPr/>
            </p:nvCxnSpPr>
            <p:spPr>
              <a:xfrm flipV="1">
                <a:off x="539552" y="2703879"/>
                <a:ext cx="0" cy="27579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06" name="Group 305"/>
            <p:cNvGrpSpPr/>
            <p:nvPr/>
          </p:nvGrpSpPr>
          <p:grpSpPr>
            <a:xfrm rot="10800000">
              <a:off x="3436676" y="2856279"/>
              <a:ext cx="271228" cy="275791"/>
              <a:chOff x="484348" y="2703879"/>
              <a:chExt cx="271228" cy="275791"/>
            </a:xfrm>
          </p:grpSpPr>
          <p:sp>
            <p:nvSpPr>
              <p:cNvPr id="307" name="TextBox 306"/>
              <p:cNvSpPr txBox="1"/>
              <p:nvPr/>
            </p:nvSpPr>
            <p:spPr>
              <a:xfrm rot="10800000">
                <a:off x="484348" y="2733449"/>
                <a:ext cx="27122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e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08" name="Straight Arrow Connector 307"/>
              <p:cNvCxnSpPr/>
              <p:nvPr/>
            </p:nvCxnSpPr>
            <p:spPr>
              <a:xfrm flipV="1">
                <a:off x="539552" y="2703879"/>
                <a:ext cx="0" cy="27579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09" name="Group 308"/>
            <p:cNvGrpSpPr/>
            <p:nvPr/>
          </p:nvGrpSpPr>
          <p:grpSpPr>
            <a:xfrm rot="10800000">
              <a:off x="3436676" y="1505409"/>
              <a:ext cx="271228" cy="275791"/>
              <a:chOff x="484348" y="2703879"/>
              <a:chExt cx="271228" cy="275791"/>
            </a:xfrm>
          </p:grpSpPr>
          <p:sp>
            <p:nvSpPr>
              <p:cNvPr id="310" name="TextBox 309"/>
              <p:cNvSpPr txBox="1"/>
              <p:nvPr/>
            </p:nvSpPr>
            <p:spPr>
              <a:xfrm rot="10800000">
                <a:off x="484348" y="2733449"/>
                <a:ext cx="27122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e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11" name="Straight Arrow Connector 310"/>
              <p:cNvCxnSpPr/>
              <p:nvPr/>
            </p:nvCxnSpPr>
            <p:spPr>
              <a:xfrm flipV="1">
                <a:off x="539552" y="2703879"/>
                <a:ext cx="0" cy="27579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529" name="TextBox 528"/>
          <p:cNvSpPr txBox="1"/>
          <p:nvPr/>
        </p:nvSpPr>
        <p:spPr>
          <a:xfrm>
            <a:off x="2189463" y="315267"/>
            <a:ext cx="44198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Current Li-ion Battery</a:t>
            </a:r>
          </a:p>
        </p:txBody>
      </p:sp>
      <p:sp>
        <p:nvSpPr>
          <p:cNvPr id="530" name="TextBox 529"/>
          <p:cNvSpPr txBox="1"/>
          <p:nvPr/>
        </p:nvSpPr>
        <p:spPr>
          <a:xfrm>
            <a:off x="382618" y="5480064"/>
            <a:ext cx="205921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Negative electrode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- High capacity 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- Low voltage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- Stability</a:t>
            </a: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5543"/>
            <a:ext cx="1797429" cy="637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6" name="TextBox 315"/>
          <p:cNvSpPr txBox="1"/>
          <p:nvPr/>
        </p:nvSpPr>
        <p:spPr>
          <a:xfrm>
            <a:off x="6791330" y="5480064"/>
            <a:ext cx="224516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Positive electrode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- High energy density 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- Long cycling life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- Cost effective</a:t>
            </a: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" name="TextBox 316"/>
          <p:cNvSpPr txBox="1"/>
          <p:nvPr/>
        </p:nvSpPr>
        <p:spPr>
          <a:xfrm>
            <a:off x="3197292" y="5471362"/>
            <a:ext cx="317490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Electrolyte: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- High ionic conductivity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- Low electronic conductivity</a:t>
            </a:r>
          </a:p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- Large electrochemical window</a:t>
            </a: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3" name="Slide Number Placeholder 3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smtClean="0"/>
              <a:t>Pag. </a:t>
            </a:r>
            <a:fld id="{EA535CCD-DDFB-7D44-9796-CDCE327C31C0}" type="slidenum">
              <a:rPr lang="es-ES_tradnl" smtClean="0"/>
              <a:pPr/>
              <a:t>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0082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36"/>
          <p:cNvSpPr txBox="1">
            <a:spLocks/>
          </p:cNvSpPr>
          <p:nvPr/>
        </p:nvSpPr>
        <p:spPr bwMode="auto">
          <a:xfrm>
            <a:off x="449263" y="279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GB" sz="32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Motivation</a:t>
            </a:r>
            <a:endParaRPr lang="en-GB" sz="3200" b="1" dirty="0">
              <a:solidFill>
                <a:srgbClr val="006F88"/>
              </a:solidFill>
              <a:latin typeface="Frutiger 45 Light"/>
              <a:ea typeface="ＭＳ Ｐゴシック"/>
              <a:cs typeface="ＭＳ Ｐゴシック"/>
            </a:endParaRPr>
          </a:p>
          <a:p>
            <a:r>
              <a:rPr lang="en-GB" sz="2000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	</a:t>
            </a:r>
            <a:r>
              <a:rPr lang="en-GB" sz="2400" i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Why use ceramic electrolyte in batteries</a:t>
            </a:r>
            <a:endParaRPr lang="en-GB" sz="2400" i="1" dirty="0">
              <a:solidFill>
                <a:srgbClr val="006F88"/>
              </a:solidFill>
              <a:latin typeface="Frutiger 45 Light"/>
              <a:ea typeface="ＭＳ Ｐゴシック"/>
              <a:cs typeface="ＭＳ Ｐゴシック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79912" y="1713582"/>
            <a:ext cx="4364421" cy="923330"/>
          </a:xfrm>
          <a:prstGeom prst="rect">
            <a:avLst/>
          </a:prstGeom>
          <a:effectLst>
            <a:outerShdw blurRad="330200" dist="787400" dir="10200000" sx="85000" sy="85000" kx="800400" algn="br" rotWithShape="0">
              <a:srgbClr val="BCD000">
                <a:alpha val="34000"/>
              </a:srgb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6174"/>
                </a:solidFill>
                <a:latin typeface="Frutiger 45 Light"/>
              </a:rPr>
              <a:t>O</a:t>
            </a:r>
            <a:r>
              <a:rPr lang="en-GB" dirty="0" smtClean="0">
                <a:solidFill>
                  <a:srgbClr val="006174"/>
                </a:solidFill>
                <a:latin typeface="Frutiger 45 Light"/>
              </a:rPr>
              <a:t>rganic liquid electrolytes cause serious safety issues and instability of Li-ion batteries</a:t>
            </a:r>
            <a:endParaRPr lang="en-GB" dirty="0">
              <a:solidFill>
                <a:srgbClr val="006174"/>
              </a:solidFill>
              <a:latin typeface="Frutiger 45 Light"/>
            </a:endParaRPr>
          </a:p>
        </p:txBody>
      </p:sp>
      <p:sp>
        <p:nvSpPr>
          <p:cNvPr id="2" name="AutoShape 4" descr="http://techowtest.files.wordpress.com/2012/03/dead-battery_244x1831.jpg"/>
          <p:cNvSpPr>
            <a:spLocks noChangeAspect="1" noChangeArrowheads="1"/>
          </p:cNvSpPr>
          <p:nvPr/>
        </p:nvSpPr>
        <p:spPr bwMode="auto">
          <a:xfrm>
            <a:off x="155575" y="-830263"/>
            <a:ext cx="23241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6" descr="http://techowtest.files.wordpress.com/2012/03/dead-battery_244x1831.jpg"/>
          <p:cNvSpPr>
            <a:spLocks noChangeAspect="1" noChangeArrowheads="1"/>
          </p:cNvSpPr>
          <p:nvPr/>
        </p:nvSpPr>
        <p:spPr bwMode="auto">
          <a:xfrm>
            <a:off x="307975" y="-677863"/>
            <a:ext cx="23241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8" descr="http://techowtest.files.wordpress.com/2012/03/dead-battery_244x1831.jpg"/>
          <p:cNvSpPr>
            <a:spLocks noChangeAspect="1" noChangeArrowheads="1"/>
          </p:cNvSpPr>
          <p:nvPr/>
        </p:nvSpPr>
        <p:spPr bwMode="auto">
          <a:xfrm>
            <a:off x="460375" y="-525463"/>
            <a:ext cx="23241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363154" y="4221088"/>
            <a:ext cx="4364421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6174"/>
                </a:solidFill>
                <a:latin typeface="Frutiger 45 Light"/>
              </a:rPr>
              <a:t>All-solid-state batteries using non-flammable  inorganic solid electrolytes </a:t>
            </a:r>
            <a:endParaRPr lang="en-GB" dirty="0">
              <a:solidFill>
                <a:srgbClr val="006174"/>
              </a:solidFill>
              <a:latin typeface="Frutiger 45 Ligh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42727" y="5044157"/>
            <a:ext cx="3178696" cy="1200329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just"/>
            <a:r>
              <a:rPr lang="es-ES" b="1" dirty="0" err="1" smtClean="0">
                <a:solidFill>
                  <a:srgbClr val="006174"/>
                </a:solidFill>
                <a:latin typeface="Frutiger 45 Light"/>
              </a:rPr>
              <a:t>Main</a:t>
            </a:r>
            <a:r>
              <a:rPr lang="es-ES" b="1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b="1" dirty="0" err="1" smtClean="0">
                <a:solidFill>
                  <a:srgbClr val="006174"/>
                </a:solidFill>
                <a:latin typeface="Frutiger 45 Light"/>
              </a:rPr>
              <a:t>goals</a:t>
            </a:r>
            <a:r>
              <a:rPr lang="es-ES" b="1" dirty="0" smtClean="0">
                <a:solidFill>
                  <a:srgbClr val="006174"/>
                </a:solidFill>
                <a:latin typeface="Frutiger 45 Light"/>
              </a:rPr>
              <a:t>:</a:t>
            </a:r>
            <a:endParaRPr lang="en-GB" b="1" dirty="0" smtClean="0">
              <a:solidFill>
                <a:srgbClr val="006174"/>
              </a:solidFill>
              <a:latin typeface="Frutiger 45 Light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6174"/>
                </a:solidFill>
                <a:latin typeface="Frutiger 45 Light"/>
              </a:rPr>
              <a:t>High safety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High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reliability</a:t>
            </a:r>
            <a:endParaRPr lang="es-ES" dirty="0" smtClean="0">
              <a:solidFill>
                <a:srgbClr val="006174"/>
              </a:solidFill>
              <a:latin typeface="Frutiger 45 Light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High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energy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density</a:t>
            </a:r>
            <a:endParaRPr lang="en-GB" sz="1600" dirty="0">
              <a:solidFill>
                <a:srgbClr val="006174"/>
              </a:solidFill>
              <a:latin typeface="Frutiger 45 Ligh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59" y="1628800"/>
            <a:ext cx="2770000" cy="15581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5575" y="3203934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 err="1" smtClean="0"/>
              <a:t>Finegan</a:t>
            </a:r>
            <a:r>
              <a:rPr lang="en-US" sz="1100" dirty="0"/>
              <a:t>, D.P., M. </a:t>
            </a:r>
            <a:r>
              <a:rPr lang="en-US" sz="1100" dirty="0" err="1"/>
              <a:t>Scheel</a:t>
            </a:r>
            <a:r>
              <a:rPr lang="en-US" sz="1100" dirty="0"/>
              <a:t>, J.B. Robinson, B. </a:t>
            </a:r>
            <a:r>
              <a:rPr lang="en-US" sz="1100" dirty="0" err="1"/>
              <a:t>Tjaden</a:t>
            </a:r>
            <a:r>
              <a:rPr lang="en-US" sz="1100" dirty="0"/>
              <a:t>, I. Hunt, T.J. Mason, J. </a:t>
            </a:r>
            <a:r>
              <a:rPr lang="en-US" sz="1100" dirty="0" err="1"/>
              <a:t>Millichamp</a:t>
            </a:r>
            <a:r>
              <a:rPr lang="en-US" sz="1100" dirty="0"/>
              <a:t>, M. Di </a:t>
            </a:r>
            <a:r>
              <a:rPr lang="en-US" sz="1100" dirty="0" err="1"/>
              <a:t>Michiel</a:t>
            </a:r>
            <a:r>
              <a:rPr lang="en-US" sz="1100" dirty="0"/>
              <a:t>, G.J. Offer, G. Hinds, D.J.L. Brett, and P.R. Shearing, </a:t>
            </a:r>
            <a:r>
              <a:rPr lang="en-US" sz="1100" i="1" dirty="0"/>
              <a:t>In-operando high-speed tomography of lithium-ion batteries during thermal runaway.</a:t>
            </a:r>
            <a:r>
              <a:rPr lang="en-US" sz="1100" dirty="0"/>
              <a:t> Nat </a:t>
            </a:r>
            <a:r>
              <a:rPr lang="en-US" sz="1100" dirty="0" err="1"/>
              <a:t>Commun</a:t>
            </a:r>
            <a:r>
              <a:rPr lang="en-US" sz="1100" dirty="0"/>
              <a:t>, 2015. </a:t>
            </a:r>
            <a:r>
              <a:rPr lang="en-US" sz="1100" b="1" dirty="0"/>
              <a:t>6</a:t>
            </a:r>
            <a:r>
              <a:rPr lang="en-US" sz="1100" dirty="0"/>
              <a:t>.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292080" y="3140968"/>
            <a:ext cx="3240360" cy="3208493"/>
            <a:chOff x="5004048" y="1091684"/>
            <a:chExt cx="3960440" cy="3921492"/>
          </a:xfrm>
        </p:grpSpPr>
        <p:cxnSp>
          <p:nvCxnSpPr>
            <p:cNvPr id="15" name="Straight Connector 14"/>
            <p:cNvCxnSpPr/>
            <p:nvPr/>
          </p:nvCxnSpPr>
          <p:spPr>
            <a:xfrm flipH="1">
              <a:off x="5292080" y="3346787"/>
              <a:ext cx="576064" cy="657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7929712" y="2141371"/>
              <a:ext cx="180000" cy="22074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846592" y="2142054"/>
              <a:ext cx="180000" cy="22074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8" name="Group 17"/>
            <p:cNvGrpSpPr>
              <a:grpSpLocks noChangeAspect="1"/>
            </p:cNvGrpSpPr>
            <p:nvPr/>
          </p:nvGrpSpPr>
          <p:grpSpPr>
            <a:xfrm>
              <a:off x="6444208" y="2235813"/>
              <a:ext cx="1058287" cy="2052000"/>
              <a:chOff x="6469344" y="2235814"/>
              <a:chExt cx="1014494" cy="1967085"/>
            </a:xfrm>
            <a:solidFill>
              <a:schemeClr val="accent6">
                <a:lumMod val="40000"/>
                <a:lumOff val="60000"/>
              </a:schemeClr>
            </a:solidFill>
          </p:grpSpPr>
          <p:grpSp>
            <p:nvGrpSpPr>
              <p:cNvPr id="152" name="Group 151"/>
              <p:cNvGrpSpPr/>
              <p:nvPr/>
            </p:nvGrpSpPr>
            <p:grpSpPr>
              <a:xfrm>
                <a:off x="6479381" y="2235814"/>
                <a:ext cx="985838" cy="1178899"/>
                <a:chOff x="6479381" y="2235814"/>
                <a:chExt cx="985838" cy="1178899"/>
              </a:xfrm>
              <a:grpFill/>
            </p:grpSpPr>
            <p:sp>
              <p:nvSpPr>
                <p:cNvPr id="184" name="Freeform 183"/>
                <p:cNvSpPr/>
                <p:nvPr/>
              </p:nvSpPr>
              <p:spPr>
                <a:xfrm>
                  <a:off x="6479381" y="2464594"/>
                  <a:ext cx="159544" cy="231179"/>
                </a:xfrm>
                <a:custGeom>
                  <a:avLst/>
                  <a:gdLst>
                    <a:gd name="connsiteX0" fmla="*/ 88107 w 159544"/>
                    <a:gd name="connsiteY0" fmla="*/ 2381 h 231179"/>
                    <a:gd name="connsiteX1" fmla="*/ 88107 w 159544"/>
                    <a:gd name="connsiteY1" fmla="*/ 2381 h 231179"/>
                    <a:gd name="connsiteX2" fmla="*/ 69057 w 159544"/>
                    <a:gd name="connsiteY2" fmla="*/ 19050 h 231179"/>
                    <a:gd name="connsiteX3" fmla="*/ 59532 w 159544"/>
                    <a:gd name="connsiteY3" fmla="*/ 28575 h 231179"/>
                    <a:gd name="connsiteX4" fmla="*/ 50007 w 159544"/>
                    <a:gd name="connsiteY4" fmla="*/ 33337 h 231179"/>
                    <a:gd name="connsiteX5" fmla="*/ 35719 w 159544"/>
                    <a:gd name="connsiteY5" fmla="*/ 45244 h 231179"/>
                    <a:gd name="connsiteX6" fmla="*/ 33338 w 159544"/>
                    <a:gd name="connsiteY6" fmla="*/ 52387 h 231179"/>
                    <a:gd name="connsiteX7" fmla="*/ 28575 w 159544"/>
                    <a:gd name="connsiteY7" fmla="*/ 59531 h 231179"/>
                    <a:gd name="connsiteX8" fmla="*/ 26194 w 159544"/>
                    <a:gd name="connsiteY8" fmla="*/ 69056 h 231179"/>
                    <a:gd name="connsiteX9" fmla="*/ 23813 w 159544"/>
                    <a:gd name="connsiteY9" fmla="*/ 76200 h 231179"/>
                    <a:gd name="connsiteX10" fmla="*/ 21432 w 159544"/>
                    <a:gd name="connsiteY10" fmla="*/ 85725 h 231179"/>
                    <a:gd name="connsiteX11" fmla="*/ 19050 w 159544"/>
                    <a:gd name="connsiteY11" fmla="*/ 92869 h 231179"/>
                    <a:gd name="connsiteX12" fmla="*/ 14288 w 159544"/>
                    <a:gd name="connsiteY12" fmla="*/ 123825 h 231179"/>
                    <a:gd name="connsiteX13" fmla="*/ 7144 w 159544"/>
                    <a:gd name="connsiteY13" fmla="*/ 147637 h 231179"/>
                    <a:gd name="connsiteX14" fmla="*/ 2382 w 159544"/>
                    <a:gd name="connsiteY14" fmla="*/ 164306 h 231179"/>
                    <a:gd name="connsiteX15" fmla="*/ 0 w 159544"/>
                    <a:gd name="connsiteY15" fmla="*/ 171450 h 231179"/>
                    <a:gd name="connsiteX16" fmla="*/ 2382 w 159544"/>
                    <a:gd name="connsiteY16" fmla="*/ 197644 h 231179"/>
                    <a:gd name="connsiteX17" fmla="*/ 7144 w 159544"/>
                    <a:gd name="connsiteY17" fmla="*/ 204787 h 231179"/>
                    <a:gd name="connsiteX18" fmla="*/ 14288 w 159544"/>
                    <a:gd name="connsiteY18" fmla="*/ 214312 h 231179"/>
                    <a:gd name="connsiteX19" fmla="*/ 30957 w 159544"/>
                    <a:gd name="connsiteY19" fmla="*/ 221456 h 231179"/>
                    <a:gd name="connsiteX20" fmla="*/ 52388 w 159544"/>
                    <a:gd name="connsiteY20" fmla="*/ 226219 h 231179"/>
                    <a:gd name="connsiteX21" fmla="*/ 66675 w 159544"/>
                    <a:gd name="connsiteY21" fmla="*/ 216694 h 231179"/>
                    <a:gd name="connsiteX22" fmla="*/ 85725 w 159544"/>
                    <a:gd name="connsiteY22" fmla="*/ 204787 h 231179"/>
                    <a:gd name="connsiteX23" fmla="*/ 92869 w 159544"/>
                    <a:gd name="connsiteY23" fmla="*/ 202406 h 231179"/>
                    <a:gd name="connsiteX24" fmla="*/ 100013 w 159544"/>
                    <a:gd name="connsiteY24" fmla="*/ 197644 h 231179"/>
                    <a:gd name="connsiteX25" fmla="*/ 109538 w 159544"/>
                    <a:gd name="connsiteY25" fmla="*/ 195262 h 231179"/>
                    <a:gd name="connsiteX26" fmla="*/ 123825 w 159544"/>
                    <a:gd name="connsiteY26" fmla="*/ 190500 h 231179"/>
                    <a:gd name="connsiteX27" fmla="*/ 130969 w 159544"/>
                    <a:gd name="connsiteY27" fmla="*/ 188119 h 231179"/>
                    <a:gd name="connsiteX28" fmla="*/ 135732 w 159544"/>
                    <a:gd name="connsiteY28" fmla="*/ 180975 h 231179"/>
                    <a:gd name="connsiteX29" fmla="*/ 145257 w 159544"/>
                    <a:gd name="connsiteY29" fmla="*/ 178594 h 231179"/>
                    <a:gd name="connsiteX30" fmla="*/ 147638 w 159544"/>
                    <a:gd name="connsiteY30" fmla="*/ 169069 h 231179"/>
                    <a:gd name="connsiteX31" fmla="*/ 152400 w 159544"/>
                    <a:gd name="connsiteY31" fmla="*/ 159544 h 231179"/>
                    <a:gd name="connsiteX32" fmla="*/ 159544 w 159544"/>
                    <a:gd name="connsiteY32" fmla="*/ 142875 h 231179"/>
                    <a:gd name="connsiteX33" fmla="*/ 157163 w 159544"/>
                    <a:gd name="connsiteY33" fmla="*/ 61912 h 231179"/>
                    <a:gd name="connsiteX34" fmla="*/ 154782 w 159544"/>
                    <a:gd name="connsiteY34" fmla="*/ 54769 h 231179"/>
                    <a:gd name="connsiteX35" fmla="*/ 152400 w 159544"/>
                    <a:gd name="connsiteY35" fmla="*/ 45244 h 231179"/>
                    <a:gd name="connsiteX36" fmla="*/ 145257 w 159544"/>
                    <a:gd name="connsiteY36" fmla="*/ 42862 h 231179"/>
                    <a:gd name="connsiteX37" fmla="*/ 135732 w 159544"/>
                    <a:gd name="connsiteY37" fmla="*/ 26194 h 231179"/>
                    <a:gd name="connsiteX38" fmla="*/ 133350 w 159544"/>
                    <a:gd name="connsiteY38" fmla="*/ 19050 h 231179"/>
                    <a:gd name="connsiteX39" fmla="*/ 130969 w 159544"/>
                    <a:gd name="connsiteY39" fmla="*/ 0 h 231179"/>
                    <a:gd name="connsiteX40" fmla="*/ 111919 w 159544"/>
                    <a:gd name="connsiteY40" fmla="*/ 7144 h 231179"/>
                    <a:gd name="connsiteX41" fmla="*/ 95250 w 159544"/>
                    <a:gd name="connsiteY41" fmla="*/ 11906 h 231179"/>
                    <a:gd name="connsiteX42" fmla="*/ 88107 w 159544"/>
                    <a:gd name="connsiteY42" fmla="*/ 2381 h 231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159544" h="231179">
                      <a:moveTo>
                        <a:pt x="88107" y="2381"/>
                      </a:moveTo>
                      <a:lnTo>
                        <a:pt x="88107" y="2381"/>
                      </a:lnTo>
                      <a:cubicBezTo>
                        <a:pt x="81757" y="7937"/>
                        <a:pt x="75277" y="13348"/>
                        <a:pt x="69057" y="19050"/>
                      </a:cubicBezTo>
                      <a:cubicBezTo>
                        <a:pt x="65747" y="22084"/>
                        <a:pt x="63124" y="25881"/>
                        <a:pt x="59532" y="28575"/>
                      </a:cubicBezTo>
                      <a:cubicBezTo>
                        <a:pt x="56692" y="30705"/>
                        <a:pt x="53089" y="31576"/>
                        <a:pt x="50007" y="33337"/>
                      </a:cubicBezTo>
                      <a:cubicBezTo>
                        <a:pt x="42272" y="37757"/>
                        <a:pt x="42285" y="38678"/>
                        <a:pt x="35719" y="45244"/>
                      </a:cubicBezTo>
                      <a:cubicBezTo>
                        <a:pt x="34925" y="47625"/>
                        <a:pt x="34460" y="50142"/>
                        <a:pt x="33338" y="52387"/>
                      </a:cubicBezTo>
                      <a:cubicBezTo>
                        <a:pt x="32058" y="54947"/>
                        <a:pt x="29702" y="56900"/>
                        <a:pt x="28575" y="59531"/>
                      </a:cubicBezTo>
                      <a:cubicBezTo>
                        <a:pt x="27286" y="62539"/>
                        <a:pt x="27093" y="65909"/>
                        <a:pt x="26194" y="69056"/>
                      </a:cubicBezTo>
                      <a:cubicBezTo>
                        <a:pt x="25504" y="71470"/>
                        <a:pt x="24503" y="73786"/>
                        <a:pt x="23813" y="76200"/>
                      </a:cubicBezTo>
                      <a:cubicBezTo>
                        <a:pt x="22914" y="79347"/>
                        <a:pt x="22331" y="82578"/>
                        <a:pt x="21432" y="85725"/>
                      </a:cubicBezTo>
                      <a:cubicBezTo>
                        <a:pt x="20742" y="88139"/>
                        <a:pt x="19659" y="90434"/>
                        <a:pt x="19050" y="92869"/>
                      </a:cubicBezTo>
                      <a:cubicBezTo>
                        <a:pt x="15410" y="107427"/>
                        <a:pt x="17177" y="106488"/>
                        <a:pt x="14288" y="123825"/>
                      </a:cubicBezTo>
                      <a:cubicBezTo>
                        <a:pt x="13088" y="131027"/>
                        <a:pt x="9263" y="141279"/>
                        <a:pt x="7144" y="147637"/>
                      </a:cubicBezTo>
                      <a:cubicBezTo>
                        <a:pt x="1435" y="164764"/>
                        <a:pt x="8362" y="143378"/>
                        <a:pt x="2382" y="164306"/>
                      </a:cubicBezTo>
                      <a:cubicBezTo>
                        <a:pt x="1692" y="166720"/>
                        <a:pt x="794" y="169069"/>
                        <a:pt x="0" y="171450"/>
                      </a:cubicBezTo>
                      <a:cubicBezTo>
                        <a:pt x="794" y="180181"/>
                        <a:pt x="545" y="189071"/>
                        <a:pt x="2382" y="197644"/>
                      </a:cubicBezTo>
                      <a:cubicBezTo>
                        <a:pt x="2982" y="200442"/>
                        <a:pt x="5481" y="202458"/>
                        <a:pt x="7144" y="204787"/>
                      </a:cubicBezTo>
                      <a:cubicBezTo>
                        <a:pt x="9451" y="208017"/>
                        <a:pt x="11275" y="211729"/>
                        <a:pt x="14288" y="214312"/>
                      </a:cubicBezTo>
                      <a:cubicBezTo>
                        <a:pt x="18035" y="217524"/>
                        <a:pt x="26119" y="219843"/>
                        <a:pt x="30957" y="221456"/>
                      </a:cubicBezTo>
                      <a:cubicBezTo>
                        <a:pt x="47625" y="232569"/>
                        <a:pt x="40481" y="234156"/>
                        <a:pt x="52388" y="226219"/>
                      </a:cubicBezTo>
                      <a:cubicBezTo>
                        <a:pt x="60946" y="213379"/>
                        <a:pt x="52108" y="223168"/>
                        <a:pt x="66675" y="216694"/>
                      </a:cubicBezTo>
                      <a:cubicBezTo>
                        <a:pt x="94191" y="204465"/>
                        <a:pt x="66597" y="214351"/>
                        <a:pt x="85725" y="204787"/>
                      </a:cubicBezTo>
                      <a:cubicBezTo>
                        <a:pt x="87970" y="203664"/>
                        <a:pt x="90624" y="203528"/>
                        <a:pt x="92869" y="202406"/>
                      </a:cubicBezTo>
                      <a:cubicBezTo>
                        <a:pt x="95429" y="201126"/>
                        <a:pt x="97383" y="198771"/>
                        <a:pt x="100013" y="197644"/>
                      </a:cubicBezTo>
                      <a:cubicBezTo>
                        <a:pt x="103021" y="196355"/>
                        <a:pt x="106403" y="196202"/>
                        <a:pt x="109538" y="195262"/>
                      </a:cubicBezTo>
                      <a:cubicBezTo>
                        <a:pt x="114346" y="193819"/>
                        <a:pt x="119063" y="192087"/>
                        <a:pt x="123825" y="190500"/>
                      </a:cubicBezTo>
                      <a:lnTo>
                        <a:pt x="130969" y="188119"/>
                      </a:lnTo>
                      <a:cubicBezTo>
                        <a:pt x="132557" y="185738"/>
                        <a:pt x="133351" y="182563"/>
                        <a:pt x="135732" y="180975"/>
                      </a:cubicBezTo>
                      <a:cubicBezTo>
                        <a:pt x="138455" y="179160"/>
                        <a:pt x="142943" y="180908"/>
                        <a:pt x="145257" y="178594"/>
                      </a:cubicBezTo>
                      <a:cubicBezTo>
                        <a:pt x="147571" y="176280"/>
                        <a:pt x="146489" y="172133"/>
                        <a:pt x="147638" y="169069"/>
                      </a:cubicBezTo>
                      <a:cubicBezTo>
                        <a:pt x="148884" y="165745"/>
                        <a:pt x="151002" y="162807"/>
                        <a:pt x="152400" y="159544"/>
                      </a:cubicBezTo>
                      <a:cubicBezTo>
                        <a:pt x="162911" y="135018"/>
                        <a:pt x="143751" y="174463"/>
                        <a:pt x="159544" y="142875"/>
                      </a:cubicBezTo>
                      <a:cubicBezTo>
                        <a:pt x="158750" y="115887"/>
                        <a:pt x="158620" y="88872"/>
                        <a:pt x="157163" y="61912"/>
                      </a:cubicBezTo>
                      <a:cubicBezTo>
                        <a:pt x="157028" y="59406"/>
                        <a:pt x="155472" y="57182"/>
                        <a:pt x="154782" y="54769"/>
                      </a:cubicBezTo>
                      <a:cubicBezTo>
                        <a:pt x="153883" y="51622"/>
                        <a:pt x="154444" y="47800"/>
                        <a:pt x="152400" y="45244"/>
                      </a:cubicBezTo>
                      <a:cubicBezTo>
                        <a:pt x="150832" y="43284"/>
                        <a:pt x="147638" y="43656"/>
                        <a:pt x="145257" y="42862"/>
                      </a:cubicBezTo>
                      <a:cubicBezTo>
                        <a:pt x="140471" y="35684"/>
                        <a:pt x="139360" y="34658"/>
                        <a:pt x="135732" y="26194"/>
                      </a:cubicBezTo>
                      <a:cubicBezTo>
                        <a:pt x="134743" y="23887"/>
                        <a:pt x="134144" y="21431"/>
                        <a:pt x="133350" y="19050"/>
                      </a:cubicBezTo>
                      <a:cubicBezTo>
                        <a:pt x="139018" y="2047"/>
                        <a:pt x="142290" y="7547"/>
                        <a:pt x="130969" y="0"/>
                      </a:cubicBezTo>
                      <a:cubicBezTo>
                        <a:pt x="116175" y="7396"/>
                        <a:pt x="127047" y="2821"/>
                        <a:pt x="111919" y="7144"/>
                      </a:cubicBezTo>
                      <a:cubicBezTo>
                        <a:pt x="101335" y="10168"/>
                        <a:pt x="107647" y="9427"/>
                        <a:pt x="95250" y="11906"/>
                      </a:cubicBezTo>
                      <a:cubicBezTo>
                        <a:pt x="94472" y="12062"/>
                        <a:pt x="89297" y="3968"/>
                        <a:pt x="88107" y="2381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5" name="Freeform 184"/>
                <p:cNvSpPr/>
                <p:nvPr/>
              </p:nvSpPr>
              <p:spPr>
                <a:xfrm>
                  <a:off x="6628680" y="2499301"/>
                  <a:ext cx="162729" cy="232048"/>
                </a:xfrm>
                <a:custGeom>
                  <a:avLst/>
                  <a:gdLst>
                    <a:gd name="connsiteX0" fmla="*/ 69776 w 162729"/>
                    <a:gd name="connsiteY0" fmla="*/ 22443 h 232048"/>
                    <a:gd name="connsiteX1" fmla="*/ 69776 w 162729"/>
                    <a:gd name="connsiteY1" fmla="*/ 22443 h 232048"/>
                    <a:gd name="connsiteX2" fmla="*/ 50726 w 162729"/>
                    <a:gd name="connsiteY2" fmla="*/ 15299 h 232048"/>
                    <a:gd name="connsiteX3" fmla="*/ 36439 w 162729"/>
                    <a:gd name="connsiteY3" fmla="*/ 10537 h 232048"/>
                    <a:gd name="connsiteX4" fmla="*/ 17389 w 162729"/>
                    <a:gd name="connsiteY4" fmla="*/ 15299 h 232048"/>
                    <a:gd name="connsiteX5" fmla="*/ 15008 w 162729"/>
                    <a:gd name="connsiteY5" fmla="*/ 31968 h 232048"/>
                    <a:gd name="connsiteX6" fmla="*/ 17389 w 162729"/>
                    <a:gd name="connsiteY6" fmla="*/ 39112 h 232048"/>
                    <a:gd name="connsiteX7" fmla="*/ 22151 w 162729"/>
                    <a:gd name="connsiteY7" fmla="*/ 55780 h 232048"/>
                    <a:gd name="connsiteX8" fmla="*/ 26914 w 162729"/>
                    <a:gd name="connsiteY8" fmla="*/ 67687 h 232048"/>
                    <a:gd name="connsiteX9" fmla="*/ 24533 w 162729"/>
                    <a:gd name="connsiteY9" fmla="*/ 115312 h 232048"/>
                    <a:gd name="connsiteX10" fmla="*/ 15008 w 162729"/>
                    <a:gd name="connsiteY10" fmla="*/ 131980 h 232048"/>
                    <a:gd name="connsiteX11" fmla="*/ 3101 w 162729"/>
                    <a:gd name="connsiteY11" fmla="*/ 151030 h 232048"/>
                    <a:gd name="connsiteX12" fmla="*/ 3101 w 162729"/>
                    <a:gd name="connsiteY12" fmla="*/ 181987 h 232048"/>
                    <a:gd name="connsiteX13" fmla="*/ 10245 w 162729"/>
                    <a:gd name="connsiteY13" fmla="*/ 189130 h 232048"/>
                    <a:gd name="connsiteX14" fmla="*/ 17389 w 162729"/>
                    <a:gd name="connsiteY14" fmla="*/ 198655 h 232048"/>
                    <a:gd name="connsiteX15" fmla="*/ 19770 w 162729"/>
                    <a:gd name="connsiteY15" fmla="*/ 205799 h 232048"/>
                    <a:gd name="connsiteX16" fmla="*/ 26914 w 162729"/>
                    <a:gd name="connsiteY16" fmla="*/ 212943 h 232048"/>
                    <a:gd name="connsiteX17" fmla="*/ 34058 w 162729"/>
                    <a:gd name="connsiteY17" fmla="*/ 217705 h 232048"/>
                    <a:gd name="connsiteX18" fmla="*/ 60251 w 162729"/>
                    <a:gd name="connsiteY18" fmla="*/ 222468 h 232048"/>
                    <a:gd name="connsiteX19" fmla="*/ 98351 w 162729"/>
                    <a:gd name="connsiteY19" fmla="*/ 224849 h 232048"/>
                    <a:gd name="connsiteX20" fmla="*/ 107876 w 162729"/>
                    <a:gd name="connsiteY20" fmla="*/ 227230 h 232048"/>
                    <a:gd name="connsiteX21" fmla="*/ 115020 w 162729"/>
                    <a:gd name="connsiteY21" fmla="*/ 231993 h 232048"/>
                    <a:gd name="connsiteX22" fmla="*/ 122164 w 162729"/>
                    <a:gd name="connsiteY22" fmla="*/ 229612 h 232048"/>
                    <a:gd name="connsiteX23" fmla="*/ 126926 w 162729"/>
                    <a:gd name="connsiteY23" fmla="*/ 220087 h 232048"/>
                    <a:gd name="connsiteX24" fmla="*/ 134070 w 162729"/>
                    <a:gd name="connsiteY24" fmla="*/ 212943 h 232048"/>
                    <a:gd name="connsiteX25" fmla="*/ 141214 w 162729"/>
                    <a:gd name="connsiteY25" fmla="*/ 191512 h 232048"/>
                    <a:gd name="connsiteX26" fmla="*/ 145976 w 162729"/>
                    <a:gd name="connsiteY26" fmla="*/ 179605 h 232048"/>
                    <a:gd name="connsiteX27" fmla="*/ 148358 w 162729"/>
                    <a:gd name="connsiteY27" fmla="*/ 153412 h 232048"/>
                    <a:gd name="connsiteX28" fmla="*/ 153120 w 162729"/>
                    <a:gd name="connsiteY28" fmla="*/ 136743 h 232048"/>
                    <a:gd name="connsiteX29" fmla="*/ 155501 w 162729"/>
                    <a:gd name="connsiteY29" fmla="*/ 122455 h 232048"/>
                    <a:gd name="connsiteX30" fmla="*/ 160264 w 162729"/>
                    <a:gd name="connsiteY30" fmla="*/ 108168 h 232048"/>
                    <a:gd name="connsiteX31" fmla="*/ 162645 w 162729"/>
                    <a:gd name="connsiteY31" fmla="*/ 70068 h 232048"/>
                    <a:gd name="connsiteX32" fmla="*/ 157883 w 162729"/>
                    <a:gd name="connsiteY32" fmla="*/ 51018 h 232048"/>
                    <a:gd name="connsiteX33" fmla="*/ 143595 w 162729"/>
                    <a:gd name="connsiteY33" fmla="*/ 36730 h 232048"/>
                    <a:gd name="connsiteX34" fmla="*/ 143595 w 162729"/>
                    <a:gd name="connsiteY34" fmla="*/ 20062 h 232048"/>
                    <a:gd name="connsiteX35" fmla="*/ 157883 w 162729"/>
                    <a:gd name="connsiteY35" fmla="*/ 15299 h 232048"/>
                    <a:gd name="connsiteX36" fmla="*/ 150739 w 162729"/>
                    <a:gd name="connsiteY36" fmla="*/ 5774 h 232048"/>
                    <a:gd name="connsiteX37" fmla="*/ 138833 w 162729"/>
                    <a:gd name="connsiteY37" fmla="*/ 3393 h 232048"/>
                    <a:gd name="connsiteX38" fmla="*/ 69776 w 162729"/>
                    <a:gd name="connsiteY38" fmla="*/ 22443 h 232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162729" h="232048">
                      <a:moveTo>
                        <a:pt x="69776" y="22443"/>
                      </a:moveTo>
                      <a:lnTo>
                        <a:pt x="69776" y="22443"/>
                      </a:lnTo>
                      <a:lnTo>
                        <a:pt x="50726" y="15299"/>
                      </a:lnTo>
                      <a:cubicBezTo>
                        <a:pt x="45999" y="13611"/>
                        <a:pt x="36439" y="10537"/>
                        <a:pt x="36439" y="10537"/>
                      </a:cubicBezTo>
                      <a:cubicBezTo>
                        <a:pt x="30089" y="12124"/>
                        <a:pt x="23243" y="12372"/>
                        <a:pt x="17389" y="15299"/>
                      </a:cubicBezTo>
                      <a:cubicBezTo>
                        <a:pt x="9502" y="19243"/>
                        <a:pt x="13428" y="26440"/>
                        <a:pt x="15008" y="31968"/>
                      </a:cubicBezTo>
                      <a:cubicBezTo>
                        <a:pt x="15698" y="34382"/>
                        <a:pt x="16699" y="36698"/>
                        <a:pt x="17389" y="39112"/>
                      </a:cubicBezTo>
                      <a:cubicBezTo>
                        <a:pt x="20390" y="49618"/>
                        <a:pt x="18726" y="46648"/>
                        <a:pt x="22151" y="55780"/>
                      </a:cubicBezTo>
                      <a:cubicBezTo>
                        <a:pt x="23652" y="59783"/>
                        <a:pt x="25326" y="63718"/>
                        <a:pt x="26914" y="67687"/>
                      </a:cubicBezTo>
                      <a:cubicBezTo>
                        <a:pt x="26120" y="83562"/>
                        <a:pt x="25910" y="99477"/>
                        <a:pt x="24533" y="115312"/>
                      </a:cubicBezTo>
                      <a:cubicBezTo>
                        <a:pt x="23872" y="122916"/>
                        <a:pt x="18951" y="125671"/>
                        <a:pt x="15008" y="131980"/>
                      </a:cubicBezTo>
                      <a:cubicBezTo>
                        <a:pt x="-1328" y="158118"/>
                        <a:pt x="23330" y="124060"/>
                        <a:pt x="3101" y="151030"/>
                      </a:cubicBezTo>
                      <a:cubicBezTo>
                        <a:pt x="47" y="163246"/>
                        <a:pt x="-1992" y="166707"/>
                        <a:pt x="3101" y="181987"/>
                      </a:cubicBezTo>
                      <a:cubicBezTo>
                        <a:pt x="4166" y="185182"/>
                        <a:pt x="8053" y="186573"/>
                        <a:pt x="10245" y="189130"/>
                      </a:cubicBezTo>
                      <a:cubicBezTo>
                        <a:pt x="12828" y="192143"/>
                        <a:pt x="15008" y="195480"/>
                        <a:pt x="17389" y="198655"/>
                      </a:cubicBezTo>
                      <a:cubicBezTo>
                        <a:pt x="18183" y="201036"/>
                        <a:pt x="18378" y="203710"/>
                        <a:pt x="19770" y="205799"/>
                      </a:cubicBezTo>
                      <a:cubicBezTo>
                        <a:pt x="21638" y="208601"/>
                        <a:pt x="24327" y="210787"/>
                        <a:pt x="26914" y="212943"/>
                      </a:cubicBezTo>
                      <a:cubicBezTo>
                        <a:pt x="29113" y="214775"/>
                        <a:pt x="31498" y="216425"/>
                        <a:pt x="34058" y="217705"/>
                      </a:cubicBezTo>
                      <a:cubicBezTo>
                        <a:pt x="41145" y="221249"/>
                        <a:pt x="54330" y="221975"/>
                        <a:pt x="60251" y="222468"/>
                      </a:cubicBezTo>
                      <a:cubicBezTo>
                        <a:pt x="72932" y="223525"/>
                        <a:pt x="85651" y="224055"/>
                        <a:pt x="98351" y="224849"/>
                      </a:cubicBezTo>
                      <a:cubicBezTo>
                        <a:pt x="101526" y="225643"/>
                        <a:pt x="104868" y="225941"/>
                        <a:pt x="107876" y="227230"/>
                      </a:cubicBezTo>
                      <a:cubicBezTo>
                        <a:pt x="110507" y="228357"/>
                        <a:pt x="112197" y="231522"/>
                        <a:pt x="115020" y="231993"/>
                      </a:cubicBezTo>
                      <a:cubicBezTo>
                        <a:pt x="117496" y="232406"/>
                        <a:pt x="119783" y="230406"/>
                        <a:pt x="122164" y="229612"/>
                      </a:cubicBezTo>
                      <a:cubicBezTo>
                        <a:pt x="123751" y="226437"/>
                        <a:pt x="124863" y="222976"/>
                        <a:pt x="126926" y="220087"/>
                      </a:cubicBezTo>
                      <a:cubicBezTo>
                        <a:pt x="128883" y="217347"/>
                        <a:pt x="132285" y="215799"/>
                        <a:pt x="134070" y="212943"/>
                      </a:cubicBezTo>
                      <a:cubicBezTo>
                        <a:pt x="139395" y="204424"/>
                        <a:pt x="138297" y="200264"/>
                        <a:pt x="141214" y="191512"/>
                      </a:cubicBezTo>
                      <a:cubicBezTo>
                        <a:pt x="142566" y="187457"/>
                        <a:pt x="144389" y="183574"/>
                        <a:pt x="145976" y="179605"/>
                      </a:cubicBezTo>
                      <a:cubicBezTo>
                        <a:pt x="146770" y="170874"/>
                        <a:pt x="147199" y="162102"/>
                        <a:pt x="148358" y="153412"/>
                      </a:cubicBezTo>
                      <a:cubicBezTo>
                        <a:pt x="150087" y="140443"/>
                        <a:pt x="150671" y="147766"/>
                        <a:pt x="153120" y="136743"/>
                      </a:cubicBezTo>
                      <a:cubicBezTo>
                        <a:pt x="154167" y="132030"/>
                        <a:pt x="154330" y="127139"/>
                        <a:pt x="155501" y="122455"/>
                      </a:cubicBezTo>
                      <a:cubicBezTo>
                        <a:pt x="156719" y="117585"/>
                        <a:pt x="160264" y="108168"/>
                        <a:pt x="160264" y="108168"/>
                      </a:cubicBezTo>
                      <a:cubicBezTo>
                        <a:pt x="161058" y="95468"/>
                        <a:pt x="163175" y="82782"/>
                        <a:pt x="162645" y="70068"/>
                      </a:cubicBezTo>
                      <a:cubicBezTo>
                        <a:pt x="162373" y="63528"/>
                        <a:pt x="163119" y="54945"/>
                        <a:pt x="157883" y="51018"/>
                      </a:cubicBezTo>
                      <a:cubicBezTo>
                        <a:pt x="146068" y="42157"/>
                        <a:pt x="150560" y="47176"/>
                        <a:pt x="143595" y="36730"/>
                      </a:cubicBezTo>
                      <a:cubicBezTo>
                        <a:pt x="142765" y="33409"/>
                        <a:pt x="138523" y="23685"/>
                        <a:pt x="143595" y="20062"/>
                      </a:cubicBezTo>
                      <a:cubicBezTo>
                        <a:pt x="147680" y="17144"/>
                        <a:pt x="157883" y="15299"/>
                        <a:pt x="157883" y="15299"/>
                      </a:cubicBezTo>
                      <a:cubicBezTo>
                        <a:pt x="155502" y="12124"/>
                        <a:pt x="154105" y="7877"/>
                        <a:pt x="150739" y="5774"/>
                      </a:cubicBezTo>
                      <a:cubicBezTo>
                        <a:pt x="147307" y="3629"/>
                        <a:pt x="142853" y="3866"/>
                        <a:pt x="138833" y="3393"/>
                      </a:cubicBezTo>
                      <a:cubicBezTo>
                        <a:pt x="108981" y="-119"/>
                        <a:pt x="114443" y="-7354"/>
                        <a:pt x="69776" y="22443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6" name="Freeform 185"/>
                <p:cNvSpPr/>
                <p:nvPr/>
              </p:nvSpPr>
              <p:spPr>
                <a:xfrm>
                  <a:off x="6786538" y="2402671"/>
                  <a:ext cx="205281" cy="259567"/>
                </a:xfrm>
                <a:custGeom>
                  <a:avLst/>
                  <a:gdLst>
                    <a:gd name="connsiteX0" fmla="*/ 152425 w 205281"/>
                    <a:gd name="connsiteY0" fmla="*/ 2392 h 259567"/>
                    <a:gd name="connsiteX1" fmla="*/ 152425 w 205281"/>
                    <a:gd name="connsiteY1" fmla="*/ 2392 h 259567"/>
                    <a:gd name="connsiteX2" fmla="*/ 135756 w 205281"/>
                    <a:gd name="connsiteY2" fmla="*/ 14298 h 259567"/>
                    <a:gd name="connsiteX3" fmla="*/ 121468 w 205281"/>
                    <a:gd name="connsiteY3" fmla="*/ 23823 h 259567"/>
                    <a:gd name="connsiteX4" fmla="*/ 111943 w 205281"/>
                    <a:gd name="connsiteY4" fmla="*/ 33348 h 259567"/>
                    <a:gd name="connsiteX5" fmla="*/ 97656 w 205281"/>
                    <a:gd name="connsiteY5" fmla="*/ 47635 h 259567"/>
                    <a:gd name="connsiteX6" fmla="*/ 90512 w 205281"/>
                    <a:gd name="connsiteY6" fmla="*/ 54779 h 259567"/>
                    <a:gd name="connsiteX7" fmla="*/ 80987 w 205281"/>
                    <a:gd name="connsiteY7" fmla="*/ 57160 h 259567"/>
                    <a:gd name="connsiteX8" fmla="*/ 73843 w 205281"/>
                    <a:gd name="connsiteY8" fmla="*/ 78592 h 259567"/>
                    <a:gd name="connsiteX9" fmla="*/ 69081 w 205281"/>
                    <a:gd name="connsiteY9" fmla="*/ 92879 h 259567"/>
                    <a:gd name="connsiteX10" fmla="*/ 66700 w 205281"/>
                    <a:gd name="connsiteY10" fmla="*/ 100023 h 259567"/>
                    <a:gd name="connsiteX11" fmla="*/ 61937 w 205281"/>
                    <a:gd name="connsiteY11" fmla="*/ 109548 h 259567"/>
                    <a:gd name="connsiteX12" fmla="*/ 59556 w 205281"/>
                    <a:gd name="connsiteY12" fmla="*/ 116692 h 259567"/>
                    <a:gd name="connsiteX13" fmla="*/ 45268 w 205281"/>
                    <a:gd name="connsiteY13" fmla="*/ 126217 h 259567"/>
                    <a:gd name="connsiteX14" fmla="*/ 38125 w 205281"/>
                    <a:gd name="connsiteY14" fmla="*/ 130979 h 259567"/>
                    <a:gd name="connsiteX15" fmla="*/ 26218 w 205281"/>
                    <a:gd name="connsiteY15" fmla="*/ 145267 h 259567"/>
                    <a:gd name="connsiteX16" fmla="*/ 16693 w 205281"/>
                    <a:gd name="connsiteY16" fmla="*/ 150029 h 259567"/>
                    <a:gd name="connsiteX17" fmla="*/ 9550 w 205281"/>
                    <a:gd name="connsiteY17" fmla="*/ 157173 h 259567"/>
                    <a:gd name="connsiteX18" fmla="*/ 7168 w 205281"/>
                    <a:gd name="connsiteY18" fmla="*/ 164317 h 259567"/>
                    <a:gd name="connsiteX19" fmla="*/ 2406 w 205281"/>
                    <a:gd name="connsiteY19" fmla="*/ 171460 h 259567"/>
                    <a:gd name="connsiteX20" fmla="*/ 25 w 205281"/>
                    <a:gd name="connsiteY20" fmla="*/ 190510 h 259567"/>
                    <a:gd name="connsiteX21" fmla="*/ 7168 w 205281"/>
                    <a:gd name="connsiteY21" fmla="*/ 240517 h 259567"/>
                    <a:gd name="connsiteX22" fmla="*/ 9550 w 205281"/>
                    <a:gd name="connsiteY22" fmla="*/ 259567 h 259567"/>
                    <a:gd name="connsiteX23" fmla="*/ 19075 w 205281"/>
                    <a:gd name="connsiteY23" fmla="*/ 257185 h 259567"/>
                    <a:gd name="connsiteX24" fmla="*/ 26218 w 205281"/>
                    <a:gd name="connsiteY24" fmla="*/ 252423 h 259567"/>
                    <a:gd name="connsiteX25" fmla="*/ 35743 w 205281"/>
                    <a:gd name="connsiteY25" fmla="*/ 247660 h 259567"/>
                    <a:gd name="connsiteX26" fmla="*/ 45268 w 205281"/>
                    <a:gd name="connsiteY26" fmla="*/ 245279 h 259567"/>
                    <a:gd name="connsiteX27" fmla="*/ 73843 w 205281"/>
                    <a:gd name="connsiteY27" fmla="*/ 240517 h 259567"/>
                    <a:gd name="connsiteX28" fmla="*/ 90512 w 205281"/>
                    <a:gd name="connsiteY28" fmla="*/ 235754 h 259567"/>
                    <a:gd name="connsiteX29" fmla="*/ 100037 w 205281"/>
                    <a:gd name="connsiteY29" fmla="*/ 233373 h 259567"/>
                    <a:gd name="connsiteX30" fmla="*/ 107181 w 205281"/>
                    <a:gd name="connsiteY30" fmla="*/ 211942 h 259567"/>
                    <a:gd name="connsiteX31" fmla="*/ 109562 w 205281"/>
                    <a:gd name="connsiteY31" fmla="*/ 204798 h 259567"/>
                    <a:gd name="connsiteX32" fmla="*/ 119087 w 205281"/>
                    <a:gd name="connsiteY32" fmla="*/ 188129 h 259567"/>
                    <a:gd name="connsiteX33" fmla="*/ 123850 w 205281"/>
                    <a:gd name="connsiteY33" fmla="*/ 180985 h 259567"/>
                    <a:gd name="connsiteX34" fmla="*/ 130993 w 205281"/>
                    <a:gd name="connsiteY34" fmla="*/ 171460 h 259567"/>
                    <a:gd name="connsiteX35" fmla="*/ 150043 w 205281"/>
                    <a:gd name="connsiteY35" fmla="*/ 138123 h 259567"/>
                    <a:gd name="connsiteX36" fmla="*/ 154806 w 205281"/>
                    <a:gd name="connsiteY36" fmla="*/ 130979 h 259567"/>
                    <a:gd name="connsiteX37" fmla="*/ 159568 w 205281"/>
                    <a:gd name="connsiteY37" fmla="*/ 123835 h 259567"/>
                    <a:gd name="connsiteX38" fmla="*/ 173856 w 205281"/>
                    <a:gd name="connsiteY38" fmla="*/ 111929 h 259567"/>
                    <a:gd name="connsiteX39" fmla="*/ 183381 w 205281"/>
                    <a:gd name="connsiteY39" fmla="*/ 97642 h 259567"/>
                    <a:gd name="connsiteX40" fmla="*/ 190525 w 205281"/>
                    <a:gd name="connsiteY40" fmla="*/ 76210 h 259567"/>
                    <a:gd name="connsiteX41" fmla="*/ 192906 w 205281"/>
                    <a:gd name="connsiteY41" fmla="*/ 69067 h 259567"/>
                    <a:gd name="connsiteX42" fmla="*/ 195287 w 205281"/>
                    <a:gd name="connsiteY42" fmla="*/ 61923 h 259567"/>
                    <a:gd name="connsiteX43" fmla="*/ 202431 w 205281"/>
                    <a:gd name="connsiteY43" fmla="*/ 45254 h 259567"/>
                    <a:gd name="connsiteX44" fmla="*/ 200050 w 205281"/>
                    <a:gd name="connsiteY44" fmla="*/ 7154 h 259567"/>
                    <a:gd name="connsiteX45" fmla="*/ 190525 w 205281"/>
                    <a:gd name="connsiteY45" fmla="*/ 4773 h 259567"/>
                    <a:gd name="connsiteX46" fmla="*/ 173856 w 205281"/>
                    <a:gd name="connsiteY46" fmla="*/ 2392 h 259567"/>
                    <a:gd name="connsiteX47" fmla="*/ 152425 w 205281"/>
                    <a:gd name="connsiteY47" fmla="*/ 2392 h 2595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205281" h="259567">
                      <a:moveTo>
                        <a:pt x="152425" y="2392"/>
                      </a:moveTo>
                      <a:lnTo>
                        <a:pt x="152425" y="2392"/>
                      </a:lnTo>
                      <a:cubicBezTo>
                        <a:pt x="146869" y="6361"/>
                        <a:pt x="140859" y="9762"/>
                        <a:pt x="135756" y="14298"/>
                      </a:cubicBezTo>
                      <a:cubicBezTo>
                        <a:pt x="122886" y="25738"/>
                        <a:pt x="140964" y="18950"/>
                        <a:pt x="121468" y="23823"/>
                      </a:cubicBezTo>
                      <a:cubicBezTo>
                        <a:pt x="116389" y="39063"/>
                        <a:pt x="123373" y="24458"/>
                        <a:pt x="111943" y="33348"/>
                      </a:cubicBezTo>
                      <a:cubicBezTo>
                        <a:pt x="106627" y="37483"/>
                        <a:pt x="102418" y="42873"/>
                        <a:pt x="97656" y="47635"/>
                      </a:cubicBezTo>
                      <a:cubicBezTo>
                        <a:pt x="95275" y="50016"/>
                        <a:pt x="93779" y="53962"/>
                        <a:pt x="90512" y="54779"/>
                      </a:cubicBezTo>
                      <a:lnTo>
                        <a:pt x="80987" y="57160"/>
                      </a:lnTo>
                      <a:cubicBezTo>
                        <a:pt x="72195" y="70350"/>
                        <a:pt x="78976" y="58060"/>
                        <a:pt x="73843" y="78592"/>
                      </a:cubicBezTo>
                      <a:cubicBezTo>
                        <a:pt x="72625" y="83462"/>
                        <a:pt x="70668" y="88117"/>
                        <a:pt x="69081" y="92879"/>
                      </a:cubicBezTo>
                      <a:cubicBezTo>
                        <a:pt x="68287" y="95260"/>
                        <a:pt x="67823" y="97778"/>
                        <a:pt x="66700" y="100023"/>
                      </a:cubicBezTo>
                      <a:cubicBezTo>
                        <a:pt x="65112" y="103198"/>
                        <a:pt x="63335" y="106285"/>
                        <a:pt x="61937" y="109548"/>
                      </a:cubicBezTo>
                      <a:cubicBezTo>
                        <a:pt x="60948" y="111855"/>
                        <a:pt x="60948" y="114603"/>
                        <a:pt x="59556" y="116692"/>
                      </a:cubicBezTo>
                      <a:cubicBezTo>
                        <a:pt x="52787" y="126846"/>
                        <a:pt x="54004" y="121849"/>
                        <a:pt x="45268" y="126217"/>
                      </a:cubicBezTo>
                      <a:cubicBezTo>
                        <a:pt x="42709" y="127497"/>
                        <a:pt x="40506" y="129392"/>
                        <a:pt x="38125" y="130979"/>
                      </a:cubicBezTo>
                      <a:cubicBezTo>
                        <a:pt x="34328" y="136675"/>
                        <a:pt x="32051" y="141100"/>
                        <a:pt x="26218" y="145267"/>
                      </a:cubicBezTo>
                      <a:cubicBezTo>
                        <a:pt x="23329" y="147330"/>
                        <a:pt x="19868" y="148442"/>
                        <a:pt x="16693" y="150029"/>
                      </a:cubicBezTo>
                      <a:cubicBezTo>
                        <a:pt x="14312" y="152410"/>
                        <a:pt x="11418" y="154371"/>
                        <a:pt x="9550" y="157173"/>
                      </a:cubicBezTo>
                      <a:cubicBezTo>
                        <a:pt x="8158" y="159262"/>
                        <a:pt x="8291" y="162072"/>
                        <a:pt x="7168" y="164317"/>
                      </a:cubicBezTo>
                      <a:cubicBezTo>
                        <a:pt x="5888" y="166876"/>
                        <a:pt x="3993" y="169079"/>
                        <a:pt x="2406" y="171460"/>
                      </a:cubicBezTo>
                      <a:cubicBezTo>
                        <a:pt x="1612" y="177810"/>
                        <a:pt x="-241" y="184116"/>
                        <a:pt x="25" y="190510"/>
                      </a:cubicBezTo>
                      <a:cubicBezTo>
                        <a:pt x="1801" y="233130"/>
                        <a:pt x="3381" y="215900"/>
                        <a:pt x="7168" y="240517"/>
                      </a:cubicBezTo>
                      <a:cubicBezTo>
                        <a:pt x="8141" y="246842"/>
                        <a:pt x="8756" y="253217"/>
                        <a:pt x="9550" y="259567"/>
                      </a:cubicBezTo>
                      <a:cubicBezTo>
                        <a:pt x="12725" y="258773"/>
                        <a:pt x="16067" y="258474"/>
                        <a:pt x="19075" y="257185"/>
                      </a:cubicBezTo>
                      <a:cubicBezTo>
                        <a:pt x="21705" y="256058"/>
                        <a:pt x="23733" y="253843"/>
                        <a:pt x="26218" y="252423"/>
                      </a:cubicBezTo>
                      <a:cubicBezTo>
                        <a:pt x="29300" y="250662"/>
                        <a:pt x="32419" y="248906"/>
                        <a:pt x="35743" y="247660"/>
                      </a:cubicBezTo>
                      <a:cubicBezTo>
                        <a:pt x="38807" y="246511"/>
                        <a:pt x="42121" y="246178"/>
                        <a:pt x="45268" y="245279"/>
                      </a:cubicBezTo>
                      <a:cubicBezTo>
                        <a:pt x="63038" y="240202"/>
                        <a:pt x="39014" y="244386"/>
                        <a:pt x="73843" y="240517"/>
                      </a:cubicBezTo>
                      <a:cubicBezTo>
                        <a:pt x="103672" y="233057"/>
                        <a:pt x="66558" y="242597"/>
                        <a:pt x="90512" y="235754"/>
                      </a:cubicBezTo>
                      <a:cubicBezTo>
                        <a:pt x="93659" y="234855"/>
                        <a:pt x="96862" y="234167"/>
                        <a:pt x="100037" y="233373"/>
                      </a:cubicBezTo>
                      <a:lnTo>
                        <a:pt x="107181" y="211942"/>
                      </a:lnTo>
                      <a:cubicBezTo>
                        <a:pt x="107975" y="209561"/>
                        <a:pt x="108170" y="206886"/>
                        <a:pt x="109562" y="204798"/>
                      </a:cubicBezTo>
                      <a:cubicBezTo>
                        <a:pt x="121167" y="187392"/>
                        <a:pt x="107002" y="209278"/>
                        <a:pt x="119087" y="188129"/>
                      </a:cubicBezTo>
                      <a:cubicBezTo>
                        <a:pt x="120507" y="185644"/>
                        <a:pt x="122186" y="183314"/>
                        <a:pt x="123850" y="180985"/>
                      </a:cubicBezTo>
                      <a:cubicBezTo>
                        <a:pt x="126157" y="177756"/>
                        <a:pt x="128993" y="174888"/>
                        <a:pt x="130993" y="171460"/>
                      </a:cubicBezTo>
                      <a:cubicBezTo>
                        <a:pt x="159174" y="123148"/>
                        <a:pt x="123603" y="177781"/>
                        <a:pt x="150043" y="138123"/>
                      </a:cubicBezTo>
                      <a:lnTo>
                        <a:pt x="154806" y="130979"/>
                      </a:lnTo>
                      <a:cubicBezTo>
                        <a:pt x="156393" y="128598"/>
                        <a:pt x="157187" y="125422"/>
                        <a:pt x="159568" y="123835"/>
                      </a:cubicBezTo>
                      <a:cubicBezTo>
                        <a:pt x="165919" y="119601"/>
                        <a:pt x="168919" y="118277"/>
                        <a:pt x="173856" y="111929"/>
                      </a:cubicBezTo>
                      <a:cubicBezTo>
                        <a:pt x="177370" y="107411"/>
                        <a:pt x="183381" y="97642"/>
                        <a:pt x="183381" y="97642"/>
                      </a:cubicBezTo>
                      <a:lnTo>
                        <a:pt x="190525" y="76210"/>
                      </a:lnTo>
                      <a:lnTo>
                        <a:pt x="192906" y="69067"/>
                      </a:lnTo>
                      <a:cubicBezTo>
                        <a:pt x="193700" y="66686"/>
                        <a:pt x="194164" y="64168"/>
                        <a:pt x="195287" y="61923"/>
                      </a:cubicBezTo>
                      <a:cubicBezTo>
                        <a:pt x="201173" y="50153"/>
                        <a:pt x="198928" y="55766"/>
                        <a:pt x="202431" y="45254"/>
                      </a:cubicBezTo>
                      <a:cubicBezTo>
                        <a:pt x="202895" y="39689"/>
                        <a:pt x="209908" y="15369"/>
                        <a:pt x="200050" y="7154"/>
                      </a:cubicBezTo>
                      <a:cubicBezTo>
                        <a:pt x="197536" y="5059"/>
                        <a:pt x="193700" y="5567"/>
                        <a:pt x="190525" y="4773"/>
                      </a:cubicBezTo>
                      <a:cubicBezTo>
                        <a:pt x="179581" y="-2523"/>
                        <a:pt x="187389" y="136"/>
                        <a:pt x="173856" y="2392"/>
                      </a:cubicBezTo>
                      <a:cubicBezTo>
                        <a:pt x="167544" y="3444"/>
                        <a:pt x="155997" y="2392"/>
                        <a:pt x="152425" y="2392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7" name="Freeform 186"/>
                <p:cNvSpPr/>
                <p:nvPr/>
              </p:nvSpPr>
              <p:spPr>
                <a:xfrm>
                  <a:off x="7146131" y="2543175"/>
                  <a:ext cx="214313" cy="278606"/>
                </a:xfrm>
                <a:custGeom>
                  <a:avLst/>
                  <a:gdLst>
                    <a:gd name="connsiteX0" fmla="*/ 0 w 214313"/>
                    <a:gd name="connsiteY0" fmla="*/ 97631 h 278606"/>
                    <a:gd name="connsiteX1" fmla="*/ 0 w 214313"/>
                    <a:gd name="connsiteY1" fmla="*/ 97631 h 278606"/>
                    <a:gd name="connsiteX2" fmla="*/ 21432 w 214313"/>
                    <a:gd name="connsiteY2" fmla="*/ 95250 h 278606"/>
                    <a:gd name="connsiteX3" fmla="*/ 33338 w 214313"/>
                    <a:gd name="connsiteY3" fmla="*/ 92869 h 278606"/>
                    <a:gd name="connsiteX4" fmla="*/ 35719 w 214313"/>
                    <a:gd name="connsiteY4" fmla="*/ 85725 h 278606"/>
                    <a:gd name="connsiteX5" fmla="*/ 40482 w 214313"/>
                    <a:gd name="connsiteY5" fmla="*/ 78581 h 278606"/>
                    <a:gd name="connsiteX6" fmla="*/ 35719 w 214313"/>
                    <a:gd name="connsiteY6" fmla="*/ 54769 h 278606"/>
                    <a:gd name="connsiteX7" fmla="*/ 30957 w 214313"/>
                    <a:gd name="connsiteY7" fmla="*/ 47625 h 278606"/>
                    <a:gd name="connsiteX8" fmla="*/ 23813 w 214313"/>
                    <a:gd name="connsiteY8" fmla="*/ 52388 h 278606"/>
                    <a:gd name="connsiteX9" fmla="*/ 19050 w 214313"/>
                    <a:gd name="connsiteY9" fmla="*/ 80963 h 278606"/>
                    <a:gd name="connsiteX10" fmla="*/ 33338 w 214313"/>
                    <a:gd name="connsiteY10" fmla="*/ 83344 h 278606"/>
                    <a:gd name="connsiteX11" fmla="*/ 54769 w 214313"/>
                    <a:gd name="connsiteY11" fmla="*/ 80963 h 278606"/>
                    <a:gd name="connsiteX12" fmla="*/ 66675 w 214313"/>
                    <a:gd name="connsiteY12" fmla="*/ 78581 h 278606"/>
                    <a:gd name="connsiteX13" fmla="*/ 142875 w 214313"/>
                    <a:gd name="connsiteY13" fmla="*/ 73819 h 278606"/>
                    <a:gd name="connsiteX14" fmla="*/ 150019 w 214313"/>
                    <a:gd name="connsiteY14" fmla="*/ 71438 h 278606"/>
                    <a:gd name="connsiteX15" fmla="*/ 166688 w 214313"/>
                    <a:gd name="connsiteY15" fmla="*/ 66675 h 278606"/>
                    <a:gd name="connsiteX16" fmla="*/ 173832 w 214313"/>
                    <a:gd name="connsiteY16" fmla="*/ 61913 h 278606"/>
                    <a:gd name="connsiteX17" fmla="*/ 176213 w 214313"/>
                    <a:gd name="connsiteY17" fmla="*/ 50006 h 278606"/>
                    <a:gd name="connsiteX18" fmla="*/ 178594 w 214313"/>
                    <a:gd name="connsiteY18" fmla="*/ 42863 h 278606"/>
                    <a:gd name="connsiteX19" fmla="*/ 180975 w 214313"/>
                    <a:gd name="connsiteY19" fmla="*/ 33338 h 278606"/>
                    <a:gd name="connsiteX20" fmla="*/ 188119 w 214313"/>
                    <a:gd name="connsiteY20" fmla="*/ 19050 h 278606"/>
                    <a:gd name="connsiteX21" fmla="*/ 197644 w 214313"/>
                    <a:gd name="connsiteY21" fmla="*/ 14288 h 278606"/>
                    <a:gd name="connsiteX22" fmla="*/ 214313 w 214313"/>
                    <a:gd name="connsiteY22" fmla="*/ 4763 h 278606"/>
                    <a:gd name="connsiteX23" fmla="*/ 204788 w 214313"/>
                    <a:gd name="connsiteY23" fmla="*/ 0 h 278606"/>
                    <a:gd name="connsiteX24" fmla="*/ 185738 w 214313"/>
                    <a:gd name="connsiteY24" fmla="*/ 11906 h 278606"/>
                    <a:gd name="connsiteX25" fmla="*/ 176213 w 214313"/>
                    <a:gd name="connsiteY25" fmla="*/ 16669 h 278606"/>
                    <a:gd name="connsiteX26" fmla="*/ 154782 w 214313"/>
                    <a:gd name="connsiteY26" fmla="*/ 33338 h 278606"/>
                    <a:gd name="connsiteX27" fmla="*/ 150019 w 214313"/>
                    <a:gd name="connsiteY27" fmla="*/ 42863 h 278606"/>
                    <a:gd name="connsiteX28" fmla="*/ 147638 w 214313"/>
                    <a:gd name="connsiteY28" fmla="*/ 52388 h 278606"/>
                    <a:gd name="connsiteX29" fmla="*/ 142875 w 214313"/>
                    <a:gd name="connsiteY29" fmla="*/ 59531 h 278606"/>
                    <a:gd name="connsiteX30" fmla="*/ 145257 w 214313"/>
                    <a:gd name="connsiteY30" fmla="*/ 66675 h 278606"/>
                    <a:gd name="connsiteX31" fmla="*/ 171450 w 214313"/>
                    <a:gd name="connsiteY31" fmla="*/ 78581 h 278606"/>
                    <a:gd name="connsiteX32" fmla="*/ 176213 w 214313"/>
                    <a:gd name="connsiteY32" fmla="*/ 107156 h 278606"/>
                    <a:gd name="connsiteX33" fmla="*/ 185738 w 214313"/>
                    <a:gd name="connsiteY33" fmla="*/ 121444 h 278606"/>
                    <a:gd name="connsiteX34" fmla="*/ 195263 w 214313"/>
                    <a:gd name="connsiteY34" fmla="*/ 142875 h 278606"/>
                    <a:gd name="connsiteX35" fmla="*/ 207169 w 214313"/>
                    <a:gd name="connsiteY35" fmla="*/ 164306 h 278606"/>
                    <a:gd name="connsiteX36" fmla="*/ 209550 w 214313"/>
                    <a:gd name="connsiteY36" fmla="*/ 178594 h 278606"/>
                    <a:gd name="connsiteX37" fmla="*/ 211932 w 214313"/>
                    <a:gd name="connsiteY37" fmla="*/ 185738 h 278606"/>
                    <a:gd name="connsiteX38" fmla="*/ 209550 w 214313"/>
                    <a:gd name="connsiteY38" fmla="*/ 219075 h 278606"/>
                    <a:gd name="connsiteX39" fmla="*/ 204788 w 214313"/>
                    <a:gd name="connsiteY39" fmla="*/ 233363 h 278606"/>
                    <a:gd name="connsiteX40" fmla="*/ 190500 w 214313"/>
                    <a:gd name="connsiteY40" fmla="*/ 245269 h 278606"/>
                    <a:gd name="connsiteX41" fmla="*/ 176213 w 214313"/>
                    <a:gd name="connsiteY41" fmla="*/ 250031 h 278606"/>
                    <a:gd name="connsiteX42" fmla="*/ 161925 w 214313"/>
                    <a:gd name="connsiteY42" fmla="*/ 259556 h 278606"/>
                    <a:gd name="connsiteX43" fmla="*/ 138113 w 214313"/>
                    <a:gd name="connsiteY43" fmla="*/ 273844 h 278606"/>
                    <a:gd name="connsiteX44" fmla="*/ 123825 w 214313"/>
                    <a:gd name="connsiteY44" fmla="*/ 278606 h 278606"/>
                    <a:gd name="connsiteX45" fmla="*/ 109538 w 214313"/>
                    <a:gd name="connsiteY45" fmla="*/ 266700 h 278606"/>
                    <a:gd name="connsiteX46" fmla="*/ 100013 w 214313"/>
                    <a:gd name="connsiteY46" fmla="*/ 259556 h 278606"/>
                    <a:gd name="connsiteX47" fmla="*/ 92869 w 214313"/>
                    <a:gd name="connsiteY47" fmla="*/ 252413 h 278606"/>
                    <a:gd name="connsiteX48" fmla="*/ 85725 w 214313"/>
                    <a:gd name="connsiteY48" fmla="*/ 247650 h 278606"/>
                    <a:gd name="connsiteX49" fmla="*/ 76200 w 214313"/>
                    <a:gd name="connsiteY49" fmla="*/ 240506 h 278606"/>
                    <a:gd name="connsiteX50" fmla="*/ 69057 w 214313"/>
                    <a:gd name="connsiteY50" fmla="*/ 216694 h 278606"/>
                    <a:gd name="connsiteX51" fmla="*/ 64294 w 214313"/>
                    <a:gd name="connsiteY51" fmla="*/ 166688 h 278606"/>
                    <a:gd name="connsiteX52" fmla="*/ 61913 w 214313"/>
                    <a:gd name="connsiteY52" fmla="*/ 152400 h 278606"/>
                    <a:gd name="connsiteX53" fmla="*/ 57150 w 214313"/>
                    <a:gd name="connsiteY53" fmla="*/ 145256 h 278606"/>
                    <a:gd name="connsiteX54" fmla="*/ 50007 w 214313"/>
                    <a:gd name="connsiteY54" fmla="*/ 138113 h 278606"/>
                    <a:gd name="connsiteX55" fmla="*/ 26194 w 214313"/>
                    <a:gd name="connsiteY55" fmla="*/ 135731 h 278606"/>
                    <a:gd name="connsiteX56" fmla="*/ 19050 w 214313"/>
                    <a:gd name="connsiteY56" fmla="*/ 100013 h 278606"/>
                    <a:gd name="connsiteX57" fmla="*/ 0 w 214313"/>
                    <a:gd name="connsiteY57" fmla="*/ 97631 h 2786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214313" h="278606">
                      <a:moveTo>
                        <a:pt x="0" y="97631"/>
                      </a:moveTo>
                      <a:lnTo>
                        <a:pt x="0" y="97631"/>
                      </a:lnTo>
                      <a:cubicBezTo>
                        <a:pt x="7144" y="96837"/>
                        <a:pt x="14316" y="96266"/>
                        <a:pt x="21432" y="95250"/>
                      </a:cubicBezTo>
                      <a:cubicBezTo>
                        <a:pt x="25439" y="94678"/>
                        <a:pt x="29971" y="95114"/>
                        <a:pt x="33338" y="92869"/>
                      </a:cubicBezTo>
                      <a:cubicBezTo>
                        <a:pt x="35427" y="91477"/>
                        <a:pt x="34596" y="87970"/>
                        <a:pt x="35719" y="85725"/>
                      </a:cubicBezTo>
                      <a:cubicBezTo>
                        <a:pt x="36999" y="83165"/>
                        <a:pt x="38894" y="80962"/>
                        <a:pt x="40482" y="78581"/>
                      </a:cubicBezTo>
                      <a:cubicBezTo>
                        <a:pt x="38894" y="70644"/>
                        <a:pt x="38100" y="62506"/>
                        <a:pt x="35719" y="54769"/>
                      </a:cubicBezTo>
                      <a:cubicBezTo>
                        <a:pt x="34877" y="52034"/>
                        <a:pt x="33763" y="48186"/>
                        <a:pt x="30957" y="47625"/>
                      </a:cubicBezTo>
                      <a:cubicBezTo>
                        <a:pt x="28151" y="47064"/>
                        <a:pt x="26194" y="50800"/>
                        <a:pt x="23813" y="52388"/>
                      </a:cubicBezTo>
                      <a:cubicBezTo>
                        <a:pt x="23107" y="55921"/>
                        <a:pt x="18156" y="79532"/>
                        <a:pt x="19050" y="80963"/>
                      </a:cubicBezTo>
                      <a:cubicBezTo>
                        <a:pt x="21609" y="85057"/>
                        <a:pt x="28575" y="82550"/>
                        <a:pt x="33338" y="83344"/>
                      </a:cubicBezTo>
                      <a:cubicBezTo>
                        <a:pt x="40482" y="82550"/>
                        <a:pt x="47654" y="81980"/>
                        <a:pt x="54769" y="80963"/>
                      </a:cubicBezTo>
                      <a:cubicBezTo>
                        <a:pt x="58776" y="80391"/>
                        <a:pt x="62650" y="79005"/>
                        <a:pt x="66675" y="78581"/>
                      </a:cubicBezTo>
                      <a:cubicBezTo>
                        <a:pt x="81870" y="76981"/>
                        <a:pt x="130523" y="74505"/>
                        <a:pt x="142875" y="73819"/>
                      </a:cubicBezTo>
                      <a:cubicBezTo>
                        <a:pt x="145256" y="73025"/>
                        <a:pt x="147615" y="72159"/>
                        <a:pt x="150019" y="71438"/>
                      </a:cubicBezTo>
                      <a:cubicBezTo>
                        <a:pt x="155554" y="69777"/>
                        <a:pt x="161323" y="68821"/>
                        <a:pt x="166688" y="66675"/>
                      </a:cubicBezTo>
                      <a:cubicBezTo>
                        <a:pt x="169345" y="65612"/>
                        <a:pt x="171451" y="63500"/>
                        <a:pt x="173832" y="61913"/>
                      </a:cubicBezTo>
                      <a:cubicBezTo>
                        <a:pt x="174626" y="57944"/>
                        <a:pt x="175231" y="53933"/>
                        <a:pt x="176213" y="50006"/>
                      </a:cubicBezTo>
                      <a:cubicBezTo>
                        <a:pt x="176822" y="47571"/>
                        <a:pt x="177905" y="45276"/>
                        <a:pt x="178594" y="42863"/>
                      </a:cubicBezTo>
                      <a:cubicBezTo>
                        <a:pt x="179493" y="39716"/>
                        <a:pt x="180076" y="36485"/>
                        <a:pt x="180975" y="33338"/>
                      </a:cubicBezTo>
                      <a:cubicBezTo>
                        <a:pt x="182295" y="28718"/>
                        <a:pt x="184207" y="22310"/>
                        <a:pt x="188119" y="19050"/>
                      </a:cubicBezTo>
                      <a:cubicBezTo>
                        <a:pt x="190846" y="16778"/>
                        <a:pt x="194562" y="16049"/>
                        <a:pt x="197644" y="14288"/>
                      </a:cubicBezTo>
                      <a:cubicBezTo>
                        <a:pt x="221204" y="825"/>
                        <a:pt x="185531" y="19153"/>
                        <a:pt x="214313" y="4763"/>
                      </a:cubicBezTo>
                      <a:cubicBezTo>
                        <a:pt x="211138" y="3175"/>
                        <a:pt x="208338" y="0"/>
                        <a:pt x="204788" y="0"/>
                      </a:cubicBezTo>
                      <a:cubicBezTo>
                        <a:pt x="193015" y="0"/>
                        <a:pt x="193337" y="6478"/>
                        <a:pt x="185738" y="11906"/>
                      </a:cubicBezTo>
                      <a:cubicBezTo>
                        <a:pt x="182849" y="13969"/>
                        <a:pt x="178985" y="14451"/>
                        <a:pt x="176213" y="16669"/>
                      </a:cubicBezTo>
                      <a:cubicBezTo>
                        <a:pt x="153266" y="35027"/>
                        <a:pt x="170880" y="27970"/>
                        <a:pt x="154782" y="33338"/>
                      </a:cubicBezTo>
                      <a:cubicBezTo>
                        <a:pt x="153194" y="36513"/>
                        <a:pt x="151265" y="39539"/>
                        <a:pt x="150019" y="42863"/>
                      </a:cubicBezTo>
                      <a:cubicBezTo>
                        <a:pt x="148870" y="45927"/>
                        <a:pt x="148927" y="49380"/>
                        <a:pt x="147638" y="52388"/>
                      </a:cubicBezTo>
                      <a:cubicBezTo>
                        <a:pt x="146511" y="55018"/>
                        <a:pt x="144463" y="57150"/>
                        <a:pt x="142875" y="59531"/>
                      </a:cubicBezTo>
                      <a:cubicBezTo>
                        <a:pt x="143669" y="61912"/>
                        <a:pt x="142972" y="65636"/>
                        <a:pt x="145257" y="66675"/>
                      </a:cubicBezTo>
                      <a:cubicBezTo>
                        <a:pt x="174157" y="79812"/>
                        <a:pt x="165695" y="61315"/>
                        <a:pt x="171450" y="78581"/>
                      </a:cubicBezTo>
                      <a:cubicBezTo>
                        <a:pt x="171887" y="82513"/>
                        <a:pt x="172335" y="100175"/>
                        <a:pt x="176213" y="107156"/>
                      </a:cubicBezTo>
                      <a:cubicBezTo>
                        <a:pt x="178993" y="112160"/>
                        <a:pt x="185738" y="121444"/>
                        <a:pt x="185738" y="121444"/>
                      </a:cubicBezTo>
                      <a:cubicBezTo>
                        <a:pt x="191405" y="138446"/>
                        <a:pt x="187715" y="131554"/>
                        <a:pt x="195263" y="142875"/>
                      </a:cubicBezTo>
                      <a:cubicBezTo>
                        <a:pt x="201090" y="160358"/>
                        <a:pt x="196475" y="153613"/>
                        <a:pt x="207169" y="164306"/>
                      </a:cubicBezTo>
                      <a:cubicBezTo>
                        <a:pt x="207963" y="169069"/>
                        <a:pt x="208503" y="173881"/>
                        <a:pt x="209550" y="178594"/>
                      </a:cubicBezTo>
                      <a:cubicBezTo>
                        <a:pt x="210095" y="181044"/>
                        <a:pt x="211932" y="183228"/>
                        <a:pt x="211932" y="185738"/>
                      </a:cubicBezTo>
                      <a:cubicBezTo>
                        <a:pt x="211932" y="196879"/>
                        <a:pt x="211203" y="208058"/>
                        <a:pt x="209550" y="219075"/>
                      </a:cubicBezTo>
                      <a:cubicBezTo>
                        <a:pt x="208805" y="224040"/>
                        <a:pt x="208338" y="229813"/>
                        <a:pt x="204788" y="233363"/>
                      </a:cubicBezTo>
                      <a:cubicBezTo>
                        <a:pt x="200303" y="237847"/>
                        <a:pt x="196466" y="242618"/>
                        <a:pt x="190500" y="245269"/>
                      </a:cubicBezTo>
                      <a:cubicBezTo>
                        <a:pt x="185913" y="247308"/>
                        <a:pt x="176213" y="250031"/>
                        <a:pt x="176213" y="250031"/>
                      </a:cubicBezTo>
                      <a:cubicBezTo>
                        <a:pt x="160357" y="265887"/>
                        <a:pt x="177434" y="250940"/>
                        <a:pt x="161925" y="259556"/>
                      </a:cubicBezTo>
                      <a:cubicBezTo>
                        <a:pt x="147555" y="267539"/>
                        <a:pt x="150977" y="268699"/>
                        <a:pt x="138113" y="273844"/>
                      </a:cubicBezTo>
                      <a:cubicBezTo>
                        <a:pt x="133452" y="275708"/>
                        <a:pt x="123825" y="278606"/>
                        <a:pt x="123825" y="278606"/>
                      </a:cubicBezTo>
                      <a:cubicBezTo>
                        <a:pt x="105638" y="274060"/>
                        <a:pt x="121423" y="280567"/>
                        <a:pt x="109538" y="266700"/>
                      </a:cubicBezTo>
                      <a:cubicBezTo>
                        <a:pt x="106955" y="263687"/>
                        <a:pt x="103026" y="262139"/>
                        <a:pt x="100013" y="259556"/>
                      </a:cubicBezTo>
                      <a:cubicBezTo>
                        <a:pt x="97456" y="257365"/>
                        <a:pt x="95456" y="254569"/>
                        <a:pt x="92869" y="252413"/>
                      </a:cubicBezTo>
                      <a:cubicBezTo>
                        <a:pt x="90670" y="250581"/>
                        <a:pt x="88054" y="249314"/>
                        <a:pt x="85725" y="247650"/>
                      </a:cubicBezTo>
                      <a:cubicBezTo>
                        <a:pt x="82496" y="245343"/>
                        <a:pt x="79375" y="242887"/>
                        <a:pt x="76200" y="240506"/>
                      </a:cubicBezTo>
                      <a:cubicBezTo>
                        <a:pt x="70403" y="223114"/>
                        <a:pt x="72655" y="231089"/>
                        <a:pt x="69057" y="216694"/>
                      </a:cubicBezTo>
                      <a:cubicBezTo>
                        <a:pt x="67469" y="200025"/>
                        <a:pt x="66143" y="183330"/>
                        <a:pt x="64294" y="166688"/>
                      </a:cubicBezTo>
                      <a:cubicBezTo>
                        <a:pt x="63761" y="161889"/>
                        <a:pt x="63440" y="156981"/>
                        <a:pt x="61913" y="152400"/>
                      </a:cubicBezTo>
                      <a:cubicBezTo>
                        <a:pt x="61008" y="149685"/>
                        <a:pt x="58982" y="147455"/>
                        <a:pt x="57150" y="145256"/>
                      </a:cubicBezTo>
                      <a:cubicBezTo>
                        <a:pt x="54994" y="142669"/>
                        <a:pt x="53225" y="139103"/>
                        <a:pt x="50007" y="138113"/>
                      </a:cubicBezTo>
                      <a:cubicBezTo>
                        <a:pt x="42382" y="135767"/>
                        <a:pt x="34132" y="136525"/>
                        <a:pt x="26194" y="135731"/>
                      </a:cubicBezTo>
                      <a:cubicBezTo>
                        <a:pt x="19159" y="114625"/>
                        <a:pt x="21987" y="126433"/>
                        <a:pt x="19050" y="100013"/>
                      </a:cubicBezTo>
                      <a:cubicBezTo>
                        <a:pt x="6407" y="105070"/>
                        <a:pt x="3175" y="98028"/>
                        <a:pt x="0" y="97631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8" name="Freeform 187"/>
                <p:cNvSpPr/>
                <p:nvPr/>
              </p:nvSpPr>
              <p:spPr>
                <a:xfrm>
                  <a:off x="6493663" y="2667000"/>
                  <a:ext cx="147643" cy="257175"/>
                </a:xfrm>
                <a:custGeom>
                  <a:avLst/>
                  <a:gdLst>
                    <a:gd name="connsiteX0" fmla="*/ 126212 w 147643"/>
                    <a:gd name="connsiteY0" fmla="*/ 0 h 257175"/>
                    <a:gd name="connsiteX1" fmla="*/ 126212 w 147643"/>
                    <a:gd name="connsiteY1" fmla="*/ 0 h 257175"/>
                    <a:gd name="connsiteX2" fmla="*/ 64300 w 147643"/>
                    <a:gd name="connsiteY2" fmla="*/ 7144 h 257175"/>
                    <a:gd name="connsiteX3" fmla="*/ 54775 w 147643"/>
                    <a:gd name="connsiteY3" fmla="*/ 28575 h 257175"/>
                    <a:gd name="connsiteX4" fmla="*/ 45250 w 147643"/>
                    <a:gd name="connsiteY4" fmla="*/ 30956 h 257175"/>
                    <a:gd name="connsiteX5" fmla="*/ 23818 w 147643"/>
                    <a:gd name="connsiteY5" fmla="*/ 45244 h 257175"/>
                    <a:gd name="connsiteX6" fmla="*/ 16675 w 147643"/>
                    <a:gd name="connsiteY6" fmla="*/ 50006 h 257175"/>
                    <a:gd name="connsiteX7" fmla="*/ 2387 w 147643"/>
                    <a:gd name="connsiteY7" fmla="*/ 47625 h 257175"/>
                    <a:gd name="connsiteX8" fmla="*/ 6 w 147643"/>
                    <a:gd name="connsiteY8" fmla="*/ 54769 h 257175"/>
                    <a:gd name="connsiteX9" fmla="*/ 2387 w 147643"/>
                    <a:gd name="connsiteY9" fmla="*/ 85725 h 257175"/>
                    <a:gd name="connsiteX10" fmla="*/ 11912 w 147643"/>
                    <a:gd name="connsiteY10" fmla="*/ 100013 h 257175"/>
                    <a:gd name="connsiteX11" fmla="*/ 16675 w 147643"/>
                    <a:gd name="connsiteY11" fmla="*/ 147638 h 257175"/>
                    <a:gd name="connsiteX12" fmla="*/ 21437 w 147643"/>
                    <a:gd name="connsiteY12" fmla="*/ 173831 h 257175"/>
                    <a:gd name="connsiteX13" fmla="*/ 26200 w 147643"/>
                    <a:gd name="connsiteY13" fmla="*/ 204788 h 257175"/>
                    <a:gd name="connsiteX14" fmla="*/ 30962 w 147643"/>
                    <a:gd name="connsiteY14" fmla="*/ 211931 h 257175"/>
                    <a:gd name="connsiteX15" fmla="*/ 38106 w 147643"/>
                    <a:gd name="connsiteY15" fmla="*/ 226219 h 257175"/>
                    <a:gd name="connsiteX16" fmla="*/ 47631 w 147643"/>
                    <a:gd name="connsiteY16" fmla="*/ 230981 h 257175"/>
                    <a:gd name="connsiteX17" fmla="*/ 54775 w 147643"/>
                    <a:gd name="connsiteY17" fmla="*/ 235744 h 257175"/>
                    <a:gd name="connsiteX18" fmla="*/ 61918 w 147643"/>
                    <a:gd name="connsiteY18" fmla="*/ 242888 h 257175"/>
                    <a:gd name="connsiteX19" fmla="*/ 69062 w 147643"/>
                    <a:gd name="connsiteY19" fmla="*/ 245269 h 257175"/>
                    <a:gd name="connsiteX20" fmla="*/ 78587 w 147643"/>
                    <a:gd name="connsiteY20" fmla="*/ 250031 h 257175"/>
                    <a:gd name="connsiteX21" fmla="*/ 92875 w 147643"/>
                    <a:gd name="connsiteY21" fmla="*/ 254794 h 257175"/>
                    <a:gd name="connsiteX22" fmla="*/ 100018 w 147643"/>
                    <a:gd name="connsiteY22" fmla="*/ 257175 h 257175"/>
                    <a:gd name="connsiteX23" fmla="*/ 116687 w 147643"/>
                    <a:gd name="connsiteY23" fmla="*/ 252413 h 257175"/>
                    <a:gd name="connsiteX24" fmla="*/ 130975 w 147643"/>
                    <a:gd name="connsiteY24" fmla="*/ 245269 h 257175"/>
                    <a:gd name="connsiteX25" fmla="*/ 133356 w 147643"/>
                    <a:gd name="connsiteY25" fmla="*/ 238125 h 257175"/>
                    <a:gd name="connsiteX26" fmla="*/ 138118 w 147643"/>
                    <a:gd name="connsiteY26" fmla="*/ 230981 h 257175"/>
                    <a:gd name="connsiteX27" fmla="*/ 142881 w 147643"/>
                    <a:gd name="connsiteY27" fmla="*/ 216694 h 257175"/>
                    <a:gd name="connsiteX28" fmla="*/ 142881 w 147643"/>
                    <a:gd name="connsiteY28" fmla="*/ 138113 h 257175"/>
                    <a:gd name="connsiteX29" fmla="*/ 145262 w 147643"/>
                    <a:gd name="connsiteY29" fmla="*/ 130969 h 257175"/>
                    <a:gd name="connsiteX30" fmla="*/ 142881 w 147643"/>
                    <a:gd name="connsiteY30" fmla="*/ 123825 h 257175"/>
                    <a:gd name="connsiteX31" fmla="*/ 147643 w 147643"/>
                    <a:gd name="connsiteY31" fmla="*/ 104775 h 257175"/>
                    <a:gd name="connsiteX32" fmla="*/ 145262 w 147643"/>
                    <a:gd name="connsiteY32" fmla="*/ 69056 h 257175"/>
                    <a:gd name="connsiteX33" fmla="*/ 142881 w 147643"/>
                    <a:gd name="connsiteY33" fmla="*/ 61913 h 257175"/>
                    <a:gd name="connsiteX34" fmla="*/ 138118 w 147643"/>
                    <a:gd name="connsiteY34" fmla="*/ 33338 h 257175"/>
                    <a:gd name="connsiteX35" fmla="*/ 135737 w 147643"/>
                    <a:gd name="connsiteY35" fmla="*/ 9525 h 257175"/>
                    <a:gd name="connsiteX36" fmla="*/ 126212 w 147643"/>
                    <a:gd name="connsiteY36" fmla="*/ 0 h 25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147643" h="257175">
                      <a:moveTo>
                        <a:pt x="126212" y="0"/>
                      </a:moveTo>
                      <a:lnTo>
                        <a:pt x="126212" y="0"/>
                      </a:lnTo>
                      <a:cubicBezTo>
                        <a:pt x="68943" y="4980"/>
                        <a:pt x="88828" y="-1032"/>
                        <a:pt x="64300" y="7144"/>
                      </a:cubicBezTo>
                      <a:cubicBezTo>
                        <a:pt x="62560" y="17581"/>
                        <a:pt x="64498" y="23019"/>
                        <a:pt x="54775" y="28575"/>
                      </a:cubicBezTo>
                      <a:cubicBezTo>
                        <a:pt x="51934" y="30199"/>
                        <a:pt x="48425" y="30162"/>
                        <a:pt x="45250" y="30956"/>
                      </a:cubicBezTo>
                      <a:lnTo>
                        <a:pt x="23818" y="45244"/>
                      </a:lnTo>
                      <a:lnTo>
                        <a:pt x="16675" y="50006"/>
                      </a:lnTo>
                      <a:cubicBezTo>
                        <a:pt x="11912" y="49212"/>
                        <a:pt x="7030" y="46298"/>
                        <a:pt x="2387" y="47625"/>
                      </a:cubicBezTo>
                      <a:cubicBezTo>
                        <a:pt x="-27" y="48315"/>
                        <a:pt x="6" y="52259"/>
                        <a:pt x="6" y="54769"/>
                      </a:cubicBezTo>
                      <a:cubicBezTo>
                        <a:pt x="6" y="65118"/>
                        <a:pt x="-247" y="75717"/>
                        <a:pt x="2387" y="85725"/>
                      </a:cubicBezTo>
                      <a:cubicBezTo>
                        <a:pt x="3844" y="91260"/>
                        <a:pt x="11912" y="100013"/>
                        <a:pt x="11912" y="100013"/>
                      </a:cubicBezTo>
                      <a:cubicBezTo>
                        <a:pt x="13373" y="117551"/>
                        <a:pt x="14079" y="130764"/>
                        <a:pt x="16675" y="147638"/>
                      </a:cubicBezTo>
                      <a:cubicBezTo>
                        <a:pt x="19922" y="168744"/>
                        <a:pt x="18487" y="150225"/>
                        <a:pt x="21437" y="173831"/>
                      </a:cubicBezTo>
                      <a:cubicBezTo>
                        <a:pt x="22349" y="181127"/>
                        <a:pt x="21836" y="196060"/>
                        <a:pt x="26200" y="204788"/>
                      </a:cubicBezTo>
                      <a:cubicBezTo>
                        <a:pt x="27480" y="207347"/>
                        <a:pt x="29375" y="209550"/>
                        <a:pt x="30962" y="211931"/>
                      </a:cubicBezTo>
                      <a:cubicBezTo>
                        <a:pt x="32587" y="216808"/>
                        <a:pt x="33844" y="222668"/>
                        <a:pt x="38106" y="226219"/>
                      </a:cubicBezTo>
                      <a:cubicBezTo>
                        <a:pt x="40833" y="228491"/>
                        <a:pt x="44549" y="229220"/>
                        <a:pt x="47631" y="230981"/>
                      </a:cubicBezTo>
                      <a:cubicBezTo>
                        <a:pt x="50116" y="232401"/>
                        <a:pt x="52576" y="233912"/>
                        <a:pt x="54775" y="235744"/>
                      </a:cubicBezTo>
                      <a:cubicBezTo>
                        <a:pt x="57362" y="237900"/>
                        <a:pt x="59116" y="241020"/>
                        <a:pt x="61918" y="242888"/>
                      </a:cubicBezTo>
                      <a:cubicBezTo>
                        <a:pt x="64007" y="244280"/>
                        <a:pt x="66755" y="244280"/>
                        <a:pt x="69062" y="245269"/>
                      </a:cubicBezTo>
                      <a:cubicBezTo>
                        <a:pt x="72325" y="246667"/>
                        <a:pt x="75291" y="248713"/>
                        <a:pt x="78587" y="250031"/>
                      </a:cubicBezTo>
                      <a:cubicBezTo>
                        <a:pt x="83248" y="251895"/>
                        <a:pt x="88112" y="253206"/>
                        <a:pt x="92875" y="254794"/>
                      </a:cubicBezTo>
                      <a:lnTo>
                        <a:pt x="100018" y="257175"/>
                      </a:lnTo>
                      <a:cubicBezTo>
                        <a:pt x="103068" y="256412"/>
                        <a:pt x="113272" y="254121"/>
                        <a:pt x="116687" y="252413"/>
                      </a:cubicBezTo>
                      <a:cubicBezTo>
                        <a:pt x="135152" y="243181"/>
                        <a:pt x="113019" y="251254"/>
                        <a:pt x="130975" y="245269"/>
                      </a:cubicBezTo>
                      <a:cubicBezTo>
                        <a:pt x="131769" y="242888"/>
                        <a:pt x="132234" y="240370"/>
                        <a:pt x="133356" y="238125"/>
                      </a:cubicBezTo>
                      <a:cubicBezTo>
                        <a:pt x="134636" y="235565"/>
                        <a:pt x="136956" y="233596"/>
                        <a:pt x="138118" y="230981"/>
                      </a:cubicBezTo>
                      <a:cubicBezTo>
                        <a:pt x="140157" y="226394"/>
                        <a:pt x="142881" y="216694"/>
                        <a:pt x="142881" y="216694"/>
                      </a:cubicBezTo>
                      <a:cubicBezTo>
                        <a:pt x="140726" y="177905"/>
                        <a:pt x="138808" y="174777"/>
                        <a:pt x="142881" y="138113"/>
                      </a:cubicBezTo>
                      <a:cubicBezTo>
                        <a:pt x="143158" y="135618"/>
                        <a:pt x="144468" y="133350"/>
                        <a:pt x="145262" y="130969"/>
                      </a:cubicBezTo>
                      <a:cubicBezTo>
                        <a:pt x="144468" y="128588"/>
                        <a:pt x="142881" y="126335"/>
                        <a:pt x="142881" y="123825"/>
                      </a:cubicBezTo>
                      <a:cubicBezTo>
                        <a:pt x="142881" y="118079"/>
                        <a:pt x="145764" y="110412"/>
                        <a:pt x="147643" y="104775"/>
                      </a:cubicBezTo>
                      <a:cubicBezTo>
                        <a:pt x="146849" y="92869"/>
                        <a:pt x="146580" y="80916"/>
                        <a:pt x="145262" y="69056"/>
                      </a:cubicBezTo>
                      <a:cubicBezTo>
                        <a:pt x="144985" y="66562"/>
                        <a:pt x="143490" y="64348"/>
                        <a:pt x="142881" y="61913"/>
                      </a:cubicBezTo>
                      <a:cubicBezTo>
                        <a:pt x="140885" y="53928"/>
                        <a:pt x="139013" y="40943"/>
                        <a:pt x="138118" y="33338"/>
                      </a:cubicBezTo>
                      <a:cubicBezTo>
                        <a:pt x="137186" y="25415"/>
                        <a:pt x="138260" y="17093"/>
                        <a:pt x="135737" y="9525"/>
                      </a:cubicBezTo>
                      <a:cubicBezTo>
                        <a:pt x="133709" y="3442"/>
                        <a:pt x="127799" y="1587"/>
                        <a:pt x="126212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9" name="Freeform 188"/>
                <p:cNvSpPr/>
                <p:nvPr/>
              </p:nvSpPr>
              <p:spPr>
                <a:xfrm>
                  <a:off x="6648450" y="2700037"/>
                  <a:ext cx="166688" cy="224138"/>
                </a:xfrm>
                <a:custGeom>
                  <a:avLst/>
                  <a:gdLst>
                    <a:gd name="connsiteX0" fmla="*/ 2381 w 166688"/>
                    <a:gd name="connsiteY0" fmla="*/ 38401 h 224138"/>
                    <a:gd name="connsiteX1" fmla="*/ 2381 w 166688"/>
                    <a:gd name="connsiteY1" fmla="*/ 38401 h 224138"/>
                    <a:gd name="connsiteX2" fmla="*/ 61913 w 166688"/>
                    <a:gd name="connsiteY2" fmla="*/ 38401 h 224138"/>
                    <a:gd name="connsiteX3" fmla="*/ 66675 w 166688"/>
                    <a:gd name="connsiteY3" fmla="*/ 45544 h 224138"/>
                    <a:gd name="connsiteX4" fmla="*/ 73819 w 166688"/>
                    <a:gd name="connsiteY4" fmla="*/ 52688 h 224138"/>
                    <a:gd name="connsiteX5" fmla="*/ 90488 w 166688"/>
                    <a:gd name="connsiteY5" fmla="*/ 62213 h 224138"/>
                    <a:gd name="connsiteX6" fmla="*/ 97631 w 166688"/>
                    <a:gd name="connsiteY6" fmla="*/ 64594 h 224138"/>
                    <a:gd name="connsiteX7" fmla="*/ 107156 w 166688"/>
                    <a:gd name="connsiteY7" fmla="*/ 69357 h 224138"/>
                    <a:gd name="connsiteX8" fmla="*/ 111919 w 166688"/>
                    <a:gd name="connsiteY8" fmla="*/ 59832 h 224138"/>
                    <a:gd name="connsiteX9" fmla="*/ 114300 w 166688"/>
                    <a:gd name="connsiteY9" fmla="*/ 52688 h 224138"/>
                    <a:gd name="connsiteX10" fmla="*/ 107156 w 166688"/>
                    <a:gd name="connsiteY10" fmla="*/ 50307 h 224138"/>
                    <a:gd name="connsiteX11" fmla="*/ 121444 w 166688"/>
                    <a:gd name="connsiteY11" fmla="*/ 40782 h 224138"/>
                    <a:gd name="connsiteX12" fmla="*/ 128588 w 166688"/>
                    <a:gd name="connsiteY12" fmla="*/ 33638 h 224138"/>
                    <a:gd name="connsiteX13" fmla="*/ 142875 w 166688"/>
                    <a:gd name="connsiteY13" fmla="*/ 19351 h 224138"/>
                    <a:gd name="connsiteX14" fmla="*/ 145256 w 166688"/>
                    <a:gd name="connsiteY14" fmla="*/ 12207 h 224138"/>
                    <a:gd name="connsiteX15" fmla="*/ 147638 w 166688"/>
                    <a:gd name="connsiteY15" fmla="*/ 301 h 224138"/>
                    <a:gd name="connsiteX16" fmla="*/ 150019 w 166688"/>
                    <a:gd name="connsiteY16" fmla="*/ 7444 h 224138"/>
                    <a:gd name="connsiteX17" fmla="*/ 152400 w 166688"/>
                    <a:gd name="connsiteY17" fmla="*/ 69357 h 224138"/>
                    <a:gd name="connsiteX18" fmla="*/ 157163 w 166688"/>
                    <a:gd name="connsiteY18" fmla="*/ 76501 h 224138"/>
                    <a:gd name="connsiteX19" fmla="*/ 159544 w 166688"/>
                    <a:gd name="connsiteY19" fmla="*/ 83644 h 224138"/>
                    <a:gd name="connsiteX20" fmla="*/ 161925 w 166688"/>
                    <a:gd name="connsiteY20" fmla="*/ 112219 h 224138"/>
                    <a:gd name="connsiteX21" fmla="*/ 166688 w 166688"/>
                    <a:gd name="connsiteY21" fmla="*/ 126507 h 224138"/>
                    <a:gd name="connsiteX22" fmla="*/ 161925 w 166688"/>
                    <a:gd name="connsiteY22" fmla="*/ 171751 h 224138"/>
                    <a:gd name="connsiteX23" fmla="*/ 157163 w 166688"/>
                    <a:gd name="connsiteY23" fmla="*/ 181276 h 224138"/>
                    <a:gd name="connsiteX24" fmla="*/ 154781 w 166688"/>
                    <a:gd name="connsiteY24" fmla="*/ 188419 h 224138"/>
                    <a:gd name="connsiteX25" fmla="*/ 142875 w 166688"/>
                    <a:gd name="connsiteY25" fmla="*/ 202707 h 224138"/>
                    <a:gd name="connsiteX26" fmla="*/ 128588 w 166688"/>
                    <a:gd name="connsiteY26" fmla="*/ 207469 h 224138"/>
                    <a:gd name="connsiteX27" fmla="*/ 121444 w 166688"/>
                    <a:gd name="connsiteY27" fmla="*/ 209851 h 224138"/>
                    <a:gd name="connsiteX28" fmla="*/ 107156 w 166688"/>
                    <a:gd name="connsiteY28" fmla="*/ 216994 h 224138"/>
                    <a:gd name="connsiteX29" fmla="*/ 97631 w 166688"/>
                    <a:gd name="connsiteY29" fmla="*/ 219376 h 224138"/>
                    <a:gd name="connsiteX30" fmla="*/ 83344 w 166688"/>
                    <a:gd name="connsiteY30" fmla="*/ 224138 h 224138"/>
                    <a:gd name="connsiteX31" fmla="*/ 35719 w 166688"/>
                    <a:gd name="connsiteY31" fmla="*/ 219376 h 224138"/>
                    <a:gd name="connsiteX32" fmla="*/ 30956 w 166688"/>
                    <a:gd name="connsiteY32" fmla="*/ 205088 h 224138"/>
                    <a:gd name="connsiteX33" fmla="*/ 28575 w 166688"/>
                    <a:gd name="connsiteY33" fmla="*/ 197944 h 224138"/>
                    <a:gd name="connsiteX34" fmla="*/ 26194 w 166688"/>
                    <a:gd name="connsiteY34" fmla="*/ 174132 h 224138"/>
                    <a:gd name="connsiteX35" fmla="*/ 23813 w 166688"/>
                    <a:gd name="connsiteY35" fmla="*/ 164607 h 224138"/>
                    <a:gd name="connsiteX36" fmla="*/ 21431 w 166688"/>
                    <a:gd name="connsiteY36" fmla="*/ 152701 h 224138"/>
                    <a:gd name="connsiteX37" fmla="*/ 19050 w 166688"/>
                    <a:gd name="connsiteY37" fmla="*/ 145557 h 224138"/>
                    <a:gd name="connsiteX38" fmla="*/ 11906 w 166688"/>
                    <a:gd name="connsiteY38" fmla="*/ 121744 h 224138"/>
                    <a:gd name="connsiteX39" fmla="*/ 7144 w 166688"/>
                    <a:gd name="connsiteY39" fmla="*/ 107457 h 224138"/>
                    <a:gd name="connsiteX40" fmla="*/ 4763 w 166688"/>
                    <a:gd name="connsiteY40" fmla="*/ 93169 h 224138"/>
                    <a:gd name="connsiteX41" fmla="*/ 0 w 166688"/>
                    <a:gd name="connsiteY41" fmla="*/ 78882 h 224138"/>
                    <a:gd name="connsiteX42" fmla="*/ 4763 w 166688"/>
                    <a:gd name="connsiteY42" fmla="*/ 55069 h 224138"/>
                    <a:gd name="connsiteX43" fmla="*/ 2381 w 166688"/>
                    <a:gd name="connsiteY43" fmla="*/ 38401 h 224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166688" h="224138">
                      <a:moveTo>
                        <a:pt x="2381" y="38401"/>
                      </a:moveTo>
                      <a:lnTo>
                        <a:pt x="2381" y="38401"/>
                      </a:lnTo>
                      <a:cubicBezTo>
                        <a:pt x="24208" y="35975"/>
                        <a:pt x="38328" y="33160"/>
                        <a:pt x="61913" y="38401"/>
                      </a:cubicBezTo>
                      <a:cubicBezTo>
                        <a:pt x="64706" y="39022"/>
                        <a:pt x="64843" y="43346"/>
                        <a:pt x="66675" y="45544"/>
                      </a:cubicBezTo>
                      <a:cubicBezTo>
                        <a:pt x="68831" y="48131"/>
                        <a:pt x="71232" y="50532"/>
                        <a:pt x="73819" y="52688"/>
                      </a:cubicBezTo>
                      <a:cubicBezTo>
                        <a:pt x="78041" y="56207"/>
                        <a:pt x="85690" y="60157"/>
                        <a:pt x="90488" y="62213"/>
                      </a:cubicBezTo>
                      <a:cubicBezTo>
                        <a:pt x="92795" y="63202"/>
                        <a:pt x="95324" y="63605"/>
                        <a:pt x="97631" y="64594"/>
                      </a:cubicBezTo>
                      <a:cubicBezTo>
                        <a:pt x="100894" y="65992"/>
                        <a:pt x="103981" y="67769"/>
                        <a:pt x="107156" y="69357"/>
                      </a:cubicBezTo>
                      <a:cubicBezTo>
                        <a:pt x="108744" y="66182"/>
                        <a:pt x="110521" y="63095"/>
                        <a:pt x="111919" y="59832"/>
                      </a:cubicBezTo>
                      <a:cubicBezTo>
                        <a:pt x="112908" y="57525"/>
                        <a:pt x="115423" y="54933"/>
                        <a:pt x="114300" y="52688"/>
                      </a:cubicBezTo>
                      <a:cubicBezTo>
                        <a:pt x="113177" y="50443"/>
                        <a:pt x="109537" y="51101"/>
                        <a:pt x="107156" y="50307"/>
                      </a:cubicBezTo>
                      <a:cubicBezTo>
                        <a:pt x="129946" y="27517"/>
                        <a:pt x="100766" y="54567"/>
                        <a:pt x="121444" y="40782"/>
                      </a:cubicBezTo>
                      <a:cubicBezTo>
                        <a:pt x="124246" y="38914"/>
                        <a:pt x="126031" y="35830"/>
                        <a:pt x="128588" y="33638"/>
                      </a:cubicBezTo>
                      <a:cubicBezTo>
                        <a:pt x="142371" y="21824"/>
                        <a:pt x="134492" y="31926"/>
                        <a:pt x="142875" y="19351"/>
                      </a:cubicBezTo>
                      <a:cubicBezTo>
                        <a:pt x="143669" y="16970"/>
                        <a:pt x="144647" y="14642"/>
                        <a:pt x="145256" y="12207"/>
                      </a:cubicBezTo>
                      <a:cubicBezTo>
                        <a:pt x="146238" y="8281"/>
                        <a:pt x="144776" y="3163"/>
                        <a:pt x="147638" y="301"/>
                      </a:cubicBezTo>
                      <a:cubicBezTo>
                        <a:pt x="149413" y="-1474"/>
                        <a:pt x="149225" y="5063"/>
                        <a:pt x="150019" y="7444"/>
                      </a:cubicBezTo>
                      <a:cubicBezTo>
                        <a:pt x="150813" y="28082"/>
                        <a:pt x="150275" y="48814"/>
                        <a:pt x="152400" y="69357"/>
                      </a:cubicBezTo>
                      <a:cubicBezTo>
                        <a:pt x="152695" y="72204"/>
                        <a:pt x="155883" y="73941"/>
                        <a:pt x="157163" y="76501"/>
                      </a:cubicBezTo>
                      <a:cubicBezTo>
                        <a:pt x="158285" y="78746"/>
                        <a:pt x="158750" y="81263"/>
                        <a:pt x="159544" y="83644"/>
                      </a:cubicBezTo>
                      <a:cubicBezTo>
                        <a:pt x="160338" y="93169"/>
                        <a:pt x="160354" y="102791"/>
                        <a:pt x="161925" y="112219"/>
                      </a:cubicBezTo>
                      <a:cubicBezTo>
                        <a:pt x="162750" y="117171"/>
                        <a:pt x="166688" y="126507"/>
                        <a:pt x="166688" y="126507"/>
                      </a:cubicBezTo>
                      <a:cubicBezTo>
                        <a:pt x="165734" y="141765"/>
                        <a:pt x="168017" y="157535"/>
                        <a:pt x="161925" y="171751"/>
                      </a:cubicBezTo>
                      <a:cubicBezTo>
                        <a:pt x="160527" y="175014"/>
                        <a:pt x="158561" y="178013"/>
                        <a:pt x="157163" y="181276"/>
                      </a:cubicBezTo>
                      <a:cubicBezTo>
                        <a:pt x="156174" y="183583"/>
                        <a:pt x="155904" y="186174"/>
                        <a:pt x="154781" y="188419"/>
                      </a:cubicBezTo>
                      <a:cubicBezTo>
                        <a:pt x="152842" y="192297"/>
                        <a:pt x="146523" y="200681"/>
                        <a:pt x="142875" y="202707"/>
                      </a:cubicBezTo>
                      <a:cubicBezTo>
                        <a:pt x="138487" y="205145"/>
                        <a:pt x="133350" y="205882"/>
                        <a:pt x="128588" y="207469"/>
                      </a:cubicBezTo>
                      <a:cubicBezTo>
                        <a:pt x="126207" y="208263"/>
                        <a:pt x="123533" y="208459"/>
                        <a:pt x="121444" y="209851"/>
                      </a:cubicBezTo>
                      <a:cubicBezTo>
                        <a:pt x="113615" y="215070"/>
                        <a:pt x="115784" y="214529"/>
                        <a:pt x="107156" y="216994"/>
                      </a:cubicBezTo>
                      <a:cubicBezTo>
                        <a:pt x="104009" y="217893"/>
                        <a:pt x="100766" y="218436"/>
                        <a:pt x="97631" y="219376"/>
                      </a:cubicBezTo>
                      <a:cubicBezTo>
                        <a:pt x="92823" y="220819"/>
                        <a:pt x="83344" y="224138"/>
                        <a:pt x="83344" y="224138"/>
                      </a:cubicBezTo>
                      <a:cubicBezTo>
                        <a:pt x="67469" y="222551"/>
                        <a:pt x="50713" y="224828"/>
                        <a:pt x="35719" y="219376"/>
                      </a:cubicBezTo>
                      <a:cubicBezTo>
                        <a:pt x="31001" y="217660"/>
                        <a:pt x="32544" y="209851"/>
                        <a:pt x="30956" y="205088"/>
                      </a:cubicBezTo>
                      <a:lnTo>
                        <a:pt x="28575" y="197944"/>
                      </a:lnTo>
                      <a:cubicBezTo>
                        <a:pt x="27781" y="190007"/>
                        <a:pt x="27322" y="182029"/>
                        <a:pt x="26194" y="174132"/>
                      </a:cubicBezTo>
                      <a:cubicBezTo>
                        <a:pt x="25731" y="170892"/>
                        <a:pt x="24523" y="167802"/>
                        <a:pt x="23813" y="164607"/>
                      </a:cubicBezTo>
                      <a:cubicBezTo>
                        <a:pt x="22935" y="160656"/>
                        <a:pt x="22413" y="156627"/>
                        <a:pt x="21431" y="152701"/>
                      </a:cubicBezTo>
                      <a:cubicBezTo>
                        <a:pt x="20822" y="150266"/>
                        <a:pt x="19740" y="147971"/>
                        <a:pt x="19050" y="145557"/>
                      </a:cubicBezTo>
                      <a:cubicBezTo>
                        <a:pt x="11857" y="120377"/>
                        <a:pt x="23219" y="155681"/>
                        <a:pt x="11906" y="121744"/>
                      </a:cubicBezTo>
                      <a:lnTo>
                        <a:pt x="7144" y="107457"/>
                      </a:lnTo>
                      <a:cubicBezTo>
                        <a:pt x="6350" y="102694"/>
                        <a:pt x="5934" y="97853"/>
                        <a:pt x="4763" y="93169"/>
                      </a:cubicBezTo>
                      <a:cubicBezTo>
                        <a:pt x="3545" y="88299"/>
                        <a:pt x="0" y="78882"/>
                        <a:pt x="0" y="78882"/>
                      </a:cubicBezTo>
                      <a:cubicBezTo>
                        <a:pt x="878" y="72733"/>
                        <a:pt x="1436" y="61721"/>
                        <a:pt x="4763" y="55069"/>
                      </a:cubicBezTo>
                      <a:cubicBezTo>
                        <a:pt x="5265" y="54065"/>
                        <a:pt x="2778" y="41179"/>
                        <a:pt x="2381" y="38401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0" name="Freeform 189"/>
                <p:cNvSpPr/>
                <p:nvPr/>
              </p:nvSpPr>
              <p:spPr>
                <a:xfrm>
                  <a:off x="6793706" y="2662235"/>
                  <a:ext cx="159544" cy="258176"/>
                </a:xfrm>
                <a:custGeom>
                  <a:avLst/>
                  <a:gdLst>
                    <a:gd name="connsiteX0" fmla="*/ 14288 w 159544"/>
                    <a:gd name="connsiteY0" fmla="*/ 47628 h 258176"/>
                    <a:gd name="connsiteX1" fmla="*/ 14288 w 159544"/>
                    <a:gd name="connsiteY1" fmla="*/ 47628 h 258176"/>
                    <a:gd name="connsiteX2" fmla="*/ 4763 w 159544"/>
                    <a:gd name="connsiteY2" fmla="*/ 28578 h 258176"/>
                    <a:gd name="connsiteX3" fmla="*/ 0 w 159544"/>
                    <a:gd name="connsiteY3" fmla="*/ 14290 h 258176"/>
                    <a:gd name="connsiteX4" fmla="*/ 4763 w 159544"/>
                    <a:gd name="connsiteY4" fmla="*/ 7146 h 258176"/>
                    <a:gd name="connsiteX5" fmla="*/ 11907 w 159544"/>
                    <a:gd name="connsiteY5" fmla="*/ 4765 h 258176"/>
                    <a:gd name="connsiteX6" fmla="*/ 19050 w 159544"/>
                    <a:gd name="connsiteY6" fmla="*/ 3 h 258176"/>
                    <a:gd name="connsiteX7" fmla="*/ 38100 w 159544"/>
                    <a:gd name="connsiteY7" fmla="*/ 2384 h 258176"/>
                    <a:gd name="connsiteX8" fmla="*/ 90488 w 159544"/>
                    <a:gd name="connsiteY8" fmla="*/ 2384 h 258176"/>
                    <a:gd name="connsiteX9" fmla="*/ 100013 w 159544"/>
                    <a:gd name="connsiteY9" fmla="*/ 9528 h 258176"/>
                    <a:gd name="connsiteX10" fmla="*/ 119063 w 159544"/>
                    <a:gd name="connsiteY10" fmla="*/ 35721 h 258176"/>
                    <a:gd name="connsiteX11" fmla="*/ 126207 w 159544"/>
                    <a:gd name="connsiteY11" fmla="*/ 38103 h 258176"/>
                    <a:gd name="connsiteX12" fmla="*/ 123825 w 159544"/>
                    <a:gd name="connsiteY12" fmla="*/ 59534 h 258176"/>
                    <a:gd name="connsiteX13" fmla="*/ 121444 w 159544"/>
                    <a:gd name="connsiteY13" fmla="*/ 69059 h 258176"/>
                    <a:gd name="connsiteX14" fmla="*/ 119063 w 159544"/>
                    <a:gd name="connsiteY14" fmla="*/ 83346 h 258176"/>
                    <a:gd name="connsiteX15" fmla="*/ 121444 w 159544"/>
                    <a:gd name="connsiteY15" fmla="*/ 126209 h 258176"/>
                    <a:gd name="connsiteX16" fmla="*/ 123825 w 159544"/>
                    <a:gd name="connsiteY16" fmla="*/ 135734 h 258176"/>
                    <a:gd name="connsiteX17" fmla="*/ 130969 w 159544"/>
                    <a:gd name="connsiteY17" fmla="*/ 161928 h 258176"/>
                    <a:gd name="connsiteX18" fmla="*/ 133350 w 159544"/>
                    <a:gd name="connsiteY18" fmla="*/ 173834 h 258176"/>
                    <a:gd name="connsiteX19" fmla="*/ 147638 w 159544"/>
                    <a:gd name="connsiteY19" fmla="*/ 192884 h 258176"/>
                    <a:gd name="connsiteX20" fmla="*/ 152400 w 159544"/>
                    <a:gd name="connsiteY20" fmla="*/ 202409 h 258176"/>
                    <a:gd name="connsiteX21" fmla="*/ 154782 w 159544"/>
                    <a:gd name="connsiteY21" fmla="*/ 209553 h 258176"/>
                    <a:gd name="connsiteX22" fmla="*/ 159544 w 159544"/>
                    <a:gd name="connsiteY22" fmla="*/ 216696 h 258176"/>
                    <a:gd name="connsiteX23" fmla="*/ 157163 w 159544"/>
                    <a:gd name="connsiteY23" fmla="*/ 235746 h 258176"/>
                    <a:gd name="connsiteX24" fmla="*/ 133350 w 159544"/>
                    <a:gd name="connsiteY24" fmla="*/ 252415 h 258176"/>
                    <a:gd name="connsiteX25" fmla="*/ 126207 w 159544"/>
                    <a:gd name="connsiteY25" fmla="*/ 257178 h 258176"/>
                    <a:gd name="connsiteX26" fmla="*/ 71438 w 159544"/>
                    <a:gd name="connsiteY26" fmla="*/ 252415 h 258176"/>
                    <a:gd name="connsiteX27" fmla="*/ 64294 w 159544"/>
                    <a:gd name="connsiteY27" fmla="*/ 245271 h 258176"/>
                    <a:gd name="connsiteX28" fmla="*/ 59532 w 159544"/>
                    <a:gd name="connsiteY28" fmla="*/ 238128 h 258176"/>
                    <a:gd name="connsiteX29" fmla="*/ 42863 w 159544"/>
                    <a:gd name="connsiteY29" fmla="*/ 230984 h 258176"/>
                    <a:gd name="connsiteX30" fmla="*/ 30957 w 159544"/>
                    <a:gd name="connsiteY30" fmla="*/ 209553 h 258176"/>
                    <a:gd name="connsiteX31" fmla="*/ 26194 w 159544"/>
                    <a:gd name="connsiteY31" fmla="*/ 159546 h 258176"/>
                    <a:gd name="connsiteX32" fmla="*/ 30957 w 159544"/>
                    <a:gd name="connsiteY32" fmla="*/ 107159 h 258176"/>
                    <a:gd name="connsiteX33" fmla="*/ 21432 w 159544"/>
                    <a:gd name="connsiteY33" fmla="*/ 52390 h 258176"/>
                    <a:gd name="connsiteX34" fmla="*/ 14288 w 159544"/>
                    <a:gd name="connsiteY34" fmla="*/ 47628 h 258176"/>
                    <a:gd name="connsiteX35" fmla="*/ 11907 w 159544"/>
                    <a:gd name="connsiteY35" fmla="*/ 40484 h 258176"/>
                    <a:gd name="connsiteX36" fmla="*/ 14288 w 159544"/>
                    <a:gd name="connsiteY36" fmla="*/ 47628 h 2581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159544" h="258176">
                      <a:moveTo>
                        <a:pt x="14288" y="47628"/>
                      </a:moveTo>
                      <a:lnTo>
                        <a:pt x="14288" y="47628"/>
                      </a:lnTo>
                      <a:cubicBezTo>
                        <a:pt x="11113" y="41278"/>
                        <a:pt x="7560" y="35103"/>
                        <a:pt x="4763" y="28578"/>
                      </a:cubicBezTo>
                      <a:cubicBezTo>
                        <a:pt x="2785" y="23964"/>
                        <a:pt x="0" y="14290"/>
                        <a:pt x="0" y="14290"/>
                      </a:cubicBezTo>
                      <a:cubicBezTo>
                        <a:pt x="1588" y="11909"/>
                        <a:pt x="2528" y="8934"/>
                        <a:pt x="4763" y="7146"/>
                      </a:cubicBezTo>
                      <a:cubicBezTo>
                        <a:pt x="6723" y="5578"/>
                        <a:pt x="9662" y="5887"/>
                        <a:pt x="11907" y="4765"/>
                      </a:cubicBezTo>
                      <a:cubicBezTo>
                        <a:pt x="14467" y="3485"/>
                        <a:pt x="16669" y="1590"/>
                        <a:pt x="19050" y="3"/>
                      </a:cubicBezTo>
                      <a:cubicBezTo>
                        <a:pt x="25400" y="797"/>
                        <a:pt x="31701" y="2384"/>
                        <a:pt x="38100" y="2384"/>
                      </a:cubicBezTo>
                      <a:cubicBezTo>
                        <a:pt x="98702" y="2384"/>
                        <a:pt x="52936" y="-2980"/>
                        <a:pt x="90488" y="2384"/>
                      </a:cubicBezTo>
                      <a:cubicBezTo>
                        <a:pt x="93663" y="4765"/>
                        <a:pt x="97207" y="6722"/>
                        <a:pt x="100013" y="9528"/>
                      </a:cubicBezTo>
                      <a:cubicBezTo>
                        <a:pt x="107398" y="16913"/>
                        <a:pt x="107996" y="32031"/>
                        <a:pt x="119063" y="35721"/>
                      </a:cubicBezTo>
                      <a:lnTo>
                        <a:pt x="126207" y="38103"/>
                      </a:lnTo>
                      <a:cubicBezTo>
                        <a:pt x="125413" y="45247"/>
                        <a:pt x="124918" y="52430"/>
                        <a:pt x="123825" y="59534"/>
                      </a:cubicBezTo>
                      <a:cubicBezTo>
                        <a:pt x="123327" y="62769"/>
                        <a:pt x="122086" y="65850"/>
                        <a:pt x="121444" y="69059"/>
                      </a:cubicBezTo>
                      <a:cubicBezTo>
                        <a:pt x="120497" y="73793"/>
                        <a:pt x="119857" y="78584"/>
                        <a:pt x="119063" y="83346"/>
                      </a:cubicBezTo>
                      <a:cubicBezTo>
                        <a:pt x="119857" y="97634"/>
                        <a:pt x="120149" y="111958"/>
                        <a:pt x="121444" y="126209"/>
                      </a:cubicBezTo>
                      <a:cubicBezTo>
                        <a:pt x="121740" y="129468"/>
                        <a:pt x="123115" y="132539"/>
                        <a:pt x="123825" y="135734"/>
                      </a:cubicBezTo>
                      <a:cubicBezTo>
                        <a:pt x="133111" y="177515"/>
                        <a:pt x="117586" y="112850"/>
                        <a:pt x="130969" y="161928"/>
                      </a:cubicBezTo>
                      <a:cubicBezTo>
                        <a:pt x="132034" y="165833"/>
                        <a:pt x="132070" y="169994"/>
                        <a:pt x="133350" y="173834"/>
                      </a:cubicBezTo>
                      <a:cubicBezTo>
                        <a:pt x="136735" y="183989"/>
                        <a:pt x="139886" y="185132"/>
                        <a:pt x="147638" y="192884"/>
                      </a:cubicBezTo>
                      <a:cubicBezTo>
                        <a:pt x="149225" y="196059"/>
                        <a:pt x="151002" y="199146"/>
                        <a:pt x="152400" y="202409"/>
                      </a:cubicBezTo>
                      <a:cubicBezTo>
                        <a:pt x="153389" y="204716"/>
                        <a:pt x="153659" y="207308"/>
                        <a:pt x="154782" y="209553"/>
                      </a:cubicBezTo>
                      <a:cubicBezTo>
                        <a:pt x="156062" y="212112"/>
                        <a:pt x="157957" y="214315"/>
                        <a:pt x="159544" y="216696"/>
                      </a:cubicBezTo>
                      <a:cubicBezTo>
                        <a:pt x="158750" y="223046"/>
                        <a:pt x="160025" y="230022"/>
                        <a:pt x="157163" y="235746"/>
                      </a:cubicBezTo>
                      <a:cubicBezTo>
                        <a:pt x="150048" y="249977"/>
                        <a:pt x="144800" y="249553"/>
                        <a:pt x="133350" y="252415"/>
                      </a:cubicBezTo>
                      <a:cubicBezTo>
                        <a:pt x="130969" y="254003"/>
                        <a:pt x="129066" y="257054"/>
                        <a:pt x="126207" y="257178"/>
                      </a:cubicBezTo>
                      <a:cubicBezTo>
                        <a:pt x="88515" y="258817"/>
                        <a:pt x="91697" y="259167"/>
                        <a:pt x="71438" y="252415"/>
                      </a:cubicBezTo>
                      <a:cubicBezTo>
                        <a:pt x="69057" y="250034"/>
                        <a:pt x="66450" y="247858"/>
                        <a:pt x="64294" y="245271"/>
                      </a:cubicBezTo>
                      <a:cubicBezTo>
                        <a:pt x="62462" y="243073"/>
                        <a:pt x="61730" y="239960"/>
                        <a:pt x="59532" y="238128"/>
                      </a:cubicBezTo>
                      <a:cubicBezTo>
                        <a:pt x="55607" y="234857"/>
                        <a:pt x="47828" y="232639"/>
                        <a:pt x="42863" y="230984"/>
                      </a:cubicBezTo>
                      <a:cubicBezTo>
                        <a:pt x="31946" y="214608"/>
                        <a:pt x="35148" y="222126"/>
                        <a:pt x="30957" y="209553"/>
                      </a:cubicBezTo>
                      <a:cubicBezTo>
                        <a:pt x="29067" y="194435"/>
                        <a:pt x="26194" y="173917"/>
                        <a:pt x="26194" y="159546"/>
                      </a:cubicBezTo>
                      <a:cubicBezTo>
                        <a:pt x="26194" y="119333"/>
                        <a:pt x="24216" y="127377"/>
                        <a:pt x="30957" y="107159"/>
                      </a:cubicBezTo>
                      <a:cubicBezTo>
                        <a:pt x="29162" y="71272"/>
                        <a:pt x="39654" y="67575"/>
                        <a:pt x="21432" y="52390"/>
                      </a:cubicBezTo>
                      <a:cubicBezTo>
                        <a:pt x="19233" y="50558"/>
                        <a:pt x="16669" y="49215"/>
                        <a:pt x="14288" y="47628"/>
                      </a:cubicBezTo>
                      <a:cubicBezTo>
                        <a:pt x="13494" y="45247"/>
                        <a:pt x="13030" y="42729"/>
                        <a:pt x="11907" y="40484"/>
                      </a:cubicBezTo>
                      <a:cubicBezTo>
                        <a:pt x="10627" y="37924"/>
                        <a:pt x="13891" y="46437"/>
                        <a:pt x="14288" y="47628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1" name="Freeform 190"/>
                <p:cNvSpPr/>
                <p:nvPr/>
              </p:nvSpPr>
              <p:spPr>
                <a:xfrm>
                  <a:off x="6931819" y="2731294"/>
                  <a:ext cx="185737" cy="214312"/>
                </a:xfrm>
                <a:custGeom>
                  <a:avLst/>
                  <a:gdLst>
                    <a:gd name="connsiteX0" fmla="*/ 0 w 185737"/>
                    <a:gd name="connsiteY0" fmla="*/ 14287 h 214312"/>
                    <a:gd name="connsiteX1" fmla="*/ 0 w 185737"/>
                    <a:gd name="connsiteY1" fmla="*/ 14287 h 214312"/>
                    <a:gd name="connsiteX2" fmla="*/ 23812 w 185737"/>
                    <a:gd name="connsiteY2" fmla="*/ 19050 h 214312"/>
                    <a:gd name="connsiteX3" fmla="*/ 35719 w 185737"/>
                    <a:gd name="connsiteY3" fmla="*/ 23812 h 214312"/>
                    <a:gd name="connsiteX4" fmla="*/ 52387 w 185737"/>
                    <a:gd name="connsiteY4" fmla="*/ 26194 h 214312"/>
                    <a:gd name="connsiteX5" fmla="*/ 61912 w 185737"/>
                    <a:gd name="connsiteY5" fmla="*/ 28575 h 214312"/>
                    <a:gd name="connsiteX6" fmla="*/ 73819 w 185737"/>
                    <a:gd name="connsiteY6" fmla="*/ 26194 h 214312"/>
                    <a:gd name="connsiteX7" fmla="*/ 78581 w 185737"/>
                    <a:gd name="connsiteY7" fmla="*/ 19050 h 214312"/>
                    <a:gd name="connsiteX8" fmla="*/ 85725 w 185737"/>
                    <a:gd name="connsiteY8" fmla="*/ 11906 h 214312"/>
                    <a:gd name="connsiteX9" fmla="*/ 107156 w 185737"/>
                    <a:gd name="connsiteY9" fmla="*/ 0 h 214312"/>
                    <a:gd name="connsiteX10" fmla="*/ 116681 w 185737"/>
                    <a:gd name="connsiteY10" fmla="*/ 14287 h 214312"/>
                    <a:gd name="connsiteX11" fmla="*/ 121444 w 185737"/>
                    <a:gd name="connsiteY11" fmla="*/ 52387 h 214312"/>
                    <a:gd name="connsiteX12" fmla="*/ 123825 w 185737"/>
                    <a:gd name="connsiteY12" fmla="*/ 78581 h 214312"/>
                    <a:gd name="connsiteX13" fmla="*/ 133350 w 185737"/>
                    <a:gd name="connsiteY13" fmla="*/ 107156 h 214312"/>
                    <a:gd name="connsiteX14" fmla="*/ 140494 w 185737"/>
                    <a:gd name="connsiteY14" fmla="*/ 119062 h 214312"/>
                    <a:gd name="connsiteX15" fmla="*/ 152400 w 185737"/>
                    <a:gd name="connsiteY15" fmla="*/ 135731 h 214312"/>
                    <a:gd name="connsiteX16" fmla="*/ 157162 w 185737"/>
                    <a:gd name="connsiteY16" fmla="*/ 145256 h 214312"/>
                    <a:gd name="connsiteX17" fmla="*/ 171450 w 185737"/>
                    <a:gd name="connsiteY17" fmla="*/ 154781 h 214312"/>
                    <a:gd name="connsiteX18" fmla="*/ 185737 w 185737"/>
                    <a:gd name="connsiteY18" fmla="*/ 166687 h 214312"/>
                    <a:gd name="connsiteX19" fmla="*/ 183356 w 185737"/>
                    <a:gd name="connsiteY19" fmla="*/ 190500 h 214312"/>
                    <a:gd name="connsiteX20" fmla="*/ 178594 w 185737"/>
                    <a:gd name="connsiteY20" fmla="*/ 197644 h 214312"/>
                    <a:gd name="connsiteX21" fmla="*/ 164306 w 185737"/>
                    <a:gd name="connsiteY21" fmla="*/ 207169 h 214312"/>
                    <a:gd name="connsiteX22" fmla="*/ 145256 w 185737"/>
                    <a:gd name="connsiteY22" fmla="*/ 214312 h 214312"/>
                    <a:gd name="connsiteX23" fmla="*/ 88106 w 185737"/>
                    <a:gd name="connsiteY23" fmla="*/ 211931 h 214312"/>
                    <a:gd name="connsiteX24" fmla="*/ 80962 w 185737"/>
                    <a:gd name="connsiteY24" fmla="*/ 207169 h 214312"/>
                    <a:gd name="connsiteX25" fmla="*/ 73819 w 185737"/>
                    <a:gd name="connsiteY25" fmla="*/ 204787 h 214312"/>
                    <a:gd name="connsiteX26" fmla="*/ 61912 w 185737"/>
                    <a:gd name="connsiteY26" fmla="*/ 188119 h 214312"/>
                    <a:gd name="connsiteX27" fmla="*/ 54769 w 185737"/>
                    <a:gd name="connsiteY27" fmla="*/ 183356 h 214312"/>
                    <a:gd name="connsiteX28" fmla="*/ 47625 w 185737"/>
                    <a:gd name="connsiteY28" fmla="*/ 157162 h 214312"/>
                    <a:gd name="connsiteX29" fmla="*/ 42862 w 185737"/>
                    <a:gd name="connsiteY29" fmla="*/ 142875 h 214312"/>
                    <a:gd name="connsiteX30" fmla="*/ 38100 w 185737"/>
                    <a:gd name="connsiteY30" fmla="*/ 135731 h 214312"/>
                    <a:gd name="connsiteX31" fmla="*/ 26194 w 185737"/>
                    <a:gd name="connsiteY31" fmla="*/ 111919 h 214312"/>
                    <a:gd name="connsiteX32" fmla="*/ 16669 w 185737"/>
                    <a:gd name="connsiteY32" fmla="*/ 97631 h 214312"/>
                    <a:gd name="connsiteX33" fmla="*/ 4762 w 185737"/>
                    <a:gd name="connsiteY33" fmla="*/ 76200 h 214312"/>
                    <a:gd name="connsiteX34" fmla="*/ 2381 w 185737"/>
                    <a:gd name="connsiteY34" fmla="*/ 69056 h 214312"/>
                    <a:gd name="connsiteX35" fmla="*/ 7144 w 185737"/>
                    <a:gd name="connsiteY35" fmla="*/ 35719 h 214312"/>
                    <a:gd name="connsiteX36" fmla="*/ 4762 w 185737"/>
                    <a:gd name="connsiteY36" fmla="*/ 23812 h 214312"/>
                    <a:gd name="connsiteX37" fmla="*/ 0 w 185737"/>
                    <a:gd name="connsiteY37" fmla="*/ 14287 h 214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85737" h="214312">
                      <a:moveTo>
                        <a:pt x="0" y="14287"/>
                      </a:moveTo>
                      <a:lnTo>
                        <a:pt x="0" y="14287"/>
                      </a:lnTo>
                      <a:cubicBezTo>
                        <a:pt x="7937" y="15875"/>
                        <a:pt x="15991" y="16964"/>
                        <a:pt x="23812" y="19050"/>
                      </a:cubicBezTo>
                      <a:cubicBezTo>
                        <a:pt x="27942" y="20151"/>
                        <a:pt x="31572" y="22775"/>
                        <a:pt x="35719" y="23812"/>
                      </a:cubicBezTo>
                      <a:cubicBezTo>
                        <a:pt x="41164" y="25173"/>
                        <a:pt x="46865" y="25190"/>
                        <a:pt x="52387" y="26194"/>
                      </a:cubicBezTo>
                      <a:cubicBezTo>
                        <a:pt x="55607" y="26780"/>
                        <a:pt x="58737" y="27781"/>
                        <a:pt x="61912" y="28575"/>
                      </a:cubicBezTo>
                      <a:cubicBezTo>
                        <a:pt x="65881" y="27781"/>
                        <a:pt x="70305" y="28202"/>
                        <a:pt x="73819" y="26194"/>
                      </a:cubicBezTo>
                      <a:cubicBezTo>
                        <a:pt x="76304" y="24774"/>
                        <a:pt x="76749" y="21249"/>
                        <a:pt x="78581" y="19050"/>
                      </a:cubicBezTo>
                      <a:cubicBezTo>
                        <a:pt x="80737" y="16463"/>
                        <a:pt x="83067" y="13974"/>
                        <a:pt x="85725" y="11906"/>
                      </a:cubicBezTo>
                      <a:cubicBezTo>
                        <a:pt x="98007" y="2353"/>
                        <a:pt x="96377" y="3592"/>
                        <a:pt x="107156" y="0"/>
                      </a:cubicBezTo>
                      <a:cubicBezTo>
                        <a:pt x="110331" y="4762"/>
                        <a:pt x="115872" y="8621"/>
                        <a:pt x="116681" y="14287"/>
                      </a:cubicBezTo>
                      <a:cubicBezTo>
                        <a:pt x="119295" y="32587"/>
                        <a:pt x="119445" y="32401"/>
                        <a:pt x="121444" y="52387"/>
                      </a:cubicBezTo>
                      <a:cubicBezTo>
                        <a:pt x="122316" y="61111"/>
                        <a:pt x="122458" y="69921"/>
                        <a:pt x="123825" y="78581"/>
                      </a:cubicBezTo>
                      <a:cubicBezTo>
                        <a:pt x="125929" y="91906"/>
                        <a:pt x="127568" y="96749"/>
                        <a:pt x="133350" y="107156"/>
                      </a:cubicBezTo>
                      <a:cubicBezTo>
                        <a:pt x="135598" y="111202"/>
                        <a:pt x="138246" y="115016"/>
                        <a:pt x="140494" y="119062"/>
                      </a:cubicBezTo>
                      <a:cubicBezTo>
                        <a:pt x="148330" y="133168"/>
                        <a:pt x="141258" y="124589"/>
                        <a:pt x="152400" y="135731"/>
                      </a:cubicBezTo>
                      <a:cubicBezTo>
                        <a:pt x="153987" y="138906"/>
                        <a:pt x="154652" y="142746"/>
                        <a:pt x="157162" y="145256"/>
                      </a:cubicBezTo>
                      <a:cubicBezTo>
                        <a:pt x="161209" y="149303"/>
                        <a:pt x="167403" y="150734"/>
                        <a:pt x="171450" y="154781"/>
                      </a:cubicBezTo>
                      <a:cubicBezTo>
                        <a:pt x="180617" y="163948"/>
                        <a:pt x="175792" y="160057"/>
                        <a:pt x="185737" y="166687"/>
                      </a:cubicBezTo>
                      <a:cubicBezTo>
                        <a:pt x="184943" y="174625"/>
                        <a:pt x="185150" y="182727"/>
                        <a:pt x="183356" y="190500"/>
                      </a:cubicBezTo>
                      <a:cubicBezTo>
                        <a:pt x="182713" y="193289"/>
                        <a:pt x="180426" y="195445"/>
                        <a:pt x="178594" y="197644"/>
                      </a:cubicBezTo>
                      <a:cubicBezTo>
                        <a:pt x="170278" y="207623"/>
                        <a:pt x="174195" y="202931"/>
                        <a:pt x="164306" y="207169"/>
                      </a:cubicBezTo>
                      <a:cubicBezTo>
                        <a:pt x="146878" y="214638"/>
                        <a:pt x="162812" y="209923"/>
                        <a:pt x="145256" y="214312"/>
                      </a:cubicBezTo>
                      <a:cubicBezTo>
                        <a:pt x="126206" y="213518"/>
                        <a:pt x="107056" y="214036"/>
                        <a:pt x="88106" y="211931"/>
                      </a:cubicBezTo>
                      <a:cubicBezTo>
                        <a:pt x="85262" y="211615"/>
                        <a:pt x="83522" y="208449"/>
                        <a:pt x="80962" y="207169"/>
                      </a:cubicBezTo>
                      <a:cubicBezTo>
                        <a:pt x="78717" y="206046"/>
                        <a:pt x="76200" y="205581"/>
                        <a:pt x="73819" y="204787"/>
                      </a:cubicBezTo>
                      <a:cubicBezTo>
                        <a:pt x="71116" y="200733"/>
                        <a:pt x="64863" y="191070"/>
                        <a:pt x="61912" y="188119"/>
                      </a:cubicBezTo>
                      <a:cubicBezTo>
                        <a:pt x="59888" y="186095"/>
                        <a:pt x="57150" y="184944"/>
                        <a:pt x="54769" y="183356"/>
                      </a:cubicBezTo>
                      <a:cubicBezTo>
                        <a:pt x="51402" y="166529"/>
                        <a:pt x="53666" y="175288"/>
                        <a:pt x="47625" y="157162"/>
                      </a:cubicBezTo>
                      <a:cubicBezTo>
                        <a:pt x="47624" y="157158"/>
                        <a:pt x="42864" y="142878"/>
                        <a:pt x="42862" y="142875"/>
                      </a:cubicBezTo>
                      <a:lnTo>
                        <a:pt x="38100" y="135731"/>
                      </a:lnTo>
                      <a:cubicBezTo>
                        <a:pt x="34331" y="120653"/>
                        <a:pt x="37534" y="128929"/>
                        <a:pt x="26194" y="111919"/>
                      </a:cubicBezTo>
                      <a:lnTo>
                        <a:pt x="16669" y="97631"/>
                      </a:lnTo>
                      <a:cubicBezTo>
                        <a:pt x="10841" y="80149"/>
                        <a:pt x="15456" y="86894"/>
                        <a:pt x="4762" y="76200"/>
                      </a:cubicBezTo>
                      <a:cubicBezTo>
                        <a:pt x="3968" y="73819"/>
                        <a:pt x="2381" y="71566"/>
                        <a:pt x="2381" y="69056"/>
                      </a:cubicBezTo>
                      <a:cubicBezTo>
                        <a:pt x="2381" y="52811"/>
                        <a:pt x="3937" y="48542"/>
                        <a:pt x="7144" y="35719"/>
                      </a:cubicBezTo>
                      <a:cubicBezTo>
                        <a:pt x="6350" y="31750"/>
                        <a:pt x="6907" y="27244"/>
                        <a:pt x="4762" y="23812"/>
                      </a:cubicBezTo>
                      <a:cubicBezTo>
                        <a:pt x="2659" y="20447"/>
                        <a:pt x="794" y="15875"/>
                        <a:pt x="0" y="14287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2" name="Freeform 191"/>
                <p:cNvSpPr/>
                <p:nvPr/>
              </p:nvSpPr>
              <p:spPr>
                <a:xfrm>
                  <a:off x="7055644" y="2631261"/>
                  <a:ext cx="195262" cy="295295"/>
                </a:xfrm>
                <a:custGeom>
                  <a:avLst/>
                  <a:gdLst>
                    <a:gd name="connsiteX0" fmla="*/ 0 w 195262"/>
                    <a:gd name="connsiteY0" fmla="*/ 4783 h 295295"/>
                    <a:gd name="connsiteX1" fmla="*/ 0 w 195262"/>
                    <a:gd name="connsiteY1" fmla="*/ 4783 h 295295"/>
                    <a:gd name="connsiteX2" fmla="*/ 61912 w 195262"/>
                    <a:gd name="connsiteY2" fmla="*/ 11927 h 295295"/>
                    <a:gd name="connsiteX3" fmla="*/ 85725 w 195262"/>
                    <a:gd name="connsiteY3" fmla="*/ 16689 h 295295"/>
                    <a:gd name="connsiteX4" fmla="*/ 92869 w 195262"/>
                    <a:gd name="connsiteY4" fmla="*/ 30977 h 295295"/>
                    <a:gd name="connsiteX5" fmla="*/ 100012 w 195262"/>
                    <a:gd name="connsiteY5" fmla="*/ 47645 h 295295"/>
                    <a:gd name="connsiteX6" fmla="*/ 107156 w 195262"/>
                    <a:gd name="connsiteY6" fmla="*/ 50027 h 295295"/>
                    <a:gd name="connsiteX7" fmla="*/ 121444 w 195262"/>
                    <a:gd name="connsiteY7" fmla="*/ 57170 h 295295"/>
                    <a:gd name="connsiteX8" fmla="*/ 126206 w 195262"/>
                    <a:gd name="connsiteY8" fmla="*/ 64314 h 295295"/>
                    <a:gd name="connsiteX9" fmla="*/ 128587 w 195262"/>
                    <a:gd name="connsiteY9" fmla="*/ 71458 h 295295"/>
                    <a:gd name="connsiteX10" fmla="*/ 133350 w 195262"/>
                    <a:gd name="connsiteY10" fmla="*/ 88127 h 295295"/>
                    <a:gd name="connsiteX11" fmla="*/ 142875 w 195262"/>
                    <a:gd name="connsiteY11" fmla="*/ 104795 h 295295"/>
                    <a:gd name="connsiteX12" fmla="*/ 147637 w 195262"/>
                    <a:gd name="connsiteY12" fmla="*/ 121464 h 295295"/>
                    <a:gd name="connsiteX13" fmla="*/ 157162 w 195262"/>
                    <a:gd name="connsiteY13" fmla="*/ 138133 h 295295"/>
                    <a:gd name="connsiteX14" fmla="*/ 161925 w 195262"/>
                    <a:gd name="connsiteY14" fmla="*/ 154802 h 295295"/>
                    <a:gd name="connsiteX15" fmla="*/ 169069 w 195262"/>
                    <a:gd name="connsiteY15" fmla="*/ 164327 h 295295"/>
                    <a:gd name="connsiteX16" fmla="*/ 173831 w 195262"/>
                    <a:gd name="connsiteY16" fmla="*/ 178614 h 295295"/>
                    <a:gd name="connsiteX17" fmla="*/ 188119 w 195262"/>
                    <a:gd name="connsiteY17" fmla="*/ 188139 h 295295"/>
                    <a:gd name="connsiteX18" fmla="*/ 190500 w 195262"/>
                    <a:gd name="connsiteY18" fmla="*/ 197664 h 295295"/>
                    <a:gd name="connsiteX19" fmla="*/ 192881 w 195262"/>
                    <a:gd name="connsiteY19" fmla="*/ 211952 h 295295"/>
                    <a:gd name="connsiteX20" fmla="*/ 195262 w 195262"/>
                    <a:gd name="connsiteY20" fmla="*/ 219095 h 295295"/>
                    <a:gd name="connsiteX21" fmla="*/ 192881 w 195262"/>
                    <a:gd name="connsiteY21" fmla="*/ 247670 h 295295"/>
                    <a:gd name="connsiteX22" fmla="*/ 185737 w 195262"/>
                    <a:gd name="connsiteY22" fmla="*/ 252433 h 295295"/>
                    <a:gd name="connsiteX23" fmla="*/ 171450 w 195262"/>
                    <a:gd name="connsiteY23" fmla="*/ 264339 h 295295"/>
                    <a:gd name="connsiteX24" fmla="*/ 159544 w 195262"/>
                    <a:gd name="connsiteY24" fmla="*/ 281008 h 295295"/>
                    <a:gd name="connsiteX25" fmla="*/ 150019 w 195262"/>
                    <a:gd name="connsiteY25" fmla="*/ 295295 h 295295"/>
                    <a:gd name="connsiteX26" fmla="*/ 100012 w 195262"/>
                    <a:gd name="connsiteY26" fmla="*/ 290533 h 295295"/>
                    <a:gd name="connsiteX27" fmla="*/ 92869 w 195262"/>
                    <a:gd name="connsiteY27" fmla="*/ 288152 h 295295"/>
                    <a:gd name="connsiteX28" fmla="*/ 80962 w 195262"/>
                    <a:gd name="connsiteY28" fmla="*/ 266720 h 295295"/>
                    <a:gd name="connsiteX29" fmla="*/ 76200 w 195262"/>
                    <a:gd name="connsiteY29" fmla="*/ 242908 h 295295"/>
                    <a:gd name="connsiteX30" fmla="*/ 59531 w 195262"/>
                    <a:gd name="connsiteY30" fmla="*/ 235764 h 295295"/>
                    <a:gd name="connsiteX31" fmla="*/ 52387 w 195262"/>
                    <a:gd name="connsiteY31" fmla="*/ 231002 h 295295"/>
                    <a:gd name="connsiteX32" fmla="*/ 45244 w 195262"/>
                    <a:gd name="connsiteY32" fmla="*/ 216714 h 295295"/>
                    <a:gd name="connsiteX33" fmla="*/ 38100 w 195262"/>
                    <a:gd name="connsiteY33" fmla="*/ 207189 h 295295"/>
                    <a:gd name="connsiteX34" fmla="*/ 28575 w 195262"/>
                    <a:gd name="connsiteY34" fmla="*/ 192902 h 295295"/>
                    <a:gd name="connsiteX35" fmla="*/ 16669 w 195262"/>
                    <a:gd name="connsiteY35" fmla="*/ 171470 h 295295"/>
                    <a:gd name="connsiteX36" fmla="*/ 16669 w 195262"/>
                    <a:gd name="connsiteY36" fmla="*/ 107177 h 295295"/>
                    <a:gd name="connsiteX37" fmla="*/ 11906 w 195262"/>
                    <a:gd name="connsiteY37" fmla="*/ 19070 h 295295"/>
                    <a:gd name="connsiteX38" fmla="*/ 16669 w 195262"/>
                    <a:gd name="connsiteY38" fmla="*/ 11927 h 295295"/>
                    <a:gd name="connsiteX39" fmla="*/ 7144 w 195262"/>
                    <a:gd name="connsiteY39" fmla="*/ 20 h 295295"/>
                    <a:gd name="connsiteX40" fmla="*/ 0 w 195262"/>
                    <a:gd name="connsiteY40" fmla="*/ 4783 h 2952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195262" h="295295">
                      <a:moveTo>
                        <a:pt x="0" y="4783"/>
                      </a:moveTo>
                      <a:lnTo>
                        <a:pt x="0" y="4783"/>
                      </a:lnTo>
                      <a:cubicBezTo>
                        <a:pt x="61409" y="8194"/>
                        <a:pt x="23486" y="3388"/>
                        <a:pt x="61912" y="11927"/>
                      </a:cubicBezTo>
                      <a:cubicBezTo>
                        <a:pt x="69814" y="13683"/>
                        <a:pt x="85725" y="16689"/>
                        <a:pt x="85725" y="16689"/>
                      </a:cubicBezTo>
                      <a:cubicBezTo>
                        <a:pt x="90941" y="24514"/>
                        <a:pt x="90405" y="22353"/>
                        <a:pt x="92869" y="30977"/>
                      </a:cubicBezTo>
                      <a:cubicBezTo>
                        <a:pt x="94564" y="36909"/>
                        <a:pt x="94641" y="43348"/>
                        <a:pt x="100012" y="47645"/>
                      </a:cubicBezTo>
                      <a:cubicBezTo>
                        <a:pt x="101972" y="49213"/>
                        <a:pt x="104911" y="48904"/>
                        <a:pt x="107156" y="50027"/>
                      </a:cubicBezTo>
                      <a:cubicBezTo>
                        <a:pt x="125614" y="59256"/>
                        <a:pt x="103494" y="51187"/>
                        <a:pt x="121444" y="57170"/>
                      </a:cubicBezTo>
                      <a:cubicBezTo>
                        <a:pt x="123031" y="59551"/>
                        <a:pt x="124926" y="61754"/>
                        <a:pt x="126206" y="64314"/>
                      </a:cubicBezTo>
                      <a:cubicBezTo>
                        <a:pt x="127328" y="66559"/>
                        <a:pt x="127897" y="69044"/>
                        <a:pt x="128587" y="71458"/>
                      </a:cubicBezTo>
                      <a:cubicBezTo>
                        <a:pt x="130311" y="77492"/>
                        <a:pt x="130906" y="82423"/>
                        <a:pt x="133350" y="88127"/>
                      </a:cubicBezTo>
                      <a:cubicBezTo>
                        <a:pt x="136976" y="96589"/>
                        <a:pt x="138090" y="97619"/>
                        <a:pt x="142875" y="104795"/>
                      </a:cubicBezTo>
                      <a:cubicBezTo>
                        <a:pt x="143638" y="107845"/>
                        <a:pt x="145929" y="118049"/>
                        <a:pt x="147637" y="121464"/>
                      </a:cubicBezTo>
                      <a:cubicBezTo>
                        <a:pt x="154550" y="135290"/>
                        <a:pt x="150896" y="121424"/>
                        <a:pt x="157162" y="138133"/>
                      </a:cubicBezTo>
                      <a:cubicBezTo>
                        <a:pt x="158424" y="141499"/>
                        <a:pt x="159835" y="151144"/>
                        <a:pt x="161925" y="154802"/>
                      </a:cubicBezTo>
                      <a:cubicBezTo>
                        <a:pt x="163894" y="158248"/>
                        <a:pt x="166688" y="161152"/>
                        <a:pt x="169069" y="164327"/>
                      </a:cubicBezTo>
                      <a:cubicBezTo>
                        <a:pt x="170656" y="169089"/>
                        <a:pt x="169654" y="175830"/>
                        <a:pt x="173831" y="178614"/>
                      </a:cubicBezTo>
                      <a:lnTo>
                        <a:pt x="188119" y="188139"/>
                      </a:lnTo>
                      <a:cubicBezTo>
                        <a:pt x="188913" y="191314"/>
                        <a:pt x="189858" y="194455"/>
                        <a:pt x="190500" y="197664"/>
                      </a:cubicBezTo>
                      <a:cubicBezTo>
                        <a:pt x="191447" y="202399"/>
                        <a:pt x="191834" y="207239"/>
                        <a:pt x="192881" y="211952"/>
                      </a:cubicBezTo>
                      <a:cubicBezTo>
                        <a:pt x="193425" y="214402"/>
                        <a:pt x="194468" y="216714"/>
                        <a:pt x="195262" y="219095"/>
                      </a:cubicBezTo>
                      <a:cubicBezTo>
                        <a:pt x="194468" y="228620"/>
                        <a:pt x="195507" y="238480"/>
                        <a:pt x="192881" y="247670"/>
                      </a:cubicBezTo>
                      <a:cubicBezTo>
                        <a:pt x="192095" y="250422"/>
                        <a:pt x="187936" y="250601"/>
                        <a:pt x="185737" y="252433"/>
                      </a:cubicBezTo>
                      <a:cubicBezTo>
                        <a:pt x="167410" y="267707"/>
                        <a:pt x="189181" y="252520"/>
                        <a:pt x="171450" y="264339"/>
                      </a:cubicBezTo>
                      <a:cubicBezTo>
                        <a:pt x="161111" y="285016"/>
                        <a:pt x="173058" y="263632"/>
                        <a:pt x="159544" y="281008"/>
                      </a:cubicBezTo>
                      <a:cubicBezTo>
                        <a:pt x="156030" y="285526"/>
                        <a:pt x="150019" y="295295"/>
                        <a:pt x="150019" y="295295"/>
                      </a:cubicBezTo>
                      <a:cubicBezTo>
                        <a:pt x="135519" y="294259"/>
                        <a:pt x="115399" y="293610"/>
                        <a:pt x="100012" y="290533"/>
                      </a:cubicBezTo>
                      <a:cubicBezTo>
                        <a:pt x="97551" y="290041"/>
                        <a:pt x="95250" y="288946"/>
                        <a:pt x="92869" y="288152"/>
                      </a:cubicBezTo>
                      <a:cubicBezTo>
                        <a:pt x="81952" y="271775"/>
                        <a:pt x="85155" y="279294"/>
                        <a:pt x="80962" y="266720"/>
                      </a:cubicBezTo>
                      <a:cubicBezTo>
                        <a:pt x="80954" y="266673"/>
                        <a:pt x="77778" y="245276"/>
                        <a:pt x="76200" y="242908"/>
                      </a:cubicBezTo>
                      <a:cubicBezTo>
                        <a:pt x="72911" y="237974"/>
                        <a:pt x="64311" y="236959"/>
                        <a:pt x="59531" y="235764"/>
                      </a:cubicBezTo>
                      <a:cubicBezTo>
                        <a:pt x="57150" y="234177"/>
                        <a:pt x="54411" y="233026"/>
                        <a:pt x="52387" y="231002"/>
                      </a:cubicBezTo>
                      <a:cubicBezTo>
                        <a:pt x="44091" y="222706"/>
                        <a:pt x="50408" y="225751"/>
                        <a:pt x="45244" y="216714"/>
                      </a:cubicBezTo>
                      <a:cubicBezTo>
                        <a:pt x="43275" y="213268"/>
                        <a:pt x="40481" y="210364"/>
                        <a:pt x="38100" y="207189"/>
                      </a:cubicBezTo>
                      <a:cubicBezTo>
                        <a:pt x="30224" y="183558"/>
                        <a:pt x="43437" y="219652"/>
                        <a:pt x="28575" y="192902"/>
                      </a:cubicBezTo>
                      <a:cubicBezTo>
                        <a:pt x="14003" y="166674"/>
                        <a:pt x="33227" y="188030"/>
                        <a:pt x="16669" y="171470"/>
                      </a:cubicBezTo>
                      <a:cubicBezTo>
                        <a:pt x="21743" y="141021"/>
                        <a:pt x="19452" y="160973"/>
                        <a:pt x="16669" y="107177"/>
                      </a:cubicBezTo>
                      <a:cubicBezTo>
                        <a:pt x="15150" y="77804"/>
                        <a:pt x="13494" y="48439"/>
                        <a:pt x="11906" y="19070"/>
                      </a:cubicBezTo>
                      <a:cubicBezTo>
                        <a:pt x="13494" y="16689"/>
                        <a:pt x="16199" y="14750"/>
                        <a:pt x="16669" y="11927"/>
                      </a:cubicBezTo>
                      <a:cubicBezTo>
                        <a:pt x="17725" y="5590"/>
                        <a:pt x="11424" y="2160"/>
                        <a:pt x="7144" y="20"/>
                      </a:cubicBezTo>
                      <a:cubicBezTo>
                        <a:pt x="6434" y="-335"/>
                        <a:pt x="1191" y="3989"/>
                        <a:pt x="0" y="4783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3" name="Freeform 192"/>
                <p:cNvSpPr/>
                <p:nvPr/>
              </p:nvSpPr>
              <p:spPr>
                <a:xfrm>
                  <a:off x="7274402" y="2721769"/>
                  <a:ext cx="186054" cy="228600"/>
                </a:xfrm>
                <a:custGeom>
                  <a:avLst/>
                  <a:gdLst>
                    <a:gd name="connsiteX0" fmla="*/ 93186 w 186054"/>
                    <a:gd name="connsiteY0" fmla="*/ 7144 h 228600"/>
                    <a:gd name="connsiteX1" fmla="*/ 93186 w 186054"/>
                    <a:gd name="connsiteY1" fmla="*/ 7144 h 228600"/>
                    <a:gd name="connsiteX2" fmla="*/ 119379 w 186054"/>
                    <a:gd name="connsiteY2" fmla="*/ 4762 h 228600"/>
                    <a:gd name="connsiteX3" fmla="*/ 145573 w 186054"/>
                    <a:gd name="connsiteY3" fmla="*/ 0 h 228600"/>
                    <a:gd name="connsiteX4" fmla="*/ 157479 w 186054"/>
                    <a:gd name="connsiteY4" fmla="*/ 4762 h 228600"/>
                    <a:gd name="connsiteX5" fmla="*/ 169386 w 186054"/>
                    <a:gd name="connsiteY5" fmla="*/ 21431 h 228600"/>
                    <a:gd name="connsiteX6" fmla="*/ 171767 w 186054"/>
                    <a:gd name="connsiteY6" fmla="*/ 28575 h 228600"/>
                    <a:gd name="connsiteX7" fmla="*/ 176529 w 186054"/>
                    <a:gd name="connsiteY7" fmla="*/ 35719 h 228600"/>
                    <a:gd name="connsiteX8" fmla="*/ 186054 w 186054"/>
                    <a:gd name="connsiteY8" fmla="*/ 52387 h 228600"/>
                    <a:gd name="connsiteX9" fmla="*/ 183673 w 186054"/>
                    <a:gd name="connsiteY9" fmla="*/ 85725 h 228600"/>
                    <a:gd name="connsiteX10" fmla="*/ 181292 w 186054"/>
                    <a:gd name="connsiteY10" fmla="*/ 104775 h 228600"/>
                    <a:gd name="connsiteX11" fmla="*/ 174148 w 186054"/>
                    <a:gd name="connsiteY11" fmla="*/ 109537 h 228600"/>
                    <a:gd name="connsiteX12" fmla="*/ 164623 w 186054"/>
                    <a:gd name="connsiteY12" fmla="*/ 130969 h 228600"/>
                    <a:gd name="connsiteX13" fmla="*/ 155098 w 186054"/>
                    <a:gd name="connsiteY13" fmla="*/ 145256 h 228600"/>
                    <a:gd name="connsiteX14" fmla="*/ 150336 w 186054"/>
                    <a:gd name="connsiteY14" fmla="*/ 159544 h 228600"/>
                    <a:gd name="connsiteX15" fmla="*/ 147954 w 186054"/>
                    <a:gd name="connsiteY15" fmla="*/ 221456 h 228600"/>
                    <a:gd name="connsiteX16" fmla="*/ 140811 w 186054"/>
                    <a:gd name="connsiteY16" fmla="*/ 226219 h 228600"/>
                    <a:gd name="connsiteX17" fmla="*/ 100329 w 186054"/>
                    <a:gd name="connsiteY17" fmla="*/ 228600 h 228600"/>
                    <a:gd name="connsiteX18" fmla="*/ 64611 w 186054"/>
                    <a:gd name="connsiteY18" fmla="*/ 226219 h 228600"/>
                    <a:gd name="connsiteX19" fmla="*/ 57467 w 186054"/>
                    <a:gd name="connsiteY19" fmla="*/ 223837 h 228600"/>
                    <a:gd name="connsiteX20" fmla="*/ 38417 w 186054"/>
                    <a:gd name="connsiteY20" fmla="*/ 216694 h 228600"/>
                    <a:gd name="connsiteX21" fmla="*/ 31273 w 186054"/>
                    <a:gd name="connsiteY21" fmla="*/ 211931 h 228600"/>
                    <a:gd name="connsiteX22" fmla="*/ 12223 w 186054"/>
                    <a:gd name="connsiteY22" fmla="*/ 202406 h 228600"/>
                    <a:gd name="connsiteX23" fmla="*/ 7461 w 186054"/>
                    <a:gd name="connsiteY23" fmla="*/ 185737 h 228600"/>
                    <a:gd name="connsiteX24" fmla="*/ 5079 w 186054"/>
                    <a:gd name="connsiteY24" fmla="*/ 178594 h 228600"/>
                    <a:gd name="connsiteX25" fmla="*/ 2698 w 186054"/>
                    <a:gd name="connsiteY25" fmla="*/ 138112 h 228600"/>
                    <a:gd name="connsiteX26" fmla="*/ 2698 w 186054"/>
                    <a:gd name="connsiteY26" fmla="*/ 123825 h 228600"/>
                    <a:gd name="connsiteX27" fmla="*/ 26511 w 186054"/>
                    <a:gd name="connsiteY27" fmla="*/ 111919 h 228600"/>
                    <a:gd name="connsiteX28" fmla="*/ 45561 w 186054"/>
                    <a:gd name="connsiteY28" fmla="*/ 102394 h 228600"/>
                    <a:gd name="connsiteX29" fmla="*/ 64611 w 186054"/>
                    <a:gd name="connsiteY29" fmla="*/ 95250 h 228600"/>
                    <a:gd name="connsiteX30" fmla="*/ 74136 w 186054"/>
                    <a:gd name="connsiteY30" fmla="*/ 90487 h 228600"/>
                    <a:gd name="connsiteX31" fmla="*/ 88423 w 186054"/>
                    <a:gd name="connsiteY31" fmla="*/ 83344 h 228600"/>
                    <a:gd name="connsiteX32" fmla="*/ 90804 w 186054"/>
                    <a:gd name="connsiteY32" fmla="*/ 76200 h 228600"/>
                    <a:gd name="connsiteX33" fmla="*/ 95567 w 186054"/>
                    <a:gd name="connsiteY33" fmla="*/ 30956 h 228600"/>
                    <a:gd name="connsiteX34" fmla="*/ 93186 w 186054"/>
                    <a:gd name="connsiteY34" fmla="*/ 7144 h 228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186054" h="228600">
                      <a:moveTo>
                        <a:pt x="93186" y="7144"/>
                      </a:moveTo>
                      <a:lnTo>
                        <a:pt x="93186" y="7144"/>
                      </a:lnTo>
                      <a:cubicBezTo>
                        <a:pt x="101917" y="6350"/>
                        <a:pt x="110692" y="5947"/>
                        <a:pt x="119379" y="4762"/>
                      </a:cubicBezTo>
                      <a:cubicBezTo>
                        <a:pt x="128172" y="3563"/>
                        <a:pt x="136699" y="0"/>
                        <a:pt x="145573" y="0"/>
                      </a:cubicBezTo>
                      <a:cubicBezTo>
                        <a:pt x="149847" y="0"/>
                        <a:pt x="153510" y="3175"/>
                        <a:pt x="157479" y="4762"/>
                      </a:cubicBezTo>
                      <a:cubicBezTo>
                        <a:pt x="162862" y="20905"/>
                        <a:pt x="155259" y="1653"/>
                        <a:pt x="169386" y="21431"/>
                      </a:cubicBezTo>
                      <a:cubicBezTo>
                        <a:pt x="170845" y="23474"/>
                        <a:pt x="170645" y="26330"/>
                        <a:pt x="171767" y="28575"/>
                      </a:cubicBezTo>
                      <a:cubicBezTo>
                        <a:pt x="173047" y="31135"/>
                        <a:pt x="175109" y="33234"/>
                        <a:pt x="176529" y="35719"/>
                      </a:cubicBezTo>
                      <a:cubicBezTo>
                        <a:pt x="188608" y="56858"/>
                        <a:pt x="174457" y="34991"/>
                        <a:pt x="186054" y="52387"/>
                      </a:cubicBezTo>
                      <a:cubicBezTo>
                        <a:pt x="185260" y="63500"/>
                        <a:pt x="184682" y="74630"/>
                        <a:pt x="183673" y="85725"/>
                      </a:cubicBezTo>
                      <a:cubicBezTo>
                        <a:pt x="183094" y="92098"/>
                        <a:pt x="183669" y="98833"/>
                        <a:pt x="181292" y="104775"/>
                      </a:cubicBezTo>
                      <a:cubicBezTo>
                        <a:pt x="180229" y="107432"/>
                        <a:pt x="176529" y="107950"/>
                        <a:pt x="174148" y="109537"/>
                      </a:cubicBezTo>
                      <a:cubicBezTo>
                        <a:pt x="168543" y="143174"/>
                        <a:pt x="177044" y="109232"/>
                        <a:pt x="164623" y="130969"/>
                      </a:cubicBezTo>
                      <a:cubicBezTo>
                        <a:pt x="155161" y="147528"/>
                        <a:pt x="170550" y="134956"/>
                        <a:pt x="155098" y="145256"/>
                      </a:cubicBezTo>
                      <a:cubicBezTo>
                        <a:pt x="153511" y="150019"/>
                        <a:pt x="150529" y="154527"/>
                        <a:pt x="150336" y="159544"/>
                      </a:cubicBezTo>
                      <a:cubicBezTo>
                        <a:pt x="149542" y="180181"/>
                        <a:pt x="150875" y="201011"/>
                        <a:pt x="147954" y="221456"/>
                      </a:cubicBezTo>
                      <a:cubicBezTo>
                        <a:pt x="147549" y="224289"/>
                        <a:pt x="143641" y="225794"/>
                        <a:pt x="140811" y="226219"/>
                      </a:cubicBezTo>
                      <a:cubicBezTo>
                        <a:pt x="127443" y="228224"/>
                        <a:pt x="113823" y="227806"/>
                        <a:pt x="100329" y="228600"/>
                      </a:cubicBezTo>
                      <a:cubicBezTo>
                        <a:pt x="88423" y="227806"/>
                        <a:pt x="76470" y="227537"/>
                        <a:pt x="64611" y="226219"/>
                      </a:cubicBezTo>
                      <a:cubicBezTo>
                        <a:pt x="62116" y="225942"/>
                        <a:pt x="59817" y="224718"/>
                        <a:pt x="57467" y="223837"/>
                      </a:cubicBezTo>
                      <a:cubicBezTo>
                        <a:pt x="34717" y="215305"/>
                        <a:pt x="54616" y="222093"/>
                        <a:pt x="38417" y="216694"/>
                      </a:cubicBezTo>
                      <a:cubicBezTo>
                        <a:pt x="36036" y="215106"/>
                        <a:pt x="33786" y="213302"/>
                        <a:pt x="31273" y="211931"/>
                      </a:cubicBezTo>
                      <a:cubicBezTo>
                        <a:pt x="25040" y="208531"/>
                        <a:pt x="12223" y="202406"/>
                        <a:pt x="12223" y="202406"/>
                      </a:cubicBezTo>
                      <a:cubicBezTo>
                        <a:pt x="6505" y="185251"/>
                        <a:pt x="13452" y="206702"/>
                        <a:pt x="7461" y="185737"/>
                      </a:cubicBezTo>
                      <a:cubicBezTo>
                        <a:pt x="6771" y="183324"/>
                        <a:pt x="5873" y="180975"/>
                        <a:pt x="5079" y="178594"/>
                      </a:cubicBezTo>
                      <a:cubicBezTo>
                        <a:pt x="4285" y="165100"/>
                        <a:pt x="4043" y="151562"/>
                        <a:pt x="2698" y="138112"/>
                      </a:cubicBezTo>
                      <a:cubicBezTo>
                        <a:pt x="2121" y="132340"/>
                        <a:pt x="-3074" y="129597"/>
                        <a:pt x="2698" y="123825"/>
                      </a:cubicBezTo>
                      <a:cubicBezTo>
                        <a:pt x="12148" y="114375"/>
                        <a:pt x="15756" y="114608"/>
                        <a:pt x="26511" y="111919"/>
                      </a:cubicBezTo>
                      <a:cubicBezTo>
                        <a:pt x="32861" y="108744"/>
                        <a:pt x="38826" y="104640"/>
                        <a:pt x="45561" y="102394"/>
                      </a:cubicBezTo>
                      <a:cubicBezTo>
                        <a:pt x="53407" y="99778"/>
                        <a:pt x="56083" y="99040"/>
                        <a:pt x="64611" y="95250"/>
                      </a:cubicBezTo>
                      <a:cubicBezTo>
                        <a:pt x="67855" y="93808"/>
                        <a:pt x="70873" y="91885"/>
                        <a:pt x="74136" y="90487"/>
                      </a:cubicBezTo>
                      <a:cubicBezTo>
                        <a:pt x="87941" y="84570"/>
                        <a:pt x="74690" y="92498"/>
                        <a:pt x="88423" y="83344"/>
                      </a:cubicBezTo>
                      <a:cubicBezTo>
                        <a:pt x="89217" y="80963"/>
                        <a:pt x="90312" y="78661"/>
                        <a:pt x="90804" y="76200"/>
                      </a:cubicBezTo>
                      <a:cubicBezTo>
                        <a:pt x="94563" y="57407"/>
                        <a:pt x="92678" y="52629"/>
                        <a:pt x="95567" y="30956"/>
                      </a:cubicBezTo>
                      <a:cubicBezTo>
                        <a:pt x="98450" y="9332"/>
                        <a:pt x="93583" y="11113"/>
                        <a:pt x="93186" y="714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4" name="Freeform 193"/>
                <p:cNvSpPr/>
                <p:nvPr/>
              </p:nvSpPr>
              <p:spPr>
                <a:xfrm>
                  <a:off x="6503194" y="2828129"/>
                  <a:ext cx="188156" cy="293690"/>
                </a:xfrm>
                <a:custGeom>
                  <a:avLst/>
                  <a:gdLst>
                    <a:gd name="connsiteX0" fmla="*/ 0 w 188156"/>
                    <a:gd name="connsiteY0" fmla="*/ 19846 h 293690"/>
                    <a:gd name="connsiteX1" fmla="*/ 0 w 188156"/>
                    <a:gd name="connsiteY1" fmla="*/ 19846 h 293690"/>
                    <a:gd name="connsiteX2" fmla="*/ 4762 w 188156"/>
                    <a:gd name="connsiteY2" fmla="*/ 103190 h 293690"/>
                    <a:gd name="connsiteX3" fmla="*/ 9525 w 188156"/>
                    <a:gd name="connsiteY3" fmla="*/ 143671 h 293690"/>
                    <a:gd name="connsiteX4" fmla="*/ 9525 w 188156"/>
                    <a:gd name="connsiteY4" fmla="*/ 255590 h 293690"/>
                    <a:gd name="connsiteX5" fmla="*/ 16669 w 188156"/>
                    <a:gd name="connsiteY5" fmla="*/ 262734 h 293690"/>
                    <a:gd name="connsiteX6" fmla="*/ 35719 w 188156"/>
                    <a:gd name="connsiteY6" fmla="*/ 269877 h 293690"/>
                    <a:gd name="connsiteX7" fmla="*/ 50006 w 188156"/>
                    <a:gd name="connsiteY7" fmla="*/ 277021 h 293690"/>
                    <a:gd name="connsiteX8" fmla="*/ 64294 w 188156"/>
                    <a:gd name="connsiteY8" fmla="*/ 281784 h 293690"/>
                    <a:gd name="connsiteX9" fmla="*/ 85725 w 188156"/>
                    <a:gd name="connsiteY9" fmla="*/ 288927 h 293690"/>
                    <a:gd name="connsiteX10" fmla="*/ 92869 w 188156"/>
                    <a:gd name="connsiteY10" fmla="*/ 291309 h 293690"/>
                    <a:gd name="connsiteX11" fmla="*/ 111919 w 188156"/>
                    <a:gd name="connsiteY11" fmla="*/ 293690 h 293690"/>
                    <a:gd name="connsiteX12" fmla="*/ 130969 w 188156"/>
                    <a:gd name="connsiteY12" fmla="*/ 291309 h 293690"/>
                    <a:gd name="connsiteX13" fmla="*/ 138112 w 188156"/>
                    <a:gd name="connsiteY13" fmla="*/ 286546 h 293690"/>
                    <a:gd name="connsiteX14" fmla="*/ 145256 w 188156"/>
                    <a:gd name="connsiteY14" fmla="*/ 284165 h 293690"/>
                    <a:gd name="connsiteX15" fmla="*/ 150019 w 188156"/>
                    <a:gd name="connsiteY15" fmla="*/ 277021 h 293690"/>
                    <a:gd name="connsiteX16" fmla="*/ 157162 w 188156"/>
                    <a:gd name="connsiteY16" fmla="*/ 269877 h 293690"/>
                    <a:gd name="connsiteX17" fmla="*/ 161925 w 188156"/>
                    <a:gd name="connsiteY17" fmla="*/ 260352 h 293690"/>
                    <a:gd name="connsiteX18" fmla="*/ 173831 w 188156"/>
                    <a:gd name="connsiteY18" fmla="*/ 241302 h 293690"/>
                    <a:gd name="connsiteX19" fmla="*/ 176212 w 188156"/>
                    <a:gd name="connsiteY19" fmla="*/ 234159 h 293690"/>
                    <a:gd name="connsiteX20" fmla="*/ 180975 w 188156"/>
                    <a:gd name="connsiteY20" fmla="*/ 217490 h 293690"/>
                    <a:gd name="connsiteX21" fmla="*/ 183356 w 188156"/>
                    <a:gd name="connsiteY21" fmla="*/ 198440 h 293690"/>
                    <a:gd name="connsiteX22" fmla="*/ 185737 w 188156"/>
                    <a:gd name="connsiteY22" fmla="*/ 181771 h 293690"/>
                    <a:gd name="connsiteX23" fmla="*/ 183356 w 188156"/>
                    <a:gd name="connsiteY23" fmla="*/ 162721 h 293690"/>
                    <a:gd name="connsiteX24" fmla="*/ 178594 w 188156"/>
                    <a:gd name="connsiteY24" fmla="*/ 136527 h 293690"/>
                    <a:gd name="connsiteX25" fmla="*/ 178594 w 188156"/>
                    <a:gd name="connsiteY25" fmla="*/ 76996 h 293690"/>
                    <a:gd name="connsiteX26" fmla="*/ 176212 w 188156"/>
                    <a:gd name="connsiteY26" fmla="*/ 69852 h 293690"/>
                    <a:gd name="connsiteX27" fmla="*/ 169069 w 188156"/>
                    <a:gd name="connsiteY27" fmla="*/ 67471 h 293690"/>
                    <a:gd name="connsiteX28" fmla="*/ 161925 w 188156"/>
                    <a:gd name="connsiteY28" fmla="*/ 53184 h 293690"/>
                    <a:gd name="connsiteX29" fmla="*/ 152400 w 188156"/>
                    <a:gd name="connsiteY29" fmla="*/ 36515 h 293690"/>
                    <a:gd name="connsiteX30" fmla="*/ 150019 w 188156"/>
                    <a:gd name="connsiteY30" fmla="*/ 796 h 293690"/>
                    <a:gd name="connsiteX31" fmla="*/ 147637 w 188156"/>
                    <a:gd name="connsiteY31" fmla="*/ 12702 h 293690"/>
                    <a:gd name="connsiteX32" fmla="*/ 145256 w 188156"/>
                    <a:gd name="connsiteY32" fmla="*/ 19846 h 293690"/>
                    <a:gd name="connsiteX33" fmla="*/ 138112 w 188156"/>
                    <a:gd name="connsiteY33" fmla="*/ 50802 h 293690"/>
                    <a:gd name="connsiteX34" fmla="*/ 128587 w 188156"/>
                    <a:gd name="connsiteY34" fmla="*/ 69852 h 293690"/>
                    <a:gd name="connsiteX35" fmla="*/ 126206 w 188156"/>
                    <a:gd name="connsiteY35" fmla="*/ 76996 h 293690"/>
                    <a:gd name="connsiteX36" fmla="*/ 121444 w 188156"/>
                    <a:gd name="connsiteY36" fmla="*/ 84140 h 293690"/>
                    <a:gd name="connsiteX37" fmla="*/ 114300 w 188156"/>
                    <a:gd name="connsiteY37" fmla="*/ 88902 h 293690"/>
                    <a:gd name="connsiteX38" fmla="*/ 107156 w 188156"/>
                    <a:gd name="connsiteY38" fmla="*/ 96046 h 293690"/>
                    <a:gd name="connsiteX39" fmla="*/ 73819 w 188156"/>
                    <a:gd name="connsiteY39" fmla="*/ 103190 h 293690"/>
                    <a:gd name="connsiteX40" fmla="*/ 57150 w 188156"/>
                    <a:gd name="connsiteY40" fmla="*/ 98427 h 293690"/>
                    <a:gd name="connsiteX41" fmla="*/ 47625 w 188156"/>
                    <a:gd name="connsiteY41" fmla="*/ 96046 h 293690"/>
                    <a:gd name="connsiteX42" fmla="*/ 33337 w 188156"/>
                    <a:gd name="connsiteY42" fmla="*/ 91284 h 293690"/>
                    <a:gd name="connsiteX43" fmla="*/ 16669 w 188156"/>
                    <a:gd name="connsiteY43" fmla="*/ 69852 h 293690"/>
                    <a:gd name="connsiteX44" fmla="*/ 0 w 188156"/>
                    <a:gd name="connsiteY44" fmla="*/ 19846 h 293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88156" h="293690">
                      <a:moveTo>
                        <a:pt x="0" y="19846"/>
                      </a:moveTo>
                      <a:lnTo>
                        <a:pt x="0" y="19846"/>
                      </a:lnTo>
                      <a:cubicBezTo>
                        <a:pt x="5235" y="66962"/>
                        <a:pt x="458" y="19274"/>
                        <a:pt x="4762" y="103190"/>
                      </a:cubicBezTo>
                      <a:cubicBezTo>
                        <a:pt x="6290" y="132990"/>
                        <a:pt x="4984" y="125503"/>
                        <a:pt x="9525" y="143671"/>
                      </a:cubicBezTo>
                      <a:cubicBezTo>
                        <a:pt x="3387" y="186640"/>
                        <a:pt x="2849" y="183819"/>
                        <a:pt x="9525" y="255590"/>
                      </a:cubicBezTo>
                      <a:cubicBezTo>
                        <a:pt x="9837" y="258943"/>
                        <a:pt x="14082" y="260578"/>
                        <a:pt x="16669" y="262734"/>
                      </a:cubicBezTo>
                      <a:cubicBezTo>
                        <a:pt x="25069" y="269734"/>
                        <a:pt x="23991" y="266945"/>
                        <a:pt x="35719" y="269877"/>
                      </a:cubicBezTo>
                      <a:cubicBezTo>
                        <a:pt x="50598" y="273597"/>
                        <a:pt x="35049" y="270373"/>
                        <a:pt x="50006" y="277021"/>
                      </a:cubicBezTo>
                      <a:cubicBezTo>
                        <a:pt x="54594" y="279060"/>
                        <a:pt x="59531" y="280196"/>
                        <a:pt x="64294" y="281784"/>
                      </a:cubicBezTo>
                      <a:lnTo>
                        <a:pt x="85725" y="288927"/>
                      </a:lnTo>
                      <a:cubicBezTo>
                        <a:pt x="88106" y="289721"/>
                        <a:pt x="90378" y="290998"/>
                        <a:pt x="92869" y="291309"/>
                      </a:cubicBezTo>
                      <a:lnTo>
                        <a:pt x="111919" y="293690"/>
                      </a:lnTo>
                      <a:cubicBezTo>
                        <a:pt x="118269" y="292896"/>
                        <a:pt x="124795" y="292993"/>
                        <a:pt x="130969" y="291309"/>
                      </a:cubicBezTo>
                      <a:cubicBezTo>
                        <a:pt x="133730" y="290556"/>
                        <a:pt x="135552" y="287826"/>
                        <a:pt x="138112" y="286546"/>
                      </a:cubicBezTo>
                      <a:cubicBezTo>
                        <a:pt x="140357" y="285423"/>
                        <a:pt x="142875" y="284959"/>
                        <a:pt x="145256" y="284165"/>
                      </a:cubicBezTo>
                      <a:cubicBezTo>
                        <a:pt x="146844" y="281784"/>
                        <a:pt x="148187" y="279220"/>
                        <a:pt x="150019" y="277021"/>
                      </a:cubicBezTo>
                      <a:cubicBezTo>
                        <a:pt x="152175" y="274434"/>
                        <a:pt x="155205" y="272617"/>
                        <a:pt x="157162" y="269877"/>
                      </a:cubicBezTo>
                      <a:cubicBezTo>
                        <a:pt x="159225" y="266988"/>
                        <a:pt x="160136" y="263418"/>
                        <a:pt x="161925" y="260352"/>
                      </a:cubicBezTo>
                      <a:cubicBezTo>
                        <a:pt x="165698" y="253884"/>
                        <a:pt x="171463" y="248406"/>
                        <a:pt x="173831" y="241302"/>
                      </a:cubicBezTo>
                      <a:cubicBezTo>
                        <a:pt x="174625" y="238921"/>
                        <a:pt x="175522" y="236572"/>
                        <a:pt x="176212" y="234159"/>
                      </a:cubicBezTo>
                      <a:cubicBezTo>
                        <a:pt x="182195" y="213221"/>
                        <a:pt x="175264" y="234625"/>
                        <a:pt x="180975" y="217490"/>
                      </a:cubicBezTo>
                      <a:cubicBezTo>
                        <a:pt x="181769" y="211140"/>
                        <a:pt x="181804" y="204648"/>
                        <a:pt x="183356" y="198440"/>
                      </a:cubicBezTo>
                      <a:cubicBezTo>
                        <a:pt x="187560" y="181625"/>
                        <a:pt x="190431" y="195850"/>
                        <a:pt x="185737" y="181771"/>
                      </a:cubicBezTo>
                      <a:cubicBezTo>
                        <a:pt x="184943" y="175421"/>
                        <a:pt x="184261" y="169056"/>
                        <a:pt x="183356" y="162721"/>
                      </a:cubicBezTo>
                      <a:cubicBezTo>
                        <a:pt x="181833" y="152061"/>
                        <a:pt x="180644" y="146780"/>
                        <a:pt x="178594" y="136527"/>
                      </a:cubicBezTo>
                      <a:cubicBezTo>
                        <a:pt x="181115" y="106271"/>
                        <a:pt x="182487" y="108135"/>
                        <a:pt x="178594" y="76996"/>
                      </a:cubicBezTo>
                      <a:cubicBezTo>
                        <a:pt x="178283" y="74505"/>
                        <a:pt x="177987" y="71627"/>
                        <a:pt x="176212" y="69852"/>
                      </a:cubicBezTo>
                      <a:cubicBezTo>
                        <a:pt x="174437" y="68077"/>
                        <a:pt x="171450" y="68265"/>
                        <a:pt x="169069" y="67471"/>
                      </a:cubicBezTo>
                      <a:cubicBezTo>
                        <a:pt x="164702" y="54373"/>
                        <a:pt x="169311" y="66108"/>
                        <a:pt x="161925" y="53184"/>
                      </a:cubicBezTo>
                      <a:cubicBezTo>
                        <a:pt x="149835" y="32028"/>
                        <a:pt x="164006" y="53926"/>
                        <a:pt x="152400" y="36515"/>
                      </a:cubicBezTo>
                      <a:cubicBezTo>
                        <a:pt x="151606" y="24609"/>
                        <a:pt x="152359" y="12497"/>
                        <a:pt x="150019" y="796"/>
                      </a:cubicBezTo>
                      <a:cubicBezTo>
                        <a:pt x="149225" y="-3173"/>
                        <a:pt x="148619" y="8776"/>
                        <a:pt x="147637" y="12702"/>
                      </a:cubicBezTo>
                      <a:cubicBezTo>
                        <a:pt x="147028" y="15137"/>
                        <a:pt x="145820" y="17400"/>
                        <a:pt x="145256" y="19846"/>
                      </a:cubicBezTo>
                      <a:cubicBezTo>
                        <a:pt x="144328" y="23867"/>
                        <a:pt x="141713" y="42880"/>
                        <a:pt x="138112" y="50802"/>
                      </a:cubicBezTo>
                      <a:cubicBezTo>
                        <a:pt x="135174" y="57265"/>
                        <a:pt x="130832" y="63117"/>
                        <a:pt x="128587" y="69852"/>
                      </a:cubicBezTo>
                      <a:cubicBezTo>
                        <a:pt x="127793" y="72233"/>
                        <a:pt x="127328" y="74751"/>
                        <a:pt x="126206" y="76996"/>
                      </a:cubicBezTo>
                      <a:cubicBezTo>
                        <a:pt x="124926" y="79556"/>
                        <a:pt x="123468" y="82116"/>
                        <a:pt x="121444" y="84140"/>
                      </a:cubicBezTo>
                      <a:cubicBezTo>
                        <a:pt x="119420" y="86164"/>
                        <a:pt x="116499" y="87070"/>
                        <a:pt x="114300" y="88902"/>
                      </a:cubicBezTo>
                      <a:cubicBezTo>
                        <a:pt x="111713" y="91058"/>
                        <a:pt x="110100" y="94410"/>
                        <a:pt x="107156" y="96046"/>
                      </a:cubicBezTo>
                      <a:cubicBezTo>
                        <a:pt x="97304" y="101520"/>
                        <a:pt x="84458" y="101860"/>
                        <a:pt x="73819" y="103190"/>
                      </a:cubicBezTo>
                      <a:cubicBezTo>
                        <a:pt x="44044" y="95747"/>
                        <a:pt x="81063" y="105260"/>
                        <a:pt x="57150" y="98427"/>
                      </a:cubicBezTo>
                      <a:cubicBezTo>
                        <a:pt x="54003" y="97528"/>
                        <a:pt x="50760" y="96986"/>
                        <a:pt x="47625" y="96046"/>
                      </a:cubicBezTo>
                      <a:cubicBezTo>
                        <a:pt x="42816" y="94604"/>
                        <a:pt x="33337" y="91284"/>
                        <a:pt x="33337" y="91284"/>
                      </a:cubicBezTo>
                      <a:cubicBezTo>
                        <a:pt x="13057" y="77764"/>
                        <a:pt x="22029" y="88609"/>
                        <a:pt x="16669" y="69852"/>
                      </a:cubicBezTo>
                      <a:cubicBezTo>
                        <a:pt x="16181" y="68145"/>
                        <a:pt x="2778" y="28180"/>
                        <a:pt x="0" y="1984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5" name="Freeform 194"/>
                <p:cNvSpPr/>
                <p:nvPr/>
              </p:nvSpPr>
              <p:spPr>
                <a:xfrm>
                  <a:off x="6696075" y="2902744"/>
                  <a:ext cx="176213" cy="221456"/>
                </a:xfrm>
                <a:custGeom>
                  <a:avLst/>
                  <a:gdLst>
                    <a:gd name="connsiteX0" fmla="*/ 0 w 176213"/>
                    <a:gd name="connsiteY0" fmla="*/ 35719 h 221456"/>
                    <a:gd name="connsiteX1" fmla="*/ 0 w 176213"/>
                    <a:gd name="connsiteY1" fmla="*/ 35719 h 221456"/>
                    <a:gd name="connsiteX2" fmla="*/ 23813 w 176213"/>
                    <a:gd name="connsiteY2" fmla="*/ 40481 h 221456"/>
                    <a:gd name="connsiteX3" fmla="*/ 52388 w 176213"/>
                    <a:gd name="connsiteY3" fmla="*/ 35719 h 221456"/>
                    <a:gd name="connsiteX4" fmla="*/ 59531 w 176213"/>
                    <a:gd name="connsiteY4" fmla="*/ 33337 h 221456"/>
                    <a:gd name="connsiteX5" fmla="*/ 78581 w 176213"/>
                    <a:gd name="connsiteY5" fmla="*/ 28575 h 221456"/>
                    <a:gd name="connsiteX6" fmla="*/ 92869 w 176213"/>
                    <a:gd name="connsiteY6" fmla="*/ 19050 h 221456"/>
                    <a:gd name="connsiteX7" fmla="*/ 100013 w 176213"/>
                    <a:gd name="connsiteY7" fmla="*/ 14287 h 221456"/>
                    <a:gd name="connsiteX8" fmla="*/ 107156 w 176213"/>
                    <a:gd name="connsiteY8" fmla="*/ 7144 h 221456"/>
                    <a:gd name="connsiteX9" fmla="*/ 116681 w 176213"/>
                    <a:gd name="connsiteY9" fmla="*/ 4762 h 221456"/>
                    <a:gd name="connsiteX10" fmla="*/ 130969 w 176213"/>
                    <a:gd name="connsiteY10" fmla="*/ 0 h 221456"/>
                    <a:gd name="connsiteX11" fmla="*/ 142875 w 176213"/>
                    <a:gd name="connsiteY11" fmla="*/ 4762 h 221456"/>
                    <a:gd name="connsiteX12" fmla="*/ 150019 w 176213"/>
                    <a:gd name="connsiteY12" fmla="*/ 14287 h 221456"/>
                    <a:gd name="connsiteX13" fmla="*/ 157163 w 176213"/>
                    <a:gd name="connsiteY13" fmla="*/ 19050 h 221456"/>
                    <a:gd name="connsiteX14" fmla="*/ 159544 w 176213"/>
                    <a:gd name="connsiteY14" fmla="*/ 80962 h 221456"/>
                    <a:gd name="connsiteX15" fmla="*/ 161925 w 176213"/>
                    <a:gd name="connsiteY15" fmla="*/ 88106 h 221456"/>
                    <a:gd name="connsiteX16" fmla="*/ 164306 w 176213"/>
                    <a:gd name="connsiteY16" fmla="*/ 104775 h 221456"/>
                    <a:gd name="connsiteX17" fmla="*/ 166688 w 176213"/>
                    <a:gd name="connsiteY17" fmla="*/ 133350 h 221456"/>
                    <a:gd name="connsiteX18" fmla="*/ 171450 w 176213"/>
                    <a:gd name="connsiteY18" fmla="*/ 147637 h 221456"/>
                    <a:gd name="connsiteX19" fmla="*/ 173831 w 176213"/>
                    <a:gd name="connsiteY19" fmla="*/ 176212 h 221456"/>
                    <a:gd name="connsiteX20" fmla="*/ 176213 w 176213"/>
                    <a:gd name="connsiteY20" fmla="*/ 185737 h 221456"/>
                    <a:gd name="connsiteX21" fmla="*/ 173831 w 176213"/>
                    <a:gd name="connsiteY21" fmla="*/ 202406 h 221456"/>
                    <a:gd name="connsiteX22" fmla="*/ 166688 w 176213"/>
                    <a:gd name="connsiteY22" fmla="*/ 219075 h 221456"/>
                    <a:gd name="connsiteX23" fmla="*/ 157163 w 176213"/>
                    <a:gd name="connsiteY23" fmla="*/ 221456 h 221456"/>
                    <a:gd name="connsiteX24" fmla="*/ 69056 w 176213"/>
                    <a:gd name="connsiteY24" fmla="*/ 219075 h 221456"/>
                    <a:gd name="connsiteX25" fmla="*/ 42863 w 176213"/>
                    <a:gd name="connsiteY25" fmla="*/ 207169 h 221456"/>
                    <a:gd name="connsiteX26" fmla="*/ 35719 w 176213"/>
                    <a:gd name="connsiteY26" fmla="*/ 202406 h 221456"/>
                    <a:gd name="connsiteX27" fmla="*/ 30956 w 176213"/>
                    <a:gd name="connsiteY27" fmla="*/ 192881 h 221456"/>
                    <a:gd name="connsiteX28" fmla="*/ 23813 w 176213"/>
                    <a:gd name="connsiteY28" fmla="*/ 173831 h 221456"/>
                    <a:gd name="connsiteX29" fmla="*/ 19050 w 176213"/>
                    <a:gd name="connsiteY29" fmla="*/ 166687 h 221456"/>
                    <a:gd name="connsiteX30" fmla="*/ 19050 w 176213"/>
                    <a:gd name="connsiteY30" fmla="*/ 114300 h 221456"/>
                    <a:gd name="connsiteX31" fmla="*/ 16669 w 176213"/>
                    <a:gd name="connsiteY31" fmla="*/ 85725 h 221456"/>
                    <a:gd name="connsiteX32" fmla="*/ 9525 w 176213"/>
                    <a:gd name="connsiteY32" fmla="*/ 71437 h 221456"/>
                    <a:gd name="connsiteX33" fmla="*/ 0 w 176213"/>
                    <a:gd name="connsiteY33" fmla="*/ 35719 h 221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76213" h="221456">
                      <a:moveTo>
                        <a:pt x="0" y="35719"/>
                      </a:moveTo>
                      <a:lnTo>
                        <a:pt x="0" y="35719"/>
                      </a:lnTo>
                      <a:cubicBezTo>
                        <a:pt x="7938" y="37306"/>
                        <a:pt x="15718" y="40481"/>
                        <a:pt x="23813" y="40481"/>
                      </a:cubicBezTo>
                      <a:cubicBezTo>
                        <a:pt x="33469" y="40481"/>
                        <a:pt x="52388" y="35719"/>
                        <a:pt x="52388" y="35719"/>
                      </a:cubicBezTo>
                      <a:cubicBezTo>
                        <a:pt x="54769" y="34925"/>
                        <a:pt x="57110" y="33997"/>
                        <a:pt x="59531" y="33337"/>
                      </a:cubicBezTo>
                      <a:cubicBezTo>
                        <a:pt x="65846" y="31615"/>
                        <a:pt x="78581" y="28575"/>
                        <a:pt x="78581" y="28575"/>
                      </a:cubicBezTo>
                      <a:lnTo>
                        <a:pt x="92869" y="19050"/>
                      </a:lnTo>
                      <a:cubicBezTo>
                        <a:pt x="95250" y="17462"/>
                        <a:pt x="97989" y="16311"/>
                        <a:pt x="100013" y="14287"/>
                      </a:cubicBezTo>
                      <a:cubicBezTo>
                        <a:pt x="102394" y="11906"/>
                        <a:pt x="104232" y="8815"/>
                        <a:pt x="107156" y="7144"/>
                      </a:cubicBezTo>
                      <a:cubicBezTo>
                        <a:pt x="109998" y="5520"/>
                        <a:pt x="113546" y="5702"/>
                        <a:pt x="116681" y="4762"/>
                      </a:cubicBezTo>
                      <a:cubicBezTo>
                        <a:pt x="121489" y="3319"/>
                        <a:pt x="130969" y="0"/>
                        <a:pt x="130969" y="0"/>
                      </a:cubicBezTo>
                      <a:cubicBezTo>
                        <a:pt x="134938" y="1587"/>
                        <a:pt x="139455" y="2197"/>
                        <a:pt x="142875" y="4762"/>
                      </a:cubicBezTo>
                      <a:cubicBezTo>
                        <a:pt x="146050" y="7143"/>
                        <a:pt x="147213" y="11481"/>
                        <a:pt x="150019" y="14287"/>
                      </a:cubicBezTo>
                      <a:cubicBezTo>
                        <a:pt x="152043" y="16311"/>
                        <a:pt x="154782" y="17462"/>
                        <a:pt x="157163" y="19050"/>
                      </a:cubicBezTo>
                      <a:cubicBezTo>
                        <a:pt x="157957" y="39687"/>
                        <a:pt x="158123" y="60358"/>
                        <a:pt x="159544" y="80962"/>
                      </a:cubicBezTo>
                      <a:cubicBezTo>
                        <a:pt x="159717" y="83466"/>
                        <a:pt x="161433" y="85645"/>
                        <a:pt x="161925" y="88106"/>
                      </a:cubicBezTo>
                      <a:cubicBezTo>
                        <a:pt x="163026" y="93610"/>
                        <a:pt x="163718" y="99193"/>
                        <a:pt x="164306" y="104775"/>
                      </a:cubicBezTo>
                      <a:cubicBezTo>
                        <a:pt x="165307" y="114281"/>
                        <a:pt x="165117" y="123922"/>
                        <a:pt x="166688" y="133350"/>
                      </a:cubicBezTo>
                      <a:cubicBezTo>
                        <a:pt x="167513" y="138302"/>
                        <a:pt x="171450" y="147637"/>
                        <a:pt x="171450" y="147637"/>
                      </a:cubicBezTo>
                      <a:cubicBezTo>
                        <a:pt x="172244" y="157162"/>
                        <a:pt x="172645" y="166728"/>
                        <a:pt x="173831" y="176212"/>
                      </a:cubicBezTo>
                      <a:cubicBezTo>
                        <a:pt x="174237" y="179459"/>
                        <a:pt x="176213" y="182464"/>
                        <a:pt x="176213" y="185737"/>
                      </a:cubicBezTo>
                      <a:cubicBezTo>
                        <a:pt x="176213" y="191350"/>
                        <a:pt x="174835" y="196884"/>
                        <a:pt x="173831" y="202406"/>
                      </a:cubicBezTo>
                      <a:cubicBezTo>
                        <a:pt x="173007" y="206938"/>
                        <a:pt x="171297" y="216002"/>
                        <a:pt x="166688" y="219075"/>
                      </a:cubicBezTo>
                      <a:cubicBezTo>
                        <a:pt x="163965" y="220890"/>
                        <a:pt x="160338" y="220662"/>
                        <a:pt x="157163" y="221456"/>
                      </a:cubicBezTo>
                      <a:cubicBezTo>
                        <a:pt x="127794" y="220662"/>
                        <a:pt x="98402" y="220472"/>
                        <a:pt x="69056" y="219075"/>
                      </a:cubicBezTo>
                      <a:cubicBezTo>
                        <a:pt x="55849" y="218446"/>
                        <a:pt x="54420" y="214874"/>
                        <a:pt x="42863" y="207169"/>
                      </a:cubicBezTo>
                      <a:lnTo>
                        <a:pt x="35719" y="202406"/>
                      </a:lnTo>
                      <a:cubicBezTo>
                        <a:pt x="34131" y="199231"/>
                        <a:pt x="32354" y="196144"/>
                        <a:pt x="30956" y="192881"/>
                      </a:cubicBezTo>
                      <a:cubicBezTo>
                        <a:pt x="24771" y="178449"/>
                        <a:pt x="33684" y="193572"/>
                        <a:pt x="23813" y="173831"/>
                      </a:cubicBezTo>
                      <a:cubicBezTo>
                        <a:pt x="22533" y="171271"/>
                        <a:pt x="20638" y="169068"/>
                        <a:pt x="19050" y="166687"/>
                      </a:cubicBezTo>
                      <a:cubicBezTo>
                        <a:pt x="11476" y="143964"/>
                        <a:pt x="19050" y="169589"/>
                        <a:pt x="19050" y="114300"/>
                      </a:cubicBezTo>
                      <a:cubicBezTo>
                        <a:pt x="19050" y="104742"/>
                        <a:pt x="17932" y="95199"/>
                        <a:pt x="16669" y="85725"/>
                      </a:cubicBezTo>
                      <a:cubicBezTo>
                        <a:pt x="15261" y="75162"/>
                        <a:pt x="13539" y="81472"/>
                        <a:pt x="9525" y="71437"/>
                      </a:cubicBezTo>
                      <a:cubicBezTo>
                        <a:pt x="8935" y="69963"/>
                        <a:pt x="1588" y="41672"/>
                        <a:pt x="0" y="35719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6" name="Freeform 195"/>
                <p:cNvSpPr/>
                <p:nvPr/>
              </p:nvSpPr>
              <p:spPr>
                <a:xfrm>
                  <a:off x="6865144" y="2914650"/>
                  <a:ext cx="214312" cy="231047"/>
                </a:xfrm>
                <a:custGeom>
                  <a:avLst/>
                  <a:gdLst>
                    <a:gd name="connsiteX0" fmla="*/ 0 w 214312"/>
                    <a:gd name="connsiteY0" fmla="*/ 26194 h 231047"/>
                    <a:gd name="connsiteX1" fmla="*/ 0 w 214312"/>
                    <a:gd name="connsiteY1" fmla="*/ 26194 h 231047"/>
                    <a:gd name="connsiteX2" fmla="*/ 47625 w 214312"/>
                    <a:gd name="connsiteY2" fmla="*/ 23813 h 231047"/>
                    <a:gd name="connsiteX3" fmla="*/ 64294 w 214312"/>
                    <a:gd name="connsiteY3" fmla="*/ 11906 h 231047"/>
                    <a:gd name="connsiteX4" fmla="*/ 95250 w 214312"/>
                    <a:gd name="connsiteY4" fmla="*/ 0 h 231047"/>
                    <a:gd name="connsiteX5" fmla="*/ 111919 w 214312"/>
                    <a:gd name="connsiteY5" fmla="*/ 4763 h 231047"/>
                    <a:gd name="connsiteX6" fmla="*/ 128587 w 214312"/>
                    <a:gd name="connsiteY6" fmla="*/ 11906 h 231047"/>
                    <a:gd name="connsiteX7" fmla="*/ 140494 w 214312"/>
                    <a:gd name="connsiteY7" fmla="*/ 19050 h 231047"/>
                    <a:gd name="connsiteX8" fmla="*/ 142875 w 214312"/>
                    <a:gd name="connsiteY8" fmla="*/ 28575 h 231047"/>
                    <a:gd name="connsiteX9" fmla="*/ 145256 w 214312"/>
                    <a:gd name="connsiteY9" fmla="*/ 35719 h 231047"/>
                    <a:gd name="connsiteX10" fmla="*/ 150019 w 214312"/>
                    <a:gd name="connsiteY10" fmla="*/ 57150 h 231047"/>
                    <a:gd name="connsiteX11" fmla="*/ 152400 w 214312"/>
                    <a:gd name="connsiteY11" fmla="*/ 111919 h 231047"/>
                    <a:gd name="connsiteX12" fmla="*/ 154781 w 214312"/>
                    <a:gd name="connsiteY12" fmla="*/ 121444 h 231047"/>
                    <a:gd name="connsiteX13" fmla="*/ 166687 w 214312"/>
                    <a:gd name="connsiteY13" fmla="*/ 142875 h 231047"/>
                    <a:gd name="connsiteX14" fmla="*/ 171450 w 214312"/>
                    <a:gd name="connsiteY14" fmla="*/ 159544 h 231047"/>
                    <a:gd name="connsiteX15" fmla="*/ 178594 w 214312"/>
                    <a:gd name="connsiteY15" fmla="*/ 166688 h 231047"/>
                    <a:gd name="connsiteX16" fmla="*/ 183356 w 214312"/>
                    <a:gd name="connsiteY16" fmla="*/ 173831 h 231047"/>
                    <a:gd name="connsiteX17" fmla="*/ 197644 w 214312"/>
                    <a:gd name="connsiteY17" fmla="*/ 185738 h 231047"/>
                    <a:gd name="connsiteX18" fmla="*/ 207169 w 214312"/>
                    <a:gd name="connsiteY18" fmla="*/ 200025 h 231047"/>
                    <a:gd name="connsiteX19" fmla="*/ 211931 w 214312"/>
                    <a:gd name="connsiteY19" fmla="*/ 207169 h 231047"/>
                    <a:gd name="connsiteX20" fmla="*/ 214312 w 214312"/>
                    <a:gd name="connsiteY20" fmla="*/ 214313 h 231047"/>
                    <a:gd name="connsiteX21" fmla="*/ 211931 w 214312"/>
                    <a:gd name="connsiteY21" fmla="*/ 228600 h 231047"/>
                    <a:gd name="connsiteX22" fmla="*/ 200025 w 214312"/>
                    <a:gd name="connsiteY22" fmla="*/ 230981 h 231047"/>
                    <a:gd name="connsiteX23" fmla="*/ 159544 w 214312"/>
                    <a:gd name="connsiteY23" fmla="*/ 228600 h 231047"/>
                    <a:gd name="connsiteX24" fmla="*/ 145256 w 214312"/>
                    <a:gd name="connsiteY24" fmla="*/ 226219 h 231047"/>
                    <a:gd name="connsiteX25" fmla="*/ 126206 w 214312"/>
                    <a:gd name="connsiteY25" fmla="*/ 223838 h 231047"/>
                    <a:gd name="connsiteX26" fmla="*/ 80962 w 214312"/>
                    <a:gd name="connsiteY26" fmla="*/ 216694 h 231047"/>
                    <a:gd name="connsiteX27" fmla="*/ 59531 w 214312"/>
                    <a:gd name="connsiteY27" fmla="*/ 219075 h 231047"/>
                    <a:gd name="connsiteX28" fmla="*/ 52387 w 214312"/>
                    <a:gd name="connsiteY28" fmla="*/ 226219 h 231047"/>
                    <a:gd name="connsiteX29" fmla="*/ 33337 w 214312"/>
                    <a:gd name="connsiteY29" fmla="*/ 223838 h 231047"/>
                    <a:gd name="connsiteX30" fmla="*/ 26194 w 214312"/>
                    <a:gd name="connsiteY30" fmla="*/ 219075 h 231047"/>
                    <a:gd name="connsiteX31" fmla="*/ 21431 w 214312"/>
                    <a:gd name="connsiteY31" fmla="*/ 138113 h 231047"/>
                    <a:gd name="connsiteX32" fmla="*/ 19050 w 214312"/>
                    <a:gd name="connsiteY32" fmla="*/ 92869 h 231047"/>
                    <a:gd name="connsiteX33" fmla="*/ 14287 w 214312"/>
                    <a:gd name="connsiteY33" fmla="*/ 59531 h 231047"/>
                    <a:gd name="connsiteX34" fmla="*/ 11906 w 214312"/>
                    <a:gd name="connsiteY34" fmla="*/ 45244 h 231047"/>
                    <a:gd name="connsiteX35" fmla="*/ 0 w 214312"/>
                    <a:gd name="connsiteY35" fmla="*/ 26194 h 23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214312" h="231047">
                      <a:moveTo>
                        <a:pt x="0" y="26194"/>
                      </a:moveTo>
                      <a:lnTo>
                        <a:pt x="0" y="26194"/>
                      </a:lnTo>
                      <a:cubicBezTo>
                        <a:pt x="15875" y="25400"/>
                        <a:pt x="31843" y="25707"/>
                        <a:pt x="47625" y="23813"/>
                      </a:cubicBezTo>
                      <a:cubicBezTo>
                        <a:pt x="65605" y="21655"/>
                        <a:pt x="54872" y="20150"/>
                        <a:pt x="64294" y="11906"/>
                      </a:cubicBezTo>
                      <a:cubicBezTo>
                        <a:pt x="77857" y="38"/>
                        <a:pt x="78204" y="2435"/>
                        <a:pt x="95250" y="0"/>
                      </a:cubicBezTo>
                      <a:cubicBezTo>
                        <a:pt x="98308" y="764"/>
                        <a:pt x="108499" y="3053"/>
                        <a:pt x="111919" y="4763"/>
                      </a:cubicBezTo>
                      <a:cubicBezTo>
                        <a:pt x="128359" y="12984"/>
                        <a:pt x="108767" y="6952"/>
                        <a:pt x="128587" y="11906"/>
                      </a:cubicBezTo>
                      <a:cubicBezTo>
                        <a:pt x="132556" y="14287"/>
                        <a:pt x="137482" y="15536"/>
                        <a:pt x="140494" y="19050"/>
                      </a:cubicBezTo>
                      <a:cubicBezTo>
                        <a:pt x="142624" y="21535"/>
                        <a:pt x="141976" y="25428"/>
                        <a:pt x="142875" y="28575"/>
                      </a:cubicBezTo>
                      <a:cubicBezTo>
                        <a:pt x="143565" y="30989"/>
                        <a:pt x="144566" y="33305"/>
                        <a:pt x="145256" y="35719"/>
                      </a:cubicBezTo>
                      <a:cubicBezTo>
                        <a:pt x="147496" y="43560"/>
                        <a:pt x="148383" y="48973"/>
                        <a:pt x="150019" y="57150"/>
                      </a:cubicBezTo>
                      <a:cubicBezTo>
                        <a:pt x="150813" y="75406"/>
                        <a:pt x="151050" y="93695"/>
                        <a:pt x="152400" y="111919"/>
                      </a:cubicBezTo>
                      <a:cubicBezTo>
                        <a:pt x="152642" y="115183"/>
                        <a:pt x="153452" y="118453"/>
                        <a:pt x="154781" y="121444"/>
                      </a:cubicBezTo>
                      <a:cubicBezTo>
                        <a:pt x="162066" y="137834"/>
                        <a:pt x="161148" y="128106"/>
                        <a:pt x="166687" y="142875"/>
                      </a:cubicBezTo>
                      <a:cubicBezTo>
                        <a:pt x="167365" y="144684"/>
                        <a:pt x="169808" y="157081"/>
                        <a:pt x="171450" y="159544"/>
                      </a:cubicBezTo>
                      <a:cubicBezTo>
                        <a:pt x="173318" y="162346"/>
                        <a:pt x="176438" y="164101"/>
                        <a:pt x="178594" y="166688"/>
                      </a:cubicBezTo>
                      <a:cubicBezTo>
                        <a:pt x="180426" y="168886"/>
                        <a:pt x="181333" y="171808"/>
                        <a:pt x="183356" y="173831"/>
                      </a:cubicBezTo>
                      <a:cubicBezTo>
                        <a:pt x="197114" y="187589"/>
                        <a:pt x="183991" y="168184"/>
                        <a:pt x="197644" y="185738"/>
                      </a:cubicBezTo>
                      <a:cubicBezTo>
                        <a:pt x="201158" y="190256"/>
                        <a:pt x="203994" y="195263"/>
                        <a:pt x="207169" y="200025"/>
                      </a:cubicBezTo>
                      <a:cubicBezTo>
                        <a:pt x="208756" y="202406"/>
                        <a:pt x="211026" y="204454"/>
                        <a:pt x="211931" y="207169"/>
                      </a:cubicBezTo>
                      <a:lnTo>
                        <a:pt x="214312" y="214313"/>
                      </a:lnTo>
                      <a:cubicBezTo>
                        <a:pt x="213518" y="219075"/>
                        <a:pt x="215073" y="224934"/>
                        <a:pt x="211931" y="228600"/>
                      </a:cubicBezTo>
                      <a:cubicBezTo>
                        <a:pt x="209297" y="231673"/>
                        <a:pt x="204072" y="230981"/>
                        <a:pt x="200025" y="230981"/>
                      </a:cubicBezTo>
                      <a:cubicBezTo>
                        <a:pt x="186508" y="230981"/>
                        <a:pt x="173038" y="229394"/>
                        <a:pt x="159544" y="228600"/>
                      </a:cubicBezTo>
                      <a:cubicBezTo>
                        <a:pt x="154781" y="227806"/>
                        <a:pt x="150036" y="226902"/>
                        <a:pt x="145256" y="226219"/>
                      </a:cubicBezTo>
                      <a:cubicBezTo>
                        <a:pt x="138921" y="225314"/>
                        <a:pt x="132496" y="225017"/>
                        <a:pt x="126206" y="223838"/>
                      </a:cubicBezTo>
                      <a:cubicBezTo>
                        <a:pt x="80818" y="215327"/>
                        <a:pt x="137560" y="221839"/>
                        <a:pt x="80962" y="216694"/>
                      </a:cubicBezTo>
                      <a:cubicBezTo>
                        <a:pt x="73818" y="217488"/>
                        <a:pt x="66350" y="216802"/>
                        <a:pt x="59531" y="219075"/>
                      </a:cubicBezTo>
                      <a:cubicBezTo>
                        <a:pt x="56336" y="220140"/>
                        <a:pt x="55700" y="225617"/>
                        <a:pt x="52387" y="226219"/>
                      </a:cubicBezTo>
                      <a:cubicBezTo>
                        <a:pt x="46091" y="227364"/>
                        <a:pt x="39687" y="224632"/>
                        <a:pt x="33337" y="223838"/>
                      </a:cubicBezTo>
                      <a:cubicBezTo>
                        <a:pt x="30956" y="222250"/>
                        <a:pt x="26538" y="221916"/>
                        <a:pt x="26194" y="219075"/>
                      </a:cubicBezTo>
                      <a:cubicBezTo>
                        <a:pt x="13063" y="110743"/>
                        <a:pt x="32685" y="171874"/>
                        <a:pt x="21431" y="138113"/>
                      </a:cubicBezTo>
                      <a:cubicBezTo>
                        <a:pt x="20637" y="123032"/>
                        <a:pt x="20054" y="107938"/>
                        <a:pt x="19050" y="92869"/>
                      </a:cubicBezTo>
                      <a:cubicBezTo>
                        <a:pt x="17311" y="66782"/>
                        <a:pt x="19193" y="74246"/>
                        <a:pt x="14287" y="59531"/>
                      </a:cubicBezTo>
                      <a:cubicBezTo>
                        <a:pt x="13493" y="54769"/>
                        <a:pt x="12953" y="49957"/>
                        <a:pt x="11906" y="45244"/>
                      </a:cubicBezTo>
                      <a:cubicBezTo>
                        <a:pt x="11362" y="42794"/>
                        <a:pt x="1984" y="29369"/>
                        <a:pt x="0" y="2619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7" name="Freeform 196"/>
                <p:cNvSpPr/>
                <p:nvPr/>
              </p:nvSpPr>
              <p:spPr>
                <a:xfrm>
                  <a:off x="7017319" y="2919396"/>
                  <a:ext cx="228846" cy="264335"/>
                </a:xfrm>
                <a:custGeom>
                  <a:avLst/>
                  <a:gdLst>
                    <a:gd name="connsiteX0" fmla="*/ 16894 w 228846"/>
                    <a:gd name="connsiteY0" fmla="*/ 45260 h 264335"/>
                    <a:gd name="connsiteX1" fmla="*/ 16894 w 228846"/>
                    <a:gd name="connsiteY1" fmla="*/ 45260 h 264335"/>
                    <a:gd name="connsiteX2" fmla="*/ 40706 w 228846"/>
                    <a:gd name="connsiteY2" fmla="*/ 40498 h 264335"/>
                    <a:gd name="connsiteX3" fmla="*/ 93094 w 228846"/>
                    <a:gd name="connsiteY3" fmla="*/ 35735 h 264335"/>
                    <a:gd name="connsiteX4" fmla="*/ 102619 w 228846"/>
                    <a:gd name="connsiteY4" fmla="*/ 21448 h 264335"/>
                    <a:gd name="connsiteX5" fmla="*/ 109762 w 228846"/>
                    <a:gd name="connsiteY5" fmla="*/ 14304 h 264335"/>
                    <a:gd name="connsiteX6" fmla="*/ 114525 w 228846"/>
                    <a:gd name="connsiteY6" fmla="*/ 7160 h 264335"/>
                    <a:gd name="connsiteX7" fmla="*/ 116906 w 228846"/>
                    <a:gd name="connsiteY7" fmla="*/ 17 h 264335"/>
                    <a:gd name="connsiteX8" fmla="*/ 131194 w 228846"/>
                    <a:gd name="connsiteY8" fmla="*/ 9542 h 264335"/>
                    <a:gd name="connsiteX9" fmla="*/ 138337 w 228846"/>
                    <a:gd name="connsiteY9" fmla="*/ 14304 h 264335"/>
                    <a:gd name="connsiteX10" fmla="*/ 176437 w 228846"/>
                    <a:gd name="connsiteY10" fmla="*/ 19067 h 264335"/>
                    <a:gd name="connsiteX11" fmla="*/ 183581 w 228846"/>
                    <a:gd name="connsiteY11" fmla="*/ 35735 h 264335"/>
                    <a:gd name="connsiteX12" fmla="*/ 188344 w 228846"/>
                    <a:gd name="connsiteY12" fmla="*/ 42879 h 264335"/>
                    <a:gd name="connsiteX13" fmla="*/ 200250 w 228846"/>
                    <a:gd name="connsiteY13" fmla="*/ 61929 h 264335"/>
                    <a:gd name="connsiteX14" fmla="*/ 205012 w 228846"/>
                    <a:gd name="connsiteY14" fmla="*/ 71454 h 264335"/>
                    <a:gd name="connsiteX15" fmla="*/ 207394 w 228846"/>
                    <a:gd name="connsiteY15" fmla="*/ 78598 h 264335"/>
                    <a:gd name="connsiteX16" fmla="*/ 214537 w 228846"/>
                    <a:gd name="connsiteY16" fmla="*/ 90504 h 264335"/>
                    <a:gd name="connsiteX17" fmla="*/ 226444 w 228846"/>
                    <a:gd name="connsiteY17" fmla="*/ 109554 h 264335"/>
                    <a:gd name="connsiteX18" fmla="*/ 226444 w 228846"/>
                    <a:gd name="connsiteY18" fmla="*/ 157179 h 264335"/>
                    <a:gd name="connsiteX19" fmla="*/ 221681 w 228846"/>
                    <a:gd name="connsiteY19" fmla="*/ 166704 h 264335"/>
                    <a:gd name="connsiteX20" fmla="*/ 219300 w 228846"/>
                    <a:gd name="connsiteY20" fmla="*/ 176229 h 264335"/>
                    <a:gd name="connsiteX21" fmla="*/ 214537 w 228846"/>
                    <a:gd name="connsiteY21" fmla="*/ 188135 h 264335"/>
                    <a:gd name="connsiteX22" fmla="*/ 219300 w 228846"/>
                    <a:gd name="connsiteY22" fmla="*/ 230998 h 264335"/>
                    <a:gd name="connsiteX23" fmla="*/ 216919 w 228846"/>
                    <a:gd name="connsiteY23" fmla="*/ 240523 h 264335"/>
                    <a:gd name="connsiteX24" fmla="*/ 209775 w 228846"/>
                    <a:gd name="connsiteY24" fmla="*/ 245285 h 264335"/>
                    <a:gd name="connsiteX25" fmla="*/ 193106 w 228846"/>
                    <a:gd name="connsiteY25" fmla="*/ 254810 h 264335"/>
                    <a:gd name="connsiteX26" fmla="*/ 176437 w 228846"/>
                    <a:gd name="connsiteY26" fmla="*/ 261954 h 264335"/>
                    <a:gd name="connsiteX27" fmla="*/ 162150 w 228846"/>
                    <a:gd name="connsiteY27" fmla="*/ 264335 h 264335"/>
                    <a:gd name="connsiteX28" fmla="*/ 150244 w 228846"/>
                    <a:gd name="connsiteY28" fmla="*/ 261954 h 264335"/>
                    <a:gd name="connsiteX29" fmla="*/ 135956 w 228846"/>
                    <a:gd name="connsiteY29" fmla="*/ 257192 h 264335"/>
                    <a:gd name="connsiteX30" fmla="*/ 128812 w 228846"/>
                    <a:gd name="connsiteY30" fmla="*/ 252429 h 264335"/>
                    <a:gd name="connsiteX31" fmla="*/ 121669 w 228846"/>
                    <a:gd name="connsiteY31" fmla="*/ 245285 h 264335"/>
                    <a:gd name="connsiteX32" fmla="*/ 107381 w 228846"/>
                    <a:gd name="connsiteY32" fmla="*/ 238142 h 264335"/>
                    <a:gd name="connsiteX33" fmla="*/ 93094 w 228846"/>
                    <a:gd name="connsiteY33" fmla="*/ 228617 h 264335"/>
                    <a:gd name="connsiteX34" fmla="*/ 85950 w 228846"/>
                    <a:gd name="connsiteY34" fmla="*/ 202423 h 264335"/>
                    <a:gd name="connsiteX35" fmla="*/ 64519 w 228846"/>
                    <a:gd name="connsiteY35" fmla="*/ 200042 h 264335"/>
                    <a:gd name="connsiteX36" fmla="*/ 57375 w 228846"/>
                    <a:gd name="connsiteY36" fmla="*/ 197660 h 264335"/>
                    <a:gd name="connsiteX37" fmla="*/ 47850 w 228846"/>
                    <a:gd name="connsiteY37" fmla="*/ 195279 h 264335"/>
                    <a:gd name="connsiteX38" fmla="*/ 50231 w 228846"/>
                    <a:gd name="connsiteY38" fmla="*/ 185754 h 264335"/>
                    <a:gd name="connsiteX39" fmla="*/ 45469 w 228846"/>
                    <a:gd name="connsiteY39" fmla="*/ 145273 h 264335"/>
                    <a:gd name="connsiteX40" fmla="*/ 40706 w 228846"/>
                    <a:gd name="connsiteY40" fmla="*/ 130985 h 264335"/>
                    <a:gd name="connsiteX41" fmla="*/ 33562 w 228846"/>
                    <a:gd name="connsiteY41" fmla="*/ 123842 h 264335"/>
                    <a:gd name="connsiteX42" fmla="*/ 24037 w 228846"/>
                    <a:gd name="connsiteY42" fmla="*/ 109554 h 264335"/>
                    <a:gd name="connsiteX43" fmla="*/ 7369 w 228846"/>
                    <a:gd name="connsiteY43" fmla="*/ 104792 h 264335"/>
                    <a:gd name="connsiteX44" fmla="*/ 4987 w 228846"/>
                    <a:gd name="connsiteY44" fmla="*/ 66692 h 264335"/>
                    <a:gd name="connsiteX45" fmla="*/ 14512 w 228846"/>
                    <a:gd name="connsiteY45" fmla="*/ 52404 h 264335"/>
                    <a:gd name="connsiteX46" fmla="*/ 16894 w 228846"/>
                    <a:gd name="connsiteY46" fmla="*/ 45260 h 264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228846" h="264335">
                      <a:moveTo>
                        <a:pt x="16894" y="45260"/>
                      </a:moveTo>
                      <a:lnTo>
                        <a:pt x="16894" y="45260"/>
                      </a:lnTo>
                      <a:cubicBezTo>
                        <a:pt x="24831" y="43673"/>
                        <a:pt x="32658" y="41360"/>
                        <a:pt x="40706" y="40498"/>
                      </a:cubicBezTo>
                      <a:cubicBezTo>
                        <a:pt x="103483" y="33773"/>
                        <a:pt x="65880" y="42541"/>
                        <a:pt x="93094" y="35735"/>
                      </a:cubicBezTo>
                      <a:cubicBezTo>
                        <a:pt x="115874" y="12955"/>
                        <a:pt x="88838" y="42120"/>
                        <a:pt x="102619" y="21448"/>
                      </a:cubicBezTo>
                      <a:cubicBezTo>
                        <a:pt x="104487" y="18646"/>
                        <a:pt x="107606" y="16891"/>
                        <a:pt x="109762" y="14304"/>
                      </a:cubicBezTo>
                      <a:cubicBezTo>
                        <a:pt x="111594" y="12105"/>
                        <a:pt x="112937" y="9541"/>
                        <a:pt x="114525" y="7160"/>
                      </a:cubicBezTo>
                      <a:cubicBezTo>
                        <a:pt x="115319" y="4779"/>
                        <a:pt x="114421" y="-338"/>
                        <a:pt x="116906" y="17"/>
                      </a:cubicBezTo>
                      <a:cubicBezTo>
                        <a:pt x="122572" y="827"/>
                        <a:pt x="126431" y="6367"/>
                        <a:pt x="131194" y="9542"/>
                      </a:cubicBezTo>
                      <a:cubicBezTo>
                        <a:pt x="133575" y="11129"/>
                        <a:pt x="135497" y="13949"/>
                        <a:pt x="138337" y="14304"/>
                      </a:cubicBezTo>
                      <a:lnTo>
                        <a:pt x="176437" y="19067"/>
                      </a:lnTo>
                      <a:cubicBezTo>
                        <a:pt x="188393" y="36998"/>
                        <a:pt x="174356" y="14211"/>
                        <a:pt x="183581" y="35735"/>
                      </a:cubicBezTo>
                      <a:cubicBezTo>
                        <a:pt x="184708" y="38366"/>
                        <a:pt x="187064" y="40319"/>
                        <a:pt x="188344" y="42879"/>
                      </a:cubicBezTo>
                      <a:cubicBezTo>
                        <a:pt x="197364" y="60919"/>
                        <a:pt x="187714" y="49393"/>
                        <a:pt x="200250" y="61929"/>
                      </a:cubicBezTo>
                      <a:cubicBezTo>
                        <a:pt x="201837" y="65104"/>
                        <a:pt x="203614" y="68191"/>
                        <a:pt x="205012" y="71454"/>
                      </a:cubicBezTo>
                      <a:cubicBezTo>
                        <a:pt x="206001" y="73761"/>
                        <a:pt x="206271" y="76353"/>
                        <a:pt x="207394" y="78598"/>
                      </a:cubicBezTo>
                      <a:cubicBezTo>
                        <a:pt x="209464" y="82738"/>
                        <a:pt x="212289" y="86458"/>
                        <a:pt x="214537" y="90504"/>
                      </a:cubicBezTo>
                      <a:cubicBezTo>
                        <a:pt x="223874" y="107310"/>
                        <a:pt x="214041" y="93018"/>
                        <a:pt x="226444" y="109554"/>
                      </a:cubicBezTo>
                      <a:cubicBezTo>
                        <a:pt x="228232" y="129226"/>
                        <a:pt x="230813" y="138249"/>
                        <a:pt x="226444" y="157179"/>
                      </a:cubicBezTo>
                      <a:cubicBezTo>
                        <a:pt x="225646" y="160638"/>
                        <a:pt x="223269" y="163529"/>
                        <a:pt x="221681" y="166704"/>
                      </a:cubicBezTo>
                      <a:cubicBezTo>
                        <a:pt x="220887" y="169879"/>
                        <a:pt x="220335" y="173124"/>
                        <a:pt x="219300" y="176229"/>
                      </a:cubicBezTo>
                      <a:cubicBezTo>
                        <a:pt x="217948" y="180284"/>
                        <a:pt x="214750" y="183866"/>
                        <a:pt x="214537" y="188135"/>
                      </a:cubicBezTo>
                      <a:cubicBezTo>
                        <a:pt x="213208" y="214722"/>
                        <a:pt x="213962" y="214981"/>
                        <a:pt x="219300" y="230998"/>
                      </a:cubicBezTo>
                      <a:cubicBezTo>
                        <a:pt x="218506" y="234173"/>
                        <a:pt x="218734" y="237800"/>
                        <a:pt x="216919" y="240523"/>
                      </a:cubicBezTo>
                      <a:cubicBezTo>
                        <a:pt x="215331" y="242904"/>
                        <a:pt x="211974" y="243453"/>
                        <a:pt x="209775" y="245285"/>
                      </a:cubicBezTo>
                      <a:cubicBezTo>
                        <a:pt x="197614" y="255419"/>
                        <a:pt x="208525" y="250956"/>
                        <a:pt x="193106" y="254810"/>
                      </a:cubicBezTo>
                      <a:cubicBezTo>
                        <a:pt x="187279" y="257724"/>
                        <a:pt x="182746" y="260552"/>
                        <a:pt x="176437" y="261954"/>
                      </a:cubicBezTo>
                      <a:cubicBezTo>
                        <a:pt x="171724" y="263001"/>
                        <a:pt x="166912" y="263541"/>
                        <a:pt x="162150" y="264335"/>
                      </a:cubicBezTo>
                      <a:cubicBezTo>
                        <a:pt x="158181" y="263541"/>
                        <a:pt x="154149" y="263019"/>
                        <a:pt x="150244" y="261954"/>
                      </a:cubicBezTo>
                      <a:cubicBezTo>
                        <a:pt x="145401" y="260633"/>
                        <a:pt x="135956" y="257192"/>
                        <a:pt x="135956" y="257192"/>
                      </a:cubicBezTo>
                      <a:cubicBezTo>
                        <a:pt x="133575" y="255604"/>
                        <a:pt x="131011" y="254261"/>
                        <a:pt x="128812" y="252429"/>
                      </a:cubicBezTo>
                      <a:cubicBezTo>
                        <a:pt x="126225" y="250273"/>
                        <a:pt x="124471" y="247153"/>
                        <a:pt x="121669" y="245285"/>
                      </a:cubicBezTo>
                      <a:cubicBezTo>
                        <a:pt x="100183" y="230960"/>
                        <a:pt x="129870" y="256882"/>
                        <a:pt x="107381" y="238142"/>
                      </a:cubicBezTo>
                      <a:cubicBezTo>
                        <a:pt x="95488" y="228232"/>
                        <a:pt x="105648" y="232802"/>
                        <a:pt x="93094" y="228617"/>
                      </a:cubicBezTo>
                      <a:cubicBezTo>
                        <a:pt x="92664" y="226035"/>
                        <a:pt x="90155" y="204717"/>
                        <a:pt x="85950" y="202423"/>
                      </a:cubicBezTo>
                      <a:cubicBezTo>
                        <a:pt x="79640" y="198981"/>
                        <a:pt x="71663" y="200836"/>
                        <a:pt x="64519" y="200042"/>
                      </a:cubicBezTo>
                      <a:cubicBezTo>
                        <a:pt x="62138" y="199248"/>
                        <a:pt x="59789" y="198350"/>
                        <a:pt x="57375" y="197660"/>
                      </a:cubicBezTo>
                      <a:cubicBezTo>
                        <a:pt x="54228" y="196761"/>
                        <a:pt x="49534" y="198085"/>
                        <a:pt x="47850" y="195279"/>
                      </a:cubicBezTo>
                      <a:cubicBezTo>
                        <a:pt x="46166" y="192473"/>
                        <a:pt x="49437" y="188929"/>
                        <a:pt x="50231" y="185754"/>
                      </a:cubicBezTo>
                      <a:cubicBezTo>
                        <a:pt x="49639" y="179832"/>
                        <a:pt x="47326" y="153322"/>
                        <a:pt x="45469" y="145273"/>
                      </a:cubicBezTo>
                      <a:cubicBezTo>
                        <a:pt x="44340" y="140381"/>
                        <a:pt x="44256" y="134535"/>
                        <a:pt x="40706" y="130985"/>
                      </a:cubicBezTo>
                      <a:cubicBezTo>
                        <a:pt x="38325" y="128604"/>
                        <a:pt x="35629" y="126500"/>
                        <a:pt x="33562" y="123842"/>
                      </a:cubicBezTo>
                      <a:cubicBezTo>
                        <a:pt x="30048" y="119324"/>
                        <a:pt x="29590" y="110942"/>
                        <a:pt x="24037" y="109554"/>
                      </a:cubicBezTo>
                      <a:cubicBezTo>
                        <a:pt x="12077" y="106564"/>
                        <a:pt x="17617" y="108208"/>
                        <a:pt x="7369" y="104792"/>
                      </a:cubicBezTo>
                      <a:cubicBezTo>
                        <a:pt x="-1886" y="90910"/>
                        <a:pt x="-2128" y="93730"/>
                        <a:pt x="4987" y="66692"/>
                      </a:cubicBezTo>
                      <a:cubicBezTo>
                        <a:pt x="6444" y="61157"/>
                        <a:pt x="11337" y="57167"/>
                        <a:pt x="14512" y="52404"/>
                      </a:cubicBezTo>
                      <a:lnTo>
                        <a:pt x="16894" y="4526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8" name="Freeform 197"/>
                <p:cNvSpPr/>
                <p:nvPr/>
              </p:nvSpPr>
              <p:spPr>
                <a:xfrm>
                  <a:off x="7224713" y="2905125"/>
                  <a:ext cx="235743" cy="300038"/>
                </a:xfrm>
                <a:custGeom>
                  <a:avLst/>
                  <a:gdLst>
                    <a:gd name="connsiteX0" fmla="*/ 35718 w 214801"/>
                    <a:gd name="connsiteY0" fmla="*/ 119063 h 300038"/>
                    <a:gd name="connsiteX1" fmla="*/ 35718 w 214801"/>
                    <a:gd name="connsiteY1" fmla="*/ 119063 h 300038"/>
                    <a:gd name="connsiteX2" fmla="*/ 33337 w 214801"/>
                    <a:gd name="connsiteY2" fmla="*/ 95250 h 300038"/>
                    <a:gd name="connsiteX3" fmla="*/ 26193 w 214801"/>
                    <a:gd name="connsiteY3" fmla="*/ 69056 h 300038"/>
                    <a:gd name="connsiteX4" fmla="*/ 19050 w 214801"/>
                    <a:gd name="connsiteY4" fmla="*/ 66675 h 300038"/>
                    <a:gd name="connsiteX5" fmla="*/ 11906 w 214801"/>
                    <a:gd name="connsiteY5" fmla="*/ 61913 h 300038"/>
                    <a:gd name="connsiteX6" fmla="*/ 9525 w 214801"/>
                    <a:gd name="connsiteY6" fmla="*/ 54769 h 300038"/>
                    <a:gd name="connsiteX7" fmla="*/ 0 w 214801"/>
                    <a:gd name="connsiteY7" fmla="*/ 42863 h 300038"/>
                    <a:gd name="connsiteX8" fmla="*/ 7143 w 214801"/>
                    <a:gd name="connsiteY8" fmla="*/ 16669 h 300038"/>
                    <a:gd name="connsiteX9" fmla="*/ 19050 w 214801"/>
                    <a:gd name="connsiteY9" fmla="*/ 14288 h 300038"/>
                    <a:gd name="connsiteX10" fmla="*/ 28575 w 214801"/>
                    <a:gd name="connsiteY10" fmla="*/ 9525 h 300038"/>
                    <a:gd name="connsiteX11" fmla="*/ 42862 w 214801"/>
                    <a:gd name="connsiteY11" fmla="*/ 0 h 300038"/>
                    <a:gd name="connsiteX12" fmla="*/ 54768 w 214801"/>
                    <a:gd name="connsiteY12" fmla="*/ 14288 h 300038"/>
                    <a:gd name="connsiteX13" fmla="*/ 71437 w 214801"/>
                    <a:gd name="connsiteY13" fmla="*/ 30956 h 300038"/>
                    <a:gd name="connsiteX14" fmla="*/ 85725 w 214801"/>
                    <a:gd name="connsiteY14" fmla="*/ 40481 h 300038"/>
                    <a:gd name="connsiteX15" fmla="*/ 92868 w 214801"/>
                    <a:gd name="connsiteY15" fmla="*/ 42863 h 300038"/>
                    <a:gd name="connsiteX16" fmla="*/ 100012 w 214801"/>
                    <a:gd name="connsiteY16" fmla="*/ 47625 h 300038"/>
                    <a:gd name="connsiteX17" fmla="*/ 107156 w 214801"/>
                    <a:gd name="connsiteY17" fmla="*/ 50006 h 300038"/>
                    <a:gd name="connsiteX18" fmla="*/ 123825 w 214801"/>
                    <a:gd name="connsiteY18" fmla="*/ 57150 h 300038"/>
                    <a:gd name="connsiteX19" fmla="*/ 130968 w 214801"/>
                    <a:gd name="connsiteY19" fmla="*/ 61913 h 300038"/>
                    <a:gd name="connsiteX20" fmla="*/ 147637 w 214801"/>
                    <a:gd name="connsiteY20" fmla="*/ 66675 h 300038"/>
                    <a:gd name="connsiteX21" fmla="*/ 154781 w 214801"/>
                    <a:gd name="connsiteY21" fmla="*/ 69056 h 300038"/>
                    <a:gd name="connsiteX22" fmla="*/ 173831 w 214801"/>
                    <a:gd name="connsiteY22" fmla="*/ 66675 h 300038"/>
                    <a:gd name="connsiteX23" fmla="*/ 183356 w 214801"/>
                    <a:gd name="connsiteY23" fmla="*/ 64294 h 300038"/>
                    <a:gd name="connsiteX24" fmla="*/ 204787 w 214801"/>
                    <a:gd name="connsiteY24" fmla="*/ 61913 h 300038"/>
                    <a:gd name="connsiteX25" fmla="*/ 214312 w 214801"/>
                    <a:gd name="connsiteY25" fmla="*/ 64294 h 300038"/>
                    <a:gd name="connsiteX26" fmla="*/ 211931 w 214801"/>
                    <a:gd name="connsiteY26" fmla="*/ 73819 h 300038"/>
                    <a:gd name="connsiteX27" fmla="*/ 207168 w 214801"/>
                    <a:gd name="connsiteY27" fmla="*/ 88106 h 300038"/>
                    <a:gd name="connsiteX28" fmla="*/ 204787 w 214801"/>
                    <a:gd name="connsiteY28" fmla="*/ 95250 h 300038"/>
                    <a:gd name="connsiteX29" fmla="*/ 200025 w 214801"/>
                    <a:gd name="connsiteY29" fmla="*/ 126206 h 300038"/>
                    <a:gd name="connsiteX30" fmla="*/ 192881 w 214801"/>
                    <a:gd name="connsiteY30" fmla="*/ 135731 h 300038"/>
                    <a:gd name="connsiteX31" fmla="*/ 192881 w 214801"/>
                    <a:gd name="connsiteY31" fmla="*/ 238125 h 300038"/>
                    <a:gd name="connsiteX32" fmla="*/ 185737 w 214801"/>
                    <a:gd name="connsiteY32" fmla="*/ 261938 h 300038"/>
                    <a:gd name="connsiteX33" fmla="*/ 180975 w 214801"/>
                    <a:gd name="connsiteY33" fmla="*/ 269081 h 300038"/>
                    <a:gd name="connsiteX34" fmla="*/ 159543 w 214801"/>
                    <a:gd name="connsiteY34" fmla="*/ 280988 h 300038"/>
                    <a:gd name="connsiteX35" fmla="*/ 152400 w 214801"/>
                    <a:gd name="connsiteY35" fmla="*/ 285750 h 300038"/>
                    <a:gd name="connsiteX36" fmla="*/ 145256 w 214801"/>
                    <a:gd name="connsiteY36" fmla="*/ 292894 h 300038"/>
                    <a:gd name="connsiteX37" fmla="*/ 130968 w 214801"/>
                    <a:gd name="connsiteY37" fmla="*/ 297656 h 300038"/>
                    <a:gd name="connsiteX38" fmla="*/ 123825 w 214801"/>
                    <a:gd name="connsiteY38" fmla="*/ 300038 h 300038"/>
                    <a:gd name="connsiteX39" fmla="*/ 85725 w 214801"/>
                    <a:gd name="connsiteY39" fmla="*/ 295275 h 300038"/>
                    <a:gd name="connsiteX40" fmla="*/ 78581 w 214801"/>
                    <a:gd name="connsiteY40" fmla="*/ 292894 h 300038"/>
                    <a:gd name="connsiteX41" fmla="*/ 69056 w 214801"/>
                    <a:gd name="connsiteY41" fmla="*/ 280988 h 300038"/>
                    <a:gd name="connsiteX42" fmla="*/ 61912 w 214801"/>
                    <a:gd name="connsiteY42" fmla="*/ 273844 h 300038"/>
                    <a:gd name="connsiteX43" fmla="*/ 45243 w 214801"/>
                    <a:gd name="connsiteY43" fmla="*/ 261938 h 300038"/>
                    <a:gd name="connsiteX44" fmla="*/ 33337 w 214801"/>
                    <a:gd name="connsiteY44" fmla="*/ 247650 h 300038"/>
                    <a:gd name="connsiteX45" fmla="*/ 28575 w 214801"/>
                    <a:gd name="connsiteY45" fmla="*/ 240506 h 300038"/>
                    <a:gd name="connsiteX46" fmla="*/ 16668 w 214801"/>
                    <a:gd name="connsiteY46" fmla="*/ 226219 h 300038"/>
                    <a:gd name="connsiteX47" fmla="*/ 14287 w 214801"/>
                    <a:gd name="connsiteY47" fmla="*/ 202406 h 300038"/>
                    <a:gd name="connsiteX48" fmla="*/ 16668 w 214801"/>
                    <a:gd name="connsiteY48" fmla="*/ 185738 h 300038"/>
                    <a:gd name="connsiteX49" fmla="*/ 19050 w 214801"/>
                    <a:gd name="connsiteY49" fmla="*/ 178594 h 300038"/>
                    <a:gd name="connsiteX50" fmla="*/ 30956 w 214801"/>
                    <a:gd name="connsiteY50" fmla="*/ 164306 h 300038"/>
                    <a:gd name="connsiteX51" fmla="*/ 35718 w 214801"/>
                    <a:gd name="connsiteY51" fmla="*/ 150019 h 300038"/>
                    <a:gd name="connsiteX52" fmla="*/ 38100 w 214801"/>
                    <a:gd name="connsiteY52" fmla="*/ 140494 h 300038"/>
                    <a:gd name="connsiteX53" fmla="*/ 42862 w 214801"/>
                    <a:gd name="connsiteY53" fmla="*/ 133350 h 300038"/>
                    <a:gd name="connsiteX54" fmla="*/ 45243 w 214801"/>
                    <a:gd name="connsiteY54" fmla="*/ 114300 h 300038"/>
                    <a:gd name="connsiteX55" fmla="*/ 42862 w 214801"/>
                    <a:gd name="connsiteY55" fmla="*/ 104775 h 300038"/>
                    <a:gd name="connsiteX56" fmla="*/ 35718 w 214801"/>
                    <a:gd name="connsiteY56" fmla="*/ 119063 h 300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214801" h="300038">
                      <a:moveTo>
                        <a:pt x="35718" y="119063"/>
                      </a:moveTo>
                      <a:lnTo>
                        <a:pt x="35718" y="119063"/>
                      </a:lnTo>
                      <a:cubicBezTo>
                        <a:pt x="34924" y="111125"/>
                        <a:pt x="34218" y="103178"/>
                        <a:pt x="33337" y="95250"/>
                      </a:cubicBezTo>
                      <a:cubicBezTo>
                        <a:pt x="32521" y="87905"/>
                        <a:pt x="33647" y="75020"/>
                        <a:pt x="26193" y="69056"/>
                      </a:cubicBezTo>
                      <a:cubicBezTo>
                        <a:pt x="24233" y="67488"/>
                        <a:pt x="21295" y="67797"/>
                        <a:pt x="19050" y="66675"/>
                      </a:cubicBezTo>
                      <a:cubicBezTo>
                        <a:pt x="16490" y="65395"/>
                        <a:pt x="14287" y="63500"/>
                        <a:pt x="11906" y="61913"/>
                      </a:cubicBezTo>
                      <a:cubicBezTo>
                        <a:pt x="11112" y="59532"/>
                        <a:pt x="11093" y="56729"/>
                        <a:pt x="9525" y="54769"/>
                      </a:cubicBezTo>
                      <a:cubicBezTo>
                        <a:pt x="-2785" y="39381"/>
                        <a:pt x="5985" y="60818"/>
                        <a:pt x="0" y="42863"/>
                      </a:cubicBezTo>
                      <a:cubicBezTo>
                        <a:pt x="413" y="39562"/>
                        <a:pt x="-129" y="20825"/>
                        <a:pt x="7143" y="16669"/>
                      </a:cubicBezTo>
                      <a:cubicBezTo>
                        <a:pt x="10657" y="14661"/>
                        <a:pt x="15081" y="15082"/>
                        <a:pt x="19050" y="14288"/>
                      </a:cubicBezTo>
                      <a:cubicBezTo>
                        <a:pt x="22225" y="12700"/>
                        <a:pt x="25531" y="11351"/>
                        <a:pt x="28575" y="9525"/>
                      </a:cubicBezTo>
                      <a:cubicBezTo>
                        <a:pt x="33483" y="6580"/>
                        <a:pt x="42862" y="0"/>
                        <a:pt x="42862" y="0"/>
                      </a:cubicBezTo>
                      <a:cubicBezTo>
                        <a:pt x="47956" y="15285"/>
                        <a:pt x="40929" y="-1281"/>
                        <a:pt x="54768" y="14288"/>
                      </a:cubicBezTo>
                      <a:cubicBezTo>
                        <a:pt x="70856" y="32387"/>
                        <a:pt x="56595" y="26009"/>
                        <a:pt x="71437" y="30956"/>
                      </a:cubicBezTo>
                      <a:cubicBezTo>
                        <a:pt x="76200" y="34131"/>
                        <a:pt x="80295" y="38670"/>
                        <a:pt x="85725" y="40481"/>
                      </a:cubicBezTo>
                      <a:cubicBezTo>
                        <a:pt x="88106" y="41275"/>
                        <a:pt x="90623" y="41740"/>
                        <a:pt x="92868" y="42863"/>
                      </a:cubicBezTo>
                      <a:cubicBezTo>
                        <a:pt x="95428" y="44143"/>
                        <a:pt x="97452" y="46345"/>
                        <a:pt x="100012" y="47625"/>
                      </a:cubicBezTo>
                      <a:cubicBezTo>
                        <a:pt x="102257" y="48747"/>
                        <a:pt x="104849" y="49017"/>
                        <a:pt x="107156" y="50006"/>
                      </a:cubicBezTo>
                      <a:cubicBezTo>
                        <a:pt x="127754" y="58834"/>
                        <a:pt x="107071" y="51566"/>
                        <a:pt x="123825" y="57150"/>
                      </a:cubicBezTo>
                      <a:cubicBezTo>
                        <a:pt x="126206" y="58738"/>
                        <a:pt x="128408" y="60633"/>
                        <a:pt x="130968" y="61913"/>
                      </a:cubicBezTo>
                      <a:cubicBezTo>
                        <a:pt x="134772" y="63815"/>
                        <a:pt x="144079" y="65659"/>
                        <a:pt x="147637" y="66675"/>
                      </a:cubicBezTo>
                      <a:cubicBezTo>
                        <a:pt x="150051" y="67365"/>
                        <a:pt x="152400" y="68262"/>
                        <a:pt x="154781" y="69056"/>
                      </a:cubicBezTo>
                      <a:cubicBezTo>
                        <a:pt x="161131" y="68262"/>
                        <a:pt x="167519" y="67727"/>
                        <a:pt x="173831" y="66675"/>
                      </a:cubicBezTo>
                      <a:cubicBezTo>
                        <a:pt x="177059" y="66137"/>
                        <a:pt x="180121" y="64792"/>
                        <a:pt x="183356" y="64294"/>
                      </a:cubicBezTo>
                      <a:cubicBezTo>
                        <a:pt x="190460" y="63201"/>
                        <a:pt x="197643" y="62707"/>
                        <a:pt x="204787" y="61913"/>
                      </a:cubicBezTo>
                      <a:cubicBezTo>
                        <a:pt x="207962" y="62707"/>
                        <a:pt x="212628" y="61488"/>
                        <a:pt x="214312" y="64294"/>
                      </a:cubicBezTo>
                      <a:cubicBezTo>
                        <a:pt x="215996" y="67100"/>
                        <a:pt x="212871" y="70684"/>
                        <a:pt x="211931" y="73819"/>
                      </a:cubicBezTo>
                      <a:cubicBezTo>
                        <a:pt x="210488" y="78627"/>
                        <a:pt x="208756" y="83344"/>
                        <a:pt x="207168" y="88106"/>
                      </a:cubicBezTo>
                      <a:lnTo>
                        <a:pt x="204787" y="95250"/>
                      </a:lnTo>
                      <a:cubicBezTo>
                        <a:pt x="204710" y="95787"/>
                        <a:pt x="200759" y="124370"/>
                        <a:pt x="200025" y="126206"/>
                      </a:cubicBezTo>
                      <a:cubicBezTo>
                        <a:pt x="198551" y="129891"/>
                        <a:pt x="195262" y="132556"/>
                        <a:pt x="192881" y="135731"/>
                      </a:cubicBezTo>
                      <a:cubicBezTo>
                        <a:pt x="195982" y="185350"/>
                        <a:pt x="196774" y="177776"/>
                        <a:pt x="192881" y="238125"/>
                      </a:cubicBezTo>
                      <a:cubicBezTo>
                        <a:pt x="192643" y="241811"/>
                        <a:pt x="186380" y="260974"/>
                        <a:pt x="185737" y="261938"/>
                      </a:cubicBezTo>
                      <a:cubicBezTo>
                        <a:pt x="184150" y="264319"/>
                        <a:pt x="183129" y="267197"/>
                        <a:pt x="180975" y="269081"/>
                      </a:cubicBezTo>
                      <a:cubicBezTo>
                        <a:pt x="160956" y="286597"/>
                        <a:pt x="173714" y="273902"/>
                        <a:pt x="159543" y="280988"/>
                      </a:cubicBezTo>
                      <a:cubicBezTo>
                        <a:pt x="156984" y="282268"/>
                        <a:pt x="154598" y="283918"/>
                        <a:pt x="152400" y="285750"/>
                      </a:cubicBezTo>
                      <a:cubicBezTo>
                        <a:pt x="149813" y="287906"/>
                        <a:pt x="148200" y="291259"/>
                        <a:pt x="145256" y="292894"/>
                      </a:cubicBezTo>
                      <a:cubicBezTo>
                        <a:pt x="140867" y="295332"/>
                        <a:pt x="135731" y="296068"/>
                        <a:pt x="130968" y="297656"/>
                      </a:cubicBezTo>
                      <a:lnTo>
                        <a:pt x="123825" y="300038"/>
                      </a:lnTo>
                      <a:cubicBezTo>
                        <a:pt x="111852" y="298840"/>
                        <a:pt x="97807" y="297960"/>
                        <a:pt x="85725" y="295275"/>
                      </a:cubicBezTo>
                      <a:cubicBezTo>
                        <a:pt x="83275" y="294731"/>
                        <a:pt x="80962" y="293688"/>
                        <a:pt x="78581" y="292894"/>
                      </a:cubicBezTo>
                      <a:cubicBezTo>
                        <a:pt x="74672" y="281166"/>
                        <a:pt x="78999" y="289273"/>
                        <a:pt x="69056" y="280988"/>
                      </a:cubicBezTo>
                      <a:cubicBezTo>
                        <a:pt x="66469" y="278832"/>
                        <a:pt x="64469" y="276036"/>
                        <a:pt x="61912" y="273844"/>
                      </a:cubicBezTo>
                      <a:cubicBezTo>
                        <a:pt x="56739" y="269410"/>
                        <a:pt x="50900" y="265709"/>
                        <a:pt x="45243" y="261938"/>
                      </a:cubicBezTo>
                      <a:cubicBezTo>
                        <a:pt x="35027" y="241503"/>
                        <a:pt x="46800" y="261114"/>
                        <a:pt x="33337" y="247650"/>
                      </a:cubicBezTo>
                      <a:cubicBezTo>
                        <a:pt x="31313" y="245626"/>
                        <a:pt x="30407" y="242705"/>
                        <a:pt x="28575" y="240506"/>
                      </a:cubicBezTo>
                      <a:cubicBezTo>
                        <a:pt x="13290" y="222164"/>
                        <a:pt x="28498" y="243963"/>
                        <a:pt x="16668" y="226219"/>
                      </a:cubicBezTo>
                      <a:cubicBezTo>
                        <a:pt x="15874" y="218281"/>
                        <a:pt x="13718" y="210363"/>
                        <a:pt x="14287" y="202406"/>
                      </a:cubicBezTo>
                      <a:cubicBezTo>
                        <a:pt x="16018" y="178178"/>
                        <a:pt x="23110" y="205057"/>
                        <a:pt x="16668" y="185738"/>
                      </a:cubicBezTo>
                      <a:cubicBezTo>
                        <a:pt x="17462" y="183357"/>
                        <a:pt x="17927" y="180839"/>
                        <a:pt x="19050" y="178594"/>
                      </a:cubicBezTo>
                      <a:cubicBezTo>
                        <a:pt x="22366" y="171961"/>
                        <a:pt x="25688" y="169574"/>
                        <a:pt x="30956" y="164306"/>
                      </a:cubicBezTo>
                      <a:cubicBezTo>
                        <a:pt x="32543" y="159544"/>
                        <a:pt x="34500" y="154889"/>
                        <a:pt x="35718" y="150019"/>
                      </a:cubicBezTo>
                      <a:cubicBezTo>
                        <a:pt x="36512" y="146844"/>
                        <a:pt x="36811" y="143502"/>
                        <a:pt x="38100" y="140494"/>
                      </a:cubicBezTo>
                      <a:cubicBezTo>
                        <a:pt x="39227" y="137864"/>
                        <a:pt x="41275" y="135731"/>
                        <a:pt x="42862" y="133350"/>
                      </a:cubicBezTo>
                      <a:cubicBezTo>
                        <a:pt x="43656" y="127000"/>
                        <a:pt x="45243" y="120699"/>
                        <a:pt x="45243" y="114300"/>
                      </a:cubicBezTo>
                      <a:cubicBezTo>
                        <a:pt x="45243" y="111027"/>
                        <a:pt x="43325" y="108015"/>
                        <a:pt x="42862" y="104775"/>
                      </a:cubicBezTo>
                      <a:cubicBezTo>
                        <a:pt x="42525" y="102418"/>
                        <a:pt x="36909" y="116682"/>
                        <a:pt x="35718" y="119063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9" name="Freeform 198"/>
                <p:cNvSpPr/>
                <p:nvPr/>
              </p:nvSpPr>
              <p:spPr>
                <a:xfrm>
                  <a:off x="6500813" y="3109908"/>
                  <a:ext cx="155516" cy="209855"/>
                </a:xfrm>
                <a:custGeom>
                  <a:avLst/>
                  <a:gdLst>
                    <a:gd name="connsiteX0" fmla="*/ 4762 w 155516"/>
                    <a:gd name="connsiteY0" fmla="*/ 2386 h 209855"/>
                    <a:gd name="connsiteX1" fmla="*/ 4762 w 155516"/>
                    <a:gd name="connsiteY1" fmla="*/ 2386 h 209855"/>
                    <a:gd name="connsiteX2" fmla="*/ 45243 w 155516"/>
                    <a:gd name="connsiteY2" fmla="*/ 2386 h 209855"/>
                    <a:gd name="connsiteX3" fmla="*/ 52387 w 155516"/>
                    <a:gd name="connsiteY3" fmla="*/ 4767 h 209855"/>
                    <a:gd name="connsiteX4" fmla="*/ 71437 w 155516"/>
                    <a:gd name="connsiteY4" fmla="*/ 14292 h 209855"/>
                    <a:gd name="connsiteX5" fmla="*/ 95250 w 155516"/>
                    <a:gd name="connsiteY5" fmla="*/ 19055 h 209855"/>
                    <a:gd name="connsiteX6" fmla="*/ 109537 w 155516"/>
                    <a:gd name="connsiteY6" fmla="*/ 23817 h 209855"/>
                    <a:gd name="connsiteX7" fmla="*/ 133350 w 155516"/>
                    <a:gd name="connsiteY7" fmla="*/ 26198 h 209855"/>
                    <a:gd name="connsiteX8" fmla="*/ 138112 w 155516"/>
                    <a:gd name="connsiteY8" fmla="*/ 33342 h 209855"/>
                    <a:gd name="connsiteX9" fmla="*/ 142875 w 155516"/>
                    <a:gd name="connsiteY9" fmla="*/ 52392 h 209855"/>
                    <a:gd name="connsiteX10" fmla="*/ 150018 w 155516"/>
                    <a:gd name="connsiteY10" fmla="*/ 59536 h 209855"/>
                    <a:gd name="connsiteX11" fmla="*/ 150018 w 155516"/>
                    <a:gd name="connsiteY11" fmla="*/ 140498 h 209855"/>
                    <a:gd name="connsiteX12" fmla="*/ 147637 w 155516"/>
                    <a:gd name="connsiteY12" fmla="*/ 150023 h 209855"/>
                    <a:gd name="connsiteX13" fmla="*/ 140493 w 155516"/>
                    <a:gd name="connsiteY13" fmla="*/ 157167 h 209855"/>
                    <a:gd name="connsiteX14" fmla="*/ 123825 w 155516"/>
                    <a:gd name="connsiteY14" fmla="*/ 169073 h 209855"/>
                    <a:gd name="connsiteX15" fmla="*/ 119062 w 155516"/>
                    <a:gd name="connsiteY15" fmla="*/ 183361 h 209855"/>
                    <a:gd name="connsiteX16" fmla="*/ 116681 w 155516"/>
                    <a:gd name="connsiteY16" fmla="*/ 190505 h 209855"/>
                    <a:gd name="connsiteX17" fmla="*/ 76200 w 155516"/>
                    <a:gd name="connsiteY17" fmla="*/ 197648 h 209855"/>
                    <a:gd name="connsiteX18" fmla="*/ 69056 w 155516"/>
                    <a:gd name="connsiteY18" fmla="*/ 202411 h 209855"/>
                    <a:gd name="connsiteX19" fmla="*/ 61912 w 155516"/>
                    <a:gd name="connsiteY19" fmla="*/ 209555 h 209855"/>
                    <a:gd name="connsiteX20" fmla="*/ 38100 w 155516"/>
                    <a:gd name="connsiteY20" fmla="*/ 207173 h 209855"/>
                    <a:gd name="connsiteX21" fmla="*/ 26193 w 155516"/>
                    <a:gd name="connsiteY21" fmla="*/ 192886 h 209855"/>
                    <a:gd name="connsiteX22" fmla="*/ 19050 w 155516"/>
                    <a:gd name="connsiteY22" fmla="*/ 169073 h 209855"/>
                    <a:gd name="connsiteX23" fmla="*/ 14287 w 155516"/>
                    <a:gd name="connsiteY23" fmla="*/ 159548 h 209855"/>
                    <a:gd name="connsiteX24" fmla="*/ 11906 w 155516"/>
                    <a:gd name="connsiteY24" fmla="*/ 145261 h 209855"/>
                    <a:gd name="connsiteX25" fmla="*/ 9525 w 155516"/>
                    <a:gd name="connsiteY25" fmla="*/ 138117 h 209855"/>
                    <a:gd name="connsiteX26" fmla="*/ 7143 w 155516"/>
                    <a:gd name="connsiteY26" fmla="*/ 64298 h 209855"/>
                    <a:gd name="connsiteX27" fmla="*/ 2381 w 155516"/>
                    <a:gd name="connsiteY27" fmla="*/ 50011 h 209855"/>
                    <a:gd name="connsiteX28" fmla="*/ 0 w 155516"/>
                    <a:gd name="connsiteY28" fmla="*/ 42867 h 209855"/>
                    <a:gd name="connsiteX29" fmla="*/ 2381 w 155516"/>
                    <a:gd name="connsiteY29" fmla="*/ 14292 h 209855"/>
                    <a:gd name="connsiteX30" fmla="*/ 9525 w 155516"/>
                    <a:gd name="connsiteY30" fmla="*/ 9530 h 209855"/>
                    <a:gd name="connsiteX31" fmla="*/ 4762 w 155516"/>
                    <a:gd name="connsiteY31" fmla="*/ 2386 h 209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55516" h="209855">
                      <a:moveTo>
                        <a:pt x="4762" y="2386"/>
                      </a:moveTo>
                      <a:lnTo>
                        <a:pt x="4762" y="2386"/>
                      </a:lnTo>
                      <a:cubicBezTo>
                        <a:pt x="26850" y="-68"/>
                        <a:pt x="24139" y="-1451"/>
                        <a:pt x="45243" y="2386"/>
                      </a:cubicBezTo>
                      <a:cubicBezTo>
                        <a:pt x="47713" y="2835"/>
                        <a:pt x="50102" y="3728"/>
                        <a:pt x="52387" y="4767"/>
                      </a:cubicBezTo>
                      <a:cubicBezTo>
                        <a:pt x="58850" y="7705"/>
                        <a:pt x="64434" y="13125"/>
                        <a:pt x="71437" y="14292"/>
                      </a:cubicBezTo>
                      <a:cubicBezTo>
                        <a:pt x="81104" y="15903"/>
                        <a:pt x="86361" y="16388"/>
                        <a:pt x="95250" y="19055"/>
                      </a:cubicBezTo>
                      <a:cubicBezTo>
                        <a:pt x="100058" y="20498"/>
                        <a:pt x="104542" y="23318"/>
                        <a:pt x="109537" y="23817"/>
                      </a:cubicBezTo>
                      <a:lnTo>
                        <a:pt x="133350" y="26198"/>
                      </a:lnTo>
                      <a:cubicBezTo>
                        <a:pt x="134937" y="28579"/>
                        <a:pt x="137107" y="30662"/>
                        <a:pt x="138112" y="33342"/>
                      </a:cubicBezTo>
                      <a:cubicBezTo>
                        <a:pt x="139145" y="36098"/>
                        <a:pt x="140354" y="48610"/>
                        <a:pt x="142875" y="52392"/>
                      </a:cubicBezTo>
                      <a:cubicBezTo>
                        <a:pt x="144743" y="55194"/>
                        <a:pt x="147637" y="57155"/>
                        <a:pt x="150018" y="59536"/>
                      </a:cubicBezTo>
                      <a:cubicBezTo>
                        <a:pt x="160022" y="89539"/>
                        <a:pt x="154102" y="69033"/>
                        <a:pt x="150018" y="140498"/>
                      </a:cubicBezTo>
                      <a:cubicBezTo>
                        <a:pt x="149831" y="143765"/>
                        <a:pt x="149261" y="147181"/>
                        <a:pt x="147637" y="150023"/>
                      </a:cubicBezTo>
                      <a:cubicBezTo>
                        <a:pt x="145966" y="152947"/>
                        <a:pt x="143050" y="154975"/>
                        <a:pt x="140493" y="157167"/>
                      </a:cubicBezTo>
                      <a:cubicBezTo>
                        <a:pt x="135323" y="161598"/>
                        <a:pt x="129479" y="165303"/>
                        <a:pt x="123825" y="169073"/>
                      </a:cubicBezTo>
                      <a:lnTo>
                        <a:pt x="119062" y="183361"/>
                      </a:lnTo>
                      <a:cubicBezTo>
                        <a:pt x="118268" y="185742"/>
                        <a:pt x="119062" y="189711"/>
                        <a:pt x="116681" y="190505"/>
                      </a:cubicBezTo>
                      <a:cubicBezTo>
                        <a:pt x="94076" y="198039"/>
                        <a:pt x="107393" y="194813"/>
                        <a:pt x="76200" y="197648"/>
                      </a:cubicBezTo>
                      <a:cubicBezTo>
                        <a:pt x="73819" y="199236"/>
                        <a:pt x="71255" y="200579"/>
                        <a:pt x="69056" y="202411"/>
                      </a:cubicBezTo>
                      <a:cubicBezTo>
                        <a:pt x="66469" y="204567"/>
                        <a:pt x="65241" y="209043"/>
                        <a:pt x="61912" y="209555"/>
                      </a:cubicBezTo>
                      <a:cubicBezTo>
                        <a:pt x="54028" y="210768"/>
                        <a:pt x="46037" y="207967"/>
                        <a:pt x="38100" y="207173"/>
                      </a:cubicBezTo>
                      <a:cubicBezTo>
                        <a:pt x="33614" y="202687"/>
                        <a:pt x="28845" y="198854"/>
                        <a:pt x="26193" y="192886"/>
                      </a:cubicBezTo>
                      <a:cubicBezTo>
                        <a:pt x="13162" y="163564"/>
                        <a:pt x="27365" y="191245"/>
                        <a:pt x="19050" y="169073"/>
                      </a:cubicBezTo>
                      <a:cubicBezTo>
                        <a:pt x="17804" y="165749"/>
                        <a:pt x="15875" y="162723"/>
                        <a:pt x="14287" y="159548"/>
                      </a:cubicBezTo>
                      <a:cubicBezTo>
                        <a:pt x="13493" y="154786"/>
                        <a:pt x="12953" y="149974"/>
                        <a:pt x="11906" y="145261"/>
                      </a:cubicBezTo>
                      <a:cubicBezTo>
                        <a:pt x="11362" y="142811"/>
                        <a:pt x="9672" y="140623"/>
                        <a:pt x="9525" y="138117"/>
                      </a:cubicBezTo>
                      <a:cubicBezTo>
                        <a:pt x="8079" y="113540"/>
                        <a:pt x="9133" y="88837"/>
                        <a:pt x="7143" y="64298"/>
                      </a:cubicBezTo>
                      <a:cubicBezTo>
                        <a:pt x="6737" y="59295"/>
                        <a:pt x="3968" y="54773"/>
                        <a:pt x="2381" y="50011"/>
                      </a:cubicBezTo>
                      <a:lnTo>
                        <a:pt x="0" y="42867"/>
                      </a:lnTo>
                      <a:cubicBezTo>
                        <a:pt x="794" y="33342"/>
                        <a:pt x="-245" y="23482"/>
                        <a:pt x="2381" y="14292"/>
                      </a:cubicBezTo>
                      <a:cubicBezTo>
                        <a:pt x="3167" y="11540"/>
                        <a:pt x="7501" y="11554"/>
                        <a:pt x="9525" y="9530"/>
                      </a:cubicBezTo>
                      <a:cubicBezTo>
                        <a:pt x="11549" y="7506"/>
                        <a:pt x="5556" y="3577"/>
                        <a:pt x="4762" y="238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0" name="Freeform 199"/>
                <p:cNvSpPr/>
                <p:nvPr/>
              </p:nvSpPr>
              <p:spPr>
                <a:xfrm>
                  <a:off x="6646069" y="3057525"/>
                  <a:ext cx="152400" cy="250362"/>
                </a:xfrm>
                <a:custGeom>
                  <a:avLst/>
                  <a:gdLst>
                    <a:gd name="connsiteX0" fmla="*/ 2381 w 152400"/>
                    <a:gd name="connsiteY0" fmla="*/ 71438 h 250362"/>
                    <a:gd name="connsiteX1" fmla="*/ 2381 w 152400"/>
                    <a:gd name="connsiteY1" fmla="*/ 71438 h 250362"/>
                    <a:gd name="connsiteX2" fmla="*/ 26194 w 152400"/>
                    <a:gd name="connsiteY2" fmla="*/ 52388 h 250362"/>
                    <a:gd name="connsiteX3" fmla="*/ 30956 w 152400"/>
                    <a:gd name="connsiteY3" fmla="*/ 45244 h 250362"/>
                    <a:gd name="connsiteX4" fmla="*/ 33337 w 152400"/>
                    <a:gd name="connsiteY4" fmla="*/ 35719 h 250362"/>
                    <a:gd name="connsiteX5" fmla="*/ 40481 w 152400"/>
                    <a:gd name="connsiteY5" fmla="*/ 30956 h 250362"/>
                    <a:gd name="connsiteX6" fmla="*/ 42862 w 152400"/>
                    <a:gd name="connsiteY6" fmla="*/ 7144 h 250362"/>
                    <a:gd name="connsiteX7" fmla="*/ 45244 w 152400"/>
                    <a:gd name="connsiteY7" fmla="*/ 0 h 250362"/>
                    <a:gd name="connsiteX8" fmla="*/ 52387 w 152400"/>
                    <a:gd name="connsiteY8" fmla="*/ 9525 h 250362"/>
                    <a:gd name="connsiteX9" fmla="*/ 61912 w 152400"/>
                    <a:gd name="connsiteY9" fmla="*/ 19050 h 250362"/>
                    <a:gd name="connsiteX10" fmla="*/ 71437 w 152400"/>
                    <a:gd name="connsiteY10" fmla="*/ 40481 h 250362"/>
                    <a:gd name="connsiteX11" fmla="*/ 78581 w 152400"/>
                    <a:gd name="connsiteY11" fmla="*/ 42863 h 250362"/>
                    <a:gd name="connsiteX12" fmla="*/ 80962 w 152400"/>
                    <a:gd name="connsiteY12" fmla="*/ 54769 h 250362"/>
                    <a:gd name="connsiteX13" fmla="*/ 97631 w 152400"/>
                    <a:gd name="connsiteY13" fmla="*/ 57150 h 250362"/>
                    <a:gd name="connsiteX14" fmla="*/ 104775 w 152400"/>
                    <a:gd name="connsiteY14" fmla="*/ 61913 h 250362"/>
                    <a:gd name="connsiteX15" fmla="*/ 119062 w 152400"/>
                    <a:gd name="connsiteY15" fmla="*/ 73819 h 250362"/>
                    <a:gd name="connsiteX16" fmla="*/ 130969 w 152400"/>
                    <a:gd name="connsiteY16" fmla="*/ 88106 h 250362"/>
                    <a:gd name="connsiteX17" fmla="*/ 142875 w 152400"/>
                    <a:gd name="connsiteY17" fmla="*/ 104775 h 250362"/>
                    <a:gd name="connsiteX18" fmla="*/ 147637 w 152400"/>
                    <a:gd name="connsiteY18" fmla="*/ 138113 h 250362"/>
                    <a:gd name="connsiteX19" fmla="*/ 150019 w 152400"/>
                    <a:gd name="connsiteY19" fmla="*/ 209550 h 250362"/>
                    <a:gd name="connsiteX20" fmla="*/ 152400 w 152400"/>
                    <a:gd name="connsiteY20" fmla="*/ 242888 h 250362"/>
                    <a:gd name="connsiteX21" fmla="*/ 150019 w 152400"/>
                    <a:gd name="connsiteY21" fmla="*/ 250031 h 250362"/>
                    <a:gd name="connsiteX22" fmla="*/ 119062 w 152400"/>
                    <a:gd name="connsiteY22" fmla="*/ 245269 h 250362"/>
                    <a:gd name="connsiteX23" fmla="*/ 66675 w 152400"/>
                    <a:gd name="connsiteY23" fmla="*/ 245269 h 250362"/>
                    <a:gd name="connsiteX24" fmla="*/ 59531 w 152400"/>
                    <a:gd name="connsiteY24" fmla="*/ 238125 h 250362"/>
                    <a:gd name="connsiteX25" fmla="*/ 40481 w 152400"/>
                    <a:gd name="connsiteY25" fmla="*/ 230981 h 250362"/>
                    <a:gd name="connsiteX26" fmla="*/ 30956 w 152400"/>
                    <a:gd name="connsiteY26" fmla="*/ 216694 h 250362"/>
                    <a:gd name="connsiteX27" fmla="*/ 21431 w 152400"/>
                    <a:gd name="connsiteY27" fmla="*/ 157163 h 250362"/>
                    <a:gd name="connsiteX28" fmla="*/ 9525 w 152400"/>
                    <a:gd name="connsiteY28" fmla="*/ 147638 h 250362"/>
                    <a:gd name="connsiteX29" fmla="*/ 4762 w 152400"/>
                    <a:gd name="connsiteY29" fmla="*/ 133350 h 250362"/>
                    <a:gd name="connsiteX30" fmla="*/ 0 w 152400"/>
                    <a:gd name="connsiteY30" fmla="*/ 126206 h 250362"/>
                    <a:gd name="connsiteX31" fmla="*/ 2381 w 152400"/>
                    <a:gd name="connsiteY31" fmla="*/ 71438 h 250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52400" h="250362">
                      <a:moveTo>
                        <a:pt x="2381" y="71438"/>
                      </a:moveTo>
                      <a:lnTo>
                        <a:pt x="2381" y="71438"/>
                      </a:lnTo>
                      <a:cubicBezTo>
                        <a:pt x="11786" y="64719"/>
                        <a:pt x="19155" y="60835"/>
                        <a:pt x="26194" y="52388"/>
                      </a:cubicBezTo>
                      <a:cubicBezTo>
                        <a:pt x="28026" y="50189"/>
                        <a:pt x="29369" y="47625"/>
                        <a:pt x="30956" y="45244"/>
                      </a:cubicBezTo>
                      <a:cubicBezTo>
                        <a:pt x="31750" y="42069"/>
                        <a:pt x="31522" y="38442"/>
                        <a:pt x="33337" y="35719"/>
                      </a:cubicBezTo>
                      <a:cubicBezTo>
                        <a:pt x="34925" y="33338"/>
                        <a:pt x="39576" y="33671"/>
                        <a:pt x="40481" y="30956"/>
                      </a:cubicBezTo>
                      <a:cubicBezTo>
                        <a:pt x="43004" y="23388"/>
                        <a:pt x="41649" y="15028"/>
                        <a:pt x="42862" y="7144"/>
                      </a:cubicBezTo>
                      <a:cubicBezTo>
                        <a:pt x="43244" y="4663"/>
                        <a:pt x="44450" y="2381"/>
                        <a:pt x="45244" y="0"/>
                      </a:cubicBezTo>
                      <a:cubicBezTo>
                        <a:pt x="47625" y="3175"/>
                        <a:pt x="49774" y="6538"/>
                        <a:pt x="52387" y="9525"/>
                      </a:cubicBezTo>
                      <a:cubicBezTo>
                        <a:pt x="55344" y="12904"/>
                        <a:pt x="59602" y="15200"/>
                        <a:pt x="61912" y="19050"/>
                      </a:cubicBezTo>
                      <a:cubicBezTo>
                        <a:pt x="65605" y="25205"/>
                        <a:pt x="65016" y="35344"/>
                        <a:pt x="71437" y="40481"/>
                      </a:cubicBezTo>
                      <a:cubicBezTo>
                        <a:pt x="73397" y="42049"/>
                        <a:pt x="76200" y="42069"/>
                        <a:pt x="78581" y="42863"/>
                      </a:cubicBezTo>
                      <a:cubicBezTo>
                        <a:pt x="79375" y="46832"/>
                        <a:pt x="77724" y="52341"/>
                        <a:pt x="80962" y="54769"/>
                      </a:cubicBezTo>
                      <a:cubicBezTo>
                        <a:pt x="85452" y="58137"/>
                        <a:pt x="92255" y="55537"/>
                        <a:pt x="97631" y="57150"/>
                      </a:cubicBezTo>
                      <a:cubicBezTo>
                        <a:pt x="100372" y="57972"/>
                        <a:pt x="102394" y="60325"/>
                        <a:pt x="104775" y="61913"/>
                      </a:cubicBezTo>
                      <a:cubicBezTo>
                        <a:pt x="114165" y="80695"/>
                        <a:pt x="103176" y="64741"/>
                        <a:pt x="119062" y="73819"/>
                      </a:cubicBezTo>
                      <a:cubicBezTo>
                        <a:pt x="124427" y="76884"/>
                        <a:pt x="127569" y="83346"/>
                        <a:pt x="130969" y="88106"/>
                      </a:cubicBezTo>
                      <a:cubicBezTo>
                        <a:pt x="145725" y="108763"/>
                        <a:pt x="131659" y="87952"/>
                        <a:pt x="142875" y="104775"/>
                      </a:cubicBezTo>
                      <a:cubicBezTo>
                        <a:pt x="146497" y="119263"/>
                        <a:pt x="146622" y="117810"/>
                        <a:pt x="147637" y="138113"/>
                      </a:cubicBezTo>
                      <a:cubicBezTo>
                        <a:pt x="148827" y="161909"/>
                        <a:pt x="148937" y="185749"/>
                        <a:pt x="150019" y="209550"/>
                      </a:cubicBezTo>
                      <a:cubicBezTo>
                        <a:pt x="150525" y="220679"/>
                        <a:pt x="151606" y="231775"/>
                        <a:pt x="152400" y="242888"/>
                      </a:cubicBezTo>
                      <a:cubicBezTo>
                        <a:pt x="151606" y="245269"/>
                        <a:pt x="152480" y="249539"/>
                        <a:pt x="150019" y="250031"/>
                      </a:cubicBezTo>
                      <a:cubicBezTo>
                        <a:pt x="142400" y="251555"/>
                        <a:pt x="127790" y="247451"/>
                        <a:pt x="119062" y="245269"/>
                      </a:cubicBezTo>
                      <a:cubicBezTo>
                        <a:pt x="105678" y="246298"/>
                        <a:pt x="81211" y="250114"/>
                        <a:pt x="66675" y="245269"/>
                      </a:cubicBezTo>
                      <a:cubicBezTo>
                        <a:pt x="63480" y="244204"/>
                        <a:pt x="62387" y="239910"/>
                        <a:pt x="59531" y="238125"/>
                      </a:cubicBezTo>
                      <a:cubicBezTo>
                        <a:pt x="56282" y="236094"/>
                        <a:pt x="45227" y="232563"/>
                        <a:pt x="40481" y="230981"/>
                      </a:cubicBezTo>
                      <a:cubicBezTo>
                        <a:pt x="35414" y="225915"/>
                        <a:pt x="31530" y="224162"/>
                        <a:pt x="30956" y="216694"/>
                      </a:cubicBezTo>
                      <a:cubicBezTo>
                        <a:pt x="26419" y="157712"/>
                        <a:pt x="44098" y="172272"/>
                        <a:pt x="21431" y="157163"/>
                      </a:cubicBezTo>
                      <a:cubicBezTo>
                        <a:pt x="13430" y="133156"/>
                        <a:pt x="27464" y="168566"/>
                        <a:pt x="9525" y="147638"/>
                      </a:cubicBezTo>
                      <a:cubicBezTo>
                        <a:pt x="6258" y="143826"/>
                        <a:pt x="6801" y="137938"/>
                        <a:pt x="4762" y="133350"/>
                      </a:cubicBezTo>
                      <a:cubicBezTo>
                        <a:pt x="3600" y="130735"/>
                        <a:pt x="1587" y="128587"/>
                        <a:pt x="0" y="126206"/>
                      </a:cubicBezTo>
                      <a:cubicBezTo>
                        <a:pt x="2614" y="81763"/>
                        <a:pt x="1984" y="80566"/>
                        <a:pt x="2381" y="71438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1" name="Freeform 200"/>
                <p:cNvSpPr/>
                <p:nvPr/>
              </p:nvSpPr>
              <p:spPr>
                <a:xfrm>
                  <a:off x="6805613" y="3143720"/>
                  <a:ext cx="209677" cy="206699"/>
                </a:xfrm>
                <a:custGeom>
                  <a:avLst/>
                  <a:gdLst>
                    <a:gd name="connsiteX0" fmla="*/ 0 w 209677"/>
                    <a:gd name="connsiteY0" fmla="*/ 6674 h 206699"/>
                    <a:gd name="connsiteX1" fmla="*/ 0 w 209677"/>
                    <a:gd name="connsiteY1" fmla="*/ 6674 h 206699"/>
                    <a:gd name="connsiteX2" fmla="*/ 90487 w 209677"/>
                    <a:gd name="connsiteY2" fmla="*/ 4293 h 206699"/>
                    <a:gd name="connsiteX3" fmla="*/ 97631 w 209677"/>
                    <a:gd name="connsiteY3" fmla="*/ 9055 h 206699"/>
                    <a:gd name="connsiteX4" fmla="*/ 147637 w 209677"/>
                    <a:gd name="connsiteY4" fmla="*/ 11436 h 206699"/>
                    <a:gd name="connsiteX5" fmla="*/ 159543 w 209677"/>
                    <a:gd name="connsiteY5" fmla="*/ 25724 h 206699"/>
                    <a:gd name="connsiteX6" fmla="*/ 169068 w 209677"/>
                    <a:gd name="connsiteY6" fmla="*/ 47155 h 206699"/>
                    <a:gd name="connsiteX7" fmla="*/ 183356 w 209677"/>
                    <a:gd name="connsiteY7" fmla="*/ 66205 h 206699"/>
                    <a:gd name="connsiteX8" fmla="*/ 185737 w 209677"/>
                    <a:gd name="connsiteY8" fmla="*/ 73349 h 206699"/>
                    <a:gd name="connsiteX9" fmla="*/ 197643 w 209677"/>
                    <a:gd name="connsiteY9" fmla="*/ 94780 h 206699"/>
                    <a:gd name="connsiteX10" fmla="*/ 204787 w 209677"/>
                    <a:gd name="connsiteY10" fmla="*/ 104305 h 206699"/>
                    <a:gd name="connsiteX11" fmla="*/ 209550 w 209677"/>
                    <a:gd name="connsiteY11" fmla="*/ 118593 h 206699"/>
                    <a:gd name="connsiteX12" fmla="*/ 204787 w 209677"/>
                    <a:gd name="connsiteY12" fmla="*/ 144786 h 206699"/>
                    <a:gd name="connsiteX13" fmla="*/ 202406 w 209677"/>
                    <a:gd name="connsiteY13" fmla="*/ 154311 h 206699"/>
                    <a:gd name="connsiteX14" fmla="*/ 192881 w 209677"/>
                    <a:gd name="connsiteY14" fmla="*/ 170980 h 206699"/>
                    <a:gd name="connsiteX15" fmla="*/ 190500 w 209677"/>
                    <a:gd name="connsiteY15" fmla="*/ 180505 h 206699"/>
                    <a:gd name="connsiteX16" fmla="*/ 183356 w 209677"/>
                    <a:gd name="connsiteY16" fmla="*/ 185268 h 206699"/>
                    <a:gd name="connsiteX17" fmla="*/ 152400 w 209677"/>
                    <a:gd name="connsiteY17" fmla="*/ 190030 h 206699"/>
                    <a:gd name="connsiteX18" fmla="*/ 140493 w 209677"/>
                    <a:gd name="connsiteY18" fmla="*/ 194793 h 206699"/>
                    <a:gd name="connsiteX19" fmla="*/ 130968 w 209677"/>
                    <a:gd name="connsiteY19" fmla="*/ 197174 h 206699"/>
                    <a:gd name="connsiteX20" fmla="*/ 116681 w 209677"/>
                    <a:gd name="connsiteY20" fmla="*/ 206699 h 206699"/>
                    <a:gd name="connsiteX21" fmla="*/ 76200 w 209677"/>
                    <a:gd name="connsiteY21" fmla="*/ 204318 h 206699"/>
                    <a:gd name="connsiteX22" fmla="*/ 66675 w 209677"/>
                    <a:gd name="connsiteY22" fmla="*/ 201936 h 206699"/>
                    <a:gd name="connsiteX23" fmla="*/ 47625 w 209677"/>
                    <a:gd name="connsiteY23" fmla="*/ 197174 h 206699"/>
                    <a:gd name="connsiteX24" fmla="*/ 42862 w 209677"/>
                    <a:gd name="connsiteY24" fmla="*/ 182886 h 206699"/>
                    <a:gd name="connsiteX25" fmla="*/ 40481 w 209677"/>
                    <a:gd name="connsiteY25" fmla="*/ 166218 h 206699"/>
                    <a:gd name="connsiteX26" fmla="*/ 26193 w 209677"/>
                    <a:gd name="connsiteY26" fmla="*/ 151930 h 206699"/>
                    <a:gd name="connsiteX27" fmla="*/ 21431 w 209677"/>
                    <a:gd name="connsiteY27" fmla="*/ 144786 h 206699"/>
                    <a:gd name="connsiteX28" fmla="*/ 16668 w 209677"/>
                    <a:gd name="connsiteY28" fmla="*/ 135261 h 206699"/>
                    <a:gd name="connsiteX29" fmla="*/ 9525 w 209677"/>
                    <a:gd name="connsiteY29" fmla="*/ 130499 h 206699"/>
                    <a:gd name="connsiteX30" fmla="*/ 7143 w 209677"/>
                    <a:gd name="connsiteY30" fmla="*/ 49536 h 206699"/>
                    <a:gd name="connsiteX31" fmla="*/ 0 w 209677"/>
                    <a:gd name="connsiteY31" fmla="*/ 28105 h 206699"/>
                    <a:gd name="connsiteX32" fmla="*/ 0 w 209677"/>
                    <a:gd name="connsiteY32" fmla="*/ 6674 h 206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209677" h="206699">
                      <a:moveTo>
                        <a:pt x="0" y="6674"/>
                      </a:moveTo>
                      <a:lnTo>
                        <a:pt x="0" y="6674"/>
                      </a:lnTo>
                      <a:cubicBezTo>
                        <a:pt x="39364" y="-2075"/>
                        <a:pt x="28439" y="-1524"/>
                        <a:pt x="90487" y="4293"/>
                      </a:cubicBezTo>
                      <a:cubicBezTo>
                        <a:pt x="93336" y="4560"/>
                        <a:pt x="94791" y="8700"/>
                        <a:pt x="97631" y="9055"/>
                      </a:cubicBezTo>
                      <a:cubicBezTo>
                        <a:pt x="114190" y="11125"/>
                        <a:pt x="130968" y="10642"/>
                        <a:pt x="147637" y="11436"/>
                      </a:cubicBezTo>
                      <a:cubicBezTo>
                        <a:pt x="152792" y="32057"/>
                        <a:pt x="145016" y="11197"/>
                        <a:pt x="159543" y="25724"/>
                      </a:cubicBezTo>
                      <a:cubicBezTo>
                        <a:pt x="162612" y="28793"/>
                        <a:pt x="167330" y="44330"/>
                        <a:pt x="169068" y="47155"/>
                      </a:cubicBezTo>
                      <a:cubicBezTo>
                        <a:pt x="173228" y="53915"/>
                        <a:pt x="183356" y="66205"/>
                        <a:pt x="183356" y="66205"/>
                      </a:cubicBezTo>
                      <a:cubicBezTo>
                        <a:pt x="184150" y="68586"/>
                        <a:pt x="184748" y="71042"/>
                        <a:pt x="185737" y="73349"/>
                      </a:cubicBezTo>
                      <a:cubicBezTo>
                        <a:pt x="188458" y="79698"/>
                        <a:pt x="194034" y="89367"/>
                        <a:pt x="197643" y="94780"/>
                      </a:cubicBezTo>
                      <a:cubicBezTo>
                        <a:pt x="199844" y="98082"/>
                        <a:pt x="202406" y="101130"/>
                        <a:pt x="204787" y="104305"/>
                      </a:cubicBezTo>
                      <a:cubicBezTo>
                        <a:pt x="206375" y="109068"/>
                        <a:pt x="210448" y="113654"/>
                        <a:pt x="209550" y="118593"/>
                      </a:cubicBezTo>
                      <a:cubicBezTo>
                        <a:pt x="207962" y="127324"/>
                        <a:pt x="206527" y="136084"/>
                        <a:pt x="204787" y="144786"/>
                      </a:cubicBezTo>
                      <a:cubicBezTo>
                        <a:pt x="204145" y="147995"/>
                        <a:pt x="203555" y="151247"/>
                        <a:pt x="202406" y="154311"/>
                      </a:cubicBezTo>
                      <a:cubicBezTo>
                        <a:pt x="199818" y="161213"/>
                        <a:pt x="196827" y="165061"/>
                        <a:pt x="192881" y="170980"/>
                      </a:cubicBezTo>
                      <a:cubicBezTo>
                        <a:pt x="192087" y="174155"/>
                        <a:pt x="192315" y="177782"/>
                        <a:pt x="190500" y="180505"/>
                      </a:cubicBezTo>
                      <a:cubicBezTo>
                        <a:pt x="188912" y="182886"/>
                        <a:pt x="185987" y="184141"/>
                        <a:pt x="183356" y="185268"/>
                      </a:cubicBezTo>
                      <a:cubicBezTo>
                        <a:pt x="176139" y="188361"/>
                        <a:pt x="156699" y="189552"/>
                        <a:pt x="152400" y="190030"/>
                      </a:cubicBezTo>
                      <a:cubicBezTo>
                        <a:pt x="148431" y="191618"/>
                        <a:pt x="144548" y="193441"/>
                        <a:pt x="140493" y="194793"/>
                      </a:cubicBezTo>
                      <a:cubicBezTo>
                        <a:pt x="137388" y="195828"/>
                        <a:pt x="133895" y="195710"/>
                        <a:pt x="130968" y="197174"/>
                      </a:cubicBezTo>
                      <a:cubicBezTo>
                        <a:pt x="125849" y="199734"/>
                        <a:pt x="116681" y="206699"/>
                        <a:pt x="116681" y="206699"/>
                      </a:cubicBezTo>
                      <a:cubicBezTo>
                        <a:pt x="103187" y="205905"/>
                        <a:pt x="89656" y="205600"/>
                        <a:pt x="76200" y="204318"/>
                      </a:cubicBezTo>
                      <a:cubicBezTo>
                        <a:pt x="72942" y="204008"/>
                        <a:pt x="69870" y="202646"/>
                        <a:pt x="66675" y="201936"/>
                      </a:cubicBezTo>
                      <a:cubicBezTo>
                        <a:pt x="49427" y="198103"/>
                        <a:pt x="60394" y="201430"/>
                        <a:pt x="47625" y="197174"/>
                      </a:cubicBezTo>
                      <a:cubicBezTo>
                        <a:pt x="46037" y="192411"/>
                        <a:pt x="43572" y="187856"/>
                        <a:pt x="42862" y="182886"/>
                      </a:cubicBezTo>
                      <a:cubicBezTo>
                        <a:pt x="42068" y="177330"/>
                        <a:pt x="42399" y="171492"/>
                        <a:pt x="40481" y="166218"/>
                      </a:cubicBezTo>
                      <a:cubicBezTo>
                        <a:pt x="37646" y="158421"/>
                        <a:pt x="32294" y="155997"/>
                        <a:pt x="26193" y="151930"/>
                      </a:cubicBezTo>
                      <a:cubicBezTo>
                        <a:pt x="24606" y="149549"/>
                        <a:pt x="22851" y="147271"/>
                        <a:pt x="21431" y="144786"/>
                      </a:cubicBezTo>
                      <a:cubicBezTo>
                        <a:pt x="19670" y="141704"/>
                        <a:pt x="18941" y="137988"/>
                        <a:pt x="16668" y="135261"/>
                      </a:cubicBezTo>
                      <a:cubicBezTo>
                        <a:pt x="14836" y="133063"/>
                        <a:pt x="11906" y="132086"/>
                        <a:pt x="9525" y="130499"/>
                      </a:cubicBezTo>
                      <a:cubicBezTo>
                        <a:pt x="8731" y="103511"/>
                        <a:pt x="9162" y="76460"/>
                        <a:pt x="7143" y="49536"/>
                      </a:cubicBezTo>
                      <a:cubicBezTo>
                        <a:pt x="6384" y="39414"/>
                        <a:pt x="1570" y="36738"/>
                        <a:pt x="0" y="28105"/>
                      </a:cubicBezTo>
                      <a:lnTo>
                        <a:pt x="0" y="6674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2" name="Freeform 201"/>
                <p:cNvSpPr/>
                <p:nvPr/>
              </p:nvSpPr>
              <p:spPr>
                <a:xfrm>
                  <a:off x="6977744" y="3159919"/>
                  <a:ext cx="211250" cy="214312"/>
                </a:xfrm>
                <a:custGeom>
                  <a:avLst/>
                  <a:gdLst>
                    <a:gd name="connsiteX0" fmla="*/ 1700 w 211250"/>
                    <a:gd name="connsiteY0" fmla="*/ 0 h 214312"/>
                    <a:gd name="connsiteX1" fmla="*/ 1700 w 211250"/>
                    <a:gd name="connsiteY1" fmla="*/ 0 h 214312"/>
                    <a:gd name="connsiteX2" fmla="*/ 168387 w 211250"/>
                    <a:gd name="connsiteY2" fmla="*/ 2381 h 214312"/>
                    <a:gd name="connsiteX3" fmla="*/ 175531 w 211250"/>
                    <a:gd name="connsiteY3" fmla="*/ 4762 h 214312"/>
                    <a:gd name="connsiteX4" fmla="*/ 189819 w 211250"/>
                    <a:gd name="connsiteY4" fmla="*/ 14287 h 214312"/>
                    <a:gd name="connsiteX5" fmla="*/ 194581 w 211250"/>
                    <a:gd name="connsiteY5" fmla="*/ 26194 h 214312"/>
                    <a:gd name="connsiteX6" fmla="*/ 204106 w 211250"/>
                    <a:gd name="connsiteY6" fmla="*/ 40481 h 214312"/>
                    <a:gd name="connsiteX7" fmla="*/ 211250 w 211250"/>
                    <a:gd name="connsiteY7" fmla="*/ 54769 h 214312"/>
                    <a:gd name="connsiteX8" fmla="*/ 206487 w 211250"/>
                    <a:gd name="connsiteY8" fmla="*/ 85725 h 214312"/>
                    <a:gd name="connsiteX9" fmla="*/ 201725 w 211250"/>
                    <a:gd name="connsiteY9" fmla="*/ 104775 h 214312"/>
                    <a:gd name="connsiteX10" fmla="*/ 201725 w 211250"/>
                    <a:gd name="connsiteY10" fmla="*/ 180975 h 214312"/>
                    <a:gd name="connsiteX11" fmla="*/ 175531 w 211250"/>
                    <a:gd name="connsiteY11" fmla="*/ 192881 h 214312"/>
                    <a:gd name="connsiteX12" fmla="*/ 166006 w 211250"/>
                    <a:gd name="connsiteY12" fmla="*/ 195262 h 214312"/>
                    <a:gd name="connsiteX13" fmla="*/ 161244 w 211250"/>
                    <a:gd name="connsiteY13" fmla="*/ 202406 h 214312"/>
                    <a:gd name="connsiteX14" fmla="*/ 146956 w 211250"/>
                    <a:gd name="connsiteY14" fmla="*/ 209550 h 214312"/>
                    <a:gd name="connsiteX15" fmla="*/ 139812 w 211250"/>
                    <a:gd name="connsiteY15" fmla="*/ 214312 h 214312"/>
                    <a:gd name="connsiteX16" fmla="*/ 116000 w 211250"/>
                    <a:gd name="connsiteY16" fmla="*/ 211931 h 214312"/>
                    <a:gd name="connsiteX17" fmla="*/ 108856 w 211250"/>
                    <a:gd name="connsiteY17" fmla="*/ 204787 h 214312"/>
                    <a:gd name="connsiteX18" fmla="*/ 101712 w 211250"/>
                    <a:gd name="connsiteY18" fmla="*/ 200025 h 214312"/>
                    <a:gd name="connsiteX19" fmla="*/ 92187 w 211250"/>
                    <a:gd name="connsiteY19" fmla="*/ 197644 h 214312"/>
                    <a:gd name="connsiteX20" fmla="*/ 77900 w 211250"/>
                    <a:gd name="connsiteY20" fmla="*/ 192881 h 214312"/>
                    <a:gd name="connsiteX21" fmla="*/ 61231 w 211250"/>
                    <a:gd name="connsiteY21" fmla="*/ 173831 h 214312"/>
                    <a:gd name="connsiteX22" fmla="*/ 58850 w 211250"/>
                    <a:gd name="connsiteY22" fmla="*/ 161925 h 214312"/>
                    <a:gd name="connsiteX23" fmla="*/ 56469 w 211250"/>
                    <a:gd name="connsiteY23" fmla="*/ 152400 h 214312"/>
                    <a:gd name="connsiteX24" fmla="*/ 58850 w 211250"/>
                    <a:gd name="connsiteY24" fmla="*/ 114300 h 214312"/>
                    <a:gd name="connsiteX25" fmla="*/ 63612 w 211250"/>
                    <a:gd name="connsiteY25" fmla="*/ 100012 h 214312"/>
                    <a:gd name="connsiteX26" fmla="*/ 65994 w 211250"/>
                    <a:gd name="connsiteY26" fmla="*/ 92869 h 214312"/>
                    <a:gd name="connsiteX27" fmla="*/ 63612 w 211250"/>
                    <a:gd name="connsiteY27" fmla="*/ 66675 h 214312"/>
                    <a:gd name="connsiteX28" fmla="*/ 51706 w 211250"/>
                    <a:gd name="connsiteY28" fmla="*/ 57150 h 214312"/>
                    <a:gd name="connsiteX29" fmla="*/ 35037 w 211250"/>
                    <a:gd name="connsiteY29" fmla="*/ 47625 h 214312"/>
                    <a:gd name="connsiteX30" fmla="*/ 18369 w 211250"/>
                    <a:gd name="connsiteY30" fmla="*/ 38100 h 214312"/>
                    <a:gd name="connsiteX31" fmla="*/ 8844 w 211250"/>
                    <a:gd name="connsiteY31" fmla="*/ 23812 h 214312"/>
                    <a:gd name="connsiteX32" fmla="*/ 4081 w 211250"/>
                    <a:gd name="connsiteY32" fmla="*/ 9525 h 214312"/>
                    <a:gd name="connsiteX33" fmla="*/ 1700 w 211250"/>
                    <a:gd name="connsiteY33" fmla="*/ 0 h 214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211250" h="214312">
                      <a:moveTo>
                        <a:pt x="1700" y="0"/>
                      </a:moveTo>
                      <a:lnTo>
                        <a:pt x="1700" y="0"/>
                      </a:lnTo>
                      <a:lnTo>
                        <a:pt x="168387" y="2381"/>
                      </a:lnTo>
                      <a:cubicBezTo>
                        <a:pt x="170896" y="2450"/>
                        <a:pt x="173442" y="3370"/>
                        <a:pt x="175531" y="4762"/>
                      </a:cubicBezTo>
                      <a:cubicBezTo>
                        <a:pt x="193369" y="16653"/>
                        <a:pt x="172832" y="8626"/>
                        <a:pt x="189819" y="14287"/>
                      </a:cubicBezTo>
                      <a:cubicBezTo>
                        <a:pt x="191406" y="18256"/>
                        <a:pt x="192534" y="22441"/>
                        <a:pt x="194581" y="26194"/>
                      </a:cubicBezTo>
                      <a:cubicBezTo>
                        <a:pt x="197322" y="31219"/>
                        <a:pt x="202296" y="35051"/>
                        <a:pt x="204106" y="40481"/>
                      </a:cubicBezTo>
                      <a:cubicBezTo>
                        <a:pt x="207392" y="50340"/>
                        <a:pt x="205095" y="45537"/>
                        <a:pt x="211250" y="54769"/>
                      </a:cubicBezTo>
                      <a:cubicBezTo>
                        <a:pt x="209410" y="69490"/>
                        <a:pt x="209465" y="72822"/>
                        <a:pt x="206487" y="85725"/>
                      </a:cubicBezTo>
                      <a:cubicBezTo>
                        <a:pt x="205015" y="92103"/>
                        <a:pt x="201725" y="104775"/>
                        <a:pt x="201725" y="104775"/>
                      </a:cubicBezTo>
                      <a:cubicBezTo>
                        <a:pt x="201900" y="108284"/>
                        <a:pt x="207039" y="168829"/>
                        <a:pt x="201725" y="180975"/>
                      </a:cubicBezTo>
                      <a:cubicBezTo>
                        <a:pt x="197655" y="190277"/>
                        <a:pt x="183444" y="191123"/>
                        <a:pt x="175531" y="192881"/>
                      </a:cubicBezTo>
                      <a:cubicBezTo>
                        <a:pt x="172336" y="193591"/>
                        <a:pt x="169181" y="194468"/>
                        <a:pt x="166006" y="195262"/>
                      </a:cubicBezTo>
                      <a:cubicBezTo>
                        <a:pt x="164419" y="197643"/>
                        <a:pt x="163268" y="200382"/>
                        <a:pt x="161244" y="202406"/>
                      </a:cubicBezTo>
                      <a:cubicBezTo>
                        <a:pt x="154420" y="209231"/>
                        <a:pt x="154703" y="205677"/>
                        <a:pt x="146956" y="209550"/>
                      </a:cubicBezTo>
                      <a:cubicBezTo>
                        <a:pt x="144396" y="210830"/>
                        <a:pt x="142193" y="212725"/>
                        <a:pt x="139812" y="214312"/>
                      </a:cubicBezTo>
                      <a:cubicBezTo>
                        <a:pt x="131875" y="213518"/>
                        <a:pt x="123624" y="214277"/>
                        <a:pt x="116000" y="211931"/>
                      </a:cubicBezTo>
                      <a:cubicBezTo>
                        <a:pt x="112781" y="210941"/>
                        <a:pt x="111443" y="206943"/>
                        <a:pt x="108856" y="204787"/>
                      </a:cubicBezTo>
                      <a:cubicBezTo>
                        <a:pt x="106657" y="202955"/>
                        <a:pt x="104343" y="201152"/>
                        <a:pt x="101712" y="200025"/>
                      </a:cubicBezTo>
                      <a:cubicBezTo>
                        <a:pt x="98704" y="198736"/>
                        <a:pt x="95322" y="198584"/>
                        <a:pt x="92187" y="197644"/>
                      </a:cubicBezTo>
                      <a:cubicBezTo>
                        <a:pt x="87379" y="196201"/>
                        <a:pt x="77900" y="192881"/>
                        <a:pt x="77900" y="192881"/>
                      </a:cubicBezTo>
                      <a:cubicBezTo>
                        <a:pt x="66787" y="176213"/>
                        <a:pt x="73137" y="181769"/>
                        <a:pt x="61231" y="173831"/>
                      </a:cubicBezTo>
                      <a:cubicBezTo>
                        <a:pt x="60437" y="169862"/>
                        <a:pt x="59728" y="165876"/>
                        <a:pt x="58850" y="161925"/>
                      </a:cubicBezTo>
                      <a:cubicBezTo>
                        <a:pt x="58140" y="158730"/>
                        <a:pt x="56469" y="155673"/>
                        <a:pt x="56469" y="152400"/>
                      </a:cubicBezTo>
                      <a:cubicBezTo>
                        <a:pt x="56469" y="139675"/>
                        <a:pt x="57131" y="126908"/>
                        <a:pt x="58850" y="114300"/>
                      </a:cubicBezTo>
                      <a:cubicBezTo>
                        <a:pt x="59528" y="109326"/>
                        <a:pt x="62024" y="104775"/>
                        <a:pt x="63612" y="100012"/>
                      </a:cubicBezTo>
                      <a:lnTo>
                        <a:pt x="65994" y="92869"/>
                      </a:lnTo>
                      <a:cubicBezTo>
                        <a:pt x="65200" y="84138"/>
                        <a:pt x="65449" y="75248"/>
                        <a:pt x="63612" y="66675"/>
                      </a:cubicBezTo>
                      <a:cubicBezTo>
                        <a:pt x="61803" y="58234"/>
                        <a:pt x="57754" y="59742"/>
                        <a:pt x="51706" y="57150"/>
                      </a:cubicBezTo>
                      <a:cubicBezTo>
                        <a:pt x="37324" y="50986"/>
                        <a:pt x="46986" y="54453"/>
                        <a:pt x="35037" y="47625"/>
                      </a:cubicBezTo>
                      <a:cubicBezTo>
                        <a:pt x="13898" y="35546"/>
                        <a:pt x="35765" y="49697"/>
                        <a:pt x="18369" y="38100"/>
                      </a:cubicBezTo>
                      <a:cubicBezTo>
                        <a:pt x="15194" y="33337"/>
                        <a:pt x="10654" y="29242"/>
                        <a:pt x="8844" y="23812"/>
                      </a:cubicBezTo>
                      <a:cubicBezTo>
                        <a:pt x="7256" y="19050"/>
                        <a:pt x="6865" y="13702"/>
                        <a:pt x="4081" y="9525"/>
                      </a:cubicBezTo>
                      <a:cubicBezTo>
                        <a:pt x="-1121" y="1721"/>
                        <a:pt x="-681" y="5243"/>
                        <a:pt x="1700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3" name="Freeform 202"/>
                <p:cNvSpPr/>
                <p:nvPr/>
              </p:nvSpPr>
              <p:spPr>
                <a:xfrm>
                  <a:off x="7200676" y="3167063"/>
                  <a:ext cx="262162" cy="247650"/>
                </a:xfrm>
                <a:custGeom>
                  <a:avLst/>
                  <a:gdLst>
                    <a:gd name="connsiteX0" fmla="*/ 2605 w 262162"/>
                    <a:gd name="connsiteY0" fmla="*/ 142875 h 247650"/>
                    <a:gd name="connsiteX1" fmla="*/ 2605 w 262162"/>
                    <a:gd name="connsiteY1" fmla="*/ 142875 h 247650"/>
                    <a:gd name="connsiteX2" fmla="*/ 2605 w 262162"/>
                    <a:gd name="connsiteY2" fmla="*/ 50006 h 247650"/>
                    <a:gd name="connsiteX3" fmla="*/ 19274 w 262162"/>
                    <a:gd name="connsiteY3" fmla="*/ 28575 h 247650"/>
                    <a:gd name="connsiteX4" fmla="*/ 26418 w 262162"/>
                    <a:gd name="connsiteY4" fmla="*/ 23812 h 247650"/>
                    <a:gd name="connsiteX5" fmla="*/ 38324 w 262162"/>
                    <a:gd name="connsiteY5" fmla="*/ 11906 h 247650"/>
                    <a:gd name="connsiteX6" fmla="*/ 50230 w 262162"/>
                    <a:gd name="connsiteY6" fmla="*/ 0 h 247650"/>
                    <a:gd name="connsiteX7" fmla="*/ 71662 w 262162"/>
                    <a:gd name="connsiteY7" fmla="*/ 16668 h 247650"/>
                    <a:gd name="connsiteX8" fmla="*/ 78805 w 262162"/>
                    <a:gd name="connsiteY8" fmla="*/ 21431 h 247650"/>
                    <a:gd name="connsiteX9" fmla="*/ 83568 w 262162"/>
                    <a:gd name="connsiteY9" fmla="*/ 28575 h 247650"/>
                    <a:gd name="connsiteX10" fmla="*/ 90712 w 262162"/>
                    <a:gd name="connsiteY10" fmla="*/ 33337 h 247650"/>
                    <a:gd name="connsiteX11" fmla="*/ 97855 w 262162"/>
                    <a:gd name="connsiteY11" fmla="*/ 40481 h 247650"/>
                    <a:gd name="connsiteX12" fmla="*/ 100237 w 262162"/>
                    <a:gd name="connsiteY12" fmla="*/ 47625 h 247650"/>
                    <a:gd name="connsiteX13" fmla="*/ 114524 w 262162"/>
                    <a:gd name="connsiteY13" fmla="*/ 59531 h 247650"/>
                    <a:gd name="connsiteX14" fmla="*/ 147862 w 262162"/>
                    <a:gd name="connsiteY14" fmla="*/ 57150 h 247650"/>
                    <a:gd name="connsiteX15" fmla="*/ 152624 w 262162"/>
                    <a:gd name="connsiteY15" fmla="*/ 50006 h 247650"/>
                    <a:gd name="connsiteX16" fmla="*/ 159768 w 262162"/>
                    <a:gd name="connsiteY16" fmla="*/ 54768 h 247650"/>
                    <a:gd name="connsiteX17" fmla="*/ 164530 w 262162"/>
                    <a:gd name="connsiteY17" fmla="*/ 64293 h 247650"/>
                    <a:gd name="connsiteX18" fmla="*/ 169293 w 262162"/>
                    <a:gd name="connsiteY18" fmla="*/ 71437 h 247650"/>
                    <a:gd name="connsiteX19" fmla="*/ 171674 w 262162"/>
                    <a:gd name="connsiteY19" fmla="*/ 78581 h 247650"/>
                    <a:gd name="connsiteX20" fmla="*/ 200249 w 262162"/>
                    <a:gd name="connsiteY20" fmla="*/ 64293 h 247650"/>
                    <a:gd name="connsiteX21" fmla="*/ 207393 w 262162"/>
                    <a:gd name="connsiteY21" fmla="*/ 59531 h 247650"/>
                    <a:gd name="connsiteX22" fmla="*/ 219299 w 262162"/>
                    <a:gd name="connsiteY22" fmla="*/ 38100 h 247650"/>
                    <a:gd name="connsiteX23" fmla="*/ 212155 w 262162"/>
                    <a:gd name="connsiteY23" fmla="*/ 33337 h 247650"/>
                    <a:gd name="connsiteX24" fmla="*/ 202630 w 262162"/>
                    <a:gd name="connsiteY24" fmla="*/ 35718 h 247650"/>
                    <a:gd name="connsiteX25" fmla="*/ 188343 w 262162"/>
                    <a:gd name="connsiteY25" fmla="*/ 42862 h 247650"/>
                    <a:gd name="connsiteX26" fmla="*/ 183580 w 262162"/>
                    <a:gd name="connsiteY26" fmla="*/ 50006 h 247650"/>
                    <a:gd name="connsiteX27" fmla="*/ 176437 w 262162"/>
                    <a:gd name="connsiteY27" fmla="*/ 54768 h 247650"/>
                    <a:gd name="connsiteX28" fmla="*/ 171674 w 262162"/>
                    <a:gd name="connsiteY28" fmla="*/ 64293 h 247650"/>
                    <a:gd name="connsiteX29" fmla="*/ 169293 w 262162"/>
                    <a:gd name="connsiteY29" fmla="*/ 71437 h 247650"/>
                    <a:gd name="connsiteX30" fmla="*/ 178818 w 262162"/>
                    <a:gd name="connsiteY30" fmla="*/ 69056 h 247650"/>
                    <a:gd name="connsiteX31" fmla="*/ 200249 w 262162"/>
                    <a:gd name="connsiteY31" fmla="*/ 57150 h 247650"/>
                    <a:gd name="connsiteX32" fmla="*/ 207393 w 262162"/>
                    <a:gd name="connsiteY32" fmla="*/ 52387 h 247650"/>
                    <a:gd name="connsiteX33" fmla="*/ 214537 w 262162"/>
                    <a:gd name="connsiteY33" fmla="*/ 50006 h 247650"/>
                    <a:gd name="connsiteX34" fmla="*/ 221680 w 262162"/>
                    <a:gd name="connsiteY34" fmla="*/ 42862 h 247650"/>
                    <a:gd name="connsiteX35" fmla="*/ 243112 w 262162"/>
                    <a:gd name="connsiteY35" fmla="*/ 38100 h 247650"/>
                    <a:gd name="connsiteX36" fmla="*/ 252637 w 262162"/>
                    <a:gd name="connsiteY36" fmla="*/ 26193 h 247650"/>
                    <a:gd name="connsiteX37" fmla="*/ 245493 w 262162"/>
                    <a:gd name="connsiteY37" fmla="*/ 23812 h 247650"/>
                    <a:gd name="connsiteX38" fmla="*/ 235968 w 262162"/>
                    <a:gd name="connsiteY38" fmla="*/ 26193 h 247650"/>
                    <a:gd name="connsiteX39" fmla="*/ 238349 w 262162"/>
                    <a:gd name="connsiteY39" fmla="*/ 35718 h 247650"/>
                    <a:gd name="connsiteX40" fmla="*/ 252637 w 262162"/>
                    <a:gd name="connsiteY40" fmla="*/ 47625 h 247650"/>
                    <a:gd name="connsiteX41" fmla="*/ 255018 w 262162"/>
                    <a:gd name="connsiteY41" fmla="*/ 78581 h 247650"/>
                    <a:gd name="connsiteX42" fmla="*/ 257399 w 262162"/>
                    <a:gd name="connsiteY42" fmla="*/ 90487 h 247650"/>
                    <a:gd name="connsiteX43" fmla="*/ 262162 w 262162"/>
                    <a:gd name="connsiteY43" fmla="*/ 221456 h 247650"/>
                    <a:gd name="connsiteX44" fmla="*/ 183580 w 262162"/>
                    <a:gd name="connsiteY44" fmla="*/ 238125 h 247650"/>
                    <a:gd name="connsiteX45" fmla="*/ 174055 w 262162"/>
                    <a:gd name="connsiteY45" fmla="*/ 240506 h 247650"/>
                    <a:gd name="connsiteX46" fmla="*/ 155005 w 262162"/>
                    <a:gd name="connsiteY46" fmla="*/ 247650 h 247650"/>
                    <a:gd name="connsiteX47" fmla="*/ 124049 w 262162"/>
                    <a:gd name="connsiteY47" fmla="*/ 245268 h 247650"/>
                    <a:gd name="connsiteX48" fmla="*/ 116905 w 262162"/>
                    <a:gd name="connsiteY48" fmla="*/ 242887 h 247650"/>
                    <a:gd name="connsiteX49" fmla="*/ 85949 w 262162"/>
                    <a:gd name="connsiteY49" fmla="*/ 240506 h 247650"/>
                    <a:gd name="connsiteX50" fmla="*/ 69280 w 262162"/>
                    <a:gd name="connsiteY50" fmla="*/ 233362 h 247650"/>
                    <a:gd name="connsiteX51" fmla="*/ 62137 w 262162"/>
                    <a:gd name="connsiteY51" fmla="*/ 228600 h 247650"/>
                    <a:gd name="connsiteX52" fmla="*/ 43087 w 262162"/>
                    <a:gd name="connsiteY52" fmla="*/ 226218 h 247650"/>
                    <a:gd name="connsiteX53" fmla="*/ 33562 w 262162"/>
                    <a:gd name="connsiteY53" fmla="*/ 221456 h 247650"/>
                    <a:gd name="connsiteX54" fmla="*/ 24037 w 262162"/>
                    <a:gd name="connsiteY54" fmla="*/ 214312 h 247650"/>
                    <a:gd name="connsiteX55" fmla="*/ 16893 w 262162"/>
                    <a:gd name="connsiteY55" fmla="*/ 209550 h 247650"/>
                    <a:gd name="connsiteX56" fmla="*/ 7368 w 262162"/>
                    <a:gd name="connsiteY56" fmla="*/ 195262 h 247650"/>
                    <a:gd name="connsiteX57" fmla="*/ 2605 w 262162"/>
                    <a:gd name="connsiteY57" fmla="*/ 178593 h 247650"/>
                    <a:gd name="connsiteX58" fmla="*/ 2605 w 262162"/>
                    <a:gd name="connsiteY58" fmla="*/ 140493 h 247650"/>
                    <a:gd name="connsiteX59" fmla="*/ 2605 w 262162"/>
                    <a:gd name="connsiteY59" fmla="*/ 142875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</a:cxnLst>
                  <a:rect l="l" t="t" r="r" b="b"/>
                  <a:pathLst>
                    <a:path w="262162" h="247650">
                      <a:moveTo>
                        <a:pt x="2605" y="142875"/>
                      </a:moveTo>
                      <a:lnTo>
                        <a:pt x="2605" y="142875"/>
                      </a:lnTo>
                      <a:cubicBezTo>
                        <a:pt x="8410" y="90647"/>
                        <a:pt x="2605" y="152214"/>
                        <a:pt x="2605" y="50006"/>
                      </a:cubicBezTo>
                      <a:cubicBezTo>
                        <a:pt x="2605" y="34824"/>
                        <a:pt x="6576" y="37041"/>
                        <a:pt x="19274" y="28575"/>
                      </a:cubicBezTo>
                      <a:lnTo>
                        <a:pt x="26418" y="23812"/>
                      </a:lnTo>
                      <a:cubicBezTo>
                        <a:pt x="39114" y="4765"/>
                        <a:pt x="22452" y="27777"/>
                        <a:pt x="38324" y="11906"/>
                      </a:cubicBezTo>
                      <a:cubicBezTo>
                        <a:pt x="54202" y="-3971"/>
                        <a:pt x="31180" y="12700"/>
                        <a:pt x="50230" y="0"/>
                      </a:cubicBezTo>
                      <a:cubicBezTo>
                        <a:pt x="61423" y="11192"/>
                        <a:pt x="54569" y="5272"/>
                        <a:pt x="71662" y="16668"/>
                      </a:cubicBezTo>
                      <a:lnTo>
                        <a:pt x="78805" y="21431"/>
                      </a:lnTo>
                      <a:cubicBezTo>
                        <a:pt x="80393" y="23812"/>
                        <a:pt x="81544" y="26551"/>
                        <a:pt x="83568" y="28575"/>
                      </a:cubicBezTo>
                      <a:cubicBezTo>
                        <a:pt x="85592" y="30599"/>
                        <a:pt x="88513" y="31505"/>
                        <a:pt x="90712" y="33337"/>
                      </a:cubicBezTo>
                      <a:cubicBezTo>
                        <a:pt x="93299" y="35493"/>
                        <a:pt x="95474" y="38100"/>
                        <a:pt x="97855" y="40481"/>
                      </a:cubicBezTo>
                      <a:cubicBezTo>
                        <a:pt x="98649" y="42862"/>
                        <a:pt x="98462" y="45850"/>
                        <a:pt x="100237" y="47625"/>
                      </a:cubicBezTo>
                      <a:cubicBezTo>
                        <a:pt x="124399" y="71785"/>
                        <a:pt x="98056" y="34826"/>
                        <a:pt x="114524" y="59531"/>
                      </a:cubicBezTo>
                      <a:cubicBezTo>
                        <a:pt x="125637" y="58737"/>
                        <a:pt x="137054" y="59852"/>
                        <a:pt x="147862" y="57150"/>
                      </a:cubicBezTo>
                      <a:cubicBezTo>
                        <a:pt x="150638" y="56456"/>
                        <a:pt x="149818" y="50567"/>
                        <a:pt x="152624" y="50006"/>
                      </a:cubicBezTo>
                      <a:cubicBezTo>
                        <a:pt x="155430" y="49445"/>
                        <a:pt x="157387" y="53181"/>
                        <a:pt x="159768" y="54768"/>
                      </a:cubicBezTo>
                      <a:cubicBezTo>
                        <a:pt x="161355" y="57943"/>
                        <a:pt x="162769" y="61211"/>
                        <a:pt x="164530" y="64293"/>
                      </a:cubicBezTo>
                      <a:cubicBezTo>
                        <a:pt x="165950" y="66778"/>
                        <a:pt x="168013" y="68877"/>
                        <a:pt x="169293" y="71437"/>
                      </a:cubicBezTo>
                      <a:cubicBezTo>
                        <a:pt x="170416" y="73682"/>
                        <a:pt x="170880" y="76200"/>
                        <a:pt x="171674" y="78581"/>
                      </a:cubicBezTo>
                      <a:cubicBezTo>
                        <a:pt x="191394" y="72007"/>
                        <a:pt x="181783" y="76604"/>
                        <a:pt x="200249" y="64293"/>
                      </a:cubicBezTo>
                      <a:lnTo>
                        <a:pt x="207393" y="59531"/>
                      </a:lnTo>
                      <a:cubicBezTo>
                        <a:pt x="218310" y="43155"/>
                        <a:pt x="215108" y="50673"/>
                        <a:pt x="219299" y="38100"/>
                      </a:cubicBezTo>
                      <a:cubicBezTo>
                        <a:pt x="216918" y="36512"/>
                        <a:pt x="214988" y="33742"/>
                        <a:pt x="212155" y="33337"/>
                      </a:cubicBezTo>
                      <a:cubicBezTo>
                        <a:pt x="208915" y="32874"/>
                        <a:pt x="205777" y="34819"/>
                        <a:pt x="202630" y="35718"/>
                      </a:cubicBezTo>
                      <a:cubicBezTo>
                        <a:pt x="194007" y="38182"/>
                        <a:pt x="196167" y="37647"/>
                        <a:pt x="188343" y="42862"/>
                      </a:cubicBezTo>
                      <a:cubicBezTo>
                        <a:pt x="186755" y="45243"/>
                        <a:pt x="185604" y="47982"/>
                        <a:pt x="183580" y="50006"/>
                      </a:cubicBezTo>
                      <a:cubicBezTo>
                        <a:pt x="181557" y="52029"/>
                        <a:pt x="178269" y="52570"/>
                        <a:pt x="176437" y="54768"/>
                      </a:cubicBezTo>
                      <a:cubicBezTo>
                        <a:pt x="174164" y="57495"/>
                        <a:pt x="173072" y="61030"/>
                        <a:pt x="171674" y="64293"/>
                      </a:cubicBezTo>
                      <a:cubicBezTo>
                        <a:pt x="170685" y="66600"/>
                        <a:pt x="167205" y="70045"/>
                        <a:pt x="169293" y="71437"/>
                      </a:cubicBezTo>
                      <a:cubicBezTo>
                        <a:pt x="172016" y="73252"/>
                        <a:pt x="175643" y="69850"/>
                        <a:pt x="178818" y="69056"/>
                      </a:cubicBezTo>
                      <a:cubicBezTo>
                        <a:pt x="195194" y="58139"/>
                        <a:pt x="187675" y="61341"/>
                        <a:pt x="200249" y="57150"/>
                      </a:cubicBezTo>
                      <a:cubicBezTo>
                        <a:pt x="202630" y="55562"/>
                        <a:pt x="204833" y="53667"/>
                        <a:pt x="207393" y="52387"/>
                      </a:cubicBezTo>
                      <a:cubicBezTo>
                        <a:pt x="209638" y="51264"/>
                        <a:pt x="212448" y="51398"/>
                        <a:pt x="214537" y="50006"/>
                      </a:cubicBezTo>
                      <a:cubicBezTo>
                        <a:pt x="217339" y="48138"/>
                        <a:pt x="218878" y="44730"/>
                        <a:pt x="221680" y="42862"/>
                      </a:cubicBezTo>
                      <a:cubicBezTo>
                        <a:pt x="225587" y="40257"/>
                        <a:pt x="241385" y="38388"/>
                        <a:pt x="243112" y="38100"/>
                      </a:cubicBezTo>
                      <a:cubicBezTo>
                        <a:pt x="245319" y="36629"/>
                        <a:pt x="255512" y="31943"/>
                        <a:pt x="252637" y="26193"/>
                      </a:cubicBezTo>
                      <a:cubicBezTo>
                        <a:pt x="251515" y="23948"/>
                        <a:pt x="247874" y="24606"/>
                        <a:pt x="245493" y="23812"/>
                      </a:cubicBezTo>
                      <a:cubicBezTo>
                        <a:pt x="242318" y="24606"/>
                        <a:pt x="237652" y="23387"/>
                        <a:pt x="235968" y="26193"/>
                      </a:cubicBezTo>
                      <a:cubicBezTo>
                        <a:pt x="234284" y="28999"/>
                        <a:pt x="236725" y="32876"/>
                        <a:pt x="238349" y="35718"/>
                      </a:cubicBezTo>
                      <a:cubicBezTo>
                        <a:pt x="241170" y="40654"/>
                        <a:pt x="248085" y="44590"/>
                        <a:pt x="252637" y="47625"/>
                      </a:cubicBezTo>
                      <a:cubicBezTo>
                        <a:pt x="253431" y="57944"/>
                        <a:pt x="253875" y="68295"/>
                        <a:pt x="255018" y="78581"/>
                      </a:cubicBezTo>
                      <a:cubicBezTo>
                        <a:pt x="255465" y="82603"/>
                        <a:pt x="257227" y="86443"/>
                        <a:pt x="257399" y="90487"/>
                      </a:cubicBezTo>
                      <a:cubicBezTo>
                        <a:pt x="264653" y="260973"/>
                        <a:pt x="255786" y="138591"/>
                        <a:pt x="262162" y="221456"/>
                      </a:cubicBezTo>
                      <a:cubicBezTo>
                        <a:pt x="249613" y="259098"/>
                        <a:pt x="262416" y="235581"/>
                        <a:pt x="183580" y="238125"/>
                      </a:cubicBezTo>
                      <a:cubicBezTo>
                        <a:pt x="180405" y="238919"/>
                        <a:pt x="177119" y="239357"/>
                        <a:pt x="174055" y="240506"/>
                      </a:cubicBezTo>
                      <a:cubicBezTo>
                        <a:pt x="149140" y="249848"/>
                        <a:pt x="179464" y="241533"/>
                        <a:pt x="155005" y="247650"/>
                      </a:cubicBezTo>
                      <a:cubicBezTo>
                        <a:pt x="144686" y="246856"/>
                        <a:pt x="134318" y="246552"/>
                        <a:pt x="124049" y="245268"/>
                      </a:cubicBezTo>
                      <a:cubicBezTo>
                        <a:pt x="121558" y="244957"/>
                        <a:pt x="119396" y="243198"/>
                        <a:pt x="116905" y="242887"/>
                      </a:cubicBezTo>
                      <a:cubicBezTo>
                        <a:pt x="106636" y="241603"/>
                        <a:pt x="96268" y="241300"/>
                        <a:pt x="85949" y="240506"/>
                      </a:cubicBezTo>
                      <a:cubicBezTo>
                        <a:pt x="77932" y="237834"/>
                        <a:pt x="77521" y="238072"/>
                        <a:pt x="69280" y="233362"/>
                      </a:cubicBezTo>
                      <a:cubicBezTo>
                        <a:pt x="66795" y="231942"/>
                        <a:pt x="64898" y="229353"/>
                        <a:pt x="62137" y="228600"/>
                      </a:cubicBezTo>
                      <a:cubicBezTo>
                        <a:pt x="55963" y="226916"/>
                        <a:pt x="49437" y="227012"/>
                        <a:pt x="43087" y="226218"/>
                      </a:cubicBezTo>
                      <a:cubicBezTo>
                        <a:pt x="39912" y="224631"/>
                        <a:pt x="36572" y="223337"/>
                        <a:pt x="33562" y="221456"/>
                      </a:cubicBezTo>
                      <a:cubicBezTo>
                        <a:pt x="30196" y="219353"/>
                        <a:pt x="27267" y="216619"/>
                        <a:pt x="24037" y="214312"/>
                      </a:cubicBezTo>
                      <a:cubicBezTo>
                        <a:pt x="21708" y="212649"/>
                        <a:pt x="19274" y="211137"/>
                        <a:pt x="16893" y="209550"/>
                      </a:cubicBezTo>
                      <a:cubicBezTo>
                        <a:pt x="13718" y="204787"/>
                        <a:pt x="8756" y="200815"/>
                        <a:pt x="7368" y="195262"/>
                      </a:cubicBezTo>
                      <a:cubicBezTo>
                        <a:pt x="4378" y="183302"/>
                        <a:pt x="6022" y="188842"/>
                        <a:pt x="2605" y="178593"/>
                      </a:cubicBezTo>
                      <a:cubicBezTo>
                        <a:pt x="-510" y="159903"/>
                        <a:pt x="-1211" y="163384"/>
                        <a:pt x="2605" y="140493"/>
                      </a:cubicBezTo>
                      <a:cubicBezTo>
                        <a:pt x="2897" y="138742"/>
                        <a:pt x="2605" y="142478"/>
                        <a:pt x="2605" y="142875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4" name="Freeform 203"/>
                <p:cNvSpPr/>
                <p:nvPr/>
              </p:nvSpPr>
              <p:spPr>
                <a:xfrm>
                  <a:off x="6481763" y="2272124"/>
                  <a:ext cx="150049" cy="210135"/>
                </a:xfrm>
                <a:custGeom>
                  <a:avLst/>
                  <a:gdLst>
                    <a:gd name="connsiteX0" fmla="*/ 54768 w 150049"/>
                    <a:gd name="connsiteY0" fmla="*/ 270 h 210135"/>
                    <a:gd name="connsiteX1" fmla="*/ 54768 w 150049"/>
                    <a:gd name="connsiteY1" fmla="*/ 270 h 210135"/>
                    <a:gd name="connsiteX2" fmla="*/ 30956 w 150049"/>
                    <a:gd name="connsiteY2" fmla="*/ 5032 h 210135"/>
                    <a:gd name="connsiteX3" fmla="*/ 23812 w 150049"/>
                    <a:gd name="connsiteY3" fmla="*/ 12176 h 210135"/>
                    <a:gd name="connsiteX4" fmla="*/ 14287 w 150049"/>
                    <a:gd name="connsiteY4" fmla="*/ 19320 h 210135"/>
                    <a:gd name="connsiteX5" fmla="*/ 11906 w 150049"/>
                    <a:gd name="connsiteY5" fmla="*/ 26464 h 210135"/>
                    <a:gd name="connsiteX6" fmla="*/ 7143 w 150049"/>
                    <a:gd name="connsiteY6" fmla="*/ 35989 h 210135"/>
                    <a:gd name="connsiteX7" fmla="*/ 4762 w 150049"/>
                    <a:gd name="connsiteY7" fmla="*/ 47895 h 210135"/>
                    <a:gd name="connsiteX8" fmla="*/ 2381 w 150049"/>
                    <a:gd name="connsiteY8" fmla="*/ 55039 h 210135"/>
                    <a:gd name="connsiteX9" fmla="*/ 0 w 150049"/>
                    <a:gd name="connsiteY9" fmla="*/ 97901 h 210135"/>
                    <a:gd name="connsiteX10" fmla="*/ 0 w 150049"/>
                    <a:gd name="connsiteY10" fmla="*/ 121714 h 210135"/>
                    <a:gd name="connsiteX11" fmla="*/ 4762 w 150049"/>
                    <a:gd name="connsiteY11" fmla="*/ 145526 h 210135"/>
                    <a:gd name="connsiteX12" fmla="*/ 9525 w 150049"/>
                    <a:gd name="connsiteY12" fmla="*/ 159814 h 210135"/>
                    <a:gd name="connsiteX13" fmla="*/ 16668 w 150049"/>
                    <a:gd name="connsiteY13" fmla="*/ 183626 h 210135"/>
                    <a:gd name="connsiteX14" fmla="*/ 21431 w 150049"/>
                    <a:gd name="connsiteY14" fmla="*/ 190770 h 210135"/>
                    <a:gd name="connsiteX15" fmla="*/ 28575 w 150049"/>
                    <a:gd name="connsiteY15" fmla="*/ 209820 h 210135"/>
                    <a:gd name="connsiteX16" fmla="*/ 47625 w 150049"/>
                    <a:gd name="connsiteY16" fmla="*/ 207439 h 210135"/>
                    <a:gd name="connsiteX17" fmla="*/ 64293 w 150049"/>
                    <a:gd name="connsiteY17" fmla="*/ 200295 h 210135"/>
                    <a:gd name="connsiteX18" fmla="*/ 80962 w 150049"/>
                    <a:gd name="connsiteY18" fmla="*/ 195532 h 210135"/>
                    <a:gd name="connsiteX19" fmla="*/ 88106 w 150049"/>
                    <a:gd name="connsiteY19" fmla="*/ 190770 h 210135"/>
                    <a:gd name="connsiteX20" fmla="*/ 111918 w 150049"/>
                    <a:gd name="connsiteY20" fmla="*/ 183626 h 210135"/>
                    <a:gd name="connsiteX21" fmla="*/ 119062 w 150049"/>
                    <a:gd name="connsiteY21" fmla="*/ 181245 h 210135"/>
                    <a:gd name="connsiteX22" fmla="*/ 126206 w 150049"/>
                    <a:gd name="connsiteY22" fmla="*/ 171720 h 210135"/>
                    <a:gd name="connsiteX23" fmla="*/ 130968 w 150049"/>
                    <a:gd name="connsiteY23" fmla="*/ 140764 h 210135"/>
                    <a:gd name="connsiteX24" fmla="*/ 135731 w 150049"/>
                    <a:gd name="connsiteY24" fmla="*/ 116951 h 210135"/>
                    <a:gd name="connsiteX25" fmla="*/ 140493 w 150049"/>
                    <a:gd name="connsiteY25" fmla="*/ 81232 h 210135"/>
                    <a:gd name="connsiteX26" fmla="*/ 145256 w 150049"/>
                    <a:gd name="connsiteY26" fmla="*/ 74089 h 210135"/>
                    <a:gd name="connsiteX27" fmla="*/ 147637 w 150049"/>
                    <a:gd name="connsiteY27" fmla="*/ 62182 h 210135"/>
                    <a:gd name="connsiteX28" fmla="*/ 150018 w 150049"/>
                    <a:gd name="connsiteY28" fmla="*/ 55039 h 210135"/>
                    <a:gd name="connsiteX29" fmla="*/ 138112 w 150049"/>
                    <a:gd name="connsiteY29" fmla="*/ 35989 h 210135"/>
                    <a:gd name="connsiteX30" fmla="*/ 130968 w 150049"/>
                    <a:gd name="connsiteY30" fmla="*/ 31226 h 210135"/>
                    <a:gd name="connsiteX31" fmla="*/ 123825 w 150049"/>
                    <a:gd name="connsiteY31" fmla="*/ 24082 h 210135"/>
                    <a:gd name="connsiteX32" fmla="*/ 119062 w 150049"/>
                    <a:gd name="connsiteY32" fmla="*/ 16939 h 210135"/>
                    <a:gd name="connsiteX33" fmla="*/ 104775 w 150049"/>
                    <a:gd name="connsiteY33" fmla="*/ 7414 h 210135"/>
                    <a:gd name="connsiteX34" fmla="*/ 90487 w 150049"/>
                    <a:gd name="connsiteY34" fmla="*/ 270 h 210135"/>
                    <a:gd name="connsiteX35" fmla="*/ 54768 w 150049"/>
                    <a:gd name="connsiteY35" fmla="*/ 270 h 210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50049" h="210135">
                      <a:moveTo>
                        <a:pt x="54768" y="270"/>
                      </a:moveTo>
                      <a:lnTo>
                        <a:pt x="54768" y="270"/>
                      </a:lnTo>
                      <a:cubicBezTo>
                        <a:pt x="46831" y="1857"/>
                        <a:pt x="38511" y="2126"/>
                        <a:pt x="30956" y="5032"/>
                      </a:cubicBezTo>
                      <a:cubicBezTo>
                        <a:pt x="27813" y="6241"/>
                        <a:pt x="26369" y="9984"/>
                        <a:pt x="23812" y="12176"/>
                      </a:cubicBezTo>
                      <a:cubicBezTo>
                        <a:pt x="20799" y="14759"/>
                        <a:pt x="17462" y="16939"/>
                        <a:pt x="14287" y="19320"/>
                      </a:cubicBezTo>
                      <a:cubicBezTo>
                        <a:pt x="13493" y="21701"/>
                        <a:pt x="12895" y="24157"/>
                        <a:pt x="11906" y="26464"/>
                      </a:cubicBezTo>
                      <a:cubicBezTo>
                        <a:pt x="10508" y="29727"/>
                        <a:pt x="8266" y="32621"/>
                        <a:pt x="7143" y="35989"/>
                      </a:cubicBezTo>
                      <a:cubicBezTo>
                        <a:pt x="5863" y="39829"/>
                        <a:pt x="5744" y="43969"/>
                        <a:pt x="4762" y="47895"/>
                      </a:cubicBezTo>
                      <a:cubicBezTo>
                        <a:pt x="4153" y="50330"/>
                        <a:pt x="3175" y="52658"/>
                        <a:pt x="2381" y="55039"/>
                      </a:cubicBezTo>
                      <a:cubicBezTo>
                        <a:pt x="1587" y="69326"/>
                        <a:pt x="0" y="83592"/>
                        <a:pt x="0" y="97901"/>
                      </a:cubicBezTo>
                      <a:cubicBezTo>
                        <a:pt x="0" y="125264"/>
                        <a:pt x="5379" y="105574"/>
                        <a:pt x="0" y="121714"/>
                      </a:cubicBezTo>
                      <a:cubicBezTo>
                        <a:pt x="1608" y="131365"/>
                        <a:pt x="2099" y="136648"/>
                        <a:pt x="4762" y="145526"/>
                      </a:cubicBezTo>
                      <a:cubicBezTo>
                        <a:pt x="6205" y="150335"/>
                        <a:pt x="8082" y="155005"/>
                        <a:pt x="9525" y="159814"/>
                      </a:cubicBezTo>
                      <a:cubicBezTo>
                        <a:pt x="11340" y="165864"/>
                        <a:pt x="13606" y="179034"/>
                        <a:pt x="16668" y="183626"/>
                      </a:cubicBezTo>
                      <a:lnTo>
                        <a:pt x="21431" y="190770"/>
                      </a:lnTo>
                      <a:cubicBezTo>
                        <a:pt x="21690" y="192064"/>
                        <a:pt x="23465" y="208798"/>
                        <a:pt x="28575" y="209820"/>
                      </a:cubicBezTo>
                      <a:cubicBezTo>
                        <a:pt x="34850" y="211075"/>
                        <a:pt x="41275" y="208233"/>
                        <a:pt x="47625" y="207439"/>
                      </a:cubicBezTo>
                      <a:cubicBezTo>
                        <a:pt x="56091" y="203206"/>
                        <a:pt x="56118" y="202631"/>
                        <a:pt x="64293" y="200295"/>
                      </a:cubicBezTo>
                      <a:cubicBezTo>
                        <a:pt x="67861" y="199276"/>
                        <a:pt x="77150" y="197438"/>
                        <a:pt x="80962" y="195532"/>
                      </a:cubicBezTo>
                      <a:cubicBezTo>
                        <a:pt x="83522" y="194252"/>
                        <a:pt x="85491" y="191932"/>
                        <a:pt x="88106" y="190770"/>
                      </a:cubicBezTo>
                      <a:cubicBezTo>
                        <a:pt x="98297" y="186241"/>
                        <a:pt x="102217" y="186397"/>
                        <a:pt x="111918" y="183626"/>
                      </a:cubicBezTo>
                      <a:cubicBezTo>
                        <a:pt x="114332" y="182936"/>
                        <a:pt x="116681" y="182039"/>
                        <a:pt x="119062" y="181245"/>
                      </a:cubicBezTo>
                      <a:cubicBezTo>
                        <a:pt x="121443" y="178070"/>
                        <a:pt x="124237" y="175166"/>
                        <a:pt x="126206" y="171720"/>
                      </a:cubicBezTo>
                      <a:cubicBezTo>
                        <a:pt x="130424" y="164339"/>
                        <a:pt x="130516" y="143777"/>
                        <a:pt x="130968" y="140764"/>
                      </a:cubicBezTo>
                      <a:cubicBezTo>
                        <a:pt x="132169" y="132759"/>
                        <a:pt x="135731" y="116951"/>
                        <a:pt x="135731" y="116951"/>
                      </a:cubicBezTo>
                      <a:cubicBezTo>
                        <a:pt x="136086" y="113048"/>
                        <a:pt x="136853" y="89725"/>
                        <a:pt x="140493" y="81232"/>
                      </a:cubicBezTo>
                      <a:cubicBezTo>
                        <a:pt x="141620" y="78602"/>
                        <a:pt x="143668" y="76470"/>
                        <a:pt x="145256" y="74089"/>
                      </a:cubicBezTo>
                      <a:cubicBezTo>
                        <a:pt x="146050" y="70120"/>
                        <a:pt x="146655" y="66109"/>
                        <a:pt x="147637" y="62182"/>
                      </a:cubicBezTo>
                      <a:cubicBezTo>
                        <a:pt x="148246" y="59747"/>
                        <a:pt x="150329" y="57529"/>
                        <a:pt x="150018" y="55039"/>
                      </a:cubicBezTo>
                      <a:cubicBezTo>
                        <a:pt x="148919" y="46250"/>
                        <a:pt x="144408" y="41235"/>
                        <a:pt x="138112" y="35989"/>
                      </a:cubicBezTo>
                      <a:cubicBezTo>
                        <a:pt x="135913" y="34157"/>
                        <a:pt x="133167" y="33058"/>
                        <a:pt x="130968" y="31226"/>
                      </a:cubicBezTo>
                      <a:cubicBezTo>
                        <a:pt x="128381" y="29070"/>
                        <a:pt x="125981" y="26669"/>
                        <a:pt x="123825" y="24082"/>
                      </a:cubicBezTo>
                      <a:cubicBezTo>
                        <a:pt x="121993" y="21884"/>
                        <a:pt x="121216" y="18823"/>
                        <a:pt x="119062" y="16939"/>
                      </a:cubicBezTo>
                      <a:cubicBezTo>
                        <a:pt x="114754" y="13170"/>
                        <a:pt x="109537" y="10589"/>
                        <a:pt x="104775" y="7414"/>
                      </a:cubicBezTo>
                      <a:cubicBezTo>
                        <a:pt x="100429" y="4516"/>
                        <a:pt x="96061" y="699"/>
                        <a:pt x="90487" y="270"/>
                      </a:cubicBezTo>
                      <a:cubicBezTo>
                        <a:pt x="82573" y="-339"/>
                        <a:pt x="60721" y="270"/>
                        <a:pt x="54768" y="27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5" name="Freeform 204"/>
                <p:cNvSpPr/>
                <p:nvPr/>
              </p:nvSpPr>
              <p:spPr>
                <a:xfrm>
                  <a:off x="6619875" y="2271533"/>
                  <a:ext cx="154991" cy="235743"/>
                </a:xfrm>
                <a:custGeom>
                  <a:avLst/>
                  <a:gdLst>
                    <a:gd name="connsiteX0" fmla="*/ 35719 w 154991"/>
                    <a:gd name="connsiteY0" fmla="*/ 0 h 235743"/>
                    <a:gd name="connsiteX1" fmla="*/ 35719 w 154991"/>
                    <a:gd name="connsiteY1" fmla="*/ 0 h 235743"/>
                    <a:gd name="connsiteX2" fmla="*/ 30956 w 154991"/>
                    <a:gd name="connsiteY2" fmla="*/ 38100 h 235743"/>
                    <a:gd name="connsiteX3" fmla="*/ 26194 w 154991"/>
                    <a:gd name="connsiteY3" fmla="*/ 45243 h 235743"/>
                    <a:gd name="connsiteX4" fmla="*/ 23813 w 154991"/>
                    <a:gd name="connsiteY4" fmla="*/ 69056 h 235743"/>
                    <a:gd name="connsiteX5" fmla="*/ 21431 w 154991"/>
                    <a:gd name="connsiteY5" fmla="*/ 76200 h 235743"/>
                    <a:gd name="connsiteX6" fmla="*/ 11906 w 154991"/>
                    <a:gd name="connsiteY6" fmla="*/ 85725 h 235743"/>
                    <a:gd name="connsiteX7" fmla="*/ 4763 w 154991"/>
                    <a:gd name="connsiteY7" fmla="*/ 100012 h 235743"/>
                    <a:gd name="connsiteX8" fmla="*/ 0 w 154991"/>
                    <a:gd name="connsiteY8" fmla="*/ 119062 h 235743"/>
                    <a:gd name="connsiteX9" fmla="*/ 4763 w 154991"/>
                    <a:gd name="connsiteY9" fmla="*/ 171450 h 235743"/>
                    <a:gd name="connsiteX10" fmla="*/ 9525 w 154991"/>
                    <a:gd name="connsiteY10" fmla="*/ 185737 h 235743"/>
                    <a:gd name="connsiteX11" fmla="*/ 11906 w 154991"/>
                    <a:gd name="connsiteY11" fmla="*/ 192881 h 235743"/>
                    <a:gd name="connsiteX12" fmla="*/ 14288 w 154991"/>
                    <a:gd name="connsiteY12" fmla="*/ 209550 h 235743"/>
                    <a:gd name="connsiteX13" fmla="*/ 42863 w 154991"/>
                    <a:gd name="connsiteY13" fmla="*/ 216693 h 235743"/>
                    <a:gd name="connsiteX14" fmla="*/ 52388 w 154991"/>
                    <a:gd name="connsiteY14" fmla="*/ 221456 h 235743"/>
                    <a:gd name="connsiteX15" fmla="*/ 69056 w 154991"/>
                    <a:gd name="connsiteY15" fmla="*/ 226218 h 235743"/>
                    <a:gd name="connsiteX16" fmla="*/ 78581 w 154991"/>
                    <a:gd name="connsiteY16" fmla="*/ 230981 h 235743"/>
                    <a:gd name="connsiteX17" fmla="*/ 92869 w 154991"/>
                    <a:gd name="connsiteY17" fmla="*/ 235743 h 235743"/>
                    <a:gd name="connsiteX18" fmla="*/ 107156 w 154991"/>
                    <a:gd name="connsiteY18" fmla="*/ 226218 h 235743"/>
                    <a:gd name="connsiteX19" fmla="*/ 116681 w 154991"/>
                    <a:gd name="connsiteY19" fmla="*/ 209550 h 235743"/>
                    <a:gd name="connsiteX20" fmla="*/ 119063 w 154991"/>
                    <a:gd name="connsiteY20" fmla="*/ 197643 h 235743"/>
                    <a:gd name="connsiteX21" fmla="*/ 121444 w 154991"/>
                    <a:gd name="connsiteY21" fmla="*/ 119062 h 235743"/>
                    <a:gd name="connsiteX22" fmla="*/ 128588 w 154991"/>
                    <a:gd name="connsiteY22" fmla="*/ 109537 h 235743"/>
                    <a:gd name="connsiteX23" fmla="*/ 133350 w 154991"/>
                    <a:gd name="connsiteY23" fmla="*/ 100012 h 235743"/>
                    <a:gd name="connsiteX24" fmla="*/ 142875 w 154991"/>
                    <a:gd name="connsiteY24" fmla="*/ 92868 h 235743"/>
                    <a:gd name="connsiteX25" fmla="*/ 150019 w 154991"/>
                    <a:gd name="connsiteY25" fmla="*/ 85725 h 235743"/>
                    <a:gd name="connsiteX26" fmla="*/ 154781 w 154991"/>
                    <a:gd name="connsiteY26" fmla="*/ 71437 h 235743"/>
                    <a:gd name="connsiteX27" fmla="*/ 150019 w 154991"/>
                    <a:gd name="connsiteY27" fmla="*/ 54768 h 235743"/>
                    <a:gd name="connsiteX28" fmla="*/ 142875 w 154991"/>
                    <a:gd name="connsiteY28" fmla="*/ 45243 h 235743"/>
                    <a:gd name="connsiteX29" fmla="*/ 133350 w 154991"/>
                    <a:gd name="connsiteY29" fmla="*/ 33337 h 235743"/>
                    <a:gd name="connsiteX30" fmla="*/ 128588 w 154991"/>
                    <a:gd name="connsiteY30" fmla="*/ 14287 h 235743"/>
                    <a:gd name="connsiteX31" fmla="*/ 123825 w 154991"/>
                    <a:gd name="connsiteY31" fmla="*/ 7143 h 235743"/>
                    <a:gd name="connsiteX32" fmla="*/ 107156 w 154991"/>
                    <a:gd name="connsiteY32" fmla="*/ 0 h 235743"/>
                    <a:gd name="connsiteX33" fmla="*/ 35719 w 154991"/>
                    <a:gd name="connsiteY33" fmla="*/ 0 h 235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54991" h="235743">
                      <a:moveTo>
                        <a:pt x="35719" y="0"/>
                      </a:moveTo>
                      <a:lnTo>
                        <a:pt x="35719" y="0"/>
                      </a:lnTo>
                      <a:cubicBezTo>
                        <a:pt x="35431" y="3452"/>
                        <a:pt x="34847" y="29022"/>
                        <a:pt x="30956" y="38100"/>
                      </a:cubicBezTo>
                      <a:cubicBezTo>
                        <a:pt x="29829" y="40730"/>
                        <a:pt x="27781" y="42862"/>
                        <a:pt x="26194" y="45243"/>
                      </a:cubicBezTo>
                      <a:cubicBezTo>
                        <a:pt x="25400" y="53181"/>
                        <a:pt x="25026" y="61172"/>
                        <a:pt x="23813" y="69056"/>
                      </a:cubicBezTo>
                      <a:cubicBezTo>
                        <a:pt x="23431" y="71537"/>
                        <a:pt x="22890" y="74157"/>
                        <a:pt x="21431" y="76200"/>
                      </a:cubicBezTo>
                      <a:cubicBezTo>
                        <a:pt x="18821" y="79854"/>
                        <a:pt x="15081" y="82550"/>
                        <a:pt x="11906" y="85725"/>
                      </a:cubicBezTo>
                      <a:cubicBezTo>
                        <a:pt x="5923" y="103675"/>
                        <a:pt x="13993" y="81552"/>
                        <a:pt x="4763" y="100012"/>
                      </a:cubicBezTo>
                      <a:cubicBezTo>
                        <a:pt x="2320" y="104897"/>
                        <a:pt x="907" y="114527"/>
                        <a:pt x="0" y="119062"/>
                      </a:cubicBezTo>
                      <a:cubicBezTo>
                        <a:pt x="939" y="135034"/>
                        <a:pt x="232" y="154838"/>
                        <a:pt x="4763" y="171450"/>
                      </a:cubicBezTo>
                      <a:cubicBezTo>
                        <a:pt x="6084" y="176293"/>
                        <a:pt x="7938" y="180975"/>
                        <a:pt x="9525" y="185737"/>
                      </a:cubicBezTo>
                      <a:lnTo>
                        <a:pt x="11906" y="192881"/>
                      </a:lnTo>
                      <a:cubicBezTo>
                        <a:pt x="12700" y="198437"/>
                        <a:pt x="10842" y="205120"/>
                        <a:pt x="14288" y="209550"/>
                      </a:cubicBezTo>
                      <a:cubicBezTo>
                        <a:pt x="17098" y="213163"/>
                        <a:pt x="39068" y="216061"/>
                        <a:pt x="42863" y="216693"/>
                      </a:cubicBezTo>
                      <a:cubicBezTo>
                        <a:pt x="46038" y="218281"/>
                        <a:pt x="49125" y="220058"/>
                        <a:pt x="52388" y="221456"/>
                      </a:cubicBezTo>
                      <a:cubicBezTo>
                        <a:pt x="57170" y="223506"/>
                        <a:pt x="64223" y="225010"/>
                        <a:pt x="69056" y="226218"/>
                      </a:cubicBezTo>
                      <a:cubicBezTo>
                        <a:pt x="72231" y="227806"/>
                        <a:pt x="75285" y="229663"/>
                        <a:pt x="78581" y="230981"/>
                      </a:cubicBezTo>
                      <a:cubicBezTo>
                        <a:pt x="83242" y="232845"/>
                        <a:pt x="92869" y="235743"/>
                        <a:pt x="92869" y="235743"/>
                      </a:cubicBezTo>
                      <a:cubicBezTo>
                        <a:pt x="104823" y="217812"/>
                        <a:pt x="88706" y="238518"/>
                        <a:pt x="107156" y="226218"/>
                      </a:cubicBezTo>
                      <a:cubicBezTo>
                        <a:pt x="109683" y="224534"/>
                        <a:pt x="115856" y="211201"/>
                        <a:pt x="116681" y="209550"/>
                      </a:cubicBezTo>
                      <a:cubicBezTo>
                        <a:pt x="117475" y="205581"/>
                        <a:pt x="118850" y="201685"/>
                        <a:pt x="119063" y="197643"/>
                      </a:cubicBezTo>
                      <a:cubicBezTo>
                        <a:pt x="120440" y="171474"/>
                        <a:pt x="118627" y="145116"/>
                        <a:pt x="121444" y="119062"/>
                      </a:cubicBezTo>
                      <a:cubicBezTo>
                        <a:pt x="121871" y="115116"/>
                        <a:pt x="126485" y="112903"/>
                        <a:pt x="128588" y="109537"/>
                      </a:cubicBezTo>
                      <a:cubicBezTo>
                        <a:pt x="130469" y="106527"/>
                        <a:pt x="131040" y="102707"/>
                        <a:pt x="133350" y="100012"/>
                      </a:cubicBezTo>
                      <a:cubicBezTo>
                        <a:pt x="135933" y="96999"/>
                        <a:pt x="139862" y="95451"/>
                        <a:pt x="142875" y="92868"/>
                      </a:cubicBezTo>
                      <a:cubicBezTo>
                        <a:pt x="145432" y="90677"/>
                        <a:pt x="147638" y="88106"/>
                        <a:pt x="150019" y="85725"/>
                      </a:cubicBezTo>
                      <a:cubicBezTo>
                        <a:pt x="151606" y="80962"/>
                        <a:pt x="155998" y="76307"/>
                        <a:pt x="154781" y="71437"/>
                      </a:cubicBezTo>
                      <a:cubicBezTo>
                        <a:pt x="154266" y="69376"/>
                        <a:pt x="151537" y="57424"/>
                        <a:pt x="150019" y="54768"/>
                      </a:cubicBezTo>
                      <a:cubicBezTo>
                        <a:pt x="148050" y="51322"/>
                        <a:pt x="145256" y="48418"/>
                        <a:pt x="142875" y="45243"/>
                      </a:cubicBezTo>
                      <a:cubicBezTo>
                        <a:pt x="136890" y="27288"/>
                        <a:pt x="145660" y="48725"/>
                        <a:pt x="133350" y="33337"/>
                      </a:cubicBezTo>
                      <a:cubicBezTo>
                        <a:pt x="131277" y="30745"/>
                        <a:pt x="128902" y="15124"/>
                        <a:pt x="128588" y="14287"/>
                      </a:cubicBezTo>
                      <a:cubicBezTo>
                        <a:pt x="127583" y="11607"/>
                        <a:pt x="126024" y="8975"/>
                        <a:pt x="123825" y="7143"/>
                      </a:cubicBezTo>
                      <a:cubicBezTo>
                        <a:pt x="119902" y="3874"/>
                        <a:pt x="112119" y="1654"/>
                        <a:pt x="107156" y="0"/>
                      </a:cubicBezTo>
                      <a:cubicBezTo>
                        <a:pt x="68315" y="3531"/>
                        <a:pt x="47625" y="0"/>
                        <a:pt x="35719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6" name="Freeform 205"/>
                <p:cNvSpPr/>
                <p:nvPr/>
              </p:nvSpPr>
              <p:spPr>
                <a:xfrm>
                  <a:off x="6738714" y="2257245"/>
                  <a:ext cx="209550" cy="271463"/>
                </a:xfrm>
                <a:custGeom>
                  <a:avLst/>
                  <a:gdLst>
                    <a:gd name="connsiteX0" fmla="*/ 54769 w 209550"/>
                    <a:gd name="connsiteY0" fmla="*/ 2381 h 271463"/>
                    <a:gd name="connsiteX1" fmla="*/ 54769 w 209550"/>
                    <a:gd name="connsiteY1" fmla="*/ 2381 h 271463"/>
                    <a:gd name="connsiteX2" fmla="*/ 21431 w 209550"/>
                    <a:gd name="connsiteY2" fmla="*/ 4763 h 271463"/>
                    <a:gd name="connsiteX3" fmla="*/ 14287 w 209550"/>
                    <a:gd name="connsiteY3" fmla="*/ 9525 h 271463"/>
                    <a:gd name="connsiteX4" fmla="*/ 7144 w 209550"/>
                    <a:gd name="connsiteY4" fmla="*/ 11906 h 271463"/>
                    <a:gd name="connsiteX5" fmla="*/ 9525 w 209550"/>
                    <a:gd name="connsiteY5" fmla="*/ 19050 h 271463"/>
                    <a:gd name="connsiteX6" fmla="*/ 11906 w 209550"/>
                    <a:gd name="connsiteY6" fmla="*/ 30956 h 271463"/>
                    <a:gd name="connsiteX7" fmla="*/ 26194 w 209550"/>
                    <a:gd name="connsiteY7" fmla="*/ 42863 h 271463"/>
                    <a:gd name="connsiteX8" fmla="*/ 28575 w 209550"/>
                    <a:gd name="connsiteY8" fmla="*/ 59531 h 271463"/>
                    <a:gd name="connsiteX9" fmla="*/ 30956 w 209550"/>
                    <a:gd name="connsiteY9" fmla="*/ 66675 h 271463"/>
                    <a:gd name="connsiteX10" fmla="*/ 33337 w 209550"/>
                    <a:gd name="connsiteY10" fmla="*/ 78581 h 271463"/>
                    <a:gd name="connsiteX11" fmla="*/ 35719 w 209550"/>
                    <a:gd name="connsiteY11" fmla="*/ 88106 h 271463"/>
                    <a:gd name="connsiteX12" fmla="*/ 33337 w 209550"/>
                    <a:gd name="connsiteY12" fmla="*/ 107156 h 271463"/>
                    <a:gd name="connsiteX13" fmla="*/ 28575 w 209550"/>
                    <a:gd name="connsiteY13" fmla="*/ 114300 h 271463"/>
                    <a:gd name="connsiteX14" fmla="*/ 26194 w 209550"/>
                    <a:gd name="connsiteY14" fmla="*/ 121444 h 271463"/>
                    <a:gd name="connsiteX15" fmla="*/ 19050 w 209550"/>
                    <a:gd name="connsiteY15" fmla="*/ 152400 h 271463"/>
                    <a:gd name="connsiteX16" fmla="*/ 16669 w 209550"/>
                    <a:gd name="connsiteY16" fmla="*/ 161925 h 271463"/>
                    <a:gd name="connsiteX17" fmla="*/ 7144 w 209550"/>
                    <a:gd name="connsiteY17" fmla="*/ 176213 h 271463"/>
                    <a:gd name="connsiteX18" fmla="*/ 4762 w 209550"/>
                    <a:gd name="connsiteY18" fmla="*/ 183356 h 271463"/>
                    <a:gd name="connsiteX19" fmla="*/ 0 w 209550"/>
                    <a:gd name="connsiteY19" fmla="*/ 200025 h 271463"/>
                    <a:gd name="connsiteX20" fmla="*/ 2381 w 209550"/>
                    <a:gd name="connsiteY20" fmla="*/ 211931 h 271463"/>
                    <a:gd name="connsiteX21" fmla="*/ 16669 w 209550"/>
                    <a:gd name="connsiteY21" fmla="*/ 221456 h 271463"/>
                    <a:gd name="connsiteX22" fmla="*/ 30956 w 209550"/>
                    <a:gd name="connsiteY22" fmla="*/ 233363 h 271463"/>
                    <a:gd name="connsiteX23" fmla="*/ 38100 w 209550"/>
                    <a:gd name="connsiteY23" fmla="*/ 247650 h 271463"/>
                    <a:gd name="connsiteX24" fmla="*/ 47625 w 209550"/>
                    <a:gd name="connsiteY24" fmla="*/ 269081 h 271463"/>
                    <a:gd name="connsiteX25" fmla="*/ 57150 w 209550"/>
                    <a:gd name="connsiteY25" fmla="*/ 271463 h 271463"/>
                    <a:gd name="connsiteX26" fmla="*/ 73819 w 209550"/>
                    <a:gd name="connsiteY26" fmla="*/ 264319 h 271463"/>
                    <a:gd name="connsiteX27" fmla="*/ 78581 w 209550"/>
                    <a:gd name="connsiteY27" fmla="*/ 257175 h 271463"/>
                    <a:gd name="connsiteX28" fmla="*/ 92869 w 209550"/>
                    <a:gd name="connsiteY28" fmla="*/ 247650 h 271463"/>
                    <a:gd name="connsiteX29" fmla="*/ 100012 w 209550"/>
                    <a:gd name="connsiteY29" fmla="*/ 230981 h 271463"/>
                    <a:gd name="connsiteX30" fmla="*/ 104775 w 209550"/>
                    <a:gd name="connsiteY30" fmla="*/ 223838 h 271463"/>
                    <a:gd name="connsiteX31" fmla="*/ 109537 w 209550"/>
                    <a:gd name="connsiteY31" fmla="*/ 209550 h 271463"/>
                    <a:gd name="connsiteX32" fmla="*/ 111919 w 209550"/>
                    <a:gd name="connsiteY32" fmla="*/ 202406 h 271463"/>
                    <a:gd name="connsiteX33" fmla="*/ 114300 w 209550"/>
                    <a:gd name="connsiteY33" fmla="*/ 192881 h 271463"/>
                    <a:gd name="connsiteX34" fmla="*/ 126206 w 209550"/>
                    <a:gd name="connsiteY34" fmla="*/ 178594 h 271463"/>
                    <a:gd name="connsiteX35" fmla="*/ 133350 w 209550"/>
                    <a:gd name="connsiteY35" fmla="*/ 169069 h 271463"/>
                    <a:gd name="connsiteX36" fmla="*/ 152400 w 209550"/>
                    <a:gd name="connsiteY36" fmla="*/ 157163 h 271463"/>
                    <a:gd name="connsiteX37" fmla="*/ 166687 w 209550"/>
                    <a:gd name="connsiteY37" fmla="*/ 142875 h 271463"/>
                    <a:gd name="connsiteX38" fmla="*/ 180975 w 209550"/>
                    <a:gd name="connsiteY38" fmla="*/ 135731 h 271463"/>
                    <a:gd name="connsiteX39" fmla="*/ 197644 w 209550"/>
                    <a:gd name="connsiteY39" fmla="*/ 128588 h 271463"/>
                    <a:gd name="connsiteX40" fmla="*/ 209550 w 209550"/>
                    <a:gd name="connsiteY40" fmla="*/ 111919 h 271463"/>
                    <a:gd name="connsiteX41" fmla="*/ 204787 w 209550"/>
                    <a:gd name="connsiteY41" fmla="*/ 95250 h 271463"/>
                    <a:gd name="connsiteX42" fmla="*/ 202406 w 209550"/>
                    <a:gd name="connsiteY42" fmla="*/ 88106 h 271463"/>
                    <a:gd name="connsiteX43" fmla="*/ 195262 w 209550"/>
                    <a:gd name="connsiteY43" fmla="*/ 80963 h 271463"/>
                    <a:gd name="connsiteX44" fmla="*/ 183356 w 209550"/>
                    <a:gd name="connsiteY44" fmla="*/ 61913 h 271463"/>
                    <a:gd name="connsiteX45" fmla="*/ 178594 w 209550"/>
                    <a:gd name="connsiteY45" fmla="*/ 52388 h 271463"/>
                    <a:gd name="connsiteX46" fmla="*/ 164306 w 209550"/>
                    <a:gd name="connsiteY46" fmla="*/ 42863 h 271463"/>
                    <a:gd name="connsiteX47" fmla="*/ 147637 w 209550"/>
                    <a:gd name="connsiteY47" fmla="*/ 35719 h 271463"/>
                    <a:gd name="connsiteX48" fmla="*/ 138112 w 209550"/>
                    <a:gd name="connsiteY48" fmla="*/ 30956 h 271463"/>
                    <a:gd name="connsiteX49" fmla="*/ 130969 w 209550"/>
                    <a:gd name="connsiteY49" fmla="*/ 26194 h 271463"/>
                    <a:gd name="connsiteX50" fmla="*/ 111919 w 209550"/>
                    <a:gd name="connsiteY50" fmla="*/ 23813 h 271463"/>
                    <a:gd name="connsiteX51" fmla="*/ 95250 w 209550"/>
                    <a:gd name="connsiteY51" fmla="*/ 14288 h 271463"/>
                    <a:gd name="connsiteX52" fmla="*/ 90487 w 209550"/>
                    <a:gd name="connsiteY52" fmla="*/ 7144 h 271463"/>
                    <a:gd name="connsiteX53" fmla="*/ 69056 w 209550"/>
                    <a:gd name="connsiteY53" fmla="*/ 0 h 271463"/>
                    <a:gd name="connsiteX54" fmla="*/ 54769 w 209550"/>
                    <a:gd name="connsiteY54" fmla="*/ 2381 h 271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209550" h="271463">
                      <a:moveTo>
                        <a:pt x="54769" y="2381"/>
                      </a:moveTo>
                      <a:lnTo>
                        <a:pt x="54769" y="2381"/>
                      </a:lnTo>
                      <a:cubicBezTo>
                        <a:pt x="43656" y="3175"/>
                        <a:pt x="32402" y="2827"/>
                        <a:pt x="21431" y="4763"/>
                      </a:cubicBezTo>
                      <a:cubicBezTo>
                        <a:pt x="18613" y="5260"/>
                        <a:pt x="16847" y="8245"/>
                        <a:pt x="14287" y="9525"/>
                      </a:cubicBezTo>
                      <a:cubicBezTo>
                        <a:pt x="12042" y="10647"/>
                        <a:pt x="9525" y="11112"/>
                        <a:pt x="7144" y="11906"/>
                      </a:cubicBezTo>
                      <a:cubicBezTo>
                        <a:pt x="7938" y="14287"/>
                        <a:pt x="8916" y="16615"/>
                        <a:pt x="9525" y="19050"/>
                      </a:cubicBezTo>
                      <a:cubicBezTo>
                        <a:pt x="10507" y="22976"/>
                        <a:pt x="10096" y="27336"/>
                        <a:pt x="11906" y="30956"/>
                      </a:cubicBezTo>
                      <a:cubicBezTo>
                        <a:pt x="14198" y="35539"/>
                        <a:pt x="22092" y="40128"/>
                        <a:pt x="26194" y="42863"/>
                      </a:cubicBezTo>
                      <a:cubicBezTo>
                        <a:pt x="26988" y="48419"/>
                        <a:pt x="27474" y="54028"/>
                        <a:pt x="28575" y="59531"/>
                      </a:cubicBezTo>
                      <a:cubicBezTo>
                        <a:pt x="29067" y="61992"/>
                        <a:pt x="30347" y="64240"/>
                        <a:pt x="30956" y="66675"/>
                      </a:cubicBezTo>
                      <a:cubicBezTo>
                        <a:pt x="31938" y="70601"/>
                        <a:pt x="32459" y="74630"/>
                        <a:pt x="33337" y="78581"/>
                      </a:cubicBezTo>
                      <a:cubicBezTo>
                        <a:pt x="34047" y="81776"/>
                        <a:pt x="34925" y="84931"/>
                        <a:pt x="35719" y="88106"/>
                      </a:cubicBezTo>
                      <a:cubicBezTo>
                        <a:pt x="34925" y="94456"/>
                        <a:pt x="35021" y="100982"/>
                        <a:pt x="33337" y="107156"/>
                      </a:cubicBezTo>
                      <a:cubicBezTo>
                        <a:pt x="32584" y="109917"/>
                        <a:pt x="29855" y="111740"/>
                        <a:pt x="28575" y="114300"/>
                      </a:cubicBezTo>
                      <a:cubicBezTo>
                        <a:pt x="27453" y="116545"/>
                        <a:pt x="26988" y="119063"/>
                        <a:pt x="26194" y="121444"/>
                      </a:cubicBezTo>
                      <a:cubicBezTo>
                        <a:pt x="20663" y="160149"/>
                        <a:pt x="27768" y="117524"/>
                        <a:pt x="19050" y="152400"/>
                      </a:cubicBezTo>
                      <a:cubicBezTo>
                        <a:pt x="18256" y="155575"/>
                        <a:pt x="18133" y="158998"/>
                        <a:pt x="16669" y="161925"/>
                      </a:cubicBezTo>
                      <a:cubicBezTo>
                        <a:pt x="14109" y="167045"/>
                        <a:pt x="8955" y="170783"/>
                        <a:pt x="7144" y="176213"/>
                      </a:cubicBezTo>
                      <a:cubicBezTo>
                        <a:pt x="6350" y="178594"/>
                        <a:pt x="5452" y="180943"/>
                        <a:pt x="4762" y="183356"/>
                      </a:cubicBezTo>
                      <a:cubicBezTo>
                        <a:pt x="-1229" y="204321"/>
                        <a:pt x="5718" y="182870"/>
                        <a:pt x="0" y="200025"/>
                      </a:cubicBezTo>
                      <a:cubicBezTo>
                        <a:pt x="794" y="203994"/>
                        <a:pt x="-104" y="208736"/>
                        <a:pt x="2381" y="211931"/>
                      </a:cubicBezTo>
                      <a:cubicBezTo>
                        <a:pt x="5895" y="216449"/>
                        <a:pt x="12622" y="217408"/>
                        <a:pt x="16669" y="221456"/>
                      </a:cubicBezTo>
                      <a:cubicBezTo>
                        <a:pt x="25836" y="230624"/>
                        <a:pt x="21010" y="226732"/>
                        <a:pt x="30956" y="233363"/>
                      </a:cubicBezTo>
                      <a:cubicBezTo>
                        <a:pt x="35239" y="239786"/>
                        <a:pt x="36457" y="240254"/>
                        <a:pt x="38100" y="247650"/>
                      </a:cubicBezTo>
                      <a:cubicBezTo>
                        <a:pt x="40504" y="258471"/>
                        <a:pt x="37436" y="263259"/>
                        <a:pt x="47625" y="269081"/>
                      </a:cubicBezTo>
                      <a:cubicBezTo>
                        <a:pt x="50467" y="270705"/>
                        <a:pt x="53975" y="270669"/>
                        <a:pt x="57150" y="271463"/>
                      </a:cubicBezTo>
                      <a:cubicBezTo>
                        <a:pt x="64434" y="269641"/>
                        <a:pt x="68339" y="269799"/>
                        <a:pt x="73819" y="264319"/>
                      </a:cubicBezTo>
                      <a:cubicBezTo>
                        <a:pt x="75843" y="262295"/>
                        <a:pt x="76427" y="259060"/>
                        <a:pt x="78581" y="257175"/>
                      </a:cubicBezTo>
                      <a:cubicBezTo>
                        <a:pt x="82889" y="253406"/>
                        <a:pt x="92869" y="247650"/>
                        <a:pt x="92869" y="247650"/>
                      </a:cubicBezTo>
                      <a:cubicBezTo>
                        <a:pt x="104829" y="229708"/>
                        <a:pt x="90782" y="252517"/>
                        <a:pt x="100012" y="230981"/>
                      </a:cubicBezTo>
                      <a:cubicBezTo>
                        <a:pt x="101139" y="228351"/>
                        <a:pt x="103187" y="226219"/>
                        <a:pt x="104775" y="223838"/>
                      </a:cubicBezTo>
                      <a:lnTo>
                        <a:pt x="109537" y="209550"/>
                      </a:lnTo>
                      <a:cubicBezTo>
                        <a:pt x="110331" y="207169"/>
                        <a:pt x="111310" y="204841"/>
                        <a:pt x="111919" y="202406"/>
                      </a:cubicBezTo>
                      <a:cubicBezTo>
                        <a:pt x="112713" y="199231"/>
                        <a:pt x="113011" y="195889"/>
                        <a:pt x="114300" y="192881"/>
                      </a:cubicBezTo>
                      <a:cubicBezTo>
                        <a:pt x="117307" y="185865"/>
                        <a:pt x="121303" y="184314"/>
                        <a:pt x="126206" y="178594"/>
                      </a:cubicBezTo>
                      <a:cubicBezTo>
                        <a:pt x="128789" y="175581"/>
                        <a:pt x="130544" y="171875"/>
                        <a:pt x="133350" y="169069"/>
                      </a:cubicBezTo>
                      <a:cubicBezTo>
                        <a:pt x="139534" y="162885"/>
                        <a:pt x="144853" y="160936"/>
                        <a:pt x="152400" y="157163"/>
                      </a:cubicBezTo>
                      <a:cubicBezTo>
                        <a:pt x="157162" y="152400"/>
                        <a:pt x="161083" y="146611"/>
                        <a:pt x="166687" y="142875"/>
                      </a:cubicBezTo>
                      <a:cubicBezTo>
                        <a:pt x="187160" y="129228"/>
                        <a:pt x="161257" y="145590"/>
                        <a:pt x="180975" y="135731"/>
                      </a:cubicBezTo>
                      <a:cubicBezTo>
                        <a:pt x="197416" y="127511"/>
                        <a:pt x="177825" y="133542"/>
                        <a:pt x="197644" y="128588"/>
                      </a:cubicBezTo>
                      <a:cubicBezTo>
                        <a:pt x="201350" y="124882"/>
                        <a:pt x="209550" y="118186"/>
                        <a:pt x="209550" y="111919"/>
                      </a:cubicBezTo>
                      <a:cubicBezTo>
                        <a:pt x="209550" y="106140"/>
                        <a:pt x="206448" y="100785"/>
                        <a:pt x="204787" y="95250"/>
                      </a:cubicBezTo>
                      <a:cubicBezTo>
                        <a:pt x="204066" y="92846"/>
                        <a:pt x="203798" y="90195"/>
                        <a:pt x="202406" y="88106"/>
                      </a:cubicBezTo>
                      <a:cubicBezTo>
                        <a:pt x="200538" y="85304"/>
                        <a:pt x="197643" y="83344"/>
                        <a:pt x="195262" y="80963"/>
                      </a:cubicBezTo>
                      <a:cubicBezTo>
                        <a:pt x="184557" y="54197"/>
                        <a:pt x="197219" y="81321"/>
                        <a:pt x="183356" y="61913"/>
                      </a:cubicBezTo>
                      <a:cubicBezTo>
                        <a:pt x="181293" y="59025"/>
                        <a:pt x="181104" y="54898"/>
                        <a:pt x="178594" y="52388"/>
                      </a:cubicBezTo>
                      <a:cubicBezTo>
                        <a:pt x="174547" y="48341"/>
                        <a:pt x="169069" y="46038"/>
                        <a:pt x="164306" y="42863"/>
                      </a:cubicBezTo>
                      <a:cubicBezTo>
                        <a:pt x="154438" y="36284"/>
                        <a:pt x="159940" y="38794"/>
                        <a:pt x="147637" y="35719"/>
                      </a:cubicBezTo>
                      <a:cubicBezTo>
                        <a:pt x="144462" y="34131"/>
                        <a:pt x="141194" y="32717"/>
                        <a:pt x="138112" y="30956"/>
                      </a:cubicBezTo>
                      <a:cubicBezTo>
                        <a:pt x="135627" y="29536"/>
                        <a:pt x="133730" y="26947"/>
                        <a:pt x="130969" y="26194"/>
                      </a:cubicBezTo>
                      <a:cubicBezTo>
                        <a:pt x="124795" y="24510"/>
                        <a:pt x="118269" y="24607"/>
                        <a:pt x="111919" y="23813"/>
                      </a:cubicBezTo>
                      <a:cubicBezTo>
                        <a:pt x="108187" y="21947"/>
                        <a:pt x="98614" y="17652"/>
                        <a:pt x="95250" y="14288"/>
                      </a:cubicBezTo>
                      <a:cubicBezTo>
                        <a:pt x="93226" y="12264"/>
                        <a:pt x="92914" y="8661"/>
                        <a:pt x="90487" y="7144"/>
                      </a:cubicBezTo>
                      <a:cubicBezTo>
                        <a:pt x="90482" y="7141"/>
                        <a:pt x="72631" y="1191"/>
                        <a:pt x="69056" y="0"/>
                      </a:cubicBezTo>
                      <a:lnTo>
                        <a:pt x="54769" y="2381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7" name="Freeform 206"/>
                <p:cNvSpPr/>
                <p:nvPr/>
              </p:nvSpPr>
              <p:spPr>
                <a:xfrm>
                  <a:off x="6846044" y="2235814"/>
                  <a:ext cx="245319" cy="159544"/>
                </a:xfrm>
                <a:custGeom>
                  <a:avLst/>
                  <a:gdLst>
                    <a:gd name="connsiteX0" fmla="*/ 4812 w 245319"/>
                    <a:gd name="connsiteY0" fmla="*/ 14287 h 159544"/>
                    <a:gd name="connsiteX1" fmla="*/ 4812 w 245319"/>
                    <a:gd name="connsiteY1" fmla="*/ 14287 h 159544"/>
                    <a:gd name="connsiteX2" fmla="*/ 23862 w 245319"/>
                    <a:gd name="connsiteY2" fmla="*/ 23812 h 159544"/>
                    <a:gd name="connsiteX3" fmla="*/ 31006 w 245319"/>
                    <a:gd name="connsiteY3" fmla="*/ 28575 h 159544"/>
                    <a:gd name="connsiteX4" fmla="*/ 26244 w 245319"/>
                    <a:gd name="connsiteY4" fmla="*/ 21431 h 159544"/>
                    <a:gd name="connsiteX5" fmla="*/ 19100 w 245319"/>
                    <a:gd name="connsiteY5" fmla="*/ 19050 h 159544"/>
                    <a:gd name="connsiteX6" fmla="*/ 11956 w 245319"/>
                    <a:gd name="connsiteY6" fmla="*/ 21431 h 159544"/>
                    <a:gd name="connsiteX7" fmla="*/ 50 w 245319"/>
                    <a:gd name="connsiteY7" fmla="*/ 23812 h 159544"/>
                    <a:gd name="connsiteX8" fmla="*/ 14337 w 245319"/>
                    <a:gd name="connsiteY8" fmla="*/ 33337 h 159544"/>
                    <a:gd name="connsiteX9" fmla="*/ 23862 w 245319"/>
                    <a:gd name="connsiteY9" fmla="*/ 35719 h 159544"/>
                    <a:gd name="connsiteX10" fmla="*/ 38150 w 245319"/>
                    <a:gd name="connsiteY10" fmla="*/ 40481 h 159544"/>
                    <a:gd name="connsiteX11" fmla="*/ 47675 w 245319"/>
                    <a:gd name="connsiteY11" fmla="*/ 42862 h 159544"/>
                    <a:gd name="connsiteX12" fmla="*/ 54819 w 245319"/>
                    <a:gd name="connsiteY12" fmla="*/ 45244 h 159544"/>
                    <a:gd name="connsiteX13" fmla="*/ 69106 w 245319"/>
                    <a:gd name="connsiteY13" fmla="*/ 54769 h 159544"/>
                    <a:gd name="connsiteX14" fmla="*/ 73869 w 245319"/>
                    <a:gd name="connsiteY14" fmla="*/ 61912 h 159544"/>
                    <a:gd name="connsiteX15" fmla="*/ 81012 w 245319"/>
                    <a:gd name="connsiteY15" fmla="*/ 78581 h 159544"/>
                    <a:gd name="connsiteX16" fmla="*/ 88156 w 245319"/>
                    <a:gd name="connsiteY16" fmla="*/ 85725 h 159544"/>
                    <a:gd name="connsiteX17" fmla="*/ 95300 w 245319"/>
                    <a:gd name="connsiteY17" fmla="*/ 95250 h 159544"/>
                    <a:gd name="connsiteX18" fmla="*/ 100062 w 245319"/>
                    <a:gd name="connsiteY18" fmla="*/ 102394 h 159544"/>
                    <a:gd name="connsiteX19" fmla="*/ 104825 w 245319"/>
                    <a:gd name="connsiteY19" fmla="*/ 111919 h 159544"/>
                    <a:gd name="connsiteX20" fmla="*/ 111969 w 245319"/>
                    <a:gd name="connsiteY20" fmla="*/ 116681 h 159544"/>
                    <a:gd name="connsiteX21" fmla="*/ 126256 w 245319"/>
                    <a:gd name="connsiteY21" fmla="*/ 128587 h 159544"/>
                    <a:gd name="connsiteX22" fmla="*/ 142925 w 245319"/>
                    <a:gd name="connsiteY22" fmla="*/ 152400 h 159544"/>
                    <a:gd name="connsiteX23" fmla="*/ 140544 w 245319"/>
                    <a:gd name="connsiteY23" fmla="*/ 145256 h 159544"/>
                    <a:gd name="connsiteX24" fmla="*/ 131019 w 245319"/>
                    <a:gd name="connsiteY24" fmla="*/ 142875 h 159544"/>
                    <a:gd name="connsiteX25" fmla="*/ 159594 w 245319"/>
                    <a:gd name="connsiteY25" fmla="*/ 145256 h 159544"/>
                    <a:gd name="connsiteX26" fmla="*/ 173881 w 245319"/>
                    <a:gd name="connsiteY26" fmla="*/ 150019 h 159544"/>
                    <a:gd name="connsiteX27" fmla="*/ 181025 w 245319"/>
                    <a:gd name="connsiteY27" fmla="*/ 154781 h 159544"/>
                    <a:gd name="connsiteX28" fmla="*/ 197694 w 245319"/>
                    <a:gd name="connsiteY28" fmla="*/ 159544 h 159544"/>
                    <a:gd name="connsiteX29" fmla="*/ 214362 w 245319"/>
                    <a:gd name="connsiteY29" fmla="*/ 154781 h 159544"/>
                    <a:gd name="connsiteX30" fmla="*/ 216744 w 245319"/>
                    <a:gd name="connsiteY30" fmla="*/ 147637 h 159544"/>
                    <a:gd name="connsiteX31" fmla="*/ 221506 w 245319"/>
                    <a:gd name="connsiteY31" fmla="*/ 140494 h 159544"/>
                    <a:gd name="connsiteX32" fmla="*/ 223887 w 245319"/>
                    <a:gd name="connsiteY32" fmla="*/ 133350 h 159544"/>
                    <a:gd name="connsiteX33" fmla="*/ 226269 w 245319"/>
                    <a:gd name="connsiteY33" fmla="*/ 121444 h 159544"/>
                    <a:gd name="connsiteX34" fmla="*/ 231031 w 245319"/>
                    <a:gd name="connsiteY34" fmla="*/ 114300 h 159544"/>
                    <a:gd name="connsiteX35" fmla="*/ 235794 w 245319"/>
                    <a:gd name="connsiteY35" fmla="*/ 100012 h 159544"/>
                    <a:gd name="connsiteX36" fmla="*/ 238175 w 245319"/>
                    <a:gd name="connsiteY36" fmla="*/ 92869 h 159544"/>
                    <a:gd name="connsiteX37" fmla="*/ 242937 w 245319"/>
                    <a:gd name="connsiteY37" fmla="*/ 83344 h 159544"/>
                    <a:gd name="connsiteX38" fmla="*/ 235794 w 245319"/>
                    <a:gd name="connsiteY38" fmla="*/ 61912 h 159544"/>
                    <a:gd name="connsiteX39" fmla="*/ 238175 w 245319"/>
                    <a:gd name="connsiteY39" fmla="*/ 47625 h 159544"/>
                    <a:gd name="connsiteX40" fmla="*/ 242937 w 245319"/>
                    <a:gd name="connsiteY40" fmla="*/ 40481 h 159544"/>
                    <a:gd name="connsiteX41" fmla="*/ 245319 w 245319"/>
                    <a:gd name="connsiteY41" fmla="*/ 33337 h 159544"/>
                    <a:gd name="connsiteX42" fmla="*/ 235794 w 245319"/>
                    <a:gd name="connsiteY42" fmla="*/ 19050 h 159544"/>
                    <a:gd name="connsiteX43" fmla="*/ 228650 w 245319"/>
                    <a:gd name="connsiteY43" fmla="*/ 16669 h 159544"/>
                    <a:gd name="connsiteX44" fmla="*/ 219125 w 245319"/>
                    <a:gd name="connsiteY44" fmla="*/ 11906 h 159544"/>
                    <a:gd name="connsiteX45" fmla="*/ 207219 w 245319"/>
                    <a:gd name="connsiteY45" fmla="*/ 9525 h 159544"/>
                    <a:gd name="connsiteX46" fmla="*/ 200075 w 245319"/>
                    <a:gd name="connsiteY46" fmla="*/ 7144 h 159544"/>
                    <a:gd name="connsiteX47" fmla="*/ 188169 w 245319"/>
                    <a:gd name="connsiteY47" fmla="*/ 2381 h 159544"/>
                    <a:gd name="connsiteX48" fmla="*/ 150069 w 245319"/>
                    <a:gd name="connsiteY48" fmla="*/ 0 h 159544"/>
                    <a:gd name="connsiteX49" fmla="*/ 119112 w 245319"/>
                    <a:gd name="connsiteY49" fmla="*/ 2381 h 159544"/>
                    <a:gd name="connsiteX50" fmla="*/ 107206 w 245319"/>
                    <a:gd name="connsiteY50" fmla="*/ 4762 h 159544"/>
                    <a:gd name="connsiteX51" fmla="*/ 64344 w 245319"/>
                    <a:gd name="connsiteY51" fmla="*/ 7144 h 159544"/>
                    <a:gd name="connsiteX52" fmla="*/ 54819 w 245319"/>
                    <a:gd name="connsiteY52" fmla="*/ 9525 h 159544"/>
                    <a:gd name="connsiteX53" fmla="*/ 40531 w 245319"/>
                    <a:gd name="connsiteY53" fmla="*/ 16669 h 159544"/>
                    <a:gd name="connsiteX54" fmla="*/ 4812 w 245319"/>
                    <a:gd name="connsiteY54" fmla="*/ 14287 h 1595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245319" h="159544">
                      <a:moveTo>
                        <a:pt x="4812" y="14287"/>
                      </a:moveTo>
                      <a:lnTo>
                        <a:pt x="4812" y="14287"/>
                      </a:lnTo>
                      <a:cubicBezTo>
                        <a:pt x="11162" y="17462"/>
                        <a:pt x="17629" y="20412"/>
                        <a:pt x="23862" y="23812"/>
                      </a:cubicBezTo>
                      <a:cubicBezTo>
                        <a:pt x="26375" y="25183"/>
                        <a:pt x="28982" y="30598"/>
                        <a:pt x="31006" y="28575"/>
                      </a:cubicBezTo>
                      <a:cubicBezTo>
                        <a:pt x="33030" y="26552"/>
                        <a:pt x="28479" y="23219"/>
                        <a:pt x="26244" y="21431"/>
                      </a:cubicBezTo>
                      <a:cubicBezTo>
                        <a:pt x="24284" y="19863"/>
                        <a:pt x="21481" y="19844"/>
                        <a:pt x="19100" y="19050"/>
                      </a:cubicBezTo>
                      <a:cubicBezTo>
                        <a:pt x="16719" y="19844"/>
                        <a:pt x="14391" y="20822"/>
                        <a:pt x="11956" y="21431"/>
                      </a:cubicBezTo>
                      <a:cubicBezTo>
                        <a:pt x="8030" y="22413"/>
                        <a:pt x="-744" y="19843"/>
                        <a:pt x="50" y="23812"/>
                      </a:cubicBezTo>
                      <a:cubicBezTo>
                        <a:pt x="1172" y="29425"/>
                        <a:pt x="8784" y="31948"/>
                        <a:pt x="14337" y="33337"/>
                      </a:cubicBezTo>
                      <a:cubicBezTo>
                        <a:pt x="17512" y="34131"/>
                        <a:pt x="20727" y="34779"/>
                        <a:pt x="23862" y="35719"/>
                      </a:cubicBezTo>
                      <a:cubicBezTo>
                        <a:pt x="28670" y="37162"/>
                        <a:pt x="33280" y="39264"/>
                        <a:pt x="38150" y="40481"/>
                      </a:cubicBezTo>
                      <a:cubicBezTo>
                        <a:pt x="41325" y="41275"/>
                        <a:pt x="44528" y="41963"/>
                        <a:pt x="47675" y="42862"/>
                      </a:cubicBezTo>
                      <a:cubicBezTo>
                        <a:pt x="50089" y="43552"/>
                        <a:pt x="52625" y="44025"/>
                        <a:pt x="54819" y="45244"/>
                      </a:cubicBezTo>
                      <a:cubicBezTo>
                        <a:pt x="59822" y="48024"/>
                        <a:pt x="69106" y="54769"/>
                        <a:pt x="69106" y="54769"/>
                      </a:cubicBezTo>
                      <a:cubicBezTo>
                        <a:pt x="70694" y="57150"/>
                        <a:pt x="72589" y="59352"/>
                        <a:pt x="73869" y="61912"/>
                      </a:cubicBezTo>
                      <a:cubicBezTo>
                        <a:pt x="79053" y="72279"/>
                        <a:pt x="72751" y="67015"/>
                        <a:pt x="81012" y="78581"/>
                      </a:cubicBezTo>
                      <a:cubicBezTo>
                        <a:pt x="82969" y="81321"/>
                        <a:pt x="85964" y="83168"/>
                        <a:pt x="88156" y="85725"/>
                      </a:cubicBezTo>
                      <a:cubicBezTo>
                        <a:pt x="90739" y="88738"/>
                        <a:pt x="92993" y="92020"/>
                        <a:pt x="95300" y="95250"/>
                      </a:cubicBezTo>
                      <a:cubicBezTo>
                        <a:pt x="96963" y="97579"/>
                        <a:pt x="98642" y="99909"/>
                        <a:pt x="100062" y="102394"/>
                      </a:cubicBezTo>
                      <a:cubicBezTo>
                        <a:pt x="101823" y="105476"/>
                        <a:pt x="102552" y="109192"/>
                        <a:pt x="104825" y="111919"/>
                      </a:cubicBezTo>
                      <a:cubicBezTo>
                        <a:pt x="106657" y="114117"/>
                        <a:pt x="109770" y="114849"/>
                        <a:pt x="111969" y="116681"/>
                      </a:cubicBezTo>
                      <a:cubicBezTo>
                        <a:pt x="130303" y="131960"/>
                        <a:pt x="108519" y="116764"/>
                        <a:pt x="126256" y="128587"/>
                      </a:cubicBezTo>
                      <a:cubicBezTo>
                        <a:pt x="134435" y="153124"/>
                        <a:pt x="126094" y="148193"/>
                        <a:pt x="142925" y="152400"/>
                      </a:cubicBezTo>
                      <a:cubicBezTo>
                        <a:pt x="142131" y="150019"/>
                        <a:pt x="142504" y="146824"/>
                        <a:pt x="140544" y="145256"/>
                      </a:cubicBezTo>
                      <a:cubicBezTo>
                        <a:pt x="137988" y="143212"/>
                        <a:pt x="127746" y="142875"/>
                        <a:pt x="131019" y="142875"/>
                      </a:cubicBezTo>
                      <a:cubicBezTo>
                        <a:pt x="140577" y="142875"/>
                        <a:pt x="150069" y="144462"/>
                        <a:pt x="159594" y="145256"/>
                      </a:cubicBezTo>
                      <a:cubicBezTo>
                        <a:pt x="164356" y="146844"/>
                        <a:pt x="169704" y="147235"/>
                        <a:pt x="173881" y="150019"/>
                      </a:cubicBezTo>
                      <a:cubicBezTo>
                        <a:pt x="176262" y="151606"/>
                        <a:pt x="178465" y="153501"/>
                        <a:pt x="181025" y="154781"/>
                      </a:cubicBezTo>
                      <a:cubicBezTo>
                        <a:pt x="184438" y="156487"/>
                        <a:pt x="194647" y="158782"/>
                        <a:pt x="197694" y="159544"/>
                      </a:cubicBezTo>
                      <a:cubicBezTo>
                        <a:pt x="197774" y="159524"/>
                        <a:pt x="213224" y="155919"/>
                        <a:pt x="214362" y="154781"/>
                      </a:cubicBezTo>
                      <a:cubicBezTo>
                        <a:pt x="216137" y="153006"/>
                        <a:pt x="215621" y="149882"/>
                        <a:pt x="216744" y="147637"/>
                      </a:cubicBezTo>
                      <a:cubicBezTo>
                        <a:pt x="218024" y="145078"/>
                        <a:pt x="219919" y="142875"/>
                        <a:pt x="221506" y="140494"/>
                      </a:cubicBezTo>
                      <a:cubicBezTo>
                        <a:pt x="222300" y="138113"/>
                        <a:pt x="223278" y="135785"/>
                        <a:pt x="223887" y="133350"/>
                      </a:cubicBezTo>
                      <a:cubicBezTo>
                        <a:pt x="224869" y="129424"/>
                        <a:pt x="224848" y="125234"/>
                        <a:pt x="226269" y="121444"/>
                      </a:cubicBezTo>
                      <a:cubicBezTo>
                        <a:pt x="227274" y="118764"/>
                        <a:pt x="229869" y="116915"/>
                        <a:pt x="231031" y="114300"/>
                      </a:cubicBezTo>
                      <a:cubicBezTo>
                        <a:pt x="233070" y="109712"/>
                        <a:pt x="234206" y="104775"/>
                        <a:pt x="235794" y="100012"/>
                      </a:cubicBezTo>
                      <a:cubicBezTo>
                        <a:pt x="236588" y="97631"/>
                        <a:pt x="237053" y="95114"/>
                        <a:pt x="238175" y="92869"/>
                      </a:cubicBezTo>
                      <a:lnTo>
                        <a:pt x="242937" y="83344"/>
                      </a:lnTo>
                      <a:cubicBezTo>
                        <a:pt x="241424" y="79560"/>
                        <a:pt x="235794" y="67038"/>
                        <a:pt x="235794" y="61912"/>
                      </a:cubicBezTo>
                      <a:cubicBezTo>
                        <a:pt x="235794" y="57084"/>
                        <a:pt x="236648" y="52205"/>
                        <a:pt x="238175" y="47625"/>
                      </a:cubicBezTo>
                      <a:cubicBezTo>
                        <a:pt x="239080" y="44910"/>
                        <a:pt x="241657" y="43041"/>
                        <a:pt x="242937" y="40481"/>
                      </a:cubicBezTo>
                      <a:cubicBezTo>
                        <a:pt x="244060" y="38236"/>
                        <a:pt x="244525" y="35718"/>
                        <a:pt x="245319" y="33337"/>
                      </a:cubicBezTo>
                      <a:cubicBezTo>
                        <a:pt x="242144" y="28575"/>
                        <a:pt x="241224" y="20860"/>
                        <a:pt x="235794" y="19050"/>
                      </a:cubicBezTo>
                      <a:cubicBezTo>
                        <a:pt x="233413" y="18256"/>
                        <a:pt x="230957" y="17658"/>
                        <a:pt x="228650" y="16669"/>
                      </a:cubicBezTo>
                      <a:cubicBezTo>
                        <a:pt x="225387" y="15271"/>
                        <a:pt x="222493" y="13029"/>
                        <a:pt x="219125" y="11906"/>
                      </a:cubicBezTo>
                      <a:cubicBezTo>
                        <a:pt x="215285" y="10626"/>
                        <a:pt x="211145" y="10507"/>
                        <a:pt x="207219" y="9525"/>
                      </a:cubicBezTo>
                      <a:cubicBezTo>
                        <a:pt x="204784" y="8916"/>
                        <a:pt x="202425" y="8025"/>
                        <a:pt x="200075" y="7144"/>
                      </a:cubicBezTo>
                      <a:cubicBezTo>
                        <a:pt x="196073" y="5643"/>
                        <a:pt x="192400" y="2986"/>
                        <a:pt x="188169" y="2381"/>
                      </a:cubicBezTo>
                      <a:cubicBezTo>
                        <a:pt x="175572" y="581"/>
                        <a:pt x="162769" y="794"/>
                        <a:pt x="150069" y="0"/>
                      </a:cubicBezTo>
                      <a:cubicBezTo>
                        <a:pt x="139750" y="794"/>
                        <a:pt x="129398" y="1238"/>
                        <a:pt x="119112" y="2381"/>
                      </a:cubicBezTo>
                      <a:cubicBezTo>
                        <a:pt x="115089" y="2828"/>
                        <a:pt x="111238" y="4411"/>
                        <a:pt x="107206" y="4762"/>
                      </a:cubicBezTo>
                      <a:cubicBezTo>
                        <a:pt x="92950" y="6002"/>
                        <a:pt x="78631" y="6350"/>
                        <a:pt x="64344" y="7144"/>
                      </a:cubicBezTo>
                      <a:cubicBezTo>
                        <a:pt x="61169" y="7938"/>
                        <a:pt x="57827" y="8236"/>
                        <a:pt x="54819" y="9525"/>
                      </a:cubicBezTo>
                      <a:cubicBezTo>
                        <a:pt x="46533" y="13076"/>
                        <a:pt x="49559" y="15666"/>
                        <a:pt x="40531" y="16669"/>
                      </a:cubicBezTo>
                      <a:cubicBezTo>
                        <a:pt x="35798" y="17195"/>
                        <a:pt x="10765" y="14684"/>
                        <a:pt x="4812" y="14287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8" name="Freeform 207"/>
                <p:cNvSpPr/>
                <p:nvPr/>
              </p:nvSpPr>
              <p:spPr>
                <a:xfrm>
                  <a:off x="7091305" y="2254864"/>
                  <a:ext cx="190596" cy="173831"/>
                </a:xfrm>
                <a:custGeom>
                  <a:avLst/>
                  <a:gdLst>
                    <a:gd name="connsiteX0" fmla="*/ 7201 w 190596"/>
                    <a:gd name="connsiteY0" fmla="*/ 0 h 173831"/>
                    <a:gd name="connsiteX1" fmla="*/ 7201 w 190596"/>
                    <a:gd name="connsiteY1" fmla="*/ 0 h 173831"/>
                    <a:gd name="connsiteX2" fmla="*/ 33395 w 190596"/>
                    <a:gd name="connsiteY2" fmla="*/ 4762 h 173831"/>
                    <a:gd name="connsiteX3" fmla="*/ 66733 w 190596"/>
                    <a:gd name="connsiteY3" fmla="*/ 9525 h 173831"/>
                    <a:gd name="connsiteX4" fmla="*/ 138170 w 190596"/>
                    <a:gd name="connsiteY4" fmla="*/ 7144 h 173831"/>
                    <a:gd name="connsiteX5" fmla="*/ 152458 w 190596"/>
                    <a:gd name="connsiteY5" fmla="*/ 2381 h 173831"/>
                    <a:gd name="connsiteX6" fmla="*/ 159601 w 190596"/>
                    <a:gd name="connsiteY6" fmla="*/ 0 h 173831"/>
                    <a:gd name="connsiteX7" fmla="*/ 166745 w 190596"/>
                    <a:gd name="connsiteY7" fmla="*/ 4762 h 173831"/>
                    <a:gd name="connsiteX8" fmla="*/ 185795 w 190596"/>
                    <a:gd name="connsiteY8" fmla="*/ 23812 h 173831"/>
                    <a:gd name="connsiteX9" fmla="*/ 188176 w 190596"/>
                    <a:gd name="connsiteY9" fmla="*/ 50006 h 173831"/>
                    <a:gd name="connsiteX10" fmla="*/ 178651 w 190596"/>
                    <a:gd name="connsiteY10" fmla="*/ 133350 h 173831"/>
                    <a:gd name="connsiteX11" fmla="*/ 173889 w 190596"/>
                    <a:gd name="connsiteY11" fmla="*/ 140494 h 173831"/>
                    <a:gd name="connsiteX12" fmla="*/ 164364 w 190596"/>
                    <a:gd name="connsiteY12" fmla="*/ 142875 h 173831"/>
                    <a:gd name="connsiteX13" fmla="*/ 152458 w 190596"/>
                    <a:gd name="connsiteY13" fmla="*/ 147637 h 173831"/>
                    <a:gd name="connsiteX14" fmla="*/ 131026 w 190596"/>
                    <a:gd name="connsiteY14" fmla="*/ 154781 h 173831"/>
                    <a:gd name="connsiteX15" fmla="*/ 109595 w 190596"/>
                    <a:gd name="connsiteY15" fmla="*/ 164306 h 173831"/>
                    <a:gd name="connsiteX16" fmla="*/ 92926 w 190596"/>
                    <a:gd name="connsiteY16" fmla="*/ 173831 h 173831"/>
                    <a:gd name="connsiteX17" fmla="*/ 42920 w 190596"/>
                    <a:gd name="connsiteY17" fmla="*/ 169069 h 173831"/>
                    <a:gd name="connsiteX18" fmla="*/ 35776 w 190596"/>
                    <a:gd name="connsiteY18" fmla="*/ 166687 h 173831"/>
                    <a:gd name="connsiteX19" fmla="*/ 28633 w 190596"/>
                    <a:gd name="connsiteY19" fmla="*/ 161925 h 173831"/>
                    <a:gd name="connsiteX20" fmla="*/ 11964 w 190596"/>
                    <a:gd name="connsiteY20" fmla="*/ 157162 h 173831"/>
                    <a:gd name="connsiteX21" fmla="*/ 4820 w 190596"/>
                    <a:gd name="connsiteY21" fmla="*/ 152400 h 173831"/>
                    <a:gd name="connsiteX22" fmla="*/ 58 w 190596"/>
                    <a:gd name="connsiteY22" fmla="*/ 145256 h 173831"/>
                    <a:gd name="connsiteX23" fmla="*/ 2439 w 190596"/>
                    <a:gd name="connsiteY23" fmla="*/ 135731 h 173831"/>
                    <a:gd name="connsiteX24" fmla="*/ 4820 w 190596"/>
                    <a:gd name="connsiteY24" fmla="*/ 107156 h 173831"/>
                    <a:gd name="connsiteX25" fmla="*/ 11964 w 190596"/>
                    <a:gd name="connsiteY25" fmla="*/ 78581 h 173831"/>
                    <a:gd name="connsiteX26" fmla="*/ 14345 w 190596"/>
                    <a:gd name="connsiteY26" fmla="*/ 71437 h 173831"/>
                    <a:gd name="connsiteX27" fmla="*/ 19108 w 190596"/>
                    <a:gd name="connsiteY27" fmla="*/ 61912 h 173831"/>
                    <a:gd name="connsiteX28" fmla="*/ 16726 w 190596"/>
                    <a:gd name="connsiteY28" fmla="*/ 54769 h 173831"/>
                    <a:gd name="connsiteX29" fmla="*/ 14345 w 190596"/>
                    <a:gd name="connsiteY29" fmla="*/ 40481 h 173831"/>
                    <a:gd name="connsiteX30" fmla="*/ 4820 w 190596"/>
                    <a:gd name="connsiteY30" fmla="*/ 38100 h 173831"/>
                    <a:gd name="connsiteX31" fmla="*/ 7201 w 190596"/>
                    <a:gd name="connsiteY31" fmla="*/ 26194 h 173831"/>
                    <a:gd name="connsiteX32" fmla="*/ 9583 w 190596"/>
                    <a:gd name="connsiteY32" fmla="*/ 16669 h 173831"/>
                    <a:gd name="connsiteX33" fmla="*/ 16726 w 190596"/>
                    <a:gd name="connsiteY33" fmla="*/ 14287 h 173831"/>
                    <a:gd name="connsiteX34" fmla="*/ 7201 w 190596"/>
                    <a:gd name="connsiteY34" fmla="*/ 0 h 173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190596" h="173831">
                      <a:moveTo>
                        <a:pt x="7201" y="0"/>
                      </a:moveTo>
                      <a:lnTo>
                        <a:pt x="7201" y="0"/>
                      </a:lnTo>
                      <a:cubicBezTo>
                        <a:pt x="15932" y="1587"/>
                        <a:pt x="24619" y="3446"/>
                        <a:pt x="33395" y="4762"/>
                      </a:cubicBezTo>
                      <a:cubicBezTo>
                        <a:pt x="78646" y="11550"/>
                        <a:pt x="36630" y="3505"/>
                        <a:pt x="66733" y="9525"/>
                      </a:cubicBezTo>
                      <a:cubicBezTo>
                        <a:pt x="90545" y="8731"/>
                        <a:pt x="114427" y="9123"/>
                        <a:pt x="138170" y="7144"/>
                      </a:cubicBezTo>
                      <a:cubicBezTo>
                        <a:pt x="143173" y="6727"/>
                        <a:pt x="147695" y="3969"/>
                        <a:pt x="152458" y="2381"/>
                      </a:cubicBezTo>
                      <a:lnTo>
                        <a:pt x="159601" y="0"/>
                      </a:lnTo>
                      <a:cubicBezTo>
                        <a:pt x="161982" y="1587"/>
                        <a:pt x="164627" y="2837"/>
                        <a:pt x="166745" y="4762"/>
                      </a:cubicBezTo>
                      <a:cubicBezTo>
                        <a:pt x="173390" y="10803"/>
                        <a:pt x="185795" y="23812"/>
                        <a:pt x="185795" y="23812"/>
                      </a:cubicBezTo>
                      <a:cubicBezTo>
                        <a:pt x="192977" y="45358"/>
                        <a:pt x="190624" y="30421"/>
                        <a:pt x="188176" y="50006"/>
                      </a:cubicBezTo>
                      <a:cubicBezTo>
                        <a:pt x="184708" y="77752"/>
                        <a:pt x="194160" y="110083"/>
                        <a:pt x="178651" y="133350"/>
                      </a:cubicBezTo>
                      <a:cubicBezTo>
                        <a:pt x="177064" y="135731"/>
                        <a:pt x="176270" y="138906"/>
                        <a:pt x="173889" y="140494"/>
                      </a:cubicBezTo>
                      <a:cubicBezTo>
                        <a:pt x="171166" y="142309"/>
                        <a:pt x="167469" y="141840"/>
                        <a:pt x="164364" y="142875"/>
                      </a:cubicBezTo>
                      <a:cubicBezTo>
                        <a:pt x="160309" y="144227"/>
                        <a:pt x="156483" y="146199"/>
                        <a:pt x="152458" y="147637"/>
                      </a:cubicBezTo>
                      <a:cubicBezTo>
                        <a:pt x="145366" y="150170"/>
                        <a:pt x="131026" y="154781"/>
                        <a:pt x="131026" y="154781"/>
                      </a:cubicBezTo>
                      <a:cubicBezTo>
                        <a:pt x="110013" y="168793"/>
                        <a:pt x="143602" y="147301"/>
                        <a:pt x="109595" y="164306"/>
                      </a:cubicBezTo>
                      <a:cubicBezTo>
                        <a:pt x="97510" y="170349"/>
                        <a:pt x="103024" y="167100"/>
                        <a:pt x="92926" y="173831"/>
                      </a:cubicBezTo>
                      <a:cubicBezTo>
                        <a:pt x="71244" y="172476"/>
                        <a:pt x="60797" y="173539"/>
                        <a:pt x="42920" y="169069"/>
                      </a:cubicBezTo>
                      <a:cubicBezTo>
                        <a:pt x="40485" y="168460"/>
                        <a:pt x="38021" y="167810"/>
                        <a:pt x="35776" y="166687"/>
                      </a:cubicBezTo>
                      <a:cubicBezTo>
                        <a:pt x="33217" y="165407"/>
                        <a:pt x="31263" y="163052"/>
                        <a:pt x="28633" y="161925"/>
                      </a:cubicBezTo>
                      <a:cubicBezTo>
                        <a:pt x="17931" y="157339"/>
                        <a:pt x="21247" y="161804"/>
                        <a:pt x="11964" y="157162"/>
                      </a:cubicBezTo>
                      <a:cubicBezTo>
                        <a:pt x="9404" y="155882"/>
                        <a:pt x="7201" y="153987"/>
                        <a:pt x="4820" y="152400"/>
                      </a:cubicBezTo>
                      <a:cubicBezTo>
                        <a:pt x="3233" y="150019"/>
                        <a:pt x="463" y="148089"/>
                        <a:pt x="58" y="145256"/>
                      </a:cubicBezTo>
                      <a:cubicBezTo>
                        <a:pt x="-405" y="142016"/>
                        <a:pt x="2033" y="138978"/>
                        <a:pt x="2439" y="135731"/>
                      </a:cubicBezTo>
                      <a:cubicBezTo>
                        <a:pt x="3624" y="126247"/>
                        <a:pt x="3914" y="116671"/>
                        <a:pt x="4820" y="107156"/>
                      </a:cubicBezTo>
                      <a:cubicBezTo>
                        <a:pt x="7068" y="83555"/>
                        <a:pt x="3393" y="91437"/>
                        <a:pt x="11964" y="78581"/>
                      </a:cubicBezTo>
                      <a:cubicBezTo>
                        <a:pt x="12758" y="76200"/>
                        <a:pt x="13356" y="73744"/>
                        <a:pt x="14345" y="71437"/>
                      </a:cubicBezTo>
                      <a:cubicBezTo>
                        <a:pt x="15743" y="68174"/>
                        <a:pt x="18606" y="65426"/>
                        <a:pt x="19108" y="61912"/>
                      </a:cubicBezTo>
                      <a:cubicBezTo>
                        <a:pt x="19463" y="59427"/>
                        <a:pt x="17520" y="57150"/>
                        <a:pt x="16726" y="54769"/>
                      </a:cubicBezTo>
                      <a:cubicBezTo>
                        <a:pt x="15932" y="50006"/>
                        <a:pt x="17151" y="44410"/>
                        <a:pt x="14345" y="40481"/>
                      </a:cubicBezTo>
                      <a:cubicBezTo>
                        <a:pt x="12443" y="37818"/>
                        <a:pt x="6284" y="41027"/>
                        <a:pt x="4820" y="38100"/>
                      </a:cubicBezTo>
                      <a:cubicBezTo>
                        <a:pt x="3010" y="34480"/>
                        <a:pt x="6323" y="30145"/>
                        <a:pt x="7201" y="26194"/>
                      </a:cubicBezTo>
                      <a:cubicBezTo>
                        <a:pt x="7911" y="22999"/>
                        <a:pt x="7539" y="19225"/>
                        <a:pt x="9583" y="16669"/>
                      </a:cubicBezTo>
                      <a:cubicBezTo>
                        <a:pt x="11151" y="14709"/>
                        <a:pt x="14345" y="15081"/>
                        <a:pt x="16726" y="14287"/>
                      </a:cubicBezTo>
                      <a:cubicBezTo>
                        <a:pt x="13843" y="5638"/>
                        <a:pt x="8789" y="2381"/>
                        <a:pt x="7201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9" name="Freeform 208"/>
                <p:cNvSpPr/>
                <p:nvPr/>
              </p:nvSpPr>
              <p:spPr>
                <a:xfrm>
                  <a:off x="6993731" y="2400120"/>
                  <a:ext cx="209550" cy="211931"/>
                </a:xfrm>
                <a:custGeom>
                  <a:avLst/>
                  <a:gdLst>
                    <a:gd name="connsiteX0" fmla="*/ 0 w 209550"/>
                    <a:gd name="connsiteY0" fmla="*/ 0 h 211931"/>
                    <a:gd name="connsiteX1" fmla="*/ 0 w 209550"/>
                    <a:gd name="connsiteY1" fmla="*/ 0 h 211931"/>
                    <a:gd name="connsiteX2" fmla="*/ 33338 w 209550"/>
                    <a:gd name="connsiteY2" fmla="*/ 7144 h 211931"/>
                    <a:gd name="connsiteX3" fmla="*/ 38100 w 209550"/>
                    <a:gd name="connsiteY3" fmla="*/ 14288 h 211931"/>
                    <a:gd name="connsiteX4" fmla="*/ 52388 w 209550"/>
                    <a:gd name="connsiteY4" fmla="*/ 19050 h 211931"/>
                    <a:gd name="connsiteX5" fmla="*/ 61913 w 209550"/>
                    <a:gd name="connsiteY5" fmla="*/ 14288 h 211931"/>
                    <a:gd name="connsiteX6" fmla="*/ 69057 w 209550"/>
                    <a:gd name="connsiteY6" fmla="*/ 11906 h 211931"/>
                    <a:gd name="connsiteX7" fmla="*/ 76200 w 209550"/>
                    <a:gd name="connsiteY7" fmla="*/ 2381 h 211931"/>
                    <a:gd name="connsiteX8" fmla="*/ 90488 w 209550"/>
                    <a:gd name="connsiteY8" fmla="*/ 4763 h 211931"/>
                    <a:gd name="connsiteX9" fmla="*/ 104775 w 209550"/>
                    <a:gd name="connsiteY9" fmla="*/ 26194 h 211931"/>
                    <a:gd name="connsiteX10" fmla="*/ 109538 w 209550"/>
                    <a:gd name="connsiteY10" fmla="*/ 33338 h 211931"/>
                    <a:gd name="connsiteX11" fmla="*/ 164307 w 209550"/>
                    <a:gd name="connsiteY11" fmla="*/ 40481 h 211931"/>
                    <a:gd name="connsiteX12" fmla="*/ 195263 w 209550"/>
                    <a:gd name="connsiteY12" fmla="*/ 42863 h 211931"/>
                    <a:gd name="connsiteX13" fmla="*/ 202407 w 209550"/>
                    <a:gd name="connsiteY13" fmla="*/ 47625 h 211931"/>
                    <a:gd name="connsiteX14" fmla="*/ 204788 w 209550"/>
                    <a:gd name="connsiteY14" fmla="*/ 76200 h 211931"/>
                    <a:gd name="connsiteX15" fmla="*/ 209550 w 209550"/>
                    <a:gd name="connsiteY15" fmla="*/ 83344 h 211931"/>
                    <a:gd name="connsiteX16" fmla="*/ 197644 w 209550"/>
                    <a:gd name="connsiteY16" fmla="*/ 102394 h 211931"/>
                    <a:gd name="connsiteX17" fmla="*/ 192882 w 209550"/>
                    <a:gd name="connsiteY17" fmla="*/ 109538 h 211931"/>
                    <a:gd name="connsiteX18" fmla="*/ 190500 w 209550"/>
                    <a:gd name="connsiteY18" fmla="*/ 116681 h 211931"/>
                    <a:gd name="connsiteX19" fmla="*/ 180975 w 209550"/>
                    <a:gd name="connsiteY19" fmla="*/ 123825 h 211931"/>
                    <a:gd name="connsiteX20" fmla="*/ 173832 w 209550"/>
                    <a:gd name="connsiteY20" fmla="*/ 130969 h 211931"/>
                    <a:gd name="connsiteX21" fmla="*/ 171450 w 209550"/>
                    <a:gd name="connsiteY21" fmla="*/ 138113 h 211931"/>
                    <a:gd name="connsiteX22" fmla="*/ 166688 w 209550"/>
                    <a:gd name="connsiteY22" fmla="*/ 157163 h 211931"/>
                    <a:gd name="connsiteX23" fmla="*/ 164307 w 209550"/>
                    <a:gd name="connsiteY23" fmla="*/ 178594 h 211931"/>
                    <a:gd name="connsiteX24" fmla="*/ 157163 w 209550"/>
                    <a:gd name="connsiteY24" fmla="*/ 195263 h 211931"/>
                    <a:gd name="connsiteX25" fmla="*/ 150019 w 209550"/>
                    <a:gd name="connsiteY25" fmla="*/ 209550 h 211931"/>
                    <a:gd name="connsiteX26" fmla="*/ 135732 w 209550"/>
                    <a:gd name="connsiteY26" fmla="*/ 211931 h 211931"/>
                    <a:gd name="connsiteX27" fmla="*/ 73819 w 209550"/>
                    <a:gd name="connsiteY27" fmla="*/ 207169 h 211931"/>
                    <a:gd name="connsiteX28" fmla="*/ 66675 w 209550"/>
                    <a:gd name="connsiteY28" fmla="*/ 204788 h 211931"/>
                    <a:gd name="connsiteX29" fmla="*/ 52388 w 209550"/>
                    <a:gd name="connsiteY29" fmla="*/ 202406 h 211931"/>
                    <a:gd name="connsiteX30" fmla="*/ 45244 w 209550"/>
                    <a:gd name="connsiteY30" fmla="*/ 200025 h 211931"/>
                    <a:gd name="connsiteX31" fmla="*/ 35719 w 209550"/>
                    <a:gd name="connsiteY31" fmla="*/ 197644 h 211931"/>
                    <a:gd name="connsiteX32" fmla="*/ 28575 w 209550"/>
                    <a:gd name="connsiteY32" fmla="*/ 188119 h 211931"/>
                    <a:gd name="connsiteX33" fmla="*/ 14288 w 209550"/>
                    <a:gd name="connsiteY33" fmla="*/ 173831 h 211931"/>
                    <a:gd name="connsiteX34" fmla="*/ 19050 w 209550"/>
                    <a:gd name="connsiteY34" fmla="*/ 47625 h 211931"/>
                    <a:gd name="connsiteX35" fmla="*/ 16669 w 209550"/>
                    <a:gd name="connsiteY35" fmla="*/ 30956 h 211931"/>
                    <a:gd name="connsiteX36" fmla="*/ 11907 w 209550"/>
                    <a:gd name="connsiteY36" fmla="*/ 23813 h 211931"/>
                    <a:gd name="connsiteX37" fmla="*/ 0 w 209550"/>
                    <a:gd name="connsiteY37" fmla="*/ 0 h 211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209550" h="21193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2827" y="1166"/>
                        <a:pt x="24194" y="-2001"/>
                        <a:pt x="33338" y="7144"/>
                      </a:cubicBezTo>
                      <a:cubicBezTo>
                        <a:pt x="35362" y="9168"/>
                        <a:pt x="35673" y="12771"/>
                        <a:pt x="38100" y="14288"/>
                      </a:cubicBezTo>
                      <a:cubicBezTo>
                        <a:pt x="42357" y="16949"/>
                        <a:pt x="52388" y="19050"/>
                        <a:pt x="52388" y="19050"/>
                      </a:cubicBezTo>
                      <a:cubicBezTo>
                        <a:pt x="55563" y="17463"/>
                        <a:pt x="58650" y="15686"/>
                        <a:pt x="61913" y="14288"/>
                      </a:cubicBezTo>
                      <a:cubicBezTo>
                        <a:pt x="64220" y="13299"/>
                        <a:pt x="67129" y="13513"/>
                        <a:pt x="69057" y="11906"/>
                      </a:cubicBezTo>
                      <a:cubicBezTo>
                        <a:pt x="72106" y="9365"/>
                        <a:pt x="73819" y="5556"/>
                        <a:pt x="76200" y="2381"/>
                      </a:cubicBezTo>
                      <a:cubicBezTo>
                        <a:pt x="80963" y="3175"/>
                        <a:pt x="86532" y="1994"/>
                        <a:pt x="90488" y="4763"/>
                      </a:cubicBezTo>
                      <a:cubicBezTo>
                        <a:pt x="90493" y="4766"/>
                        <a:pt x="102392" y="22620"/>
                        <a:pt x="104775" y="26194"/>
                      </a:cubicBezTo>
                      <a:cubicBezTo>
                        <a:pt x="106363" y="28575"/>
                        <a:pt x="106823" y="32433"/>
                        <a:pt x="109538" y="33338"/>
                      </a:cubicBezTo>
                      <a:cubicBezTo>
                        <a:pt x="131109" y="40527"/>
                        <a:pt x="118690" y="36971"/>
                        <a:pt x="164307" y="40481"/>
                      </a:cubicBezTo>
                      <a:lnTo>
                        <a:pt x="195263" y="42863"/>
                      </a:lnTo>
                      <a:cubicBezTo>
                        <a:pt x="197644" y="44450"/>
                        <a:pt x="200383" y="45601"/>
                        <a:pt x="202407" y="47625"/>
                      </a:cubicBezTo>
                      <a:cubicBezTo>
                        <a:pt x="211593" y="56811"/>
                        <a:pt x="206386" y="61816"/>
                        <a:pt x="204788" y="76200"/>
                      </a:cubicBezTo>
                      <a:cubicBezTo>
                        <a:pt x="206375" y="78581"/>
                        <a:pt x="209550" y="80482"/>
                        <a:pt x="209550" y="83344"/>
                      </a:cubicBezTo>
                      <a:cubicBezTo>
                        <a:pt x="209550" y="96568"/>
                        <a:pt x="205734" y="97000"/>
                        <a:pt x="197644" y="102394"/>
                      </a:cubicBezTo>
                      <a:cubicBezTo>
                        <a:pt x="196057" y="104775"/>
                        <a:pt x="194162" y="106978"/>
                        <a:pt x="192882" y="109538"/>
                      </a:cubicBezTo>
                      <a:cubicBezTo>
                        <a:pt x="191759" y="111783"/>
                        <a:pt x="192107" y="114753"/>
                        <a:pt x="190500" y="116681"/>
                      </a:cubicBezTo>
                      <a:cubicBezTo>
                        <a:pt x="187959" y="119730"/>
                        <a:pt x="183988" y="121242"/>
                        <a:pt x="180975" y="123825"/>
                      </a:cubicBezTo>
                      <a:cubicBezTo>
                        <a:pt x="178418" y="126017"/>
                        <a:pt x="176213" y="128588"/>
                        <a:pt x="173832" y="130969"/>
                      </a:cubicBezTo>
                      <a:cubicBezTo>
                        <a:pt x="173038" y="133350"/>
                        <a:pt x="172110" y="135691"/>
                        <a:pt x="171450" y="138113"/>
                      </a:cubicBezTo>
                      <a:cubicBezTo>
                        <a:pt x="169728" y="144428"/>
                        <a:pt x="166688" y="157163"/>
                        <a:pt x="166688" y="157163"/>
                      </a:cubicBezTo>
                      <a:cubicBezTo>
                        <a:pt x="165894" y="164307"/>
                        <a:pt x="165489" y="171504"/>
                        <a:pt x="164307" y="178594"/>
                      </a:cubicBezTo>
                      <a:cubicBezTo>
                        <a:pt x="163292" y="184682"/>
                        <a:pt x="159526" y="189748"/>
                        <a:pt x="157163" y="195263"/>
                      </a:cubicBezTo>
                      <a:cubicBezTo>
                        <a:pt x="155626" y="198850"/>
                        <a:pt x="154180" y="207470"/>
                        <a:pt x="150019" y="209550"/>
                      </a:cubicBezTo>
                      <a:cubicBezTo>
                        <a:pt x="145701" y="211709"/>
                        <a:pt x="140494" y="211137"/>
                        <a:pt x="135732" y="211931"/>
                      </a:cubicBezTo>
                      <a:cubicBezTo>
                        <a:pt x="115094" y="210344"/>
                        <a:pt x="94408" y="209299"/>
                        <a:pt x="73819" y="207169"/>
                      </a:cubicBezTo>
                      <a:cubicBezTo>
                        <a:pt x="71322" y="206911"/>
                        <a:pt x="69125" y="205333"/>
                        <a:pt x="66675" y="204788"/>
                      </a:cubicBezTo>
                      <a:cubicBezTo>
                        <a:pt x="61962" y="203741"/>
                        <a:pt x="57101" y="203453"/>
                        <a:pt x="52388" y="202406"/>
                      </a:cubicBezTo>
                      <a:cubicBezTo>
                        <a:pt x="49938" y="201861"/>
                        <a:pt x="47658" y="200715"/>
                        <a:pt x="45244" y="200025"/>
                      </a:cubicBezTo>
                      <a:cubicBezTo>
                        <a:pt x="42097" y="199126"/>
                        <a:pt x="38894" y="198438"/>
                        <a:pt x="35719" y="197644"/>
                      </a:cubicBezTo>
                      <a:cubicBezTo>
                        <a:pt x="33338" y="194469"/>
                        <a:pt x="31230" y="191069"/>
                        <a:pt x="28575" y="188119"/>
                      </a:cubicBezTo>
                      <a:cubicBezTo>
                        <a:pt x="24069" y="183113"/>
                        <a:pt x="14288" y="173831"/>
                        <a:pt x="14288" y="173831"/>
                      </a:cubicBezTo>
                      <a:cubicBezTo>
                        <a:pt x="20648" y="122945"/>
                        <a:pt x="19050" y="140991"/>
                        <a:pt x="19050" y="47625"/>
                      </a:cubicBezTo>
                      <a:cubicBezTo>
                        <a:pt x="19050" y="42012"/>
                        <a:pt x="18282" y="36332"/>
                        <a:pt x="16669" y="30956"/>
                      </a:cubicBezTo>
                      <a:cubicBezTo>
                        <a:pt x="15847" y="28215"/>
                        <a:pt x="13379" y="26267"/>
                        <a:pt x="11907" y="23813"/>
                      </a:cubicBezTo>
                      <a:cubicBezTo>
                        <a:pt x="10994" y="22291"/>
                        <a:pt x="1984" y="3969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0" name="Freeform 209"/>
                <p:cNvSpPr/>
                <p:nvPr/>
              </p:nvSpPr>
              <p:spPr>
                <a:xfrm>
                  <a:off x="6898481" y="2454889"/>
                  <a:ext cx="158067" cy="271648"/>
                </a:xfrm>
                <a:custGeom>
                  <a:avLst/>
                  <a:gdLst>
                    <a:gd name="connsiteX0" fmla="*/ 104775 w 158067"/>
                    <a:gd name="connsiteY0" fmla="*/ 0 h 271648"/>
                    <a:gd name="connsiteX1" fmla="*/ 104775 w 158067"/>
                    <a:gd name="connsiteY1" fmla="*/ 0 h 271648"/>
                    <a:gd name="connsiteX2" fmla="*/ 80963 w 158067"/>
                    <a:gd name="connsiteY2" fmla="*/ 16669 h 271648"/>
                    <a:gd name="connsiteX3" fmla="*/ 73819 w 158067"/>
                    <a:gd name="connsiteY3" fmla="*/ 42862 h 271648"/>
                    <a:gd name="connsiteX4" fmla="*/ 66675 w 158067"/>
                    <a:gd name="connsiteY4" fmla="*/ 69056 h 271648"/>
                    <a:gd name="connsiteX5" fmla="*/ 57150 w 158067"/>
                    <a:gd name="connsiteY5" fmla="*/ 88106 h 271648"/>
                    <a:gd name="connsiteX6" fmla="*/ 47625 w 158067"/>
                    <a:gd name="connsiteY6" fmla="*/ 97631 h 271648"/>
                    <a:gd name="connsiteX7" fmla="*/ 38100 w 158067"/>
                    <a:gd name="connsiteY7" fmla="*/ 107156 h 271648"/>
                    <a:gd name="connsiteX8" fmla="*/ 30957 w 158067"/>
                    <a:gd name="connsiteY8" fmla="*/ 111919 h 271648"/>
                    <a:gd name="connsiteX9" fmla="*/ 26194 w 158067"/>
                    <a:gd name="connsiteY9" fmla="*/ 133350 h 271648"/>
                    <a:gd name="connsiteX10" fmla="*/ 21432 w 158067"/>
                    <a:gd name="connsiteY10" fmla="*/ 140494 h 271648"/>
                    <a:gd name="connsiteX11" fmla="*/ 14288 w 158067"/>
                    <a:gd name="connsiteY11" fmla="*/ 164306 h 271648"/>
                    <a:gd name="connsiteX12" fmla="*/ 9525 w 158067"/>
                    <a:gd name="connsiteY12" fmla="*/ 178594 h 271648"/>
                    <a:gd name="connsiteX13" fmla="*/ 0 w 158067"/>
                    <a:gd name="connsiteY13" fmla="*/ 192881 h 271648"/>
                    <a:gd name="connsiteX14" fmla="*/ 2382 w 158067"/>
                    <a:gd name="connsiteY14" fmla="*/ 235744 h 271648"/>
                    <a:gd name="connsiteX15" fmla="*/ 7144 w 158067"/>
                    <a:gd name="connsiteY15" fmla="*/ 242887 h 271648"/>
                    <a:gd name="connsiteX16" fmla="*/ 21432 w 158067"/>
                    <a:gd name="connsiteY16" fmla="*/ 252412 h 271648"/>
                    <a:gd name="connsiteX17" fmla="*/ 30957 w 158067"/>
                    <a:gd name="connsiteY17" fmla="*/ 257175 h 271648"/>
                    <a:gd name="connsiteX18" fmla="*/ 47625 w 158067"/>
                    <a:gd name="connsiteY18" fmla="*/ 269081 h 271648"/>
                    <a:gd name="connsiteX19" fmla="*/ 57150 w 158067"/>
                    <a:gd name="connsiteY19" fmla="*/ 271462 h 271648"/>
                    <a:gd name="connsiteX20" fmla="*/ 121444 w 158067"/>
                    <a:gd name="connsiteY20" fmla="*/ 269081 h 271648"/>
                    <a:gd name="connsiteX21" fmla="*/ 135732 w 158067"/>
                    <a:gd name="connsiteY21" fmla="*/ 254794 h 271648"/>
                    <a:gd name="connsiteX22" fmla="*/ 154782 w 158067"/>
                    <a:gd name="connsiteY22" fmla="*/ 252412 h 271648"/>
                    <a:gd name="connsiteX23" fmla="*/ 154782 w 158067"/>
                    <a:gd name="connsiteY23" fmla="*/ 216694 h 271648"/>
                    <a:gd name="connsiteX24" fmla="*/ 152400 w 158067"/>
                    <a:gd name="connsiteY24" fmla="*/ 207169 h 271648"/>
                    <a:gd name="connsiteX25" fmla="*/ 145257 w 158067"/>
                    <a:gd name="connsiteY25" fmla="*/ 192881 h 271648"/>
                    <a:gd name="connsiteX26" fmla="*/ 140494 w 158067"/>
                    <a:gd name="connsiteY26" fmla="*/ 169069 h 271648"/>
                    <a:gd name="connsiteX27" fmla="*/ 138113 w 158067"/>
                    <a:gd name="connsiteY27" fmla="*/ 161925 h 271648"/>
                    <a:gd name="connsiteX28" fmla="*/ 128588 w 158067"/>
                    <a:gd name="connsiteY28" fmla="*/ 147637 h 271648"/>
                    <a:gd name="connsiteX29" fmla="*/ 126207 w 158067"/>
                    <a:gd name="connsiteY29" fmla="*/ 140494 h 271648"/>
                    <a:gd name="connsiteX30" fmla="*/ 116682 w 158067"/>
                    <a:gd name="connsiteY30" fmla="*/ 126206 h 271648"/>
                    <a:gd name="connsiteX31" fmla="*/ 114300 w 158067"/>
                    <a:gd name="connsiteY31" fmla="*/ 116681 h 271648"/>
                    <a:gd name="connsiteX32" fmla="*/ 109538 w 158067"/>
                    <a:gd name="connsiteY32" fmla="*/ 109537 h 271648"/>
                    <a:gd name="connsiteX33" fmla="*/ 104775 w 158067"/>
                    <a:gd name="connsiteY33" fmla="*/ 100012 h 271648"/>
                    <a:gd name="connsiteX34" fmla="*/ 97632 w 158067"/>
                    <a:gd name="connsiteY34" fmla="*/ 83344 h 271648"/>
                    <a:gd name="connsiteX35" fmla="*/ 90488 w 158067"/>
                    <a:gd name="connsiteY35" fmla="*/ 78581 h 271648"/>
                    <a:gd name="connsiteX36" fmla="*/ 95250 w 158067"/>
                    <a:gd name="connsiteY36" fmla="*/ 33337 h 271648"/>
                    <a:gd name="connsiteX37" fmla="*/ 97632 w 158067"/>
                    <a:gd name="connsiteY37" fmla="*/ 19050 h 271648"/>
                    <a:gd name="connsiteX38" fmla="*/ 104775 w 158067"/>
                    <a:gd name="connsiteY38" fmla="*/ 0 h 271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158067" h="271648">
                      <a:moveTo>
                        <a:pt x="104775" y="0"/>
                      </a:moveTo>
                      <a:lnTo>
                        <a:pt x="104775" y="0"/>
                      </a:lnTo>
                      <a:cubicBezTo>
                        <a:pt x="96838" y="5556"/>
                        <a:pt x="84027" y="7477"/>
                        <a:pt x="80963" y="16669"/>
                      </a:cubicBezTo>
                      <a:cubicBezTo>
                        <a:pt x="70746" y="47317"/>
                        <a:pt x="80550" y="15939"/>
                        <a:pt x="73819" y="42862"/>
                      </a:cubicBezTo>
                      <a:cubicBezTo>
                        <a:pt x="71624" y="51642"/>
                        <a:pt x="68870" y="60276"/>
                        <a:pt x="66675" y="69056"/>
                      </a:cubicBezTo>
                      <a:cubicBezTo>
                        <a:pt x="62619" y="85279"/>
                        <a:pt x="68000" y="77256"/>
                        <a:pt x="57150" y="88106"/>
                      </a:cubicBezTo>
                      <a:cubicBezTo>
                        <a:pt x="50801" y="107157"/>
                        <a:pt x="60325" y="84931"/>
                        <a:pt x="47625" y="97631"/>
                      </a:cubicBezTo>
                      <a:cubicBezTo>
                        <a:pt x="34925" y="110331"/>
                        <a:pt x="57151" y="100807"/>
                        <a:pt x="38100" y="107156"/>
                      </a:cubicBezTo>
                      <a:cubicBezTo>
                        <a:pt x="35719" y="108744"/>
                        <a:pt x="32745" y="109684"/>
                        <a:pt x="30957" y="111919"/>
                      </a:cubicBezTo>
                      <a:cubicBezTo>
                        <a:pt x="28464" y="115035"/>
                        <a:pt x="26263" y="133144"/>
                        <a:pt x="26194" y="133350"/>
                      </a:cubicBezTo>
                      <a:cubicBezTo>
                        <a:pt x="25289" y="136065"/>
                        <a:pt x="23019" y="138113"/>
                        <a:pt x="21432" y="140494"/>
                      </a:cubicBezTo>
                      <a:cubicBezTo>
                        <a:pt x="17832" y="154890"/>
                        <a:pt x="20085" y="146913"/>
                        <a:pt x="14288" y="164306"/>
                      </a:cubicBezTo>
                      <a:cubicBezTo>
                        <a:pt x="14286" y="164311"/>
                        <a:pt x="9528" y="178590"/>
                        <a:pt x="9525" y="178594"/>
                      </a:cubicBezTo>
                      <a:lnTo>
                        <a:pt x="0" y="192881"/>
                      </a:lnTo>
                      <a:cubicBezTo>
                        <a:pt x="794" y="207169"/>
                        <a:pt x="358" y="221578"/>
                        <a:pt x="2382" y="235744"/>
                      </a:cubicBezTo>
                      <a:cubicBezTo>
                        <a:pt x="2787" y="238577"/>
                        <a:pt x="5312" y="240689"/>
                        <a:pt x="7144" y="242887"/>
                      </a:cubicBezTo>
                      <a:cubicBezTo>
                        <a:pt x="15464" y="252871"/>
                        <a:pt x="11539" y="248172"/>
                        <a:pt x="21432" y="252412"/>
                      </a:cubicBezTo>
                      <a:cubicBezTo>
                        <a:pt x="24695" y="253810"/>
                        <a:pt x="27947" y="255294"/>
                        <a:pt x="30957" y="257175"/>
                      </a:cubicBezTo>
                      <a:cubicBezTo>
                        <a:pt x="32730" y="258283"/>
                        <a:pt x="44419" y="267707"/>
                        <a:pt x="47625" y="269081"/>
                      </a:cubicBezTo>
                      <a:cubicBezTo>
                        <a:pt x="50633" y="270370"/>
                        <a:pt x="53975" y="270668"/>
                        <a:pt x="57150" y="271462"/>
                      </a:cubicBezTo>
                      <a:cubicBezTo>
                        <a:pt x="78581" y="270668"/>
                        <a:pt x="100465" y="273531"/>
                        <a:pt x="121444" y="269081"/>
                      </a:cubicBezTo>
                      <a:cubicBezTo>
                        <a:pt x="128033" y="267683"/>
                        <a:pt x="129049" y="255630"/>
                        <a:pt x="135732" y="254794"/>
                      </a:cubicBezTo>
                      <a:lnTo>
                        <a:pt x="154782" y="252412"/>
                      </a:lnTo>
                      <a:cubicBezTo>
                        <a:pt x="159938" y="236944"/>
                        <a:pt x="158314" y="244944"/>
                        <a:pt x="154782" y="216694"/>
                      </a:cubicBezTo>
                      <a:cubicBezTo>
                        <a:pt x="154376" y="213447"/>
                        <a:pt x="153689" y="210177"/>
                        <a:pt x="152400" y="207169"/>
                      </a:cubicBezTo>
                      <a:cubicBezTo>
                        <a:pt x="146179" y="192653"/>
                        <a:pt x="148602" y="207374"/>
                        <a:pt x="145257" y="192881"/>
                      </a:cubicBezTo>
                      <a:cubicBezTo>
                        <a:pt x="143437" y="184994"/>
                        <a:pt x="143053" y="176748"/>
                        <a:pt x="140494" y="169069"/>
                      </a:cubicBezTo>
                      <a:cubicBezTo>
                        <a:pt x="139700" y="166688"/>
                        <a:pt x="139332" y="164119"/>
                        <a:pt x="138113" y="161925"/>
                      </a:cubicBezTo>
                      <a:cubicBezTo>
                        <a:pt x="135333" y="156921"/>
                        <a:pt x="130398" y="153067"/>
                        <a:pt x="128588" y="147637"/>
                      </a:cubicBezTo>
                      <a:cubicBezTo>
                        <a:pt x="127794" y="145256"/>
                        <a:pt x="127426" y="142688"/>
                        <a:pt x="126207" y="140494"/>
                      </a:cubicBezTo>
                      <a:cubicBezTo>
                        <a:pt x="123427" y="135490"/>
                        <a:pt x="116682" y="126206"/>
                        <a:pt x="116682" y="126206"/>
                      </a:cubicBezTo>
                      <a:cubicBezTo>
                        <a:pt x="115888" y="123031"/>
                        <a:pt x="115589" y="119689"/>
                        <a:pt x="114300" y="116681"/>
                      </a:cubicBezTo>
                      <a:cubicBezTo>
                        <a:pt x="113173" y="114051"/>
                        <a:pt x="110958" y="112022"/>
                        <a:pt x="109538" y="109537"/>
                      </a:cubicBezTo>
                      <a:cubicBezTo>
                        <a:pt x="107777" y="106455"/>
                        <a:pt x="106173" y="103275"/>
                        <a:pt x="104775" y="100012"/>
                      </a:cubicBezTo>
                      <a:cubicBezTo>
                        <a:pt x="102148" y="93882"/>
                        <a:pt x="102277" y="88919"/>
                        <a:pt x="97632" y="83344"/>
                      </a:cubicBezTo>
                      <a:cubicBezTo>
                        <a:pt x="95800" y="81145"/>
                        <a:pt x="92869" y="80169"/>
                        <a:pt x="90488" y="78581"/>
                      </a:cubicBezTo>
                      <a:cubicBezTo>
                        <a:pt x="96733" y="34863"/>
                        <a:pt x="88125" y="97454"/>
                        <a:pt x="95250" y="33337"/>
                      </a:cubicBezTo>
                      <a:cubicBezTo>
                        <a:pt x="95783" y="28538"/>
                        <a:pt x="96585" y="23763"/>
                        <a:pt x="97632" y="19050"/>
                      </a:cubicBezTo>
                      <a:cubicBezTo>
                        <a:pt x="100264" y="7208"/>
                        <a:pt x="103585" y="3175"/>
                        <a:pt x="104775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1" name="Freeform 210"/>
                <p:cNvSpPr/>
                <p:nvPr/>
              </p:nvSpPr>
              <p:spPr>
                <a:xfrm>
                  <a:off x="7289006" y="2266770"/>
                  <a:ext cx="169716" cy="169069"/>
                </a:xfrm>
                <a:custGeom>
                  <a:avLst/>
                  <a:gdLst>
                    <a:gd name="connsiteX0" fmla="*/ 2382 w 169716"/>
                    <a:gd name="connsiteY0" fmla="*/ 0 h 169069"/>
                    <a:gd name="connsiteX1" fmla="*/ 2382 w 169716"/>
                    <a:gd name="connsiteY1" fmla="*/ 0 h 169069"/>
                    <a:gd name="connsiteX2" fmla="*/ 0 w 169716"/>
                    <a:gd name="connsiteY2" fmla="*/ 57150 h 169069"/>
                    <a:gd name="connsiteX3" fmla="*/ 2382 w 169716"/>
                    <a:gd name="connsiteY3" fmla="*/ 66675 h 169069"/>
                    <a:gd name="connsiteX4" fmla="*/ 7144 w 169716"/>
                    <a:gd name="connsiteY4" fmla="*/ 111919 h 169069"/>
                    <a:gd name="connsiteX5" fmla="*/ 19050 w 169716"/>
                    <a:gd name="connsiteY5" fmla="*/ 128588 h 169069"/>
                    <a:gd name="connsiteX6" fmla="*/ 28575 w 169716"/>
                    <a:gd name="connsiteY6" fmla="*/ 142875 h 169069"/>
                    <a:gd name="connsiteX7" fmla="*/ 38100 w 169716"/>
                    <a:gd name="connsiteY7" fmla="*/ 147638 h 169069"/>
                    <a:gd name="connsiteX8" fmla="*/ 45244 w 169716"/>
                    <a:gd name="connsiteY8" fmla="*/ 152400 h 169069"/>
                    <a:gd name="connsiteX9" fmla="*/ 54769 w 169716"/>
                    <a:gd name="connsiteY9" fmla="*/ 154781 h 169069"/>
                    <a:gd name="connsiteX10" fmla="*/ 69057 w 169716"/>
                    <a:gd name="connsiteY10" fmla="*/ 164306 h 169069"/>
                    <a:gd name="connsiteX11" fmla="*/ 76200 w 169716"/>
                    <a:gd name="connsiteY11" fmla="*/ 169069 h 169069"/>
                    <a:gd name="connsiteX12" fmla="*/ 111919 w 169716"/>
                    <a:gd name="connsiteY12" fmla="*/ 166688 h 169069"/>
                    <a:gd name="connsiteX13" fmla="*/ 121444 w 169716"/>
                    <a:gd name="connsiteY13" fmla="*/ 164306 h 169069"/>
                    <a:gd name="connsiteX14" fmla="*/ 135732 w 169716"/>
                    <a:gd name="connsiteY14" fmla="*/ 157163 h 169069"/>
                    <a:gd name="connsiteX15" fmla="*/ 164307 w 169716"/>
                    <a:gd name="connsiteY15" fmla="*/ 152400 h 169069"/>
                    <a:gd name="connsiteX16" fmla="*/ 164307 w 169716"/>
                    <a:gd name="connsiteY16" fmla="*/ 73819 h 169069"/>
                    <a:gd name="connsiteX17" fmla="*/ 161925 w 169716"/>
                    <a:gd name="connsiteY17" fmla="*/ 66675 h 169069"/>
                    <a:gd name="connsiteX18" fmla="*/ 147638 w 169716"/>
                    <a:gd name="connsiteY18" fmla="*/ 47625 h 169069"/>
                    <a:gd name="connsiteX19" fmla="*/ 150019 w 169716"/>
                    <a:gd name="connsiteY19" fmla="*/ 23813 h 169069"/>
                    <a:gd name="connsiteX20" fmla="*/ 152400 w 169716"/>
                    <a:gd name="connsiteY20" fmla="*/ 16669 h 169069"/>
                    <a:gd name="connsiteX21" fmla="*/ 142875 w 169716"/>
                    <a:gd name="connsiteY21" fmla="*/ 4763 h 169069"/>
                    <a:gd name="connsiteX22" fmla="*/ 111919 w 169716"/>
                    <a:gd name="connsiteY22" fmla="*/ 2381 h 169069"/>
                    <a:gd name="connsiteX23" fmla="*/ 73819 w 169716"/>
                    <a:gd name="connsiteY23" fmla="*/ 4763 h 169069"/>
                    <a:gd name="connsiteX24" fmla="*/ 59532 w 169716"/>
                    <a:gd name="connsiteY24" fmla="*/ 2381 h 169069"/>
                    <a:gd name="connsiteX25" fmla="*/ 35719 w 169716"/>
                    <a:gd name="connsiteY25" fmla="*/ 4763 h 169069"/>
                    <a:gd name="connsiteX26" fmla="*/ 21432 w 169716"/>
                    <a:gd name="connsiteY26" fmla="*/ 16669 h 169069"/>
                    <a:gd name="connsiteX27" fmla="*/ 14288 w 169716"/>
                    <a:gd name="connsiteY27" fmla="*/ 14288 h 169069"/>
                    <a:gd name="connsiteX28" fmla="*/ 2382 w 169716"/>
                    <a:gd name="connsiteY28" fmla="*/ 0 h 1690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69716" h="169069">
                      <a:moveTo>
                        <a:pt x="2382" y="0"/>
                      </a:moveTo>
                      <a:lnTo>
                        <a:pt x="2382" y="0"/>
                      </a:lnTo>
                      <a:cubicBezTo>
                        <a:pt x="1588" y="19050"/>
                        <a:pt x="0" y="38083"/>
                        <a:pt x="0" y="57150"/>
                      </a:cubicBezTo>
                      <a:cubicBezTo>
                        <a:pt x="0" y="60423"/>
                        <a:pt x="1959" y="63430"/>
                        <a:pt x="2382" y="66675"/>
                      </a:cubicBezTo>
                      <a:cubicBezTo>
                        <a:pt x="4343" y="81712"/>
                        <a:pt x="4546" y="96979"/>
                        <a:pt x="7144" y="111919"/>
                      </a:cubicBezTo>
                      <a:cubicBezTo>
                        <a:pt x="8798" y="121428"/>
                        <a:pt x="13775" y="121806"/>
                        <a:pt x="19050" y="128588"/>
                      </a:cubicBezTo>
                      <a:cubicBezTo>
                        <a:pt x="22564" y="133106"/>
                        <a:pt x="23456" y="140315"/>
                        <a:pt x="28575" y="142875"/>
                      </a:cubicBezTo>
                      <a:cubicBezTo>
                        <a:pt x="31750" y="144463"/>
                        <a:pt x="35018" y="145877"/>
                        <a:pt x="38100" y="147638"/>
                      </a:cubicBezTo>
                      <a:cubicBezTo>
                        <a:pt x="40585" y="149058"/>
                        <a:pt x="42613" y="151273"/>
                        <a:pt x="45244" y="152400"/>
                      </a:cubicBezTo>
                      <a:cubicBezTo>
                        <a:pt x="48252" y="153689"/>
                        <a:pt x="51594" y="153987"/>
                        <a:pt x="54769" y="154781"/>
                      </a:cubicBezTo>
                      <a:lnTo>
                        <a:pt x="69057" y="164306"/>
                      </a:lnTo>
                      <a:lnTo>
                        <a:pt x="76200" y="169069"/>
                      </a:lnTo>
                      <a:cubicBezTo>
                        <a:pt x="88106" y="168275"/>
                        <a:pt x="100052" y="167937"/>
                        <a:pt x="111919" y="166688"/>
                      </a:cubicBezTo>
                      <a:cubicBezTo>
                        <a:pt x="115174" y="166345"/>
                        <a:pt x="118436" y="165595"/>
                        <a:pt x="121444" y="164306"/>
                      </a:cubicBezTo>
                      <a:cubicBezTo>
                        <a:pt x="133735" y="159038"/>
                        <a:pt x="123190" y="159671"/>
                        <a:pt x="135732" y="157163"/>
                      </a:cubicBezTo>
                      <a:cubicBezTo>
                        <a:pt x="145201" y="155269"/>
                        <a:pt x="154782" y="153988"/>
                        <a:pt x="164307" y="152400"/>
                      </a:cubicBezTo>
                      <a:cubicBezTo>
                        <a:pt x="174042" y="123192"/>
                        <a:pt x="168479" y="142643"/>
                        <a:pt x="164307" y="73819"/>
                      </a:cubicBezTo>
                      <a:cubicBezTo>
                        <a:pt x="164155" y="71313"/>
                        <a:pt x="163273" y="68793"/>
                        <a:pt x="161925" y="66675"/>
                      </a:cubicBezTo>
                      <a:cubicBezTo>
                        <a:pt x="157664" y="59979"/>
                        <a:pt x="147638" y="47625"/>
                        <a:pt x="147638" y="47625"/>
                      </a:cubicBezTo>
                      <a:cubicBezTo>
                        <a:pt x="148432" y="39688"/>
                        <a:pt x="148806" y="31697"/>
                        <a:pt x="150019" y="23813"/>
                      </a:cubicBezTo>
                      <a:cubicBezTo>
                        <a:pt x="150401" y="21332"/>
                        <a:pt x="152400" y="19179"/>
                        <a:pt x="152400" y="16669"/>
                      </a:cubicBezTo>
                      <a:cubicBezTo>
                        <a:pt x="152400" y="11305"/>
                        <a:pt x="148361" y="5792"/>
                        <a:pt x="142875" y="4763"/>
                      </a:cubicBezTo>
                      <a:cubicBezTo>
                        <a:pt x="132703" y="2856"/>
                        <a:pt x="122238" y="3175"/>
                        <a:pt x="111919" y="2381"/>
                      </a:cubicBezTo>
                      <a:cubicBezTo>
                        <a:pt x="99219" y="3175"/>
                        <a:pt x="86544" y="4763"/>
                        <a:pt x="73819" y="4763"/>
                      </a:cubicBezTo>
                      <a:cubicBezTo>
                        <a:pt x="68991" y="4763"/>
                        <a:pt x="64360" y="2381"/>
                        <a:pt x="59532" y="2381"/>
                      </a:cubicBezTo>
                      <a:cubicBezTo>
                        <a:pt x="51555" y="2381"/>
                        <a:pt x="43657" y="3969"/>
                        <a:pt x="35719" y="4763"/>
                      </a:cubicBezTo>
                      <a:cubicBezTo>
                        <a:pt x="31552" y="11014"/>
                        <a:pt x="30336" y="15397"/>
                        <a:pt x="21432" y="16669"/>
                      </a:cubicBezTo>
                      <a:cubicBezTo>
                        <a:pt x="18947" y="17024"/>
                        <a:pt x="16669" y="15082"/>
                        <a:pt x="14288" y="14288"/>
                      </a:cubicBezTo>
                      <a:cubicBezTo>
                        <a:pt x="6470" y="3865"/>
                        <a:pt x="4366" y="2381"/>
                        <a:pt x="2382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2" name="Freeform 211"/>
                <p:cNvSpPr/>
                <p:nvPr/>
              </p:nvSpPr>
              <p:spPr>
                <a:xfrm>
                  <a:off x="7186613" y="2412026"/>
                  <a:ext cx="195512" cy="183357"/>
                </a:xfrm>
                <a:custGeom>
                  <a:avLst/>
                  <a:gdLst>
                    <a:gd name="connsiteX0" fmla="*/ 42862 w 195512"/>
                    <a:gd name="connsiteY0" fmla="*/ 85725 h 183357"/>
                    <a:gd name="connsiteX1" fmla="*/ 42862 w 195512"/>
                    <a:gd name="connsiteY1" fmla="*/ 85725 h 183357"/>
                    <a:gd name="connsiteX2" fmla="*/ 38100 w 195512"/>
                    <a:gd name="connsiteY2" fmla="*/ 42863 h 183357"/>
                    <a:gd name="connsiteX3" fmla="*/ 33337 w 195512"/>
                    <a:gd name="connsiteY3" fmla="*/ 33338 h 183357"/>
                    <a:gd name="connsiteX4" fmla="*/ 26193 w 195512"/>
                    <a:gd name="connsiteY4" fmla="*/ 28575 h 183357"/>
                    <a:gd name="connsiteX5" fmla="*/ 35718 w 195512"/>
                    <a:gd name="connsiteY5" fmla="*/ 26194 h 183357"/>
                    <a:gd name="connsiteX6" fmla="*/ 47625 w 195512"/>
                    <a:gd name="connsiteY6" fmla="*/ 23813 h 183357"/>
                    <a:gd name="connsiteX7" fmla="*/ 40481 w 195512"/>
                    <a:gd name="connsiteY7" fmla="*/ 16669 h 183357"/>
                    <a:gd name="connsiteX8" fmla="*/ 59531 w 195512"/>
                    <a:gd name="connsiteY8" fmla="*/ 14288 h 183357"/>
                    <a:gd name="connsiteX9" fmla="*/ 69056 w 195512"/>
                    <a:gd name="connsiteY9" fmla="*/ 9525 h 183357"/>
                    <a:gd name="connsiteX10" fmla="*/ 90487 w 195512"/>
                    <a:gd name="connsiteY10" fmla="*/ 7144 h 183357"/>
                    <a:gd name="connsiteX11" fmla="*/ 104775 w 195512"/>
                    <a:gd name="connsiteY11" fmla="*/ 2382 h 183357"/>
                    <a:gd name="connsiteX12" fmla="*/ 111918 w 195512"/>
                    <a:gd name="connsiteY12" fmla="*/ 0 h 183357"/>
                    <a:gd name="connsiteX13" fmla="*/ 126206 w 195512"/>
                    <a:gd name="connsiteY13" fmla="*/ 7144 h 183357"/>
                    <a:gd name="connsiteX14" fmla="*/ 138112 w 195512"/>
                    <a:gd name="connsiteY14" fmla="*/ 16669 h 183357"/>
                    <a:gd name="connsiteX15" fmla="*/ 147637 w 195512"/>
                    <a:gd name="connsiteY15" fmla="*/ 28575 h 183357"/>
                    <a:gd name="connsiteX16" fmla="*/ 157162 w 195512"/>
                    <a:gd name="connsiteY16" fmla="*/ 42863 h 183357"/>
                    <a:gd name="connsiteX17" fmla="*/ 173831 w 195512"/>
                    <a:gd name="connsiteY17" fmla="*/ 40482 h 183357"/>
                    <a:gd name="connsiteX18" fmla="*/ 180975 w 195512"/>
                    <a:gd name="connsiteY18" fmla="*/ 38100 h 183357"/>
                    <a:gd name="connsiteX19" fmla="*/ 190500 w 195512"/>
                    <a:gd name="connsiteY19" fmla="*/ 40482 h 183357"/>
                    <a:gd name="connsiteX20" fmla="*/ 195262 w 195512"/>
                    <a:gd name="connsiteY20" fmla="*/ 57150 h 183357"/>
                    <a:gd name="connsiteX21" fmla="*/ 188118 w 195512"/>
                    <a:gd name="connsiteY21" fmla="*/ 78582 h 183357"/>
                    <a:gd name="connsiteX22" fmla="*/ 185737 w 195512"/>
                    <a:gd name="connsiteY22" fmla="*/ 85725 h 183357"/>
                    <a:gd name="connsiteX23" fmla="*/ 183356 w 195512"/>
                    <a:gd name="connsiteY23" fmla="*/ 97632 h 183357"/>
                    <a:gd name="connsiteX24" fmla="*/ 166687 w 195512"/>
                    <a:gd name="connsiteY24" fmla="*/ 104775 h 183357"/>
                    <a:gd name="connsiteX25" fmla="*/ 157162 w 195512"/>
                    <a:gd name="connsiteY25" fmla="*/ 109538 h 183357"/>
                    <a:gd name="connsiteX26" fmla="*/ 150018 w 195512"/>
                    <a:gd name="connsiteY26" fmla="*/ 114300 h 183357"/>
                    <a:gd name="connsiteX27" fmla="*/ 142875 w 195512"/>
                    <a:gd name="connsiteY27" fmla="*/ 116682 h 183357"/>
                    <a:gd name="connsiteX28" fmla="*/ 138112 w 195512"/>
                    <a:gd name="connsiteY28" fmla="*/ 123825 h 183357"/>
                    <a:gd name="connsiteX29" fmla="*/ 121443 w 195512"/>
                    <a:gd name="connsiteY29" fmla="*/ 138113 h 183357"/>
                    <a:gd name="connsiteX30" fmla="*/ 114300 w 195512"/>
                    <a:gd name="connsiteY30" fmla="*/ 142875 h 183357"/>
                    <a:gd name="connsiteX31" fmla="*/ 97631 w 195512"/>
                    <a:gd name="connsiteY31" fmla="*/ 154782 h 183357"/>
                    <a:gd name="connsiteX32" fmla="*/ 85725 w 195512"/>
                    <a:gd name="connsiteY32" fmla="*/ 176213 h 183357"/>
                    <a:gd name="connsiteX33" fmla="*/ 78581 w 195512"/>
                    <a:gd name="connsiteY33" fmla="*/ 178594 h 183357"/>
                    <a:gd name="connsiteX34" fmla="*/ 30956 w 195512"/>
                    <a:gd name="connsiteY34" fmla="*/ 183357 h 183357"/>
                    <a:gd name="connsiteX35" fmla="*/ 14287 w 195512"/>
                    <a:gd name="connsiteY35" fmla="*/ 180975 h 183357"/>
                    <a:gd name="connsiteX36" fmla="*/ 4762 w 195512"/>
                    <a:gd name="connsiteY36" fmla="*/ 166688 h 183357"/>
                    <a:gd name="connsiteX37" fmla="*/ 0 w 195512"/>
                    <a:gd name="connsiteY37" fmla="*/ 142875 h 183357"/>
                    <a:gd name="connsiteX38" fmla="*/ 2381 w 195512"/>
                    <a:gd name="connsiteY38" fmla="*/ 119063 h 183357"/>
                    <a:gd name="connsiteX39" fmla="*/ 4762 w 195512"/>
                    <a:gd name="connsiteY39" fmla="*/ 111919 h 183357"/>
                    <a:gd name="connsiteX40" fmla="*/ 19050 w 195512"/>
                    <a:gd name="connsiteY40" fmla="*/ 104775 h 183357"/>
                    <a:gd name="connsiteX41" fmla="*/ 35718 w 195512"/>
                    <a:gd name="connsiteY41" fmla="*/ 97632 h 183357"/>
                    <a:gd name="connsiteX42" fmla="*/ 45243 w 195512"/>
                    <a:gd name="connsiteY42" fmla="*/ 83344 h 183357"/>
                    <a:gd name="connsiteX43" fmla="*/ 50006 w 195512"/>
                    <a:gd name="connsiteY43" fmla="*/ 69057 h 183357"/>
                    <a:gd name="connsiteX44" fmla="*/ 45243 w 195512"/>
                    <a:gd name="connsiteY44" fmla="*/ 52388 h 183357"/>
                    <a:gd name="connsiteX45" fmla="*/ 35718 w 195512"/>
                    <a:gd name="connsiteY45" fmla="*/ 38100 h 183357"/>
                    <a:gd name="connsiteX46" fmla="*/ 42862 w 195512"/>
                    <a:gd name="connsiteY46" fmla="*/ 85725 h 183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195512" h="183357">
                      <a:moveTo>
                        <a:pt x="42862" y="85725"/>
                      </a:moveTo>
                      <a:lnTo>
                        <a:pt x="42862" y="85725"/>
                      </a:lnTo>
                      <a:cubicBezTo>
                        <a:pt x="41855" y="70613"/>
                        <a:pt x="43930" y="56466"/>
                        <a:pt x="38100" y="42863"/>
                      </a:cubicBezTo>
                      <a:cubicBezTo>
                        <a:pt x="36702" y="39600"/>
                        <a:pt x="35610" y="36065"/>
                        <a:pt x="33337" y="33338"/>
                      </a:cubicBezTo>
                      <a:cubicBezTo>
                        <a:pt x="31505" y="31139"/>
                        <a:pt x="28574" y="30163"/>
                        <a:pt x="26193" y="28575"/>
                      </a:cubicBezTo>
                      <a:cubicBezTo>
                        <a:pt x="30884" y="14507"/>
                        <a:pt x="24886" y="24840"/>
                        <a:pt x="35718" y="26194"/>
                      </a:cubicBezTo>
                      <a:cubicBezTo>
                        <a:pt x="39734" y="26696"/>
                        <a:pt x="43656" y="24607"/>
                        <a:pt x="47625" y="23813"/>
                      </a:cubicBezTo>
                      <a:cubicBezTo>
                        <a:pt x="45244" y="21432"/>
                        <a:pt x="37851" y="18773"/>
                        <a:pt x="40481" y="16669"/>
                      </a:cubicBezTo>
                      <a:cubicBezTo>
                        <a:pt x="45478" y="12671"/>
                        <a:pt x="53323" y="15840"/>
                        <a:pt x="59531" y="14288"/>
                      </a:cubicBezTo>
                      <a:cubicBezTo>
                        <a:pt x="62975" y="13427"/>
                        <a:pt x="65597" y="10323"/>
                        <a:pt x="69056" y="9525"/>
                      </a:cubicBezTo>
                      <a:cubicBezTo>
                        <a:pt x="76060" y="7909"/>
                        <a:pt x="83343" y="7938"/>
                        <a:pt x="90487" y="7144"/>
                      </a:cubicBezTo>
                      <a:lnTo>
                        <a:pt x="104775" y="2382"/>
                      </a:lnTo>
                      <a:lnTo>
                        <a:pt x="111918" y="0"/>
                      </a:lnTo>
                      <a:cubicBezTo>
                        <a:pt x="117726" y="1937"/>
                        <a:pt x="121592" y="2530"/>
                        <a:pt x="126206" y="7144"/>
                      </a:cubicBezTo>
                      <a:cubicBezTo>
                        <a:pt x="136978" y="17916"/>
                        <a:pt x="124203" y="12033"/>
                        <a:pt x="138112" y="16669"/>
                      </a:cubicBezTo>
                      <a:cubicBezTo>
                        <a:pt x="151312" y="25470"/>
                        <a:pt x="140872" y="16397"/>
                        <a:pt x="147637" y="28575"/>
                      </a:cubicBezTo>
                      <a:cubicBezTo>
                        <a:pt x="150417" y="33579"/>
                        <a:pt x="157162" y="42863"/>
                        <a:pt x="157162" y="42863"/>
                      </a:cubicBezTo>
                      <a:cubicBezTo>
                        <a:pt x="162718" y="42069"/>
                        <a:pt x="168327" y="41583"/>
                        <a:pt x="173831" y="40482"/>
                      </a:cubicBezTo>
                      <a:cubicBezTo>
                        <a:pt x="176292" y="39990"/>
                        <a:pt x="178465" y="38100"/>
                        <a:pt x="180975" y="38100"/>
                      </a:cubicBezTo>
                      <a:cubicBezTo>
                        <a:pt x="184248" y="38100"/>
                        <a:pt x="187325" y="39688"/>
                        <a:pt x="190500" y="40482"/>
                      </a:cubicBezTo>
                      <a:cubicBezTo>
                        <a:pt x="184553" y="58317"/>
                        <a:pt x="190265" y="34664"/>
                        <a:pt x="195262" y="57150"/>
                      </a:cubicBezTo>
                      <a:cubicBezTo>
                        <a:pt x="196829" y="64201"/>
                        <a:pt x="190618" y="72748"/>
                        <a:pt x="188118" y="78582"/>
                      </a:cubicBezTo>
                      <a:cubicBezTo>
                        <a:pt x="187129" y="80889"/>
                        <a:pt x="186346" y="83290"/>
                        <a:pt x="185737" y="85725"/>
                      </a:cubicBezTo>
                      <a:cubicBezTo>
                        <a:pt x="184755" y="89652"/>
                        <a:pt x="186218" y="94770"/>
                        <a:pt x="183356" y="97632"/>
                      </a:cubicBezTo>
                      <a:cubicBezTo>
                        <a:pt x="179082" y="101906"/>
                        <a:pt x="172190" y="102274"/>
                        <a:pt x="166687" y="104775"/>
                      </a:cubicBezTo>
                      <a:cubicBezTo>
                        <a:pt x="163455" y="106244"/>
                        <a:pt x="160244" y="107777"/>
                        <a:pt x="157162" y="109538"/>
                      </a:cubicBezTo>
                      <a:cubicBezTo>
                        <a:pt x="154677" y="110958"/>
                        <a:pt x="152578" y="113020"/>
                        <a:pt x="150018" y="114300"/>
                      </a:cubicBezTo>
                      <a:cubicBezTo>
                        <a:pt x="147773" y="115423"/>
                        <a:pt x="145256" y="115888"/>
                        <a:pt x="142875" y="116682"/>
                      </a:cubicBezTo>
                      <a:cubicBezTo>
                        <a:pt x="141287" y="119063"/>
                        <a:pt x="139944" y="121627"/>
                        <a:pt x="138112" y="123825"/>
                      </a:cubicBezTo>
                      <a:cubicBezTo>
                        <a:pt x="133020" y="129934"/>
                        <a:pt x="127936" y="133475"/>
                        <a:pt x="121443" y="138113"/>
                      </a:cubicBezTo>
                      <a:cubicBezTo>
                        <a:pt x="119114" y="139776"/>
                        <a:pt x="116629" y="141212"/>
                        <a:pt x="114300" y="142875"/>
                      </a:cubicBezTo>
                      <a:cubicBezTo>
                        <a:pt x="93617" y="157649"/>
                        <a:pt x="114473" y="143553"/>
                        <a:pt x="97631" y="154782"/>
                      </a:cubicBezTo>
                      <a:cubicBezTo>
                        <a:pt x="95534" y="161072"/>
                        <a:pt x="91866" y="174166"/>
                        <a:pt x="85725" y="176213"/>
                      </a:cubicBezTo>
                      <a:cubicBezTo>
                        <a:pt x="83344" y="177007"/>
                        <a:pt x="81016" y="177985"/>
                        <a:pt x="78581" y="178594"/>
                      </a:cubicBezTo>
                      <a:cubicBezTo>
                        <a:pt x="61413" y="182886"/>
                        <a:pt x="51730" y="181972"/>
                        <a:pt x="30956" y="183357"/>
                      </a:cubicBezTo>
                      <a:cubicBezTo>
                        <a:pt x="25400" y="182563"/>
                        <a:pt x="19022" y="183988"/>
                        <a:pt x="14287" y="180975"/>
                      </a:cubicBezTo>
                      <a:cubicBezTo>
                        <a:pt x="9458" y="177902"/>
                        <a:pt x="4762" y="166688"/>
                        <a:pt x="4762" y="166688"/>
                      </a:cubicBezTo>
                      <a:cubicBezTo>
                        <a:pt x="3189" y="160394"/>
                        <a:pt x="0" y="148714"/>
                        <a:pt x="0" y="142875"/>
                      </a:cubicBezTo>
                      <a:cubicBezTo>
                        <a:pt x="0" y="134898"/>
                        <a:pt x="1168" y="126947"/>
                        <a:pt x="2381" y="119063"/>
                      </a:cubicBezTo>
                      <a:cubicBezTo>
                        <a:pt x="2763" y="116582"/>
                        <a:pt x="3194" y="113879"/>
                        <a:pt x="4762" y="111919"/>
                      </a:cubicBezTo>
                      <a:cubicBezTo>
                        <a:pt x="9309" y="106235"/>
                        <a:pt x="13301" y="107650"/>
                        <a:pt x="19050" y="104775"/>
                      </a:cubicBezTo>
                      <a:cubicBezTo>
                        <a:pt x="35490" y="96554"/>
                        <a:pt x="15898" y="102586"/>
                        <a:pt x="35718" y="97632"/>
                      </a:cubicBezTo>
                      <a:cubicBezTo>
                        <a:pt x="38893" y="92869"/>
                        <a:pt x="43433" y="88774"/>
                        <a:pt x="45243" y="83344"/>
                      </a:cubicBezTo>
                      <a:lnTo>
                        <a:pt x="50006" y="69057"/>
                      </a:lnTo>
                      <a:cubicBezTo>
                        <a:pt x="48418" y="63501"/>
                        <a:pt x="47665" y="57635"/>
                        <a:pt x="45243" y="52388"/>
                      </a:cubicBezTo>
                      <a:cubicBezTo>
                        <a:pt x="42844" y="47191"/>
                        <a:pt x="35718" y="38100"/>
                        <a:pt x="35718" y="38100"/>
                      </a:cubicBezTo>
                      <a:cubicBezTo>
                        <a:pt x="27874" y="49867"/>
                        <a:pt x="41671" y="77787"/>
                        <a:pt x="42862" y="85725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3" name="Freeform 212"/>
                <p:cNvSpPr/>
                <p:nvPr/>
              </p:nvSpPr>
              <p:spPr>
                <a:xfrm>
                  <a:off x="7329488" y="2437934"/>
                  <a:ext cx="135731" cy="266986"/>
                </a:xfrm>
                <a:custGeom>
                  <a:avLst/>
                  <a:gdLst>
                    <a:gd name="connsiteX0" fmla="*/ 114300 w 135731"/>
                    <a:gd name="connsiteY0" fmla="*/ 286 h 266986"/>
                    <a:gd name="connsiteX1" fmla="*/ 114300 w 135731"/>
                    <a:gd name="connsiteY1" fmla="*/ 286 h 266986"/>
                    <a:gd name="connsiteX2" fmla="*/ 69056 w 135731"/>
                    <a:gd name="connsiteY2" fmla="*/ 2667 h 266986"/>
                    <a:gd name="connsiteX3" fmla="*/ 59531 w 135731"/>
                    <a:gd name="connsiteY3" fmla="*/ 19336 h 266986"/>
                    <a:gd name="connsiteX4" fmla="*/ 54768 w 135731"/>
                    <a:gd name="connsiteY4" fmla="*/ 26480 h 266986"/>
                    <a:gd name="connsiteX5" fmla="*/ 50006 w 135731"/>
                    <a:gd name="connsiteY5" fmla="*/ 88392 h 266986"/>
                    <a:gd name="connsiteX6" fmla="*/ 40481 w 135731"/>
                    <a:gd name="connsiteY6" fmla="*/ 114586 h 266986"/>
                    <a:gd name="connsiteX7" fmla="*/ 30956 w 135731"/>
                    <a:gd name="connsiteY7" fmla="*/ 121730 h 266986"/>
                    <a:gd name="connsiteX8" fmla="*/ 23812 w 135731"/>
                    <a:gd name="connsiteY8" fmla="*/ 131255 h 266986"/>
                    <a:gd name="connsiteX9" fmla="*/ 16668 w 135731"/>
                    <a:gd name="connsiteY9" fmla="*/ 138399 h 266986"/>
                    <a:gd name="connsiteX10" fmla="*/ 11906 w 135731"/>
                    <a:gd name="connsiteY10" fmla="*/ 174117 h 266986"/>
                    <a:gd name="connsiteX11" fmla="*/ 7143 w 135731"/>
                    <a:gd name="connsiteY11" fmla="*/ 188405 h 266986"/>
                    <a:gd name="connsiteX12" fmla="*/ 4762 w 135731"/>
                    <a:gd name="connsiteY12" fmla="*/ 197930 h 266986"/>
                    <a:gd name="connsiteX13" fmla="*/ 0 w 135731"/>
                    <a:gd name="connsiteY13" fmla="*/ 205074 h 266986"/>
                    <a:gd name="connsiteX14" fmla="*/ 4762 w 135731"/>
                    <a:gd name="connsiteY14" fmla="*/ 224124 h 266986"/>
                    <a:gd name="connsiteX15" fmla="*/ 14287 w 135731"/>
                    <a:gd name="connsiteY15" fmla="*/ 238411 h 266986"/>
                    <a:gd name="connsiteX16" fmla="*/ 35718 w 135731"/>
                    <a:gd name="connsiteY16" fmla="*/ 257461 h 266986"/>
                    <a:gd name="connsiteX17" fmla="*/ 45243 w 135731"/>
                    <a:gd name="connsiteY17" fmla="*/ 264605 h 266986"/>
                    <a:gd name="connsiteX18" fmla="*/ 69056 w 135731"/>
                    <a:gd name="connsiteY18" fmla="*/ 266986 h 266986"/>
                    <a:gd name="connsiteX19" fmla="*/ 92868 w 135731"/>
                    <a:gd name="connsiteY19" fmla="*/ 262224 h 266986"/>
                    <a:gd name="connsiteX20" fmla="*/ 107156 w 135731"/>
                    <a:gd name="connsiteY20" fmla="*/ 252699 h 266986"/>
                    <a:gd name="connsiteX21" fmla="*/ 109537 w 135731"/>
                    <a:gd name="connsiteY21" fmla="*/ 245555 h 266986"/>
                    <a:gd name="connsiteX22" fmla="*/ 114300 w 135731"/>
                    <a:gd name="connsiteY22" fmla="*/ 195549 h 266986"/>
                    <a:gd name="connsiteX23" fmla="*/ 116681 w 135731"/>
                    <a:gd name="connsiteY23" fmla="*/ 188405 h 266986"/>
                    <a:gd name="connsiteX24" fmla="*/ 126206 w 135731"/>
                    <a:gd name="connsiteY24" fmla="*/ 171736 h 266986"/>
                    <a:gd name="connsiteX25" fmla="*/ 130968 w 135731"/>
                    <a:gd name="connsiteY25" fmla="*/ 157449 h 266986"/>
                    <a:gd name="connsiteX26" fmla="*/ 133350 w 135731"/>
                    <a:gd name="connsiteY26" fmla="*/ 57436 h 266986"/>
                    <a:gd name="connsiteX27" fmla="*/ 135731 w 135731"/>
                    <a:gd name="connsiteY27" fmla="*/ 50292 h 266986"/>
                    <a:gd name="connsiteX28" fmla="*/ 126206 w 135731"/>
                    <a:gd name="connsiteY28" fmla="*/ 31242 h 266986"/>
                    <a:gd name="connsiteX29" fmla="*/ 119062 w 135731"/>
                    <a:gd name="connsiteY29" fmla="*/ 26480 h 266986"/>
                    <a:gd name="connsiteX30" fmla="*/ 116681 w 135731"/>
                    <a:gd name="connsiteY30" fmla="*/ 16955 h 266986"/>
                    <a:gd name="connsiteX31" fmla="*/ 114300 w 135731"/>
                    <a:gd name="connsiteY31" fmla="*/ 2667 h 266986"/>
                    <a:gd name="connsiteX32" fmla="*/ 107156 w 135731"/>
                    <a:gd name="connsiteY32" fmla="*/ 286 h 266986"/>
                    <a:gd name="connsiteX33" fmla="*/ 114300 w 135731"/>
                    <a:gd name="connsiteY33" fmla="*/ 286 h 266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35731" h="266986">
                      <a:moveTo>
                        <a:pt x="114300" y="286"/>
                      </a:moveTo>
                      <a:lnTo>
                        <a:pt x="114300" y="286"/>
                      </a:lnTo>
                      <a:cubicBezTo>
                        <a:pt x="99219" y="1080"/>
                        <a:pt x="83783" y="-680"/>
                        <a:pt x="69056" y="2667"/>
                      </a:cubicBezTo>
                      <a:cubicBezTo>
                        <a:pt x="62558" y="4144"/>
                        <a:pt x="61805" y="14787"/>
                        <a:pt x="59531" y="19336"/>
                      </a:cubicBezTo>
                      <a:cubicBezTo>
                        <a:pt x="58251" y="21896"/>
                        <a:pt x="56356" y="24099"/>
                        <a:pt x="54768" y="26480"/>
                      </a:cubicBezTo>
                      <a:cubicBezTo>
                        <a:pt x="46018" y="52733"/>
                        <a:pt x="56798" y="18207"/>
                        <a:pt x="50006" y="88392"/>
                      </a:cubicBezTo>
                      <a:cubicBezTo>
                        <a:pt x="49281" y="95886"/>
                        <a:pt x="46804" y="108262"/>
                        <a:pt x="40481" y="114586"/>
                      </a:cubicBezTo>
                      <a:cubicBezTo>
                        <a:pt x="37675" y="117392"/>
                        <a:pt x="33762" y="118924"/>
                        <a:pt x="30956" y="121730"/>
                      </a:cubicBezTo>
                      <a:cubicBezTo>
                        <a:pt x="28150" y="124536"/>
                        <a:pt x="26395" y="128242"/>
                        <a:pt x="23812" y="131255"/>
                      </a:cubicBezTo>
                      <a:cubicBezTo>
                        <a:pt x="21620" y="133812"/>
                        <a:pt x="19049" y="136018"/>
                        <a:pt x="16668" y="138399"/>
                      </a:cubicBezTo>
                      <a:cubicBezTo>
                        <a:pt x="9904" y="158690"/>
                        <a:pt x="19676" y="127500"/>
                        <a:pt x="11906" y="174117"/>
                      </a:cubicBezTo>
                      <a:cubicBezTo>
                        <a:pt x="11081" y="179069"/>
                        <a:pt x="8360" y="183535"/>
                        <a:pt x="7143" y="188405"/>
                      </a:cubicBezTo>
                      <a:cubicBezTo>
                        <a:pt x="6349" y="191580"/>
                        <a:pt x="6051" y="194922"/>
                        <a:pt x="4762" y="197930"/>
                      </a:cubicBezTo>
                      <a:cubicBezTo>
                        <a:pt x="3635" y="200561"/>
                        <a:pt x="1587" y="202693"/>
                        <a:pt x="0" y="205074"/>
                      </a:cubicBezTo>
                      <a:cubicBezTo>
                        <a:pt x="1587" y="211424"/>
                        <a:pt x="1131" y="218678"/>
                        <a:pt x="4762" y="224124"/>
                      </a:cubicBezTo>
                      <a:cubicBezTo>
                        <a:pt x="7937" y="228886"/>
                        <a:pt x="10240" y="234364"/>
                        <a:pt x="14287" y="238411"/>
                      </a:cubicBezTo>
                      <a:cubicBezTo>
                        <a:pt x="35601" y="259725"/>
                        <a:pt x="20845" y="246837"/>
                        <a:pt x="35718" y="257461"/>
                      </a:cubicBezTo>
                      <a:cubicBezTo>
                        <a:pt x="38948" y="259768"/>
                        <a:pt x="41427" y="263515"/>
                        <a:pt x="45243" y="264605"/>
                      </a:cubicBezTo>
                      <a:cubicBezTo>
                        <a:pt x="52913" y="266796"/>
                        <a:pt x="61118" y="266192"/>
                        <a:pt x="69056" y="266986"/>
                      </a:cubicBezTo>
                      <a:cubicBezTo>
                        <a:pt x="73197" y="266394"/>
                        <a:pt x="87113" y="265421"/>
                        <a:pt x="92868" y="262224"/>
                      </a:cubicBezTo>
                      <a:cubicBezTo>
                        <a:pt x="97872" y="259444"/>
                        <a:pt x="107156" y="252699"/>
                        <a:pt x="107156" y="252699"/>
                      </a:cubicBezTo>
                      <a:cubicBezTo>
                        <a:pt x="107950" y="250318"/>
                        <a:pt x="109226" y="248046"/>
                        <a:pt x="109537" y="245555"/>
                      </a:cubicBezTo>
                      <a:cubicBezTo>
                        <a:pt x="111614" y="228940"/>
                        <a:pt x="112223" y="212164"/>
                        <a:pt x="114300" y="195549"/>
                      </a:cubicBezTo>
                      <a:cubicBezTo>
                        <a:pt x="114611" y="193058"/>
                        <a:pt x="115559" y="190650"/>
                        <a:pt x="116681" y="188405"/>
                      </a:cubicBezTo>
                      <a:cubicBezTo>
                        <a:pt x="125272" y="171221"/>
                        <a:pt x="117856" y="192610"/>
                        <a:pt x="126206" y="171736"/>
                      </a:cubicBezTo>
                      <a:cubicBezTo>
                        <a:pt x="128070" y="167075"/>
                        <a:pt x="130968" y="157449"/>
                        <a:pt x="130968" y="157449"/>
                      </a:cubicBezTo>
                      <a:cubicBezTo>
                        <a:pt x="131762" y="124111"/>
                        <a:pt x="131869" y="90750"/>
                        <a:pt x="133350" y="57436"/>
                      </a:cubicBezTo>
                      <a:cubicBezTo>
                        <a:pt x="133461" y="54928"/>
                        <a:pt x="135731" y="52802"/>
                        <a:pt x="135731" y="50292"/>
                      </a:cubicBezTo>
                      <a:cubicBezTo>
                        <a:pt x="135731" y="42764"/>
                        <a:pt x="131259" y="36295"/>
                        <a:pt x="126206" y="31242"/>
                      </a:cubicBezTo>
                      <a:cubicBezTo>
                        <a:pt x="124182" y="29218"/>
                        <a:pt x="121443" y="28067"/>
                        <a:pt x="119062" y="26480"/>
                      </a:cubicBezTo>
                      <a:cubicBezTo>
                        <a:pt x="118268" y="23305"/>
                        <a:pt x="117323" y="20164"/>
                        <a:pt x="116681" y="16955"/>
                      </a:cubicBezTo>
                      <a:cubicBezTo>
                        <a:pt x="115734" y="12220"/>
                        <a:pt x="116696" y="6859"/>
                        <a:pt x="114300" y="2667"/>
                      </a:cubicBezTo>
                      <a:cubicBezTo>
                        <a:pt x="113055" y="488"/>
                        <a:pt x="109661" y="443"/>
                        <a:pt x="107156" y="286"/>
                      </a:cubicBezTo>
                      <a:cubicBezTo>
                        <a:pt x="96857" y="-358"/>
                        <a:pt x="113109" y="286"/>
                        <a:pt x="114300" y="28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53" name="Group 152"/>
              <p:cNvGrpSpPr/>
              <p:nvPr/>
            </p:nvGrpSpPr>
            <p:grpSpPr>
              <a:xfrm rot="10800000">
                <a:off x="6469344" y="3024000"/>
                <a:ext cx="1014494" cy="1178899"/>
                <a:chOff x="6479381" y="2235814"/>
                <a:chExt cx="1014494" cy="1178899"/>
              </a:xfrm>
              <a:grpFill/>
            </p:grpSpPr>
            <p:sp>
              <p:nvSpPr>
                <p:cNvPr id="154" name="Freeform 153"/>
                <p:cNvSpPr/>
                <p:nvPr/>
              </p:nvSpPr>
              <p:spPr>
                <a:xfrm>
                  <a:off x="6479381" y="2464594"/>
                  <a:ext cx="159544" cy="231179"/>
                </a:xfrm>
                <a:custGeom>
                  <a:avLst/>
                  <a:gdLst>
                    <a:gd name="connsiteX0" fmla="*/ 88107 w 159544"/>
                    <a:gd name="connsiteY0" fmla="*/ 2381 h 231179"/>
                    <a:gd name="connsiteX1" fmla="*/ 88107 w 159544"/>
                    <a:gd name="connsiteY1" fmla="*/ 2381 h 231179"/>
                    <a:gd name="connsiteX2" fmla="*/ 69057 w 159544"/>
                    <a:gd name="connsiteY2" fmla="*/ 19050 h 231179"/>
                    <a:gd name="connsiteX3" fmla="*/ 59532 w 159544"/>
                    <a:gd name="connsiteY3" fmla="*/ 28575 h 231179"/>
                    <a:gd name="connsiteX4" fmla="*/ 50007 w 159544"/>
                    <a:gd name="connsiteY4" fmla="*/ 33337 h 231179"/>
                    <a:gd name="connsiteX5" fmla="*/ 35719 w 159544"/>
                    <a:gd name="connsiteY5" fmla="*/ 45244 h 231179"/>
                    <a:gd name="connsiteX6" fmla="*/ 33338 w 159544"/>
                    <a:gd name="connsiteY6" fmla="*/ 52387 h 231179"/>
                    <a:gd name="connsiteX7" fmla="*/ 28575 w 159544"/>
                    <a:gd name="connsiteY7" fmla="*/ 59531 h 231179"/>
                    <a:gd name="connsiteX8" fmla="*/ 26194 w 159544"/>
                    <a:gd name="connsiteY8" fmla="*/ 69056 h 231179"/>
                    <a:gd name="connsiteX9" fmla="*/ 23813 w 159544"/>
                    <a:gd name="connsiteY9" fmla="*/ 76200 h 231179"/>
                    <a:gd name="connsiteX10" fmla="*/ 21432 w 159544"/>
                    <a:gd name="connsiteY10" fmla="*/ 85725 h 231179"/>
                    <a:gd name="connsiteX11" fmla="*/ 19050 w 159544"/>
                    <a:gd name="connsiteY11" fmla="*/ 92869 h 231179"/>
                    <a:gd name="connsiteX12" fmla="*/ 14288 w 159544"/>
                    <a:gd name="connsiteY12" fmla="*/ 123825 h 231179"/>
                    <a:gd name="connsiteX13" fmla="*/ 7144 w 159544"/>
                    <a:gd name="connsiteY13" fmla="*/ 147637 h 231179"/>
                    <a:gd name="connsiteX14" fmla="*/ 2382 w 159544"/>
                    <a:gd name="connsiteY14" fmla="*/ 164306 h 231179"/>
                    <a:gd name="connsiteX15" fmla="*/ 0 w 159544"/>
                    <a:gd name="connsiteY15" fmla="*/ 171450 h 231179"/>
                    <a:gd name="connsiteX16" fmla="*/ 2382 w 159544"/>
                    <a:gd name="connsiteY16" fmla="*/ 197644 h 231179"/>
                    <a:gd name="connsiteX17" fmla="*/ 7144 w 159544"/>
                    <a:gd name="connsiteY17" fmla="*/ 204787 h 231179"/>
                    <a:gd name="connsiteX18" fmla="*/ 14288 w 159544"/>
                    <a:gd name="connsiteY18" fmla="*/ 214312 h 231179"/>
                    <a:gd name="connsiteX19" fmla="*/ 30957 w 159544"/>
                    <a:gd name="connsiteY19" fmla="*/ 221456 h 231179"/>
                    <a:gd name="connsiteX20" fmla="*/ 52388 w 159544"/>
                    <a:gd name="connsiteY20" fmla="*/ 226219 h 231179"/>
                    <a:gd name="connsiteX21" fmla="*/ 66675 w 159544"/>
                    <a:gd name="connsiteY21" fmla="*/ 216694 h 231179"/>
                    <a:gd name="connsiteX22" fmla="*/ 85725 w 159544"/>
                    <a:gd name="connsiteY22" fmla="*/ 204787 h 231179"/>
                    <a:gd name="connsiteX23" fmla="*/ 92869 w 159544"/>
                    <a:gd name="connsiteY23" fmla="*/ 202406 h 231179"/>
                    <a:gd name="connsiteX24" fmla="*/ 100013 w 159544"/>
                    <a:gd name="connsiteY24" fmla="*/ 197644 h 231179"/>
                    <a:gd name="connsiteX25" fmla="*/ 109538 w 159544"/>
                    <a:gd name="connsiteY25" fmla="*/ 195262 h 231179"/>
                    <a:gd name="connsiteX26" fmla="*/ 123825 w 159544"/>
                    <a:gd name="connsiteY26" fmla="*/ 190500 h 231179"/>
                    <a:gd name="connsiteX27" fmla="*/ 130969 w 159544"/>
                    <a:gd name="connsiteY27" fmla="*/ 188119 h 231179"/>
                    <a:gd name="connsiteX28" fmla="*/ 135732 w 159544"/>
                    <a:gd name="connsiteY28" fmla="*/ 180975 h 231179"/>
                    <a:gd name="connsiteX29" fmla="*/ 145257 w 159544"/>
                    <a:gd name="connsiteY29" fmla="*/ 178594 h 231179"/>
                    <a:gd name="connsiteX30" fmla="*/ 147638 w 159544"/>
                    <a:gd name="connsiteY30" fmla="*/ 169069 h 231179"/>
                    <a:gd name="connsiteX31" fmla="*/ 152400 w 159544"/>
                    <a:gd name="connsiteY31" fmla="*/ 159544 h 231179"/>
                    <a:gd name="connsiteX32" fmla="*/ 159544 w 159544"/>
                    <a:gd name="connsiteY32" fmla="*/ 142875 h 231179"/>
                    <a:gd name="connsiteX33" fmla="*/ 157163 w 159544"/>
                    <a:gd name="connsiteY33" fmla="*/ 61912 h 231179"/>
                    <a:gd name="connsiteX34" fmla="*/ 154782 w 159544"/>
                    <a:gd name="connsiteY34" fmla="*/ 54769 h 231179"/>
                    <a:gd name="connsiteX35" fmla="*/ 152400 w 159544"/>
                    <a:gd name="connsiteY35" fmla="*/ 45244 h 231179"/>
                    <a:gd name="connsiteX36" fmla="*/ 145257 w 159544"/>
                    <a:gd name="connsiteY36" fmla="*/ 42862 h 231179"/>
                    <a:gd name="connsiteX37" fmla="*/ 135732 w 159544"/>
                    <a:gd name="connsiteY37" fmla="*/ 26194 h 231179"/>
                    <a:gd name="connsiteX38" fmla="*/ 133350 w 159544"/>
                    <a:gd name="connsiteY38" fmla="*/ 19050 h 231179"/>
                    <a:gd name="connsiteX39" fmla="*/ 130969 w 159544"/>
                    <a:gd name="connsiteY39" fmla="*/ 0 h 231179"/>
                    <a:gd name="connsiteX40" fmla="*/ 111919 w 159544"/>
                    <a:gd name="connsiteY40" fmla="*/ 7144 h 231179"/>
                    <a:gd name="connsiteX41" fmla="*/ 95250 w 159544"/>
                    <a:gd name="connsiteY41" fmla="*/ 11906 h 231179"/>
                    <a:gd name="connsiteX42" fmla="*/ 88107 w 159544"/>
                    <a:gd name="connsiteY42" fmla="*/ 2381 h 231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159544" h="231179">
                      <a:moveTo>
                        <a:pt x="88107" y="2381"/>
                      </a:moveTo>
                      <a:lnTo>
                        <a:pt x="88107" y="2381"/>
                      </a:lnTo>
                      <a:cubicBezTo>
                        <a:pt x="81757" y="7937"/>
                        <a:pt x="75277" y="13348"/>
                        <a:pt x="69057" y="19050"/>
                      </a:cubicBezTo>
                      <a:cubicBezTo>
                        <a:pt x="65747" y="22084"/>
                        <a:pt x="63124" y="25881"/>
                        <a:pt x="59532" y="28575"/>
                      </a:cubicBezTo>
                      <a:cubicBezTo>
                        <a:pt x="56692" y="30705"/>
                        <a:pt x="53089" y="31576"/>
                        <a:pt x="50007" y="33337"/>
                      </a:cubicBezTo>
                      <a:cubicBezTo>
                        <a:pt x="42272" y="37757"/>
                        <a:pt x="42285" y="38678"/>
                        <a:pt x="35719" y="45244"/>
                      </a:cubicBezTo>
                      <a:cubicBezTo>
                        <a:pt x="34925" y="47625"/>
                        <a:pt x="34460" y="50142"/>
                        <a:pt x="33338" y="52387"/>
                      </a:cubicBezTo>
                      <a:cubicBezTo>
                        <a:pt x="32058" y="54947"/>
                        <a:pt x="29702" y="56900"/>
                        <a:pt x="28575" y="59531"/>
                      </a:cubicBezTo>
                      <a:cubicBezTo>
                        <a:pt x="27286" y="62539"/>
                        <a:pt x="27093" y="65909"/>
                        <a:pt x="26194" y="69056"/>
                      </a:cubicBezTo>
                      <a:cubicBezTo>
                        <a:pt x="25504" y="71470"/>
                        <a:pt x="24503" y="73786"/>
                        <a:pt x="23813" y="76200"/>
                      </a:cubicBezTo>
                      <a:cubicBezTo>
                        <a:pt x="22914" y="79347"/>
                        <a:pt x="22331" y="82578"/>
                        <a:pt x="21432" y="85725"/>
                      </a:cubicBezTo>
                      <a:cubicBezTo>
                        <a:pt x="20742" y="88139"/>
                        <a:pt x="19659" y="90434"/>
                        <a:pt x="19050" y="92869"/>
                      </a:cubicBezTo>
                      <a:cubicBezTo>
                        <a:pt x="15410" y="107427"/>
                        <a:pt x="17177" y="106488"/>
                        <a:pt x="14288" y="123825"/>
                      </a:cubicBezTo>
                      <a:cubicBezTo>
                        <a:pt x="13088" y="131027"/>
                        <a:pt x="9263" y="141279"/>
                        <a:pt x="7144" y="147637"/>
                      </a:cubicBezTo>
                      <a:cubicBezTo>
                        <a:pt x="1435" y="164764"/>
                        <a:pt x="8362" y="143378"/>
                        <a:pt x="2382" y="164306"/>
                      </a:cubicBezTo>
                      <a:cubicBezTo>
                        <a:pt x="1692" y="166720"/>
                        <a:pt x="794" y="169069"/>
                        <a:pt x="0" y="171450"/>
                      </a:cubicBezTo>
                      <a:cubicBezTo>
                        <a:pt x="794" y="180181"/>
                        <a:pt x="545" y="189071"/>
                        <a:pt x="2382" y="197644"/>
                      </a:cubicBezTo>
                      <a:cubicBezTo>
                        <a:pt x="2982" y="200442"/>
                        <a:pt x="5481" y="202458"/>
                        <a:pt x="7144" y="204787"/>
                      </a:cubicBezTo>
                      <a:cubicBezTo>
                        <a:pt x="9451" y="208017"/>
                        <a:pt x="11275" y="211729"/>
                        <a:pt x="14288" y="214312"/>
                      </a:cubicBezTo>
                      <a:cubicBezTo>
                        <a:pt x="18035" y="217524"/>
                        <a:pt x="26119" y="219843"/>
                        <a:pt x="30957" y="221456"/>
                      </a:cubicBezTo>
                      <a:cubicBezTo>
                        <a:pt x="47625" y="232569"/>
                        <a:pt x="40481" y="234156"/>
                        <a:pt x="52388" y="226219"/>
                      </a:cubicBezTo>
                      <a:cubicBezTo>
                        <a:pt x="60946" y="213379"/>
                        <a:pt x="52108" y="223168"/>
                        <a:pt x="66675" y="216694"/>
                      </a:cubicBezTo>
                      <a:cubicBezTo>
                        <a:pt x="94191" y="204465"/>
                        <a:pt x="66597" y="214351"/>
                        <a:pt x="85725" y="204787"/>
                      </a:cubicBezTo>
                      <a:cubicBezTo>
                        <a:pt x="87970" y="203664"/>
                        <a:pt x="90624" y="203528"/>
                        <a:pt x="92869" y="202406"/>
                      </a:cubicBezTo>
                      <a:cubicBezTo>
                        <a:pt x="95429" y="201126"/>
                        <a:pt x="97383" y="198771"/>
                        <a:pt x="100013" y="197644"/>
                      </a:cubicBezTo>
                      <a:cubicBezTo>
                        <a:pt x="103021" y="196355"/>
                        <a:pt x="106403" y="196202"/>
                        <a:pt x="109538" y="195262"/>
                      </a:cubicBezTo>
                      <a:cubicBezTo>
                        <a:pt x="114346" y="193819"/>
                        <a:pt x="119063" y="192087"/>
                        <a:pt x="123825" y="190500"/>
                      </a:cubicBezTo>
                      <a:lnTo>
                        <a:pt x="130969" y="188119"/>
                      </a:lnTo>
                      <a:cubicBezTo>
                        <a:pt x="132557" y="185738"/>
                        <a:pt x="133351" y="182563"/>
                        <a:pt x="135732" y="180975"/>
                      </a:cubicBezTo>
                      <a:cubicBezTo>
                        <a:pt x="138455" y="179160"/>
                        <a:pt x="142943" y="180908"/>
                        <a:pt x="145257" y="178594"/>
                      </a:cubicBezTo>
                      <a:cubicBezTo>
                        <a:pt x="147571" y="176280"/>
                        <a:pt x="146489" y="172133"/>
                        <a:pt x="147638" y="169069"/>
                      </a:cubicBezTo>
                      <a:cubicBezTo>
                        <a:pt x="148884" y="165745"/>
                        <a:pt x="151002" y="162807"/>
                        <a:pt x="152400" y="159544"/>
                      </a:cubicBezTo>
                      <a:cubicBezTo>
                        <a:pt x="162911" y="135018"/>
                        <a:pt x="143751" y="174463"/>
                        <a:pt x="159544" y="142875"/>
                      </a:cubicBezTo>
                      <a:cubicBezTo>
                        <a:pt x="158750" y="115887"/>
                        <a:pt x="158620" y="88872"/>
                        <a:pt x="157163" y="61912"/>
                      </a:cubicBezTo>
                      <a:cubicBezTo>
                        <a:pt x="157028" y="59406"/>
                        <a:pt x="155472" y="57182"/>
                        <a:pt x="154782" y="54769"/>
                      </a:cubicBezTo>
                      <a:cubicBezTo>
                        <a:pt x="153883" y="51622"/>
                        <a:pt x="154444" y="47800"/>
                        <a:pt x="152400" y="45244"/>
                      </a:cubicBezTo>
                      <a:cubicBezTo>
                        <a:pt x="150832" y="43284"/>
                        <a:pt x="147638" y="43656"/>
                        <a:pt x="145257" y="42862"/>
                      </a:cubicBezTo>
                      <a:cubicBezTo>
                        <a:pt x="140471" y="35684"/>
                        <a:pt x="139360" y="34658"/>
                        <a:pt x="135732" y="26194"/>
                      </a:cubicBezTo>
                      <a:cubicBezTo>
                        <a:pt x="134743" y="23887"/>
                        <a:pt x="134144" y="21431"/>
                        <a:pt x="133350" y="19050"/>
                      </a:cubicBezTo>
                      <a:cubicBezTo>
                        <a:pt x="139018" y="2047"/>
                        <a:pt x="142290" y="7547"/>
                        <a:pt x="130969" y="0"/>
                      </a:cubicBezTo>
                      <a:cubicBezTo>
                        <a:pt x="116175" y="7396"/>
                        <a:pt x="127047" y="2821"/>
                        <a:pt x="111919" y="7144"/>
                      </a:cubicBezTo>
                      <a:cubicBezTo>
                        <a:pt x="101335" y="10168"/>
                        <a:pt x="107647" y="9427"/>
                        <a:pt x="95250" y="11906"/>
                      </a:cubicBezTo>
                      <a:cubicBezTo>
                        <a:pt x="94472" y="12062"/>
                        <a:pt x="89297" y="3968"/>
                        <a:pt x="88107" y="2381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5" name="Freeform 154"/>
                <p:cNvSpPr/>
                <p:nvPr/>
              </p:nvSpPr>
              <p:spPr>
                <a:xfrm>
                  <a:off x="6628680" y="2499301"/>
                  <a:ext cx="162729" cy="232048"/>
                </a:xfrm>
                <a:custGeom>
                  <a:avLst/>
                  <a:gdLst>
                    <a:gd name="connsiteX0" fmla="*/ 69776 w 162729"/>
                    <a:gd name="connsiteY0" fmla="*/ 22443 h 232048"/>
                    <a:gd name="connsiteX1" fmla="*/ 69776 w 162729"/>
                    <a:gd name="connsiteY1" fmla="*/ 22443 h 232048"/>
                    <a:gd name="connsiteX2" fmla="*/ 50726 w 162729"/>
                    <a:gd name="connsiteY2" fmla="*/ 15299 h 232048"/>
                    <a:gd name="connsiteX3" fmla="*/ 36439 w 162729"/>
                    <a:gd name="connsiteY3" fmla="*/ 10537 h 232048"/>
                    <a:gd name="connsiteX4" fmla="*/ 17389 w 162729"/>
                    <a:gd name="connsiteY4" fmla="*/ 15299 h 232048"/>
                    <a:gd name="connsiteX5" fmla="*/ 15008 w 162729"/>
                    <a:gd name="connsiteY5" fmla="*/ 31968 h 232048"/>
                    <a:gd name="connsiteX6" fmla="*/ 17389 w 162729"/>
                    <a:gd name="connsiteY6" fmla="*/ 39112 h 232048"/>
                    <a:gd name="connsiteX7" fmla="*/ 22151 w 162729"/>
                    <a:gd name="connsiteY7" fmla="*/ 55780 h 232048"/>
                    <a:gd name="connsiteX8" fmla="*/ 26914 w 162729"/>
                    <a:gd name="connsiteY8" fmla="*/ 67687 h 232048"/>
                    <a:gd name="connsiteX9" fmla="*/ 24533 w 162729"/>
                    <a:gd name="connsiteY9" fmla="*/ 115312 h 232048"/>
                    <a:gd name="connsiteX10" fmla="*/ 15008 w 162729"/>
                    <a:gd name="connsiteY10" fmla="*/ 131980 h 232048"/>
                    <a:gd name="connsiteX11" fmla="*/ 3101 w 162729"/>
                    <a:gd name="connsiteY11" fmla="*/ 151030 h 232048"/>
                    <a:gd name="connsiteX12" fmla="*/ 3101 w 162729"/>
                    <a:gd name="connsiteY12" fmla="*/ 181987 h 232048"/>
                    <a:gd name="connsiteX13" fmla="*/ 10245 w 162729"/>
                    <a:gd name="connsiteY13" fmla="*/ 189130 h 232048"/>
                    <a:gd name="connsiteX14" fmla="*/ 17389 w 162729"/>
                    <a:gd name="connsiteY14" fmla="*/ 198655 h 232048"/>
                    <a:gd name="connsiteX15" fmla="*/ 19770 w 162729"/>
                    <a:gd name="connsiteY15" fmla="*/ 205799 h 232048"/>
                    <a:gd name="connsiteX16" fmla="*/ 26914 w 162729"/>
                    <a:gd name="connsiteY16" fmla="*/ 212943 h 232048"/>
                    <a:gd name="connsiteX17" fmla="*/ 34058 w 162729"/>
                    <a:gd name="connsiteY17" fmla="*/ 217705 h 232048"/>
                    <a:gd name="connsiteX18" fmla="*/ 60251 w 162729"/>
                    <a:gd name="connsiteY18" fmla="*/ 222468 h 232048"/>
                    <a:gd name="connsiteX19" fmla="*/ 98351 w 162729"/>
                    <a:gd name="connsiteY19" fmla="*/ 224849 h 232048"/>
                    <a:gd name="connsiteX20" fmla="*/ 107876 w 162729"/>
                    <a:gd name="connsiteY20" fmla="*/ 227230 h 232048"/>
                    <a:gd name="connsiteX21" fmla="*/ 115020 w 162729"/>
                    <a:gd name="connsiteY21" fmla="*/ 231993 h 232048"/>
                    <a:gd name="connsiteX22" fmla="*/ 122164 w 162729"/>
                    <a:gd name="connsiteY22" fmla="*/ 229612 h 232048"/>
                    <a:gd name="connsiteX23" fmla="*/ 126926 w 162729"/>
                    <a:gd name="connsiteY23" fmla="*/ 220087 h 232048"/>
                    <a:gd name="connsiteX24" fmla="*/ 134070 w 162729"/>
                    <a:gd name="connsiteY24" fmla="*/ 212943 h 232048"/>
                    <a:gd name="connsiteX25" fmla="*/ 141214 w 162729"/>
                    <a:gd name="connsiteY25" fmla="*/ 191512 h 232048"/>
                    <a:gd name="connsiteX26" fmla="*/ 145976 w 162729"/>
                    <a:gd name="connsiteY26" fmla="*/ 179605 h 232048"/>
                    <a:gd name="connsiteX27" fmla="*/ 148358 w 162729"/>
                    <a:gd name="connsiteY27" fmla="*/ 153412 h 232048"/>
                    <a:gd name="connsiteX28" fmla="*/ 153120 w 162729"/>
                    <a:gd name="connsiteY28" fmla="*/ 136743 h 232048"/>
                    <a:gd name="connsiteX29" fmla="*/ 155501 w 162729"/>
                    <a:gd name="connsiteY29" fmla="*/ 122455 h 232048"/>
                    <a:gd name="connsiteX30" fmla="*/ 160264 w 162729"/>
                    <a:gd name="connsiteY30" fmla="*/ 108168 h 232048"/>
                    <a:gd name="connsiteX31" fmla="*/ 162645 w 162729"/>
                    <a:gd name="connsiteY31" fmla="*/ 70068 h 232048"/>
                    <a:gd name="connsiteX32" fmla="*/ 157883 w 162729"/>
                    <a:gd name="connsiteY32" fmla="*/ 51018 h 232048"/>
                    <a:gd name="connsiteX33" fmla="*/ 143595 w 162729"/>
                    <a:gd name="connsiteY33" fmla="*/ 36730 h 232048"/>
                    <a:gd name="connsiteX34" fmla="*/ 143595 w 162729"/>
                    <a:gd name="connsiteY34" fmla="*/ 20062 h 232048"/>
                    <a:gd name="connsiteX35" fmla="*/ 157883 w 162729"/>
                    <a:gd name="connsiteY35" fmla="*/ 15299 h 232048"/>
                    <a:gd name="connsiteX36" fmla="*/ 150739 w 162729"/>
                    <a:gd name="connsiteY36" fmla="*/ 5774 h 232048"/>
                    <a:gd name="connsiteX37" fmla="*/ 138833 w 162729"/>
                    <a:gd name="connsiteY37" fmla="*/ 3393 h 232048"/>
                    <a:gd name="connsiteX38" fmla="*/ 69776 w 162729"/>
                    <a:gd name="connsiteY38" fmla="*/ 22443 h 232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162729" h="232048">
                      <a:moveTo>
                        <a:pt x="69776" y="22443"/>
                      </a:moveTo>
                      <a:lnTo>
                        <a:pt x="69776" y="22443"/>
                      </a:lnTo>
                      <a:lnTo>
                        <a:pt x="50726" y="15299"/>
                      </a:lnTo>
                      <a:cubicBezTo>
                        <a:pt x="45999" y="13611"/>
                        <a:pt x="36439" y="10537"/>
                        <a:pt x="36439" y="10537"/>
                      </a:cubicBezTo>
                      <a:cubicBezTo>
                        <a:pt x="30089" y="12124"/>
                        <a:pt x="23243" y="12372"/>
                        <a:pt x="17389" y="15299"/>
                      </a:cubicBezTo>
                      <a:cubicBezTo>
                        <a:pt x="9502" y="19243"/>
                        <a:pt x="13428" y="26440"/>
                        <a:pt x="15008" y="31968"/>
                      </a:cubicBezTo>
                      <a:cubicBezTo>
                        <a:pt x="15698" y="34382"/>
                        <a:pt x="16699" y="36698"/>
                        <a:pt x="17389" y="39112"/>
                      </a:cubicBezTo>
                      <a:cubicBezTo>
                        <a:pt x="20390" y="49618"/>
                        <a:pt x="18726" y="46648"/>
                        <a:pt x="22151" y="55780"/>
                      </a:cubicBezTo>
                      <a:cubicBezTo>
                        <a:pt x="23652" y="59783"/>
                        <a:pt x="25326" y="63718"/>
                        <a:pt x="26914" y="67687"/>
                      </a:cubicBezTo>
                      <a:cubicBezTo>
                        <a:pt x="26120" y="83562"/>
                        <a:pt x="25910" y="99477"/>
                        <a:pt x="24533" y="115312"/>
                      </a:cubicBezTo>
                      <a:cubicBezTo>
                        <a:pt x="23872" y="122916"/>
                        <a:pt x="18951" y="125671"/>
                        <a:pt x="15008" y="131980"/>
                      </a:cubicBezTo>
                      <a:cubicBezTo>
                        <a:pt x="-1328" y="158118"/>
                        <a:pt x="23330" y="124060"/>
                        <a:pt x="3101" y="151030"/>
                      </a:cubicBezTo>
                      <a:cubicBezTo>
                        <a:pt x="47" y="163246"/>
                        <a:pt x="-1992" y="166707"/>
                        <a:pt x="3101" y="181987"/>
                      </a:cubicBezTo>
                      <a:cubicBezTo>
                        <a:pt x="4166" y="185182"/>
                        <a:pt x="8053" y="186573"/>
                        <a:pt x="10245" y="189130"/>
                      </a:cubicBezTo>
                      <a:cubicBezTo>
                        <a:pt x="12828" y="192143"/>
                        <a:pt x="15008" y="195480"/>
                        <a:pt x="17389" y="198655"/>
                      </a:cubicBezTo>
                      <a:cubicBezTo>
                        <a:pt x="18183" y="201036"/>
                        <a:pt x="18378" y="203710"/>
                        <a:pt x="19770" y="205799"/>
                      </a:cubicBezTo>
                      <a:cubicBezTo>
                        <a:pt x="21638" y="208601"/>
                        <a:pt x="24327" y="210787"/>
                        <a:pt x="26914" y="212943"/>
                      </a:cubicBezTo>
                      <a:cubicBezTo>
                        <a:pt x="29113" y="214775"/>
                        <a:pt x="31498" y="216425"/>
                        <a:pt x="34058" y="217705"/>
                      </a:cubicBezTo>
                      <a:cubicBezTo>
                        <a:pt x="41145" y="221249"/>
                        <a:pt x="54330" y="221975"/>
                        <a:pt x="60251" y="222468"/>
                      </a:cubicBezTo>
                      <a:cubicBezTo>
                        <a:pt x="72932" y="223525"/>
                        <a:pt x="85651" y="224055"/>
                        <a:pt x="98351" y="224849"/>
                      </a:cubicBezTo>
                      <a:cubicBezTo>
                        <a:pt x="101526" y="225643"/>
                        <a:pt x="104868" y="225941"/>
                        <a:pt x="107876" y="227230"/>
                      </a:cubicBezTo>
                      <a:cubicBezTo>
                        <a:pt x="110507" y="228357"/>
                        <a:pt x="112197" y="231522"/>
                        <a:pt x="115020" y="231993"/>
                      </a:cubicBezTo>
                      <a:cubicBezTo>
                        <a:pt x="117496" y="232406"/>
                        <a:pt x="119783" y="230406"/>
                        <a:pt x="122164" y="229612"/>
                      </a:cubicBezTo>
                      <a:cubicBezTo>
                        <a:pt x="123751" y="226437"/>
                        <a:pt x="124863" y="222976"/>
                        <a:pt x="126926" y="220087"/>
                      </a:cubicBezTo>
                      <a:cubicBezTo>
                        <a:pt x="128883" y="217347"/>
                        <a:pt x="132285" y="215799"/>
                        <a:pt x="134070" y="212943"/>
                      </a:cubicBezTo>
                      <a:cubicBezTo>
                        <a:pt x="139395" y="204424"/>
                        <a:pt x="138297" y="200264"/>
                        <a:pt x="141214" y="191512"/>
                      </a:cubicBezTo>
                      <a:cubicBezTo>
                        <a:pt x="142566" y="187457"/>
                        <a:pt x="144389" y="183574"/>
                        <a:pt x="145976" y="179605"/>
                      </a:cubicBezTo>
                      <a:cubicBezTo>
                        <a:pt x="146770" y="170874"/>
                        <a:pt x="147199" y="162102"/>
                        <a:pt x="148358" y="153412"/>
                      </a:cubicBezTo>
                      <a:cubicBezTo>
                        <a:pt x="150087" y="140443"/>
                        <a:pt x="150671" y="147766"/>
                        <a:pt x="153120" y="136743"/>
                      </a:cubicBezTo>
                      <a:cubicBezTo>
                        <a:pt x="154167" y="132030"/>
                        <a:pt x="154330" y="127139"/>
                        <a:pt x="155501" y="122455"/>
                      </a:cubicBezTo>
                      <a:cubicBezTo>
                        <a:pt x="156719" y="117585"/>
                        <a:pt x="160264" y="108168"/>
                        <a:pt x="160264" y="108168"/>
                      </a:cubicBezTo>
                      <a:cubicBezTo>
                        <a:pt x="161058" y="95468"/>
                        <a:pt x="163175" y="82782"/>
                        <a:pt x="162645" y="70068"/>
                      </a:cubicBezTo>
                      <a:cubicBezTo>
                        <a:pt x="162373" y="63528"/>
                        <a:pt x="163119" y="54945"/>
                        <a:pt x="157883" y="51018"/>
                      </a:cubicBezTo>
                      <a:cubicBezTo>
                        <a:pt x="146068" y="42157"/>
                        <a:pt x="150560" y="47176"/>
                        <a:pt x="143595" y="36730"/>
                      </a:cubicBezTo>
                      <a:cubicBezTo>
                        <a:pt x="142765" y="33409"/>
                        <a:pt x="138523" y="23685"/>
                        <a:pt x="143595" y="20062"/>
                      </a:cubicBezTo>
                      <a:cubicBezTo>
                        <a:pt x="147680" y="17144"/>
                        <a:pt x="157883" y="15299"/>
                        <a:pt x="157883" y="15299"/>
                      </a:cubicBezTo>
                      <a:cubicBezTo>
                        <a:pt x="155502" y="12124"/>
                        <a:pt x="154105" y="7877"/>
                        <a:pt x="150739" y="5774"/>
                      </a:cubicBezTo>
                      <a:cubicBezTo>
                        <a:pt x="147307" y="3629"/>
                        <a:pt x="142853" y="3866"/>
                        <a:pt x="138833" y="3393"/>
                      </a:cubicBezTo>
                      <a:cubicBezTo>
                        <a:pt x="108981" y="-119"/>
                        <a:pt x="114443" y="-7354"/>
                        <a:pt x="69776" y="22443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6" name="Freeform 155"/>
                <p:cNvSpPr/>
                <p:nvPr/>
              </p:nvSpPr>
              <p:spPr>
                <a:xfrm>
                  <a:off x="6786538" y="2402671"/>
                  <a:ext cx="205281" cy="259567"/>
                </a:xfrm>
                <a:custGeom>
                  <a:avLst/>
                  <a:gdLst>
                    <a:gd name="connsiteX0" fmla="*/ 152425 w 205281"/>
                    <a:gd name="connsiteY0" fmla="*/ 2392 h 259567"/>
                    <a:gd name="connsiteX1" fmla="*/ 152425 w 205281"/>
                    <a:gd name="connsiteY1" fmla="*/ 2392 h 259567"/>
                    <a:gd name="connsiteX2" fmla="*/ 135756 w 205281"/>
                    <a:gd name="connsiteY2" fmla="*/ 14298 h 259567"/>
                    <a:gd name="connsiteX3" fmla="*/ 121468 w 205281"/>
                    <a:gd name="connsiteY3" fmla="*/ 23823 h 259567"/>
                    <a:gd name="connsiteX4" fmla="*/ 111943 w 205281"/>
                    <a:gd name="connsiteY4" fmla="*/ 33348 h 259567"/>
                    <a:gd name="connsiteX5" fmla="*/ 97656 w 205281"/>
                    <a:gd name="connsiteY5" fmla="*/ 47635 h 259567"/>
                    <a:gd name="connsiteX6" fmla="*/ 90512 w 205281"/>
                    <a:gd name="connsiteY6" fmla="*/ 54779 h 259567"/>
                    <a:gd name="connsiteX7" fmla="*/ 80987 w 205281"/>
                    <a:gd name="connsiteY7" fmla="*/ 57160 h 259567"/>
                    <a:gd name="connsiteX8" fmla="*/ 73843 w 205281"/>
                    <a:gd name="connsiteY8" fmla="*/ 78592 h 259567"/>
                    <a:gd name="connsiteX9" fmla="*/ 69081 w 205281"/>
                    <a:gd name="connsiteY9" fmla="*/ 92879 h 259567"/>
                    <a:gd name="connsiteX10" fmla="*/ 66700 w 205281"/>
                    <a:gd name="connsiteY10" fmla="*/ 100023 h 259567"/>
                    <a:gd name="connsiteX11" fmla="*/ 61937 w 205281"/>
                    <a:gd name="connsiteY11" fmla="*/ 109548 h 259567"/>
                    <a:gd name="connsiteX12" fmla="*/ 59556 w 205281"/>
                    <a:gd name="connsiteY12" fmla="*/ 116692 h 259567"/>
                    <a:gd name="connsiteX13" fmla="*/ 45268 w 205281"/>
                    <a:gd name="connsiteY13" fmla="*/ 126217 h 259567"/>
                    <a:gd name="connsiteX14" fmla="*/ 38125 w 205281"/>
                    <a:gd name="connsiteY14" fmla="*/ 130979 h 259567"/>
                    <a:gd name="connsiteX15" fmla="*/ 26218 w 205281"/>
                    <a:gd name="connsiteY15" fmla="*/ 145267 h 259567"/>
                    <a:gd name="connsiteX16" fmla="*/ 16693 w 205281"/>
                    <a:gd name="connsiteY16" fmla="*/ 150029 h 259567"/>
                    <a:gd name="connsiteX17" fmla="*/ 9550 w 205281"/>
                    <a:gd name="connsiteY17" fmla="*/ 157173 h 259567"/>
                    <a:gd name="connsiteX18" fmla="*/ 7168 w 205281"/>
                    <a:gd name="connsiteY18" fmla="*/ 164317 h 259567"/>
                    <a:gd name="connsiteX19" fmla="*/ 2406 w 205281"/>
                    <a:gd name="connsiteY19" fmla="*/ 171460 h 259567"/>
                    <a:gd name="connsiteX20" fmla="*/ 25 w 205281"/>
                    <a:gd name="connsiteY20" fmla="*/ 190510 h 259567"/>
                    <a:gd name="connsiteX21" fmla="*/ 7168 w 205281"/>
                    <a:gd name="connsiteY21" fmla="*/ 240517 h 259567"/>
                    <a:gd name="connsiteX22" fmla="*/ 9550 w 205281"/>
                    <a:gd name="connsiteY22" fmla="*/ 259567 h 259567"/>
                    <a:gd name="connsiteX23" fmla="*/ 19075 w 205281"/>
                    <a:gd name="connsiteY23" fmla="*/ 257185 h 259567"/>
                    <a:gd name="connsiteX24" fmla="*/ 26218 w 205281"/>
                    <a:gd name="connsiteY24" fmla="*/ 252423 h 259567"/>
                    <a:gd name="connsiteX25" fmla="*/ 35743 w 205281"/>
                    <a:gd name="connsiteY25" fmla="*/ 247660 h 259567"/>
                    <a:gd name="connsiteX26" fmla="*/ 45268 w 205281"/>
                    <a:gd name="connsiteY26" fmla="*/ 245279 h 259567"/>
                    <a:gd name="connsiteX27" fmla="*/ 73843 w 205281"/>
                    <a:gd name="connsiteY27" fmla="*/ 240517 h 259567"/>
                    <a:gd name="connsiteX28" fmla="*/ 90512 w 205281"/>
                    <a:gd name="connsiteY28" fmla="*/ 235754 h 259567"/>
                    <a:gd name="connsiteX29" fmla="*/ 100037 w 205281"/>
                    <a:gd name="connsiteY29" fmla="*/ 233373 h 259567"/>
                    <a:gd name="connsiteX30" fmla="*/ 107181 w 205281"/>
                    <a:gd name="connsiteY30" fmla="*/ 211942 h 259567"/>
                    <a:gd name="connsiteX31" fmla="*/ 109562 w 205281"/>
                    <a:gd name="connsiteY31" fmla="*/ 204798 h 259567"/>
                    <a:gd name="connsiteX32" fmla="*/ 119087 w 205281"/>
                    <a:gd name="connsiteY32" fmla="*/ 188129 h 259567"/>
                    <a:gd name="connsiteX33" fmla="*/ 123850 w 205281"/>
                    <a:gd name="connsiteY33" fmla="*/ 180985 h 259567"/>
                    <a:gd name="connsiteX34" fmla="*/ 130993 w 205281"/>
                    <a:gd name="connsiteY34" fmla="*/ 171460 h 259567"/>
                    <a:gd name="connsiteX35" fmla="*/ 150043 w 205281"/>
                    <a:gd name="connsiteY35" fmla="*/ 138123 h 259567"/>
                    <a:gd name="connsiteX36" fmla="*/ 154806 w 205281"/>
                    <a:gd name="connsiteY36" fmla="*/ 130979 h 259567"/>
                    <a:gd name="connsiteX37" fmla="*/ 159568 w 205281"/>
                    <a:gd name="connsiteY37" fmla="*/ 123835 h 259567"/>
                    <a:gd name="connsiteX38" fmla="*/ 173856 w 205281"/>
                    <a:gd name="connsiteY38" fmla="*/ 111929 h 259567"/>
                    <a:gd name="connsiteX39" fmla="*/ 183381 w 205281"/>
                    <a:gd name="connsiteY39" fmla="*/ 97642 h 259567"/>
                    <a:gd name="connsiteX40" fmla="*/ 190525 w 205281"/>
                    <a:gd name="connsiteY40" fmla="*/ 76210 h 259567"/>
                    <a:gd name="connsiteX41" fmla="*/ 192906 w 205281"/>
                    <a:gd name="connsiteY41" fmla="*/ 69067 h 259567"/>
                    <a:gd name="connsiteX42" fmla="*/ 195287 w 205281"/>
                    <a:gd name="connsiteY42" fmla="*/ 61923 h 259567"/>
                    <a:gd name="connsiteX43" fmla="*/ 202431 w 205281"/>
                    <a:gd name="connsiteY43" fmla="*/ 45254 h 259567"/>
                    <a:gd name="connsiteX44" fmla="*/ 200050 w 205281"/>
                    <a:gd name="connsiteY44" fmla="*/ 7154 h 259567"/>
                    <a:gd name="connsiteX45" fmla="*/ 190525 w 205281"/>
                    <a:gd name="connsiteY45" fmla="*/ 4773 h 259567"/>
                    <a:gd name="connsiteX46" fmla="*/ 173856 w 205281"/>
                    <a:gd name="connsiteY46" fmla="*/ 2392 h 259567"/>
                    <a:gd name="connsiteX47" fmla="*/ 152425 w 205281"/>
                    <a:gd name="connsiteY47" fmla="*/ 2392 h 2595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205281" h="259567">
                      <a:moveTo>
                        <a:pt x="152425" y="2392"/>
                      </a:moveTo>
                      <a:lnTo>
                        <a:pt x="152425" y="2392"/>
                      </a:lnTo>
                      <a:cubicBezTo>
                        <a:pt x="146869" y="6361"/>
                        <a:pt x="140859" y="9762"/>
                        <a:pt x="135756" y="14298"/>
                      </a:cubicBezTo>
                      <a:cubicBezTo>
                        <a:pt x="122886" y="25738"/>
                        <a:pt x="140964" y="18950"/>
                        <a:pt x="121468" y="23823"/>
                      </a:cubicBezTo>
                      <a:cubicBezTo>
                        <a:pt x="116389" y="39063"/>
                        <a:pt x="123373" y="24458"/>
                        <a:pt x="111943" y="33348"/>
                      </a:cubicBezTo>
                      <a:cubicBezTo>
                        <a:pt x="106627" y="37483"/>
                        <a:pt x="102418" y="42873"/>
                        <a:pt x="97656" y="47635"/>
                      </a:cubicBezTo>
                      <a:cubicBezTo>
                        <a:pt x="95275" y="50016"/>
                        <a:pt x="93779" y="53962"/>
                        <a:pt x="90512" y="54779"/>
                      </a:cubicBezTo>
                      <a:lnTo>
                        <a:pt x="80987" y="57160"/>
                      </a:lnTo>
                      <a:cubicBezTo>
                        <a:pt x="72195" y="70350"/>
                        <a:pt x="78976" y="58060"/>
                        <a:pt x="73843" y="78592"/>
                      </a:cubicBezTo>
                      <a:cubicBezTo>
                        <a:pt x="72625" y="83462"/>
                        <a:pt x="70668" y="88117"/>
                        <a:pt x="69081" y="92879"/>
                      </a:cubicBezTo>
                      <a:cubicBezTo>
                        <a:pt x="68287" y="95260"/>
                        <a:pt x="67823" y="97778"/>
                        <a:pt x="66700" y="100023"/>
                      </a:cubicBezTo>
                      <a:cubicBezTo>
                        <a:pt x="65112" y="103198"/>
                        <a:pt x="63335" y="106285"/>
                        <a:pt x="61937" y="109548"/>
                      </a:cubicBezTo>
                      <a:cubicBezTo>
                        <a:pt x="60948" y="111855"/>
                        <a:pt x="60948" y="114603"/>
                        <a:pt x="59556" y="116692"/>
                      </a:cubicBezTo>
                      <a:cubicBezTo>
                        <a:pt x="52787" y="126846"/>
                        <a:pt x="54004" y="121849"/>
                        <a:pt x="45268" y="126217"/>
                      </a:cubicBezTo>
                      <a:cubicBezTo>
                        <a:pt x="42709" y="127497"/>
                        <a:pt x="40506" y="129392"/>
                        <a:pt x="38125" y="130979"/>
                      </a:cubicBezTo>
                      <a:cubicBezTo>
                        <a:pt x="34328" y="136675"/>
                        <a:pt x="32051" y="141100"/>
                        <a:pt x="26218" y="145267"/>
                      </a:cubicBezTo>
                      <a:cubicBezTo>
                        <a:pt x="23329" y="147330"/>
                        <a:pt x="19868" y="148442"/>
                        <a:pt x="16693" y="150029"/>
                      </a:cubicBezTo>
                      <a:cubicBezTo>
                        <a:pt x="14312" y="152410"/>
                        <a:pt x="11418" y="154371"/>
                        <a:pt x="9550" y="157173"/>
                      </a:cubicBezTo>
                      <a:cubicBezTo>
                        <a:pt x="8158" y="159262"/>
                        <a:pt x="8291" y="162072"/>
                        <a:pt x="7168" y="164317"/>
                      </a:cubicBezTo>
                      <a:cubicBezTo>
                        <a:pt x="5888" y="166876"/>
                        <a:pt x="3993" y="169079"/>
                        <a:pt x="2406" y="171460"/>
                      </a:cubicBezTo>
                      <a:cubicBezTo>
                        <a:pt x="1612" y="177810"/>
                        <a:pt x="-241" y="184116"/>
                        <a:pt x="25" y="190510"/>
                      </a:cubicBezTo>
                      <a:cubicBezTo>
                        <a:pt x="1801" y="233130"/>
                        <a:pt x="3381" y="215900"/>
                        <a:pt x="7168" y="240517"/>
                      </a:cubicBezTo>
                      <a:cubicBezTo>
                        <a:pt x="8141" y="246842"/>
                        <a:pt x="8756" y="253217"/>
                        <a:pt x="9550" y="259567"/>
                      </a:cubicBezTo>
                      <a:cubicBezTo>
                        <a:pt x="12725" y="258773"/>
                        <a:pt x="16067" y="258474"/>
                        <a:pt x="19075" y="257185"/>
                      </a:cubicBezTo>
                      <a:cubicBezTo>
                        <a:pt x="21705" y="256058"/>
                        <a:pt x="23733" y="253843"/>
                        <a:pt x="26218" y="252423"/>
                      </a:cubicBezTo>
                      <a:cubicBezTo>
                        <a:pt x="29300" y="250662"/>
                        <a:pt x="32419" y="248906"/>
                        <a:pt x="35743" y="247660"/>
                      </a:cubicBezTo>
                      <a:cubicBezTo>
                        <a:pt x="38807" y="246511"/>
                        <a:pt x="42121" y="246178"/>
                        <a:pt x="45268" y="245279"/>
                      </a:cubicBezTo>
                      <a:cubicBezTo>
                        <a:pt x="63038" y="240202"/>
                        <a:pt x="39014" y="244386"/>
                        <a:pt x="73843" y="240517"/>
                      </a:cubicBezTo>
                      <a:cubicBezTo>
                        <a:pt x="103672" y="233057"/>
                        <a:pt x="66558" y="242597"/>
                        <a:pt x="90512" y="235754"/>
                      </a:cubicBezTo>
                      <a:cubicBezTo>
                        <a:pt x="93659" y="234855"/>
                        <a:pt x="96862" y="234167"/>
                        <a:pt x="100037" y="233373"/>
                      </a:cubicBezTo>
                      <a:lnTo>
                        <a:pt x="107181" y="211942"/>
                      </a:lnTo>
                      <a:cubicBezTo>
                        <a:pt x="107975" y="209561"/>
                        <a:pt x="108170" y="206886"/>
                        <a:pt x="109562" y="204798"/>
                      </a:cubicBezTo>
                      <a:cubicBezTo>
                        <a:pt x="121167" y="187392"/>
                        <a:pt x="107002" y="209278"/>
                        <a:pt x="119087" y="188129"/>
                      </a:cubicBezTo>
                      <a:cubicBezTo>
                        <a:pt x="120507" y="185644"/>
                        <a:pt x="122186" y="183314"/>
                        <a:pt x="123850" y="180985"/>
                      </a:cubicBezTo>
                      <a:cubicBezTo>
                        <a:pt x="126157" y="177756"/>
                        <a:pt x="128993" y="174888"/>
                        <a:pt x="130993" y="171460"/>
                      </a:cubicBezTo>
                      <a:cubicBezTo>
                        <a:pt x="159174" y="123148"/>
                        <a:pt x="123603" y="177781"/>
                        <a:pt x="150043" y="138123"/>
                      </a:cubicBezTo>
                      <a:lnTo>
                        <a:pt x="154806" y="130979"/>
                      </a:lnTo>
                      <a:cubicBezTo>
                        <a:pt x="156393" y="128598"/>
                        <a:pt x="157187" y="125422"/>
                        <a:pt x="159568" y="123835"/>
                      </a:cubicBezTo>
                      <a:cubicBezTo>
                        <a:pt x="165919" y="119601"/>
                        <a:pt x="168919" y="118277"/>
                        <a:pt x="173856" y="111929"/>
                      </a:cubicBezTo>
                      <a:cubicBezTo>
                        <a:pt x="177370" y="107411"/>
                        <a:pt x="183381" y="97642"/>
                        <a:pt x="183381" y="97642"/>
                      </a:cubicBezTo>
                      <a:lnTo>
                        <a:pt x="190525" y="76210"/>
                      </a:lnTo>
                      <a:lnTo>
                        <a:pt x="192906" y="69067"/>
                      </a:lnTo>
                      <a:cubicBezTo>
                        <a:pt x="193700" y="66686"/>
                        <a:pt x="194164" y="64168"/>
                        <a:pt x="195287" y="61923"/>
                      </a:cubicBezTo>
                      <a:cubicBezTo>
                        <a:pt x="201173" y="50153"/>
                        <a:pt x="198928" y="55766"/>
                        <a:pt x="202431" y="45254"/>
                      </a:cubicBezTo>
                      <a:cubicBezTo>
                        <a:pt x="202895" y="39689"/>
                        <a:pt x="209908" y="15369"/>
                        <a:pt x="200050" y="7154"/>
                      </a:cubicBezTo>
                      <a:cubicBezTo>
                        <a:pt x="197536" y="5059"/>
                        <a:pt x="193700" y="5567"/>
                        <a:pt x="190525" y="4773"/>
                      </a:cubicBezTo>
                      <a:cubicBezTo>
                        <a:pt x="179581" y="-2523"/>
                        <a:pt x="187389" y="136"/>
                        <a:pt x="173856" y="2392"/>
                      </a:cubicBezTo>
                      <a:cubicBezTo>
                        <a:pt x="167544" y="3444"/>
                        <a:pt x="155997" y="2392"/>
                        <a:pt x="152425" y="2392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7" name="Freeform 156"/>
                <p:cNvSpPr/>
                <p:nvPr/>
              </p:nvSpPr>
              <p:spPr>
                <a:xfrm>
                  <a:off x="7146132" y="2564019"/>
                  <a:ext cx="238517" cy="301678"/>
                </a:xfrm>
                <a:custGeom>
                  <a:avLst/>
                  <a:gdLst>
                    <a:gd name="connsiteX0" fmla="*/ 0 w 214313"/>
                    <a:gd name="connsiteY0" fmla="*/ 97631 h 278606"/>
                    <a:gd name="connsiteX1" fmla="*/ 0 w 214313"/>
                    <a:gd name="connsiteY1" fmla="*/ 97631 h 278606"/>
                    <a:gd name="connsiteX2" fmla="*/ 21432 w 214313"/>
                    <a:gd name="connsiteY2" fmla="*/ 95250 h 278606"/>
                    <a:gd name="connsiteX3" fmla="*/ 33338 w 214313"/>
                    <a:gd name="connsiteY3" fmla="*/ 92869 h 278606"/>
                    <a:gd name="connsiteX4" fmla="*/ 35719 w 214313"/>
                    <a:gd name="connsiteY4" fmla="*/ 85725 h 278606"/>
                    <a:gd name="connsiteX5" fmla="*/ 40482 w 214313"/>
                    <a:gd name="connsiteY5" fmla="*/ 78581 h 278606"/>
                    <a:gd name="connsiteX6" fmla="*/ 35719 w 214313"/>
                    <a:gd name="connsiteY6" fmla="*/ 54769 h 278606"/>
                    <a:gd name="connsiteX7" fmla="*/ 30957 w 214313"/>
                    <a:gd name="connsiteY7" fmla="*/ 47625 h 278606"/>
                    <a:gd name="connsiteX8" fmla="*/ 23813 w 214313"/>
                    <a:gd name="connsiteY8" fmla="*/ 52388 h 278606"/>
                    <a:gd name="connsiteX9" fmla="*/ 19050 w 214313"/>
                    <a:gd name="connsiteY9" fmla="*/ 80963 h 278606"/>
                    <a:gd name="connsiteX10" fmla="*/ 33338 w 214313"/>
                    <a:gd name="connsiteY10" fmla="*/ 83344 h 278606"/>
                    <a:gd name="connsiteX11" fmla="*/ 54769 w 214313"/>
                    <a:gd name="connsiteY11" fmla="*/ 80963 h 278606"/>
                    <a:gd name="connsiteX12" fmla="*/ 66675 w 214313"/>
                    <a:gd name="connsiteY12" fmla="*/ 78581 h 278606"/>
                    <a:gd name="connsiteX13" fmla="*/ 142875 w 214313"/>
                    <a:gd name="connsiteY13" fmla="*/ 73819 h 278606"/>
                    <a:gd name="connsiteX14" fmla="*/ 150019 w 214313"/>
                    <a:gd name="connsiteY14" fmla="*/ 71438 h 278606"/>
                    <a:gd name="connsiteX15" fmla="*/ 166688 w 214313"/>
                    <a:gd name="connsiteY15" fmla="*/ 66675 h 278606"/>
                    <a:gd name="connsiteX16" fmla="*/ 173832 w 214313"/>
                    <a:gd name="connsiteY16" fmla="*/ 61913 h 278606"/>
                    <a:gd name="connsiteX17" fmla="*/ 176213 w 214313"/>
                    <a:gd name="connsiteY17" fmla="*/ 50006 h 278606"/>
                    <a:gd name="connsiteX18" fmla="*/ 178594 w 214313"/>
                    <a:gd name="connsiteY18" fmla="*/ 42863 h 278606"/>
                    <a:gd name="connsiteX19" fmla="*/ 180975 w 214313"/>
                    <a:gd name="connsiteY19" fmla="*/ 33338 h 278606"/>
                    <a:gd name="connsiteX20" fmla="*/ 188119 w 214313"/>
                    <a:gd name="connsiteY20" fmla="*/ 19050 h 278606"/>
                    <a:gd name="connsiteX21" fmla="*/ 197644 w 214313"/>
                    <a:gd name="connsiteY21" fmla="*/ 14288 h 278606"/>
                    <a:gd name="connsiteX22" fmla="*/ 214313 w 214313"/>
                    <a:gd name="connsiteY22" fmla="*/ 4763 h 278606"/>
                    <a:gd name="connsiteX23" fmla="*/ 204788 w 214313"/>
                    <a:gd name="connsiteY23" fmla="*/ 0 h 278606"/>
                    <a:gd name="connsiteX24" fmla="*/ 185738 w 214313"/>
                    <a:gd name="connsiteY24" fmla="*/ 11906 h 278606"/>
                    <a:gd name="connsiteX25" fmla="*/ 176213 w 214313"/>
                    <a:gd name="connsiteY25" fmla="*/ 16669 h 278606"/>
                    <a:gd name="connsiteX26" fmla="*/ 154782 w 214313"/>
                    <a:gd name="connsiteY26" fmla="*/ 33338 h 278606"/>
                    <a:gd name="connsiteX27" fmla="*/ 150019 w 214313"/>
                    <a:gd name="connsiteY27" fmla="*/ 42863 h 278606"/>
                    <a:gd name="connsiteX28" fmla="*/ 147638 w 214313"/>
                    <a:gd name="connsiteY28" fmla="*/ 52388 h 278606"/>
                    <a:gd name="connsiteX29" fmla="*/ 142875 w 214313"/>
                    <a:gd name="connsiteY29" fmla="*/ 59531 h 278606"/>
                    <a:gd name="connsiteX30" fmla="*/ 145257 w 214313"/>
                    <a:gd name="connsiteY30" fmla="*/ 66675 h 278606"/>
                    <a:gd name="connsiteX31" fmla="*/ 171450 w 214313"/>
                    <a:gd name="connsiteY31" fmla="*/ 78581 h 278606"/>
                    <a:gd name="connsiteX32" fmla="*/ 176213 w 214313"/>
                    <a:gd name="connsiteY32" fmla="*/ 107156 h 278606"/>
                    <a:gd name="connsiteX33" fmla="*/ 185738 w 214313"/>
                    <a:gd name="connsiteY33" fmla="*/ 121444 h 278606"/>
                    <a:gd name="connsiteX34" fmla="*/ 195263 w 214313"/>
                    <a:gd name="connsiteY34" fmla="*/ 142875 h 278606"/>
                    <a:gd name="connsiteX35" fmla="*/ 207169 w 214313"/>
                    <a:gd name="connsiteY35" fmla="*/ 164306 h 278606"/>
                    <a:gd name="connsiteX36" fmla="*/ 209550 w 214313"/>
                    <a:gd name="connsiteY36" fmla="*/ 178594 h 278606"/>
                    <a:gd name="connsiteX37" fmla="*/ 211932 w 214313"/>
                    <a:gd name="connsiteY37" fmla="*/ 185738 h 278606"/>
                    <a:gd name="connsiteX38" fmla="*/ 209550 w 214313"/>
                    <a:gd name="connsiteY38" fmla="*/ 219075 h 278606"/>
                    <a:gd name="connsiteX39" fmla="*/ 204788 w 214313"/>
                    <a:gd name="connsiteY39" fmla="*/ 233363 h 278606"/>
                    <a:gd name="connsiteX40" fmla="*/ 190500 w 214313"/>
                    <a:gd name="connsiteY40" fmla="*/ 245269 h 278606"/>
                    <a:gd name="connsiteX41" fmla="*/ 176213 w 214313"/>
                    <a:gd name="connsiteY41" fmla="*/ 250031 h 278606"/>
                    <a:gd name="connsiteX42" fmla="*/ 161925 w 214313"/>
                    <a:gd name="connsiteY42" fmla="*/ 259556 h 278606"/>
                    <a:gd name="connsiteX43" fmla="*/ 138113 w 214313"/>
                    <a:gd name="connsiteY43" fmla="*/ 273844 h 278606"/>
                    <a:gd name="connsiteX44" fmla="*/ 123825 w 214313"/>
                    <a:gd name="connsiteY44" fmla="*/ 278606 h 278606"/>
                    <a:gd name="connsiteX45" fmla="*/ 109538 w 214313"/>
                    <a:gd name="connsiteY45" fmla="*/ 266700 h 278606"/>
                    <a:gd name="connsiteX46" fmla="*/ 100013 w 214313"/>
                    <a:gd name="connsiteY46" fmla="*/ 259556 h 278606"/>
                    <a:gd name="connsiteX47" fmla="*/ 92869 w 214313"/>
                    <a:gd name="connsiteY47" fmla="*/ 252413 h 278606"/>
                    <a:gd name="connsiteX48" fmla="*/ 85725 w 214313"/>
                    <a:gd name="connsiteY48" fmla="*/ 247650 h 278606"/>
                    <a:gd name="connsiteX49" fmla="*/ 76200 w 214313"/>
                    <a:gd name="connsiteY49" fmla="*/ 240506 h 278606"/>
                    <a:gd name="connsiteX50" fmla="*/ 69057 w 214313"/>
                    <a:gd name="connsiteY50" fmla="*/ 216694 h 278606"/>
                    <a:gd name="connsiteX51" fmla="*/ 64294 w 214313"/>
                    <a:gd name="connsiteY51" fmla="*/ 166688 h 278606"/>
                    <a:gd name="connsiteX52" fmla="*/ 61913 w 214313"/>
                    <a:gd name="connsiteY52" fmla="*/ 152400 h 278606"/>
                    <a:gd name="connsiteX53" fmla="*/ 57150 w 214313"/>
                    <a:gd name="connsiteY53" fmla="*/ 145256 h 278606"/>
                    <a:gd name="connsiteX54" fmla="*/ 50007 w 214313"/>
                    <a:gd name="connsiteY54" fmla="*/ 138113 h 278606"/>
                    <a:gd name="connsiteX55" fmla="*/ 26194 w 214313"/>
                    <a:gd name="connsiteY55" fmla="*/ 135731 h 278606"/>
                    <a:gd name="connsiteX56" fmla="*/ 19050 w 214313"/>
                    <a:gd name="connsiteY56" fmla="*/ 100013 h 278606"/>
                    <a:gd name="connsiteX57" fmla="*/ 0 w 214313"/>
                    <a:gd name="connsiteY57" fmla="*/ 97631 h 2786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214313" h="278606">
                      <a:moveTo>
                        <a:pt x="0" y="97631"/>
                      </a:moveTo>
                      <a:lnTo>
                        <a:pt x="0" y="97631"/>
                      </a:lnTo>
                      <a:cubicBezTo>
                        <a:pt x="7144" y="96837"/>
                        <a:pt x="14316" y="96266"/>
                        <a:pt x="21432" y="95250"/>
                      </a:cubicBezTo>
                      <a:cubicBezTo>
                        <a:pt x="25439" y="94678"/>
                        <a:pt x="29971" y="95114"/>
                        <a:pt x="33338" y="92869"/>
                      </a:cubicBezTo>
                      <a:cubicBezTo>
                        <a:pt x="35427" y="91477"/>
                        <a:pt x="34596" y="87970"/>
                        <a:pt x="35719" y="85725"/>
                      </a:cubicBezTo>
                      <a:cubicBezTo>
                        <a:pt x="36999" y="83165"/>
                        <a:pt x="38894" y="80962"/>
                        <a:pt x="40482" y="78581"/>
                      </a:cubicBezTo>
                      <a:cubicBezTo>
                        <a:pt x="38894" y="70644"/>
                        <a:pt x="38100" y="62506"/>
                        <a:pt x="35719" y="54769"/>
                      </a:cubicBezTo>
                      <a:cubicBezTo>
                        <a:pt x="34877" y="52034"/>
                        <a:pt x="33763" y="48186"/>
                        <a:pt x="30957" y="47625"/>
                      </a:cubicBezTo>
                      <a:cubicBezTo>
                        <a:pt x="28151" y="47064"/>
                        <a:pt x="26194" y="50800"/>
                        <a:pt x="23813" y="52388"/>
                      </a:cubicBezTo>
                      <a:cubicBezTo>
                        <a:pt x="23107" y="55921"/>
                        <a:pt x="18156" y="79532"/>
                        <a:pt x="19050" y="80963"/>
                      </a:cubicBezTo>
                      <a:cubicBezTo>
                        <a:pt x="21609" y="85057"/>
                        <a:pt x="28575" y="82550"/>
                        <a:pt x="33338" y="83344"/>
                      </a:cubicBezTo>
                      <a:cubicBezTo>
                        <a:pt x="40482" y="82550"/>
                        <a:pt x="47654" y="81980"/>
                        <a:pt x="54769" y="80963"/>
                      </a:cubicBezTo>
                      <a:cubicBezTo>
                        <a:pt x="58776" y="80391"/>
                        <a:pt x="62650" y="79005"/>
                        <a:pt x="66675" y="78581"/>
                      </a:cubicBezTo>
                      <a:cubicBezTo>
                        <a:pt x="81870" y="76981"/>
                        <a:pt x="130523" y="74505"/>
                        <a:pt x="142875" y="73819"/>
                      </a:cubicBezTo>
                      <a:cubicBezTo>
                        <a:pt x="145256" y="73025"/>
                        <a:pt x="147615" y="72159"/>
                        <a:pt x="150019" y="71438"/>
                      </a:cubicBezTo>
                      <a:cubicBezTo>
                        <a:pt x="155554" y="69777"/>
                        <a:pt x="161323" y="68821"/>
                        <a:pt x="166688" y="66675"/>
                      </a:cubicBezTo>
                      <a:cubicBezTo>
                        <a:pt x="169345" y="65612"/>
                        <a:pt x="171451" y="63500"/>
                        <a:pt x="173832" y="61913"/>
                      </a:cubicBezTo>
                      <a:cubicBezTo>
                        <a:pt x="174626" y="57944"/>
                        <a:pt x="175231" y="53933"/>
                        <a:pt x="176213" y="50006"/>
                      </a:cubicBezTo>
                      <a:cubicBezTo>
                        <a:pt x="176822" y="47571"/>
                        <a:pt x="177905" y="45276"/>
                        <a:pt x="178594" y="42863"/>
                      </a:cubicBezTo>
                      <a:cubicBezTo>
                        <a:pt x="179493" y="39716"/>
                        <a:pt x="180076" y="36485"/>
                        <a:pt x="180975" y="33338"/>
                      </a:cubicBezTo>
                      <a:cubicBezTo>
                        <a:pt x="182295" y="28718"/>
                        <a:pt x="184207" y="22310"/>
                        <a:pt x="188119" y="19050"/>
                      </a:cubicBezTo>
                      <a:cubicBezTo>
                        <a:pt x="190846" y="16778"/>
                        <a:pt x="194562" y="16049"/>
                        <a:pt x="197644" y="14288"/>
                      </a:cubicBezTo>
                      <a:cubicBezTo>
                        <a:pt x="221204" y="825"/>
                        <a:pt x="185531" y="19153"/>
                        <a:pt x="214313" y="4763"/>
                      </a:cubicBezTo>
                      <a:cubicBezTo>
                        <a:pt x="211138" y="3175"/>
                        <a:pt x="208338" y="0"/>
                        <a:pt x="204788" y="0"/>
                      </a:cubicBezTo>
                      <a:cubicBezTo>
                        <a:pt x="193015" y="0"/>
                        <a:pt x="193337" y="6478"/>
                        <a:pt x="185738" y="11906"/>
                      </a:cubicBezTo>
                      <a:cubicBezTo>
                        <a:pt x="182849" y="13969"/>
                        <a:pt x="178985" y="14451"/>
                        <a:pt x="176213" y="16669"/>
                      </a:cubicBezTo>
                      <a:cubicBezTo>
                        <a:pt x="153266" y="35027"/>
                        <a:pt x="170880" y="27970"/>
                        <a:pt x="154782" y="33338"/>
                      </a:cubicBezTo>
                      <a:cubicBezTo>
                        <a:pt x="153194" y="36513"/>
                        <a:pt x="151265" y="39539"/>
                        <a:pt x="150019" y="42863"/>
                      </a:cubicBezTo>
                      <a:cubicBezTo>
                        <a:pt x="148870" y="45927"/>
                        <a:pt x="148927" y="49380"/>
                        <a:pt x="147638" y="52388"/>
                      </a:cubicBezTo>
                      <a:cubicBezTo>
                        <a:pt x="146511" y="55018"/>
                        <a:pt x="144463" y="57150"/>
                        <a:pt x="142875" y="59531"/>
                      </a:cubicBezTo>
                      <a:cubicBezTo>
                        <a:pt x="143669" y="61912"/>
                        <a:pt x="142972" y="65636"/>
                        <a:pt x="145257" y="66675"/>
                      </a:cubicBezTo>
                      <a:cubicBezTo>
                        <a:pt x="174157" y="79812"/>
                        <a:pt x="165695" y="61315"/>
                        <a:pt x="171450" y="78581"/>
                      </a:cubicBezTo>
                      <a:cubicBezTo>
                        <a:pt x="171887" y="82513"/>
                        <a:pt x="172335" y="100175"/>
                        <a:pt x="176213" y="107156"/>
                      </a:cubicBezTo>
                      <a:cubicBezTo>
                        <a:pt x="178993" y="112160"/>
                        <a:pt x="185738" y="121444"/>
                        <a:pt x="185738" y="121444"/>
                      </a:cubicBezTo>
                      <a:cubicBezTo>
                        <a:pt x="191405" y="138446"/>
                        <a:pt x="187715" y="131554"/>
                        <a:pt x="195263" y="142875"/>
                      </a:cubicBezTo>
                      <a:cubicBezTo>
                        <a:pt x="201090" y="160358"/>
                        <a:pt x="196475" y="153613"/>
                        <a:pt x="207169" y="164306"/>
                      </a:cubicBezTo>
                      <a:cubicBezTo>
                        <a:pt x="207963" y="169069"/>
                        <a:pt x="208503" y="173881"/>
                        <a:pt x="209550" y="178594"/>
                      </a:cubicBezTo>
                      <a:cubicBezTo>
                        <a:pt x="210095" y="181044"/>
                        <a:pt x="211932" y="183228"/>
                        <a:pt x="211932" y="185738"/>
                      </a:cubicBezTo>
                      <a:cubicBezTo>
                        <a:pt x="211932" y="196879"/>
                        <a:pt x="211203" y="208058"/>
                        <a:pt x="209550" y="219075"/>
                      </a:cubicBezTo>
                      <a:cubicBezTo>
                        <a:pt x="208805" y="224040"/>
                        <a:pt x="208338" y="229813"/>
                        <a:pt x="204788" y="233363"/>
                      </a:cubicBezTo>
                      <a:cubicBezTo>
                        <a:pt x="200303" y="237847"/>
                        <a:pt x="196466" y="242618"/>
                        <a:pt x="190500" y="245269"/>
                      </a:cubicBezTo>
                      <a:cubicBezTo>
                        <a:pt x="185913" y="247308"/>
                        <a:pt x="176213" y="250031"/>
                        <a:pt x="176213" y="250031"/>
                      </a:cubicBezTo>
                      <a:cubicBezTo>
                        <a:pt x="160357" y="265887"/>
                        <a:pt x="177434" y="250940"/>
                        <a:pt x="161925" y="259556"/>
                      </a:cubicBezTo>
                      <a:cubicBezTo>
                        <a:pt x="147555" y="267539"/>
                        <a:pt x="150977" y="268699"/>
                        <a:pt x="138113" y="273844"/>
                      </a:cubicBezTo>
                      <a:cubicBezTo>
                        <a:pt x="133452" y="275708"/>
                        <a:pt x="123825" y="278606"/>
                        <a:pt x="123825" y="278606"/>
                      </a:cubicBezTo>
                      <a:cubicBezTo>
                        <a:pt x="105638" y="274060"/>
                        <a:pt x="121423" y="280567"/>
                        <a:pt x="109538" y="266700"/>
                      </a:cubicBezTo>
                      <a:cubicBezTo>
                        <a:pt x="106955" y="263687"/>
                        <a:pt x="103026" y="262139"/>
                        <a:pt x="100013" y="259556"/>
                      </a:cubicBezTo>
                      <a:cubicBezTo>
                        <a:pt x="97456" y="257365"/>
                        <a:pt x="95456" y="254569"/>
                        <a:pt x="92869" y="252413"/>
                      </a:cubicBezTo>
                      <a:cubicBezTo>
                        <a:pt x="90670" y="250581"/>
                        <a:pt x="88054" y="249314"/>
                        <a:pt x="85725" y="247650"/>
                      </a:cubicBezTo>
                      <a:cubicBezTo>
                        <a:pt x="82496" y="245343"/>
                        <a:pt x="79375" y="242887"/>
                        <a:pt x="76200" y="240506"/>
                      </a:cubicBezTo>
                      <a:cubicBezTo>
                        <a:pt x="70403" y="223114"/>
                        <a:pt x="72655" y="231089"/>
                        <a:pt x="69057" y="216694"/>
                      </a:cubicBezTo>
                      <a:cubicBezTo>
                        <a:pt x="67469" y="200025"/>
                        <a:pt x="66143" y="183330"/>
                        <a:pt x="64294" y="166688"/>
                      </a:cubicBezTo>
                      <a:cubicBezTo>
                        <a:pt x="63761" y="161889"/>
                        <a:pt x="63440" y="156981"/>
                        <a:pt x="61913" y="152400"/>
                      </a:cubicBezTo>
                      <a:cubicBezTo>
                        <a:pt x="61008" y="149685"/>
                        <a:pt x="58982" y="147455"/>
                        <a:pt x="57150" y="145256"/>
                      </a:cubicBezTo>
                      <a:cubicBezTo>
                        <a:pt x="54994" y="142669"/>
                        <a:pt x="53225" y="139103"/>
                        <a:pt x="50007" y="138113"/>
                      </a:cubicBezTo>
                      <a:cubicBezTo>
                        <a:pt x="42382" y="135767"/>
                        <a:pt x="34132" y="136525"/>
                        <a:pt x="26194" y="135731"/>
                      </a:cubicBezTo>
                      <a:cubicBezTo>
                        <a:pt x="19159" y="114625"/>
                        <a:pt x="21987" y="126433"/>
                        <a:pt x="19050" y="100013"/>
                      </a:cubicBezTo>
                      <a:cubicBezTo>
                        <a:pt x="6407" y="105070"/>
                        <a:pt x="3175" y="98028"/>
                        <a:pt x="0" y="97631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8" name="Freeform 157"/>
                <p:cNvSpPr/>
                <p:nvPr/>
              </p:nvSpPr>
              <p:spPr>
                <a:xfrm>
                  <a:off x="6493663" y="2667000"/>
                  <a:ext cx="147643" cy="257175"/>
                </a:xfrm>
                <a:custGeom>
                  <a:avLst/>
                  <a:gdLst>
                    <a:gd name="connsiteX0" fmla="*/ 126212 w 147643"/>
                    <a:gd name="connsiteY0" fmla="*/ 0 h 257175"/>
                    <a:gd name="connsiteX1" fmla="*/ 126212 w 147643"/>
                    <a:gd name="connsiteY1" fmla="*/ 0 h 257175"/>
                    <a:gd name="connsiteX2" fmla="*/ 64300 w 147643"/>
                    <a:gd name="connsiteY2" fmla="*/ 7144 h 257175"/>
                    <a:gd name="connsiteX3" fmla="*/ 54775 w 147643"/>
                    <a:gd name="connsiteY3" fmla="*/ 28575 h 257175"/>
                    <a:gd name="connsiteX4" fmla="*/ 45250 w 147643"/>
                    <a:gd name="connsiteY4" fmla="*/ 30956 h 257175"/>
                    <a:gd name="connsiteX5" fmla="*/ 23818 w 147643"/>
                    <a:gd name="connsiteY5" fmla="*/ 45244 h 257175"/>
                    <a:gd name="connsiteX6" fmla="*/ 16675 w 147643"/>
                    <a:gd name="connsiteY6" fmla="*/ 50006 h 257175"/>
                    <a:gd name="connsiteX7" fmla="*/ 2387 w 147643"/>
                    <a:gd name="connsiteY7" fmla="*/ 47625 h 257175"/>
                    <a:gd name="connsiteX8" fmla="*/ 6 w 147643"/>
                    <a:gd name="connsiteY8" fmla="*/ 54769 h 257175"/>
                    <a:gd name="connsiteX9" fmla="*/ 2387 w 147643"/>
                    <a:gd name="connsiteY9" fmla="*/ 85725 h 257175"/>
                    <a:gd name="connsiteX10" fmla="*/ 11912 w 147643"/>
                    <a:gd name="connsiteY10" fmla="*/ 100013 h 257175"/>
                    <a:gd name="connsiteX11" fmla="*/ 16675 w 147643"/>
                    <a:gd name="connsiteY11" fmla="*/ 147638 h 257175"/>
                    <a:gd name="connsiteX12" fmla="*/ 21437 w 147643"/>
                    <a:gd name="connsiteY12" fmla="*/ 173831 h 257175"/>
                    <a:gd name="connsiteX13" fmla="*/ 26200 w 147643"/>
                    <a:gd name="connsiteY13" fmla="*/ 204788 h 257175"/>
                    <a:gd name="connsiteX14" fmla="*/ 30962 w 147643"/>
                    <a:gd name="connsiteY14" fmla="*/ 211931 h 257175"/>
                    <a:gd name="connsiteX15" fmla="*/ 38106 w 147643"/>
                    <a:gd name="connsiteY15" fmla="*/ 226219 h 257175"/>
                    <a:gd name="connsiteX16" fmla="*/ 47631 w 147643"/>
                    <a:gd name="connsiteY16" fmla="*/ 230981 h 257175"/>
                    <a:gd name="connsiteX17" fmla="*/ 54775 w 147643"/>
                    <a:gd name="connsiteY17" fmla="*/ 235744 h 257175"/>
                    <a:gd name="connsiteX18" fmla="*/ 61918 w 147643"/>
                    <a:gd name="connsiteY18" fmla="*/ 242888 h 257175"/>
                    <a:gd name="connsiteX19" fmla="*/ 69062 w 147643"/>
                    <a:gd name="connsiteY19" fmla="*/ 245269 h 257175"/>
                    <a:gd name="connsiteX20" fmla="*/ 78587 w 147643"/>
                    <a:gd name="connsiteY20" fmla="*/ 250031 h 257175"/>
                    <a:gd name="connsiteX21" fmla="*/ 92875 w 147643"/>
                    <a:gd name="connsiteY21" fmla="*/ 254794 h 257175"/>
                    <a:gd name="connsiteX22" fmla="*/ 100018 w 147643"/>
                    <a:gd name="connsiteY22" fmla="*/ 257175 h 257175"/>
                    <a:gd name="connsiteX23" fmla="*/ 116687 w 147643"/>
                    <a:gd name="connsiteY23" fmla="*/ 252413 h 257175"/>
                    <a:gd name="connsiteX24" fmla="*/ 130975 w 147643"/>
                    <a:gd name="connsiteY24" fmla="*/ 245269 h 257175"/>
                    <a:gd name="connsiteX25" fmla="*/ 133356 w 147643"/>
                    <a:gd name="connsiteY25" fmla="*/ 238125 h 257175"/>
                    <a:gd name="connsiteX26" fmla="*/ 138118 w 147643"/>
                    <a:gd name="connsiteY26" fmla="*/ 230981 h 257175"/>
                    <a:gd name="connsiteX27" fmla="*/ 142881 w 147643"/>
                    <a:gd name="connsiteY27" fmla="*/ 216694 h 257175"/>
                    <a:gd name="connsiteX28" fmla="*/ 142881 w 147643"/>
                    <a:gd name="connsiteY28" fmla="*/ 138113 h 257175"/>
                    <a:gd name="connsiteX29" fmla="*/ 145262 w 147643"/>
                    <a:gd name="connsiteY29" fmla="*/ 130969 h 257175"/>
                    <a:gd name="connsiteX30" fmla="*/ 142881 w 147643"/>
                    <a:gd name="connsiteY30" fmla="*/ 123825 h 257175"/>
                    <a:gd name="connsiteX31" fmla="*/ 147643 w 147643"/>
                    <a:gd name="connsiteY31" fmla="*/ 104775 h 257175"/>
                    <a:gd name="connsiteX32" fmla="*/ 145262 w 147643"/>
                    <a:gd name="connsiteY32" fmla="*/ 69056 h 257175"/>
                    <a:gd name="connsiteX33" fmla="*/ 142881 w 147643"/>
                    <a:gd name="connsiteY33" fmla="*/ 61913 h 257175"/>
                    <a:gd name="connsiteX34" fmla="*/ 138118 w 147643"/>
                    <a:gd name="connsiteY34" fmla="*/ 33338 h 257175"/>
                    <a:gd name="connsiteX35" fmla="*/ 135737 w 147643"/>
                    <a:gd name="connsiteY35" fmla="*/ 9525 h 257175"/>
                    <a:gd name="connsiteX36" fmla="*/ 126212 w 147643"/>
                    <a:gd name="connsiteY36" fmla="*/ 0 h 25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147643" h="257175">
                      <a:moveTo>
                        <a:pt x="126212" y="0"/>
                      </a:moveTo>
                      <a:lnTo>
                        <a:pt x="126212" y="0"/>
                      </a:lnTo>
                      <a:cubicBezTo>
                        <a:pt x="68943" y="4980"/>
                        <a:pt x="88828" y="-1032"/>
                        <a:pt x="64300" y="7144"/>
                      </a:cubicBezTo>
                      <a:cubicBezTo>
                        <a:pt x="62560" y="17581"/>
                        <a:pt x="64498" y="23019"/>
                        <a:pt x="54775" y="28575"/>
                      </a:cubicBezTo>
                      <a:cubicBezTo>
                        <a:pt x="51934" y="30199"/>
                        <a:pt x="48425" y="30162"/>
                        <a:pt x="45250" y="30956"/>
                      </a:cubicBezTo>
                      <a:lnTo>
                        <a:pt x="23818" y="45244"/>
                      </a:lnTo>
                      <a:lnTo>
                        <a:pt x="16675" y="50006"/>
                      </a:lnTo>
                      <a:cubicBezTo>
                        <a:pt x="11912" y="49212"/>
                        <a:pt x="7030" y="46298"/>
                        <a:pt x="2387" y="47625"/>
                      </a:cubicBezTo>
                      <a:cubicBezTo>
                        <a:pt x="-27" y="48315"/>
                        <a:pt x="6" y="52259"/>
                        <a:pt x="6" y="54769"/>
                      </a:cubicBezTo>
                      <a:cubicBezTo>
                        <a:pt x="6" y="65118"/>
                        <a:pt x="-247" y="75717"/>
                        <a:pt x="2387" y="85725"/>
                      </a:cubicBezTo>
                      <a:cubicBezTo>
                        <a:pt x="3844" y="91260"/>
                        <a:pt x="11912" y="100013"/>
                        <a:pt x="11912" y="100013"/>
                      </a:cubicBezTo>
                      <a:cubicBezTo>
                        <a:pt x="13373" y="117551"/>
                        <a:pt x="14079" y="130764"/>
                        <a:pt x="16675" y="147638"/>
                      </a:cubicBezTo>
                      <a:cubicBezTo>
                        <a:pt x="19922" y="168744"/>
                        <a:pt x="18487" y="150225"/>
                        <a:pt x="21437" y="173831"/>
                      </a:cubicBezTo>
                      <a:cubicBezTo>
                        <a:pt x="22349" y="181127"/>
                        <a:pt x="21836" y="196060"/>
                        <a:pt x="26200" y="204788"/>
                      </a:cubicBezTo>
                      <a:cubicBezTo>
                        <a:pt x="27480" y="207347"/>
                        <a:pt x="29375" y="209550"/>
                        <a:pt x="30962" y="211931"/>
                      </a:cubicBezTo>
                      <a:cubicBezTo>
                        <a:pt x="32587" y="216808"/>
                        <a:pt x="33844" y="222668"/>
                        <a:pt x="38106" y="226219"/>
                      </a:cubicBezTo>
                      <a:cubicBezTo>
                        <a:pt x="40833" y="228491"/>
                        <a:pt x="44549" y="229220"/>
                        <a:pt x="47631" y="230981"/>
                      </a:cubicBezTo>
                      <a:cubicBezTo>
                        <a:pt x="50116" y="232401"/>
                        <a:pt x="52576" y="233912"/>
                        <a:pt x="54775" y="235744"/>
                      </a:cubicBezTo>
                      <a:cubicBezTo>
                        <a:pt x="57362" y="237900"/>
                        <a:pt x="59116" y="241020"/>
                        <a:pt x="61918" y="242888"/>
                      </a:cubicBezTo>
                      <a:cubicBezTo>
                        <a:pt x="64007" y="244280"/>
                        <a:pt x="66755" y="244280"/>
                        <a:pt x="69062" y="245269"/>
                      </a:cubicBezTo>
                      <a:cubicBezTo>
                        <a:pt x="72325" y="246667"/>
                        <a:pt x="75291" y="248713"/>
                        <a:pt x="78587" y="250031"/>
                      </a:cubicBezTo>
                      <a:cubicBezTo>
                        <a:pt x="83248" y="251895"/>
                        <a:pt x="88112" y="253206"/>
                        <a:pt x="92875" y="254794"/>
                      </a:cubicBezTo>
                      <a:lnTo>
                        <a:pt x="100018" y="257175"/>
                      </a:lnTo>
                      <a:cubicBezTo>
                        <a:pt x="103068" y="256412"/>
                        <a:pt x="113272" y="254121"/>
                        <a:pt x="116687" y="252413"/>
                      </a:cubicBezTo>
                      <a:cubicBezTo>
                        <a:pt x="135152" y="243181"/>
                        <a:pt x="113019" y="251254"/>
                        <a:pt x="130975" y="245269"/>
                      </a:cubicBezTo>
                      <a:cubicBezTo>
                        <a:pt x="131769" y="242888"/>
                        <a:pt x="132234" y="240370"/>
                        <a:pt x="133356" y="238125"/>
                      </a:cubicBezTo>
                      <a:cubicBezTo>
                        <a:pt x="134636" y="235565"/>
                        <a:pt x="136956" y="233596"/>
                        <a:pt x="138118" y="230981"/>
                      </a:cubicBezTo>
                      <a:cubicBezTo>
                        <a:pt x="140157" y="226394"/>
                        <a:pt x="142881" y="216694"/>
                        <a:pt x="142881" y="216694"/>
                      </a:cubicBezTo>
                      <a:cubicBezTo>
                        <a:pt x="140726" y="177905"/>
                        <a:pt x="138808" y="174777"/>
                        <a:pt x="142881" y="138113"/>
                      </a:cubicBezTo>
                      <a:cubicBezTo>
                        <a:pt x="143158" y="135618"/>
                        <a:pt x="144468" y="133350"/>
                        <a:pt x="145262" y="130969"/>
                      </a:cubicBezTo>
                      <a:cubicBezTo>
                        <a:pt x="144468" y="128588"/>
                        <a:pt x="142881" y="126335"/>
                        <a:pt x="142881" y="123825"/>
                      </a:cubicBezTo>
                      <a:cubicBezTo>
                        <a:pt x="142881" y="118079"/>
                        <a:pt x="145764" y="110412"/>
                        <a:pt x="147643" y="104775"/>
                      </a:cubicBezTo>
                      <a:cubicBezTo>
                        <a:pt x="146849" y="92869"/>
                        <a:pt x="146580" y="80916"/>
                        <a:pt x="145262" y="69056"/>
                      </a:cubicBezTo>
                      <a:cubicBezTo>
                        <a:pt x="144985" y="66562"/>
                        <a:pt x="143490" y="64348"/>
                        <a:pt x="142881" y="61913"/>
                      </a:cubicBezTo>
                      <a:cubicBezTo>
                        <a:pt x="140885" y="53928"/>
                        <a:pt x="139013" y="40943"/>
                        <a:pt x="138118" y="33338"/>
                      </a:cubicBezTo>
                      <a:cubicBezTo>
                        <a:pt x="137186" y="25415"/>
                        <a:pt x="138260" y="17093"/>
                        <a:pt x="135737" y="9525"/>
                      </a:cubicBezTo>
                      <a:cubicBezTo>
                        <a:pt x="133709" y="3442"/>
                        <a:pt x="127799" y="1587"/>
                        <a:pt x="126212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9" name="Freeform 158"/>
                <p:cNvSpPr/>
                <p:nvPr/>
              </p:nvSpPr>
              <p:spPr>
                <a:xfrm>
                  <a:off x="6648450" y="2700037"/>
                  <a:ext cx="166688" cy="224138"/>
                </a:xfrm>
                <a:custGeom>
                  <a:avLst/>
                  <a:gdLst>
                    <a:gd name="connsiteX0" fmla="*/ 2381 w 166688"/>
                    <a:gd name="connsiteY0" fmla="*/ 38401 h 224138"/>
                    <a:gd name="connsiteX1" fmla="*/ 2381 w 166688"/>
                    <a:gd name="connsiteY1" fmla="*/ 38401 h 224138"/>
                    <a:gd name="connsiteX2" fmla="*/ 61913 w 166688"/>
                    <a:gd name="connsiteY2" fmla="*/ 38401 h 224138"/>
                    <a:gd name="connsiteX3" fmla="*/ 66675 w 166688"/>
                    <a:gd name="connsiteY3" fmla="*/ 45544 h 224138"/>
                    <a:gd name="connsiteX4" fmla="*/ 73819 w 166688"/>
                    <a:gd name="connsiteY4" fmla="*/ 52688 h 224138"/>
                    <a:gd name="connsiteX5" fmla="*/ 90488 w 166688"/>
                    <a:gd name="connsiteY5" fmla="*/ 62213 h 224138"/>
                    <a:gd name="connsiteX6" fmla="*/ 97631 w 166688"/>
                    <a:gd name="connsiteY6" fmla="*/ 64594 h 224138"/>
                    <a:gd name="connsiteX7" fmla="*/ 107156 w 166688"/>
                    <a:gd name="connsiteY7" fmla="*/ 69357 h 224138"/>
                    <a:gd name="connsiteX8" fmla="*/ 111919 w 166688"/>
                    <a:gd name="connsiteY8" fmla="*/ 59832 h 224138"/>
                    <a:gd name="connsiteX9" fmla="*/ 114300 w 166688"/>
                    <a:gd name="connsiteY9" fmla="*/ 52688 h 224138"/>
                    <a:gd name="connsiteX10" fmla="*/ 107156 w 166688"/>
                    <a:gd name="connsiteY10" fmla="*/ 50307 h 224138"/>
                    <a:gd name="connsiteX11" fmla="*/ 121444 w 166688"/>
                    <a:gd name="connsiteY11" fmla="*/ 40782 h 224138"/>
                    <a:gd name="connsiteX12" fmla="*/ 128588 w 166688"/>
                    <a:gd name="connsiteY12" fmla="*/ 33638 h 224138"/>
                    <a:gd name="connsiteX13" fmla="*/ 142875 w 166688"/>
                    <a:gd name="connsiteY13" fmla="*/ 19351 h 224138"/>
                    <a:gd name="connsiteX14" fmla="*/ 145256 w 166688"/>
                    <a:gd name="connsiteY14" fmla="*/ 12207 h 224138"/>
                    <a:gd name="connsiteX15" fmla="*/ 147638 w 166688"/>
                    <a:gd name="connsiteY15" fmla="*/ 301 h 224138"/>
                    <a:gd name="connsiteX16" fmla="*/ 150019 w 166688"/>
                    <a:gd name="connsiteY16" fmla="*/ 7444 h 224138"/>
                    <a:gd name="connsiteX17" fmla="*/ 152400 w 166688"/>
                    <a:gd name="connsiteY17" fmla="*/ 69357 h 224138"/>
                    <a:gd name="connsiteX18" fmla="*/ 157163 w 166688"/>
                    <a:gd name="connsiteY18" fmla="*/ 76501 h 224138"/>
                    <a:gd name="connsiteX19" fmla="*/ 159544 w 166688"/>
                    <a:gd name="connsiteY19" fmla="*/ 83644 h 224138"/>
                    <a:gd name="connsiteX20" fmla="*/ 161925 w 166688"/>
                    <a:gd name="connsiteY20" fmla="*/ 112219 h 224138"/>
                    <a:gd name="connsiteX21" fmla="*/ 166688 w 166688"/>
                    <a:gd name="connsiteY21" fmla="*/ 126507 h 224138"/>
                    <a:gd name="connsiteX22" fmla="*/ 161925 w 166688"/>
                    <a:gd name="connsiteY22" fmla="*/ 171751 h 224138"/>
                    <a:gd name="connsiteX23" fmla="*/ 157163 w 166688"/>
                    <a:gd name="connsiteY23" fmla="*/ 181276 h 224138"/>
                    <a:gd name="connsiteX24" fmla="*/ 154781 w 166688"/>
                    <a:gd name="connsiteY24" fmla="*/ 188419 h 224138"/>
                    <a:gd name="connsiteX25" fmla="*/ 142875 w 166688"/>
                    <a:gd name="connsiteY25" fmla="*/ 202707 h 224138"/>
                    <a:gd name="connsiteX26" fmla="*/ 128588 w 166688"/>
                    <a:gd name="connsiteY26" fmla="*/ 207469 h 224138"/>
                    <a:gd name="connsiteX27" fmla="*/ 121444 w 166688"/>
                    <a:gd name="connsiteY27" fmla="*/ 209851 h 224138"/>
                    <a:gd name="connsiteX28" fmla="*/ 107156 w 166688"/>
                    <a:gd name="connsiteY28" fmla="*/ 216994 h 224138"/>
                    <a:gd name="connsiteX29" fmla="*/ 97631 w 166688"/>
                    <a:gd name="connsiteY29" fmla="*/ 219376 h 224138"/>
                    <a:gd name="connsiteX30" fmla="*/ 83344 w 166688"/>
                    <a:gd name="connsiteY30" fmla="*/ 224138 h 224138"/>
                    <a:gd name="connsiteX31" fmla="*/ 35719 w 166688"/>
                    <a:gd name="connsiteY31" fmla="*/ 219376 h 224138"/>
                    <a:gd name="connsiteX32" fmla="*/ 30956 w 166688"/>
                    <a:gd name="connsiteY32" fmla="*/ 205088 h 224138"/>
                    <a:gd name="connsiteX33" fmla="*/ 28575 w 166688"/>
                    <a:gd name="connsiteY33" fmla="*/ 197944 h 224138"/>
                    <a:gd name="connsiteX34" fmla="*/ 26194 w 166688"/>
                    <a:gd name="connsiteY34" fmla="*/ 174132 h 224138"/>
                    <a:gd name="connsiteX35" fmla="*/ 23813 w 166688"/>
                    <a:gd name="connsiteY35" fmla="*/ 164607 h 224138"/>
                    <a:gd name="connsiteX36" fmla="*/ 21431 w 166688"/>
                    <a:gd name="connsiteY36" fmla="*/ 152701 h 224138"/>
                    <a:gd name="connsiteX37" fmla="*/ 19050 w 166688"/>
                    <a:gd name="connsiteY37" fmla="*/ 145557 h 224138"/>
                    <a:gd name="connsiteX38" fmla="*/ 11906 w 166688"/>
                    <a:gd name="connsiteY38" fmla="*/ 121744 h 224138"/>
                    <a:gd name="connsiteX39" fmla="*/ 7144 w 166688"/>
                    <a:gd name="connsiteY39" fmla="*/ 107457 h 224138"/>
                    <a:gd name="connsiteX40" fmla="*/ 4763 w 166688"/>
                    <a:gd name="connsiteY40" fmla="*/ 93169 h 224138"/>
                    <a:gd name="connsiteX41" fmla="*/ 0 w 166688"/>
                    <a:gd name="connsiteY41" fmla="*/ 78882 h 224138"/>
                    <a:gd name="connsiteX42" fmla="*/ 4763 w 166688"/>
                    <a:gd name="connsiteY42" fmla="*/ 55069 h 224138"/>
                    <a:gd name="connsiteX43" fmla="*/ 2381 w 166688"/>
                    <a:gd name="connsiteY43" fmla="*/ 38401 h 224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166688" h="224138">
                      <a:moveTo>
                        <a:pt x="2381" y="38401"/>
                      </a:moveTo>
                      <a:lnTo>
                        <a:pt x="2381" y="38401"/>
                      </a:lnTo>
                      <a:cubicBezTo>
                        <a:pt x="24208" y="35975"/>
                        <a:pt x="38328" y="33160"/>
                        <a:pt x="61913" y="38401"/>
                      </a:cubicBezTo>
                      <a:cubicBezTo>
                        <a:pt x="64706" y="39022"/>
                        <a:pt x="64843" y="43346"/>
                        <a:pt x="66675" y="45544"/>
                      </a:cubicBezTo>
                      <a:cubicBezTo>
                        <a:pt x="68831" y="48131"/>
                        <a:pt x="71232" y="50532"/>
                        <a:pt x="73819" y="52688"/>
                      </a:cubicBezTo>
                      <a:cubicBezTo>
                        <a:pt x="78041" y="56207"/>
                        <a:pt x="85690" y="60157"/>
                        <a:pt x="90488" y="62213"/>
                      </a:cubicBezTo>
                      <a:cubicBezTo>
                        <a:pt x="92795" y="63202"/>
                        <a:pt x="95324" y="63605"/>
                        <a:pt x="97631" y="64594"/>
                      </a:cubicBezTo>
                      <a:cubicBezTo>
                        <a:pt x="100894" y="65992"/>
                        <a:pt x="103981" y="67769"/>
                        <a:pt x="107156" y="69357"/>
                      </a:cubicBezTo>
                      <a:cubicBezTo>
                        <a:pt x="108744" y="66182"/>
                        <a:pt x="110521" y="63095"/>
                        <a:pt x="111919" y="59832"/>
                      </a:cubicBezTo>
                      <a:cubicBezTo>
                        <a:pt x="112908" y="57525"/>
                        <a:pt x="115423" y="54933"/>
                        <a:pt x="114300" y="52688"/>
                      </a:cubicBezTo>
                      <a:cubicBezTo>
                        <a:pt x="113177" y="50443"/>
                        <a:pt x="109537" y="51101"/>
                        <a:pt x="107156" y="50307"/>
                      </a:cubicBezTo>
                      <a:cubicBezTo>
                        <a:pt x="129946" y="27517"/>
                        <a:pt x="100766" y="54567"/>
                        <a:pt x="121444" y="40782"/>
                      </a:cubicBezTo>
                      <a:cubicBezTo>
                        <a:pt x="124246" y="38914"/>
                        <a:pt x="126031" y="35830"/>
                        <a:pt x="128588" y="33638"/>
                      </a:cubicBezTo>
                      <a:cubicBezTo>
                        <a:pt x="142371" y="21824"/>
                        <a:pt x="134492" y="31926"/>
                        <a:pt x="142875" y="19351"/>
                      </a:cubicBezTo>
                      <a:cubicBezTo>
                        <a:pt x="143669" y="16970"/>
                        <a:pt x="144647" y="14642"/>
                        <a:pt x="145256" y="12207"/>
                      </a:cubicBezTo>
                      <a:cubicBezTo>
                        <a:pt x="146238" y="8281"/>
                        <a:pt x="144776" y="3163"/>
                        <a:pt x="147638" y="301"/>
                      </a:cubicBezTo>
                      <a:cubicBezTo>
                        <a:pt x="149413" y="-1474"/>
                        <a:pt x="149225" y="5063"/>
                        <a:pt x="150019" y="7444"/>
                      </a:cubicBezTo>
                      <a:cubicBezTo>
                        <a:pt x="150813" y="28082"/>
                        <a:pt x="150275" y="48814"/>
                        <a:pt x="152400" y="69357"/>
                      </a:cubicBezTo>
                      <a:cubicBezTo>
                        <a:pt x="152695" y="72204"/>
                        <a:pt x="155883" y="73941"/>
                        <a:pt x="157163" y="76501"/>
                      </a:cubicBezTo>
                      <a:cubicBezTo>
                        <a:pt x="158285" y="78746"/>
                        <a:pt x="158750" y="81263"/>
                        <a:pt x="159544" y="83644"/>
                      </a:cubicBezTo>
                      <a:cubicBezTo>
                        <a:pt x="160338" y="93169"/>
                        <a:pt x="160354" y="102791"/>
                        <a:pt x="161925" y="112219"/>
                      </a:cubicBezTo>
                      <a:cubicBezTo>
                        <a:pt x="162750" y="117171"/>
                        <a:pt x="166688" y="126507"/>
                        <a:pt x="166688" y="126507"/>
                      </a:cubicBezTo>
                      <a:cubicBezTo>
                        <a:pt x="165734" y="141765"/>
                        <a:pt x="168017" y="157535"/>
                        <a:pt x="161925" y="171751"/>
                      </a:cubicBezTo>
                      <a:cubicBezTo>
                        <a:pt x="160527" y="175014"/>
                        <a:pt x="158561" y="178013"/>
                        <a:pt x="157163" y="181276"/>
                      </a:cubicBezTo>
                      <a:cubicBezTo>
                        <a:pt x="156174" y="183583"/>
                        <a:pt x="155904" y="186174"/>
                        <a:pt x="154781" y="188419"/>
                      </a:cubicBezTo>
                      <a:cubicBezTo>
                        <a:pt x="152842" y="192297"/>
                        <a:pt x="146523" y="200681"/>
                        <a:pt x="142875" y="202707"/>
                      </a:cubicBezTo>
                      <a:cubicBezTo>
                        <a:pt x="138487" y="205145"/>
                        <a:pt x="133350" y="205882"/>
                        <a:pt x="128588" y="207469"/>
                      </a:cubicBezTo>
                      <a:cubicBezTo>
                        <a:pt x="126207" y="208263"/>
                        <a:pt x="123533" y="208459"/>
                        <a:pt x="121444" y="209851"/>
                      </a:cubicBezTo>
                      <a:cubicBezTo>
                        <a:pt x="113615" y="215070"/>
                        <a:pt x="115784" y="214529"/>
                        <a:pt x="107156" y="216994"/>
                      </a:cubicBezTo>
                      <a:cubicBezTo>
                        <a:pt x="104009" y="217893"/>
                        <a:pt x="100766" y="218436"/>
                        <a:pt x="97631" y="219376"/>
                      </a:cubicBezTo>
                      <a:cubicBezTo>
                        <a:pt x="92823" y="220819"/>
                        <a:pt x="83344" y="224138"/>
                        <a:pt x="83344" y="224138"/>
                      </a:cubicBezTo>
                      <a:cubicBezTo>
                        <a:pt x="67469" y="222551"/>
                        <a:pt x="50713" y="224828"/>
                        <a:pt x="35719" y="219376"/>
                      </a:cubicBezTo>
                      <a:cubicBezTo>
                        <a:pt x="31001" y="217660"/>
                        <a:pt x="32544" y="209851"/>
                        <a:pt x="30956" y="205088"/>
                      </a:cubicBezTo>
                      <a:lnTo>
                        <a:pt x="28575" y="197944"/>
                      </a:lnTo>
                      <a:cubicBezTo>
                        <a:pt x="27781" y="190007"/>
                        <a:pt x="27322" y="182029"/>
                        <a:pt x="26194" y="174132"/>
                      </a:cubicBezTo>
                      <a:cubicBezTo>
                        <a:pt x="25731" y="170892"/>
                        <a:pt x="24523" y="167802"/>
                        <a:pt x="23813" y="164607"/>
                      </a:cubicBezTo>
                      <a:cubicBezTo>
                        <a:pt x="22935" y="160656"/>
                        <a:pt x="22413" y="156627"/>
                        <a:pt x="21431" y="152701"/>
                      </a:cubicBezTo>
                      <a:cubicBezTo>
                        <a:pt x="20822" y="150266"/>
                        <a:pt x="19740" y="147971"/>
                        <a:pt x="19050" y="145557"/>
                      </a:cubicBezTo>
                      <a:cubicBezTo>
                        <a:pt x="11857" y="120377"/>
                        <a:pt x="23219" y="155681"/>
                        <a:pt x="11906" y="121744"/>
                      </a:cubicBezTo>
                      <a:lnTo>
                        <a:pt x="7144" y="107457"/>
                      </a:lnTo>
                      <a:cubicBezTo>
                        <a:pt x="6350" y="102694"/>
                        <a:pt x="5934" y="97853"/>
                        <a:pt x="4763" y="93169"/>
                      </a:cubicBezTo>
                      <a:cubicBezTo>
                        <a:pt x="3545" y="88299"/>
                        <a:pt x="0" y="78882"/>
                        <a:pt x="0" y="78882"/>
                      </a:cubicBezTo>
                      <a:cubicBezTo>
                        <a:pt x="878" y="72733"/>
                        <a:pt x="1436" y="61721"/>
                        <a:pt x="4763" y="55069"/>
                      </a:cubicBezTo>
                      <a:cubicBezTo>
                        <a:pt x="5265" y="54065"/>
                        <a:pt x="2778" y="41179"/>
                        <a:pt x="2381" y="38401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0" name="Freeform 159"/>
                <p:cNvSpPr/>
                <p:nvPr/>
              </p:nvSpPr>
              <p:spPr>
                <a:xfrm>
                  <a:off x="6793706" y="2662235"/>
                  <a:ext cx="159544" cy="258176"/>
                </a:xfrm>
                <a:custGeom>
                  <a:avLst/>
                  <a:gdLst>
                    <a:gd name="connsiteX0" fmla="*/ 14288 w 159544"/>
                    <a:gd name="connsiteY0" fmla="*/ 47628 h 258176"/>
                    <a:gd name="connsiteX1" fmla="*/ 14288 w 159544"/>
                    <a:gd name="connsiteY1" fmla="*/ 47628 h 258176"/>
                    <a:gd name="connsiteX2" fmla="*/ 4763 w 159544"/>
                    <a:gd name="connsiteY2" fmla="*/ 28578 h 258176"/>
                    <a:gd name="connsiteX3" fmla="*/ 0 w 159544"/>
                    <a:gd name="connsiteY3" fmla="*/ 14290 h 258176"/>
                    <a:gd name="connsiteX4" fmla="*/ 4763 w 159544"/>
                    <a:gd name="connsiteY4" fmla="*/ 7146 h 258176"/>
                    <a:gd name="connsiteX5" fmla="*/ 11907 w 159544"/>
                    <a:gd name="connsiteY5" fmla="*/ 4765 h 258176"/>
                    <a:gd name="connsiteX6" fmla="*/ 19050 w 159544"/>
                    <a:gd name="connsiteY6" fmla="*/ 3 h 258176"/>
                    <a:gd name="connsiteX7" fmla="*/ 38100 w 159544"/>
                    <a:gd name="connsiteY7" fmla="*/ 2384 h 258176"/>
                    <a:gd name="connsiteX8" fmla="*/ 90488 w 159544"/>
                    <a:gd name="connsiteY8" fmla="*/ 2384 h 258176"/>
                    <a:gd name="connsiteX9" fmla="*/ 100013 w 159544"/>
                    <a:gd name="connsiteY9" fmla="*/ 9528 h 258176"/>
                    <a:gd name="connsiteX10" fmla="*/ 119063 w 159544"/>
                    <a:gd name="connsiteY10" fmla="*/ 35721 h 258176"/>
                    <a:gd name="connsiteX11" fmla="*/ 126207 w 159544"/>
                    <a:gd name="connsiteY11" fmla="*/ 38103 h 258176"/>
                    <a:gd name="connsiteX12" fmla="*/ 123825 w 159544"/>
                    <a:gd name="connsiteY12" fmla="*/ 59534 h 258176"/>
                    <a:gd name="connsiteX13" fmla="*/ 121444 w 159544"/>
                    <a:gd name="connsiteY13" fmla="*/ 69059 h 258176"/>
                    <a:gd name="connsiteX14" fmla="*/ 119063 w 159544"/>
                    <a:gd name="connsiteY14" fmla="*/ 83346 h 258176"/>
                    <a:gd name="connsiteX15" fmla="*/ 121444 w 159544"/>
                    <a:gd name="connsiteY15" fmla="*/ 126209 h 258176"/>
                    <a:gd name="connsiteX16" fmla="*/ 123825 w 159544"/>
                    <a:gd name="connsiteY16" fmla="*/ 135734 h 258176"/>
                    <a:gd name="connsiteX17" fmla="*/ 130969 w 159544"/>
                    <a:gd name="connsiteY17" fmla="*/ 161928 h 258176"/>
                    <a:gd name="connsiteX18" fmla="*/ 133350 w 159544"/>
                    <a:gd name="connsiteY18" fmla="*/ 173834 h 258176"/>
                    <a:gd name="connsiteX19" fmla="*/ 147638 w 159544"/>
                    <a:gd name="connsiteY19" fmla="*/ 192884 h 258176"/>
                    <a:gd name="connsiteX20" fmla="*/ 152400 w 159544"/>
                    <a:gd name="connsiteY20" fmla="*/ 202409 h 258176"/>
                    <a:gd name="connsiteX21" fmla="*/ 154782 w 159544"/>
                    <a:gd name="connsiteY21" fmla="*/ 209553 h 258176"/>
                    <a:gd name="connsiteX22" fmla="*/ 159544 w 159544"/>
                    <a:gd name="connsiteY22" fmla="*/ 216696 h 258176"/>
                    <a:gd name="connsiteX23" fmla="*/ 157163 w 159544"/>
                    <a:gd name="connsiteY23" fmla="*/ 235746 h 258176"/>
                    <a:gd name="connsiteX24" fmla="*/ 133350 w 159544"/>
                    <a:gd name="connsiteY24" fmla="*/ 252415 h 258176"/>
                    <a:gd name="connsiteX25" fmla="*/ 126207 w 159544"/>
                    <a:gd name="connsiteY25" fmla="*/ 257178 h 258176"/>
                    <a:gd name="connsiteX26" fmla="*/ 71438 w 159544"/>
                    <a:gd name="connsiteY26" fmla="*/ 252415 h 258176"/>
                    <a:gd name="connsiteX27" fmla="*/ 64294 w 159544"/>
                    <a:gd name="connsiteY27" fmla="*/ 245271 h 258176"/>
                    <a:gd name="connsiteX28" fmla="*/ 59532 w 159544"/>
                    <a:gd name="connsiteY28" fmla="*/ 238128 h 258176"/>
                    <a:gd name="connsiteX29" fmla="*/ 42863 w 159544"/>
                    <a:gd name="connsiteY29" fmla="*/ 230984 h 258176"/>
                    <a:gd name="connsiteX30" fmla="*/ 30957 w 159544"/>
                    <a:gd name="connsiteY30" fmla="*/ 209553 h 258176"/>
                    <a:gd name="connsiteX31" fmla="*/ 26194 w 159544"/>
                    <a:gd name="connsiteY31" fmla="*/ 159546 h 258176"/>
                    <a:gd name="connsiteX32" fmla="*/ 30957 w 159544"/>
                    <a:gd name="connsiteY32" fmla="*/ 107159 h 258176"/>
                    <a:gd name="connsiteX33" fmla="*/ 21432 w 159544"/>
                    <a:gd name="connsiteY33" fmla="*/ 52390 h 258176"/>
                    <a:gd name="connsiteX34" fmla="*/ 14288 w 159544"/>
                    <a:gd name="connsiteY34" fmla="*/ 47628 h 258176"/>
                    <a:gd name="connsiteX35" fmla="*/ 11907 w 159544"/>
                    <a:gd name="connsiteY35" fmla="*/ 40484 h 258176"/>
                    <a:gd name="connsiteX36" fmla="*/ 14288 w 159544"/>
                    <a:gd name="connsiteY36" fmla="*/ 47628 h 2581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159544" h="258176">
                      <a:moveTo>
                        <a:pt x="14288" y="47628"/>
                      </a:moveTo>
                      <a:lnTo>
                        <a:pt x="14288" y="47628"/>
                      </a:lnTo>
                      <a:cubicBezTo>
                        <a:pt x="11113" y="41278"/>
                        <a:pt x="7560" y="35103"/>
                        <a:pt x="4763" y="28578"/>
                      </a:cubicBezTo>
                      <a:cubicBezTo>
                        <a:pt x="2785" y="23964"/>
                        <a:pt x="0" y="14290"/>
                        <a:pt x="0" y="14290"/>
                      </a:cubicBezTo>
                      <a:cubicBezTo>
                        <a:pt x="1588" y="11909"/>
                        <a:pt x="2528" y="8934"/>
                        <a:pt x="4763" y="7146"/>
                      </a:cubicBezTo>
                      <a:cubicBezTo>
                        <a:pt x="6723" y="5578"/>
                        <a:pt x="9662" y="5887"/>
                        <a:pt x="11907" y="4765"/>
                      </a:cubicBezTo>
                      <a:cubicBezTo>
                        <a:pt x="14467" y="3485"/>
                        <a:pt x="16669" y="1590"/>
                        <a:pt x="19050" y="3"/>
                      </a:cubicBezTo>
                      <a:cubicBezTo>
                        <a:pt x="25400" y="797"/>
                        <a:pt x="31701" y="2384"/>
                        <a:pt x="38100" y="2384"/>
                      </a:cubicBezTo>
                      <a:cubicBezTo>
                        <a:pt x="98702" y="2384"/>
                        <a:pt x="52936" y="-2980"/>
                        <a:pt x="90488" y="2384"/>
                      </a:cubicBezTo>
                      <a:cubicBezTo>
                        <a:pt x="93663" y="4765"/>
                        <a:pt x="97207" y="6722"/>
                        <a:pt x="100013" y="9528"/>
                      </a:cubicBezTo>
                      <a:cubicBezTo>
                        <a:pt x="107398" y="16913"/>
                        <a:pt x="107996" y="32031"/>
                        <a:pt x="119063" y="35721"/>
                      </a:cubicBezTo>
                      <a:lnTo>
                        <a:pt x="126207" y="38103"/>
                      </a:lnTo>
                      <a:cubicBezTo>
                        <a:pt x="125413" y="45247"/>
                        <a:pt x="124918" y="52430"/>
                        <a:pt x="123825" y="59534"/>
                      </a:cubicBezTo>
                      <a:cubicBezTo>
                        <a:pt x="123327" y="62769"/>
                        <a:pt x="122086" y="65850"/>
                        <a:pt x="121444" y="69059"/>
                      </a:cubicBezTo>
                      <a:cubicBezTo>
                        <a:pt x="120497" y="73793"/>
                        <a:pt x="119857" y="78584"/>
                        <a:pt x="119063" y="83346"/>
                      </a:cubicBezTo>
                      <a:cubicBezTo>
                        <a:pt x="119857" y="97634"/>
                        <a:pt x="120149" y="111958"/>
                        <a:pt x="121444" y="126209"/>
                      </a:cubicBezTo>
                      <a:cubicBezTo>
                        <a:pt x="121740" y="129468"/>
                        <a:pt x="123115" y="132539"/>
                        <a:pt x="123825" y="135734"/>
                      </a:cubicBezTo>
                      <a:cubicBezTo>
                        <a:pt x="133111" y="177515"/>
                        <a:pt x="117586" y="112850"/>
                        <a:pt x="130969" y="161928"/>
                      </a:cubicBezTo>
                      <a:cubicBezTo>
                        <a:pt x="132034" y="165833"/>
                        <a:pt x="132070" y="169994"/>
                        <a:pt x="133350" y="173834"/>
                      </a:cubicBezTo>
                      <a:cubicBezTo>
                        <a:pt x="136735" y="183989"/>
                        <a:pt x="139886" y="185132"/>
                        <a:pt x="147638" y="192884"/>
                      </a:cubicBezTo>
                      <a:cubicBezTo>
                        <a:pt x="149225" y="196059"/>
                        <a:pt x="151002" y="199146"/>
                        <a:pt x="152400" y="202409"/>
                      </a:cubicBezTo>
                      <a:cubicBezTo>
                        <a:pt x="153389" y="204716"/>
                        <a:pt x="153659" y="207308"/>
                        <a:pt x="154782" y="209553"/>
                      </a:cubicBezTo>
                      <a:cubicBezTo>
                        <a:pt x="156062" y="212112"/>
                        <a:pt x="157957" y="214315"/>
                        <a:pt x="159544" y="216696"/>
                      </a:cubicBezTo>
                      <a:cubicBezTo>
                        <a:pt x="158750" y="223046"/>
                        <a:pt x="160025" y="230022"/>
                        <a:pt x="157163" y="235746"/>
                      </a:cubicBezTo>
                      <a:cubicBezTo>
                        <a:pt x="150048" y="249977"/>
                        <a:pt x="144800" y="249553"/>
                        <a:pt x="133350" y="252415"/>
                      </a:cubicBezTo>
                      <a:cubicBezTo>
                        <a:pt x="130969" y="254003"/>
                        <a:pt x="129066" y="257054"/>
                        <a:pt x="126207" y="257178"/>
                      </a:cubicBezTo>
                      <a:cubicBezTo>
                        <a:pt x="88515" y="258817"/>
                        <a:pt x="91697" y="259167"/>
                        <a:pt x="71438" y="252415"/>
                      </a:cubicBezTo>
                      <a:cubicBezTo>
                        <a:pt x="69057" y="250034"/>
                        <a:pt x="66450" y="247858"/>
                        <a:pt x="64294" y="245271"/>
                      </a:cubicBezTo>
                      <a:cubicBezTo>
                        <a:pt x="62462" y="243073"/>
                        <a:pt x="61730" y="239960"/>
                        <a:pt x="59532" y="238128"/>
                      </a:cubicBezTo>
                      <a:cubicBezTo>
                        <a:pt x="55607" y="234857"/>
                        <a:pt x="47828" y="232639"/>
                        <a:pt x="42863" y="230984"/>
                      </a:cubicBezTo>
                      <a:cubicBezTo>
                        <a:pt x="31946" y="214608"/>
                        <a:pt x="35148" y="222126"/>
                        <a:pt x="30957" y="209553"/>
                      </a:cubicBezTo>
                      <a:cubicBezTo>
                        <a:pt x="29067" y="194435"/>
                        <a:pt x="26194" y="173917"/>
                        <a:pt x="26194" y="159546"/>
                      </a:cubicBezTo>
                      <a:cubicBezTo>
                        <a:pt x="26194" y="119333"/>
                        <a:pt x="24216" y="127377"/>
                        <a:pt x="30957" y="107159"/>
                      </a:cubicBezTo>
                      <a:cubicBezTo>
                        <a:pt x="29162" y="71272"/>
                        <a:pt x="39654" y="67575"/>
                        <a:pt x="21432" y="52390"/>
                      </a:cubicBezTo>
                      <a:cubicBezTo>
                        <a:pt x="19233" y="50558"/>
                        <a:pt x="16669" y="49215"/>
                        <a:pt x="14288" y="47628"/>
                      </a:cubicBezTo>
                      <a:cubicBezTo>
                        <a:pt x="13494" y="45247"/>
                        <a:pt x="13030" y="42729"/>
                        <a:pt x="11907" y="40484"/>
                      </a:cubicBezTo>
                      <a:cubicBezTo>
                        <a:pt x="10627" y="37924"/>
                        <a:pt x="13891" y="46437"/>
                        <a:pt x="14288" y="47628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1" name="Freeform 160"/>
                <p:cNvSpPr/>
                <p:nvPr/>
              </p:nvSpPr>
              <p:spPr>
                <a:xfrm>
                  <a:off x="6931819" y="2731294"/>
                  <a:ext cx="185737" cy="214312"/>
                </a:xfrm>
                <a:custGeom>
                  <a:avLst/>
                  <a:gdLst>
                    <a:gd name="connsiteX0" fmla="*/ 0 w 185737"/>
                    <a:gd name="connsiteY0" fmla="*/ 14287 h 214312"/>
                    <a:gd name="connsiteX1" fmla="*/ 0 w 185737"/>
                    <a:gd name="connsiteY1" fmla="*/ 14287 h 214312"/>
                    <a:gd name="connsiteX2" fmla="*/ 23812 w 185737"/>
                    <a:gd name="connsiteY2" fmla="*/ 19050 h 214312"/>
                    <a:gd name="connsiteX3" fmla="*/ 35719 w 185737"/>
                    <a:gd name="connsiteY3" fmla="*/ 23812 h 214312"/>
                    <a:gd name="connsiteX4" fmla="*/ 52387 w 185737"/>
                    <a:gd name="connsiteY4" fmla="*/ 26194 h 214312"/>
                    <a:gd name="connsiteX5" fmla="*/ 61912 w 185737"/>
                    <a:gd name="connsiteY5" fmla="*/ 28575 h 214312"/>
                    <a:gd name="connsiteX6" fmla="*/ 73819 w 185737"/>
                    <a:gd name="connsiteY6" fmla="*/ 26194 h 214312"/>
                    <a:gd name="connsiteX7" fmla="*/ 78581 w 185737"/>
                    <a:gd name="connsiteY7" fmla="*/ 19050 h 214312"/>
                    <a:gd name="connsiteX8" fmla="*/ 85725 w 185737"/>
                    <a:gd name="connsiteY8" fmla="*/ 11906 h 214312"/>
                    <a:gd name="connsiteX9" fmla="*/ 107156 w 185737"/>
                    <a:gd name="connsiteY9" fmla="*/ 0 h 214312"/>
                    <a:gd name="connsiteX10" fmla="*/ 116681 w 185737"/>
                    <a:gd name="connsiteY10" fmla="*/ 14287 h 214312"/>
                    <a:gd name="connsiteX11" fmla="*/ 121444 w 185737"/>
                    <a:gd name="connsiteY11" fmla="*/ 52387 h 214312"/>
                    <a:gd name="connsiteX12" fmla="*/ 123825 w 185737"/>
                    <a:gd name="connsiteY12" fmla="*/ 78581 h 214312"/>
                    <a:gd name="connsiteX13" fmla="*/ 133350 w 185737"/>
                    <a:gd name="connsiteY13" fmla="*/ 107156 h 214312"/>
                    <a:gd name="connsiteX14" fmla="*/ 140494 w 185737"/>
                    <a:gd name="connsiteY14" fmla="*/ 119062 h 214312"/>
                    <a:gd name="connsiteX15" fmla="*/ 152400 w 185737"/>
                    <a:gd name="connsiteY15" fmla="*/ 135731 h 214312"/>
                    <a:gd name="connsiteX16" fmla="*/ 157162 w 185737"/>
                    <a:gd name="connsiteY16" fmla="*/ 145256 h 214312"/>
                    <a:gd name="connsiteX17" fmla="*/ 171450 w 185737"/>
                    <a:gd name="connsiteY17" fmla="*/ 154781 h 214312"/>
                    <a:gd name="connsiteX18" fmla="*/ 185737 w 185737"/>
                    <a:gd name="connsiteY18" fmla="*/ 166687 h 214312"/>
                    <a:gd name="connsiteX19" fmla="*/ 183356 w 185737"/>
                    <a:gd name="connsiteY19" fmla="*/ 190500 h 214312"/>
                    <a:gd name="connsiteX20" fmla="*/ 178594 w 185737"/>
                    <a:gd name="connsiteY20" fmla="*/ 197644 h 214312"/>
                    <a:gd name="connsiteX21" fmla="*/ 164306 w 185737"/>
                    <a:gd name="connsiteY21" fmla="*/ 207169 h 214312"/>
                    <a:gd name="connsiteX22" fmla="*/ 145256 w 185737"/>
                    <a:gd name="connsiteY22" fmla="*/ 214312 h 214312"/>
                    <a:gd name="connsiteX23" fmla="*/ 88106 w 185737"/>
                    <a:gd name="connsiteY23" fmla="*/ 211931 h 214312"/>
                    <a:gd name="connsiteX24" fmla="*/ 80962 w 185737"/>
                    <a:gd name="connsiteY24" fmla="*/ 207169 h 214312"/>
                    <a:gd name="connsiteX25" fmla="*/ 73819 w 185737"/>
                    <a:gd name="connsiteY25" fmla="*/ 204787 h 214312"/>
                    <a:gd name="connsiteX26" fmla="*/ 61912 w 185737"/>
                    <a:gd name="connsiteY26" fmla="*/ 188119 h 214312"/>
                    <a:gd name="connsiteX27" fmla="*/ 54769 w 185737"/>
                    <a:gd name="connsiteY27" fmla="*/ 183356 h 214312"/>
                    <a:gd name="connsiteX28" fmla="*/ 47625 w 185737"/>
                    <a:gd name="connsiteY28" fmla="*/ 157162 h 214312"/>
                    <a:gd name="connsiteX29" fmla="*/ 42862 w 185737"/>
                    <a:gd name="connsiteY29" fmla="*/ 142875 h 214312"/>
                    <a:gd name="connsiteX30" fmla="*/ 38100 w 185737"/>
                    <a:gd name="connsiteY30" fmla="*/ 135731 h 214312"/>
                    <a:gd name="connsiteX31" fmla="*/ 26194 w 185737"/>
                    <a:gd name="connsiteY31" fmla="*/ 111919 h 214312"/>
                    <a:gd name="connsiteX32" fmla="*/ 16669 w 185737"/>
                    <a:gd name="connsiteY32" fmla="*/ 97631 h 214312"/>
                    <a:gd name="connsiteX33" fmla="*/ 4762 w 185737"/>
                    <a:gd name="connsiteY33" fmla="*/ 76200 h 214312"/>
                    <a:gd name="connsiteX34" fmla="*/ 2381 w 185737"/>
                    <a:gd name="connsiteY34" fmla="*/ 69056 h 214312"/>
                    <a:gd name="connsiteX35" fmla="*/ 7144 w 185737"/>
                    <a:gd name="connsiteY35" fmla="*/ 35719 h 214312"/>
                    <a:gd name="connsiteX36" fmla="*/ 4762 w 185737"/>
                    <a:gd name="connsiteY36" fmla="*/ 23812 h 214312"/>
                    <a:gd name="connsiteX37" fmla="*/ 0 w 185737"/>
                    <a:gd name="connsiteY37" fmla="*/ 14287 h 214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85737" h="214312">
                      <a:moveTo>
                        <a:pt x="0" y="14287"/>
                      </a:moveTo>
                      <a:lnTo>
                        <a:pt x="0" y="14287"/>
                      </a:lnTo>
                      <a:cubicBezTo>
                        <a:pt x="7937" y="15875"/>
                        <a:pt x="15991" y="16964"/>
                        <a:pt x="23812" y="19050"/>
                      </a:cubicBezTo>
                      <a:cubicBezTo>
                        <a:pt x="27942" y="20151"/>
                        <a:pt x="31572" y="22775"/>
                        <a:pt x="35719" y="23812"/>
                      </a:cubicBezTo>
                      <a:cubicBezTo>
                        <a:pt x="41164" y="25173"/>
                        <a:pt x="46865" y="25190"/>
                        <a:pt x="52387" y="26194"/>
                      </a:cubicBezTo>
                      <a:cubicBezTo>
                        <a:pt x="55607" y="26780"/>
                        <a:pt x="58737" y="27781"/>
                        <a:pt x="61912" y="28575"/>
                      </a:cubicBezTo>
                      <a:cubicBezTo>
                        <a:pt x="65881" y="27781"/>
                        <a:pt x="70305" y="28202"/>
                        <a:pt x="73819" y="26194"/>
                      </a:cubicBezTo>
                      <a:cubicBezTo>
                        <a:pt x="76304" y="24774"/>
                        <a:pt x="76749" y="21249"/>
                        <a:pt x="78581" y="19050"/>
                      </a:cubicBezTo>
                      <a:cubicBezTo>
                        <a:pt x="80737" y="16463"/>
                        <a:pt x="83067" y="13974"/>
                        <a:pt x="85725" y="11906"/>
                      </a:cubicBezTo>
                      <a:cubicBezTo>
                        <a:pt x="98007" y="2353"/>
                        <a:pt x="96377" y="3592"/>
                        <a:pt x="107156" y="0"/>
                      </a:cubicBezTo>
                      <a:cubicBezTo>
                        <a:pt x="110331" y="4762"/>
                        <a:pt x="115872" y="8621"/>
                        <a:pt x="116681" y="14287"/>
                      </a:cubicBezTo>
                      <a:cubicBezTo>
                        <a:pt x="119295" y="32587"/>
                        <a:pt x="119445" y="32401"/>
                        <a:pt x="121444" y="52387"/>
                      </a:cubicBezTo>
                      <a:cubicBezTo>
                        <a:pt x="122316" y="61111"/>
                        <a:pt x="122458" y="69921"/>
                        <a:pt x="123825" y="78581"/>
                      </a:cubicBezTo>
                      <a:cubicBezTo>
                        <a:pt x="125929" y="91906"/>
                        <a:pt x="127568" y="96749"/>
                        <a:pt x="133350" y="107156"/>
                      </a:cubicBezTo>
                      <a:cubicBezTo>
                        <a:pt x="135598" y="111202"/>
                        <a:pt x="138246" y="115016"/>
                        <a:pt x="140494" y="119062"/>
                      </a:cubicBezTo>
                      <a:cubicBezTo>
                        <a:pt x="148330" y="133168"/>
                        <a:pt x="141258" y="124589"/>
                        <a:pt x="152400" y="135731"/>
                      </a:cubicBezTo>
                      <a:cubicBezTo>
                        <a:pt x="153987" y="138906"/>
                        <a:pt x="154652" y="142746"/>
                        <a:pt x="157162" y="145256"/>
                      </a:cubicBezTo>
                      <a:cubicBezTo>
                        <a:pt x="161209" y="149303"/>
                        <a:pt x="167403" y="150734"/>
                        <a:pt x="171450" y="154781"/>
                      </a:cubicBezTo>
                      <a:cubicBezTo>
                        <a:pt x="180617" y="163948"/>
                        <a:pt x="175792" y="160057"/>
                        <a:pt x="185737" y="166687"/>
                      </a:cubicBezTo>
                      <a:cubicBezTo>
                        <a:pt x="184943" y="174625"/>
                        <a:pt x="185150" y="182727"/>
                        <a:pt x="183356" y="190500"/>
                      </a:cubicBezTo>
                      <a:cubicBezTo>
                        <a:pt x="182713" y="193289"/>
                        <a:pt x="180426" y="195445"/>
                        <a:pt x="178594" y="197644"/>
                      </a:cubicBezTo>
                      <a:cubicBezTo>
                        <a:pt x="170278" y="207623"/>
                        <a:pt x="174195" y="202931"/>
                        <a:pt x="164306" y="207169"/>
                      </a:cubicBezTo>
                      <a:cubicBezTo>
                        <a:pt x="146878" y="214638"/>
                        <a:pt x="162812" y="209923"/>
                        <a:pt x="145256" y="214312"/>
                      </a:cubicBezTo>
                      <a:cubicBezTo>
                        <a:pt x="126206" y="213518"/>
                        <a:pt x="107056" y="214036"/>
                        <a:pt x="88106" y="211931"/>
                      </a:cubicBezTo>
                      <a:cubicBezTo>
                        <a:pt x="85262" y="211615"/>
                        <a:pt x="83522" y="208449"/>
                        <a:pt x="80962" y="207169"/>
                      </a:cubicBezTo>
                      <a:cubicBezTo>
                        <a:pt x="78717" y="206046"/>
                        <a:pt x="76200" y="205581"/>
                        <a:pt x="73819" y="204787"/>
                      </a:cubicBezTo>
                      <a:cubicBezTo>
                        <a:pt x="71116" y="200733"/>
                        <a:pt x="64863" y="191070"/>
                        <a:pt x="61912" y="188119"/>
                      </a:cubicBezTo>
                      <a:cubicBezTo>
                        <a:pt x="59888" y="186095"/>
                        <a:pt x="57150" y="184944"/>
                        <a:pt x="54769" y="183356"/>
                      </a:cubicBezTo>
                      <a:cubicBezTo>
                        <a:pt x="51402" y="166529"/>
                        <a:pt x="53666" y="175288"/>
                        <a:pt x="47625" y="157162"/>
                      </a:cubicBezTo>
                      <a:cubicBezTo>
                        <a:pt x="47624" y="157158"/>
                        <a:pt x="42864" y="142878"/>
                        <a:pt x="42862" y="142875"/>
                      </a:cubicBezTo>
                      <a:lnTo>
                        <a:pt x="38100" y="135731"/>
                      </a:lnTo>
                      <a:cubicBezTo>
                        <a:pt x="34331" y="120653"/>
                        <a:pt x="37534" y="128929"/>
                        <a:pt x="26194" y="111919"/>
                      </a:cubicBezTo>
                      <a:lnTo>
                        <a:pt x="16669" y="97631"/>
                      </a:lnTo>
                      <a:cubicBezTo>
                        <a:pt x="10841" y="80149"/>
                        <a:pt x="15456" y="86894"/>
                        <a:pt x="4762" y="76200"/>
                      </a:cubicBezTo>
                      <a:cubicBezTo>
                        <a:pt x="3968" y="73819"/>
                        <a:pt x="2381" y="71566"/>
                        <a:pt x="2381" y="69056"/>
                      </a:cubicBezTo>
                      <a:cubicBezTo>
                        <a:pt x="2381" y="52811"/>
                        <a:pt x="3937" y="48542"/>
                        <a:pt x="7144" y="35719"/>
                      </a:cubicBezTo>
                      <a:cubicBezTo>
                        <a:pt x="6350" y="31750"/>
                        <a:pt x="6907" y="27244"/>
                        <a:pt x="4762" y="23812"/>
                      </a:cubicBezTo>
                      <a:cubicBezTo>
                        <a:pt x="2659" y="20447"/>
                        <a:pt x="794" y="15875"/>
                        <a:pt x="0" y="14287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2" name="Freeform 161"/>
                <p:cNvSpPr/>
                <p:nvPr/>
              </p:nvSpPr>
              <p:spPr>
                <a:xfrm>
                  <a:off x="7055644" y="2631261"/>
                  <a:ext cx="195262" cy="295295"/>
                </a:xfrm>
                <a:custGeom>
                  <a:avLst/>
                  <a:gdLst>
                    <a:gd name="connsiteX0" fmla="*/ 0 w 195262"/>
                    <a:gd name="connsiteY0" fmla="*/ 4783 h 295295"/>
                    <a:gd name="connsiteX1" fmla="*/ 0 w 195262"/>
                    <a:gd name="connsiteY1" fmla="*/ 4783 h 295295"/>
                    <a:gd name="connsiteX2" fmla="*/ 61912 w 195262"/>
                    <a:gd name="connsiteY2" fmla="*/ 11927 h 295295"/>
                    <a:gd name="connsiteX3" fmla="*/ 85725 w 195262"/>
                    <a:gd name="connsiteY3" fmla="*/ 16689 h 295295"/>
                    <a:gd name="connsiteX4" fmla="*/ 92869 w 195262"/>
                    <a:gd name="connsiteY4" fmla="*/ 30977 h 295295"/>
                    <a:gd name="connsiteX5" fmla="*/ 100012 w 195262"/>
                    <a:gd name="connsiteY5" fmla="*/ 47645 h 295295"/>
                    <a:gd name="connsiteX6" fmla="*/ 107156 w 195262"/>
                    <a:gd name="connsiteY6" fmla="*/ 50027 h 295295"/>
                    <a:gd name="connsiteX7" fmla="*/ 121444 w 195262"/>
                    <a:gd name="connsiteY7" fmla="*/ 57170 h 295295"/>
                    <a:gd name="connsiteX8" fmla="*/ 126206 w 195262"/>
                    <a:gd name="connsiteY8" fmla="*/ 64314 h 295295"/>
                    <a:gd name="connsiteX9" fmla="*/ 128587 w 195262"/>
                    <a:gd name="connsiteY9" fmla="*/ 71458 h 295295"/>
                    <a:gd name="connsiteX10" fmla="*/ 133350 w 195262"/>
                    <a:gd name="connsiteY10" fmla="*/ 88127 h 295295"/>
                    <a:gd name="connsiteX11" fmla="*/ 142875 w 195262"/>
                    <a:gd name="connsiteY11" fmla="*/ 104795 h 295295"/>
                    <a:gd name="connsiteX12" fmla="*/ 147637 w 195262"/>
                    <a:gd name="connsiteY12" fmla="*/ 121464 h 295295"/>
                    <a:gd name="connsiteX13" fmla="*/ 157162 w 195262"/>
                    <a:gd name="connsiteY13" fmla="*/ 138133 h 295295"/>
                    <a:gd name="connsiteX14" fmla="*/ 161925 w 195262"/>
                    <a:gd name="connsiteY14" fmla="*/ 154802 h 295295"/>
                    <a:gd name="connsiteX15" fmla="*/ 169069 w 195262"/>
                    <a:gd name="connsiteY15" fmla="*/ 164327 h 295295"/>
                    <a:gd name="connsiteX16" fmla="*/ 173831 w 195262"/>
                    <a:gd name="connsiteY16" fmla="*/ 178614 h 295295"/>
                    <a:gd name="connsiteX17" fmla="*/ 188119 w 195262"/>
                    <a:gd name="connsiteY17" fmla="*/ 188139 h 295295"/>
                    <a:gd name="connsiteX18" fmla="*/ 190500 w 195262"/>
                    <a:gd name="connsiteY18" fmla="*/ 197664 h 295295"/>
                    <a:gd name="connsiteX19" fmla="*/ 192881 w 195262"/>
                    <a:gd name="connsiteY19" fmla="*/ 211952 h 295295"/>
                    <a:gd name="connsiteX20" fmla="*/ 195262 w 195262"/>
                    <a:gd name="connsiteY20" fmla="*/ 219095 h 295295"/>
                    <a:gd name="connsiteX21" fmla="*/ 192881 w 195262"/>
                    <a:gd name="connsiteY21" fmla="*/ 247670 h 295295"/>
                    <a:gd name="connsiteX22" fmla="*/ 185737 w 195262"/>
                    <a:gd name="connsiteY22" fmla="*/ 252433 h 295295"/>
                    <a:gd name="connsiteX23" fmla="*/ 171450 w 195262"/>
                    <a:gd name="connsiteY23" fmla="*/ 264339 h 295295"/>
                    <a:gd name="connsiteX24" fmla="*/ 159544 w 195262"/>
                    <a:gd name="connsiteY24" fmla="*/ 281008 h 295295"/>
                    <a:gd name="connsiteX25" fmla="*/ 150019 w 195262"/>
                    <a:gd name="connsiteY25" fmla="*/ 295295 h 295295"/>
                    <a:gd name="connsiteX26" fmla="*/ 100012 w 195262"/>
                    <a:gd name="connsiteY26" fmla="*/ 290533 h 295295"/>
                    <a:gd name="connsiteX27" fmla="*/ 92869 w 195262"/>
                    <a:gd name="connsiteY27" fmla="*/ 288152 h 295295"/>
                    <a:gd name="connsiteX28" fmla="*/ 80962 w 195262"/>
                    <a:gd name="connsiteY28" fmla="*/ 266720 h 295295"/>
                    <a:gd name="connsiteX29" fmla="*/ 76200 w 195262"/>
                    <a:gd name="connsiteY29" fmla="*/ 242908 h 295295"/>
                    <a:gd name="connsiteX30" fmla="*/ 59531 w 195262"/>
                    <a:gd name="connsiteY30" fmla="*/ 235764 h 295295"/>
                    <a:gd name="connsiteX31" fmla="*/ 52387 w 195262"/>
                    <a:gd name="connsiteY31" fmla="*/ 231002 h 295295"/>
                    <a:gd name="connsiteX32" fmla="*/ 45244 w 195262"/>
                    <a:gd name="connsiteY32" fmla="*/ 216714 h 295295"/>
                    <a:gd name="connsiteX33" fmla="*/ 38100 w 195262"/>
                    <a:gd name="connsiteY33" fmla="*/ 207189 h 295295"/>
                    <a:gd name="connsiteX34" fmla="*/ 28575 w 195262"/>
                    <a:gd name="connsiteY34" fmla="*/ 192902 h 295295"/>
                    <a:gd name="connsiteX35" fmla="*/ 16669 w 195262"/>
                    <a:gd name="connsiteY35" fmla="*/ 171470 h 295295"/>
                    <a:gd name="connsiteX36" fmla="*/ 16669 w 195262"/>
                    <a:gd name="connsiteY36" fmla="*/ 107177 h 295295"/>
                    <a:gd name="connsiteX37" fmla="*/ 11906 w 195262"/>
                    <a:gd name="connsiteY37" fmla="*/ 19070 h 295295"/>
                    <a:gd name="connsiteX38" fmla="*/ 16669 w 195262"/>
                    <a:gd name="connsiteY38" fmla="*/ 11927 h 295295"/>
                    <a:gd name="connsiteX39" fmla="*/ 7144 w 195262"/>
                    <a:gd name="connsiteY39" fmla="*/ 20 h 295295"/>
                    <a:gd name="connsiteX40" fmla="*/ 0 w 195262"/>
                    <a:gd name="connsiteY40" fmla="*/ 4783 h 2952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195262" h="295295">
                      <a:moveTo>
                        <a:pt x="0" y="4783"/>
                      </a:moveTo>
                      <a:lnTo>
                        <a:pt x="0" y="4783"/>
                      </a:lnTo>
                      <a:cubicBezTo>
                        <a:pt x="61409" y="8194"/>
                        <a:pt x="23486" y="3388"/>
                        <a:pt x="61912" y="11927"/>
                      </a:cubicBezTo>
                      <a:cubicBezTo>
                        <a:pt x="69814" y="13683"/>
                        <a:pt x="85725" y="16689"/>
                        <a:pt x="85725" y="16689"/>
                      </a:cubicBezTo>
                      <a:cubicBezTo>
                        <a:pt x="90941" y="24514"/>
                        <a:pt x="90405" y="22353"/>
                        <a:pt x="92869" y="30977"/>
                      </a:cubicBezTo>
                      <a:cubicBezTo>
                        <a:pt x="94564" y="36909"/>
                        <a:pt x="94641" y="43348"/>
                        <a:pt x="100012" y="47645"/>
                      </a:cubicBezTo>
                      <a:cubicBezTo>
                        <a:pt x="101972" y="49213"/>
                        <a:pt x="104911" y="48904"/>
                        <a:pt x="107156" y="50027"/>
                      </a:cubicBezTo>
                      <a:cubicBezTo>
                        <a:pt x="125614" y="59256"/>
                        <a:pt x="103494" y="51187"/>
                        <a:pt x="121444" y="57170"/>
                      </a:cubicBezTo>
                      <a:cubicBezTo>
                        <a:pt x="123031" y="59551"/>
                        <a:pt x="124926" y="61754"/>
                        <a:pt x="126206" y="64314"/>
                      </a:cubicBezTo>
                      <a:cubicBezTo>
                        <a:pt x="127328" y="66559"/>
                        <a:pt x="127897" y="69044"/>
                        <a:pt x="128587" y="71458"/>
                      </a:cubicBezTo>
                      <a:cubicBezTo>
                        <a:pt x="130311" y="77492"/>
                        <a:pt x="130906" y="82423"/>
                        <a:pt x="133350" y="88127"/>
                      </a:cubicBezTo>
                      <a:cubicBezTo>
                        <a:pt x="136976" y="96589"/>
                        <a:pt x="138090" y="97619"/>
                        <a:pt x="142875" y="104795"/>
                      </a:cubicBezTo>
                      <a:cubicBezTo>
                        <a:pt x="143638" y="107845"/>
                        <a:pt x="145929" y="118049"/>
                        <a:pt x="147637" y="121464"/>
                      </a:cubicBezTo>
                      <a:cubicBezTo>
                        <a:pt x="154550" y="135290"/>
                        <a:pt x="150896" y="121424"/>
                        <a:pt x="157162" y="138133"/>
                      </a:cubicBezTo>
                      <a:cubicBezTo>
                        <a:pt x="158424" y="141499"/>
                        <a:pt x="159835" y="151144"/>
                        <a:pt x="161925" y="154802"/>
                      </a:cubicBezTo>
                      <a:cubicBezTo>
                        <a:pt x="163894" y="158248"/>
                        <a:pt x="166688" y="161152"/>
                        <a:pt x="169069" y="164327"/>
                      </a:cubicBezTo>
                      <a:cubicBezTo>
                        <a:pt x="170656" y="169089"/>
                        <a:pt x="169654" y="175830"/>
                        <a:pt x="173831" y="178614"/>
                      </a:cubicBezTo>
                      <a:lnTo>
                        <a:pt x="188119" y="188139"/>
                      </a:lnTo>
                      <a:cubicBezTo>
                        <a:pt x="188913" y="191314"/>
                        <a:pt x="189858" y="194455"/>
                        <a:pt x="190500" y="197664"/>
                      </a:cubicBezTo>
                      <a:cubicBezTo>
                        <a:pt x="191447" y="202399"/>
                        <a:pt x="191834" y="207239"/>
                        <a:pt x="192881" y="211952"/>
                      </a:cubicBezTo>
                      <a:cubicBezTo>
                        <a:pt x="193425" y="214402"/>
                        <a:pt x="194468" y="216714"/>
                        <a:pt x="195262" y="219095"/>
                      </a:cubicBezTo>
                      <a:cubicBezTo>
                        <a:pt x="194468" y="228620"/>
                        <a:pt x="195507" y="238480"/>
                        <a:pt x="192881" y="247670"/>
                      </a:cubicBezTo>
                      <a:cubicBezTo>
                        <a:pt x="192095" y="250422"/>
                        <a:pt x="187936" y="250601"/>
                        <a:pt x="185737" y="252433"/>
                      </a:cubicBezTo>
                      <a:cubicBezTo>
                        <a:pt x="167410" y="267707"/>
                        <a:pt x="189181" y="252520"/>
                        <a:pt x="171450" y="264339"/>
                      </a:cubicBezTo>
                      <a:cubicBezTo>
                        <a:pt x="161111" y="285016"/>
                        <a:pt x="173058" y="263632"/>
                        <a:pt x="159544" y="281008"/>
                      </a:cubicBezTo>
                      <a:cubicBezTo>
                        <a:pt x="156030" y="285526"/>
                        <a:pt x="150019" y="295295"/>
                        <a:pt x="150019" y="295295"/>
                      </a:cubicBezTo>
                      <a:cubicBezTo>
                        <a:pt x="135519" y="294259"/>
                        <a:pt x="115399" y="293610"/>
                        <a:pt x="100012" y="290533"/>
                      </a:cubicBezTo>
                      <a:cubicBezTo>
                        <a:pt x="97551" y="290041"/>
                        <a:pt x="95250" y="288946"/>
                        <a:pt x="92869" y="288152"/>
                      </a:cubicBezTo>
                      <a:cubicBezTo>
                        <a:pt x="81952" y="271775"/>
                        <a:pt x="85155" y="279294"/>
                        <a:pt x="80962" y="266720"/>
                      </a:cubicBezTo>
                      <a:cubicBezTo>
                        <a:pt x="80954" y="266673"/>
                        <a:pt x="77778" y="245276"/>
                        <a:pt x="76200" y="242908"/>
                      </a:cubicBezTo>
                      <a:cubicBezTo>
                        <a:pt x="72911" y="237974"/>
                        <a:pt x="64311" y="236959"/>
                        <a:pt x="59531" y="235764"/>
                      </a:cubicBezTo>
                      <a:cubicBezTo>
                        <a:pt x="57150" y="234177"/>
                        <a:pt x="54411" y="233026"/>
                        <a:pt x="52387" y="231002"/>
                      </a:cubicBezTo>
                      <a:cubicBezTo>
                        <a:pt x="44091" y="222706"/>
                        <a:pt x="50408" y="225751"/>
                        <a:pt x="45244" y="216714"/>
                      </a:cubicBezTo>
                      <a:cubicBezTo>
                        <a:pt x="43275" y="213268"/>
                        <a:pt x="40481" y="210364"/>
                        <a:pt x="38100" y="207189"/>
                      </a:cubicBezTo>
                      <a:cubicBezTo>
                        <a:pt x="30224" y="183558"/>
                        <a:pt x="43437" y="219652"/>
                        <a:pt x="28575" y="192902"/>
                      </a:cubicBezTo>
                      <a:cubicBezTo>
                        <a:pt x="14003" y="166674"/>
                        <a:pt x="33227" y="188030"/>
                        <a:pt x="16669" y="171470"/>
                      </a:cubicBezTo>
                      <a:cubicBezTo>
                        <a:pt x="21743" y="141021"/>
                        <a:pt x="19452" y="160973"/>
                        <a:pt x="16669" y="107177"/>
                      </a:cubicBezTo>
                      <a:cubicBezTo>
                        <a:pt x="15150" y="77804"/>
                        <a:pt x="13494" y="48439"/>
                        <a:pt x="11906" y="19070"/>
                      </a:cubicBezTo>
                      <a:cubicBezTo>
                        <a:pt x="13494" y="16689"/>
                        <a:pt x="16199" y="14750"/>
                        <a:pt x="16669" y="11927"/>
                      </a:cubicBezTo>
                      <a:cubicBezTo>
                        <a:pt x="17725" y="5590"/>
                        <a:pt x="11424" y="2160"/>
                        <a:pt x="7144" y="20"/>
                      </a:cubicBezTo>
                      <a:cubicBezTo>
                        <a:pt x="6434" y="-335"/>
                        <a:pt x="1191" y="3989"/>
                        <a:pt x="0" y="4783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3" name="Freeform 162"/>
                <p:cNvSpPr/>
                <p:nvPr/>
              </p:nvSpPr>
              <p:spPr>
                <a:xfrm>
                  <a:off x="7274402" y="2721769"/>
                  <a:ext cx="219473" cy="228600"/>
                </a:xfrm>
                <a:custGeom>
                  <a:avLst/>
                  <a:gdLst>
                    <a:gd name="connsiteX0" fmla="*/ 93186 w 186054"/>
                    <a:gd name="connsiteY0" fmla="*/ 7144 h 228600"/>
                    <a:gd name="connsiteX1" fmla="*/ 93186 w 186054"/>
                    <a:gd name="connsiteY1" fmla="*/ 7144 h 228600"/>
                    <a:gd name="connsiteX2" fmla="*/ 119379 w 186054"/>
                    <a:gd name="connsiteY2" fmla="*/ 4762 h 228600"/>
                    <a:gd name="connsiteX3" fmla="*/ 145573 w 186054"/>
                    <a:gd name="connsiteY3" fmla="*/ 0 h 228600"/>
                    <a:gd name="connsiteX4" fmla="*/ 157479 w 186054"/>
                    <a:gd name="connsiteY4" fmla="*/ 4762 h 228600"/>
                    <a:gd name="connsiteX5" fmla="*/ 169386 w 186054"/>
                    <a:gd name="connsiteY5" fmla="*/ 21431 h 228600"/>
                    <a:gd name="connsiteX6" fmla="*/ 171767 w 186054"/>
                    <a:gd name="connsiteY6" fmla="*/ 28575 h 228600"/>
                    <a:gd name="connsiteX7" fmla="*/ 176529 w 186054"/>
                    <a:gd name="connsiteY7" fmla="*/ 35719 h 228600"/>
                    <a:gd name="connsiteX8" fmla="*/ 186054 w 186054"/>
                    <a:gd name="connsiteY8" fmla="*/ 52387 h 228600"/>
                    <a:gd name="connsiteX9" fmla="*/ 183673 w 186054"/>
                    <a:gd name="connsiteY9" fmla="*/ 85725 h 228600"/>
                    <a:gd name="connsiteX10" fmla="*/ 181292 w 186054"/>
                    <a:gd name="connsiteY10" fmla="*/ 104775 h 228600"/>
                    <a:gd name="connsiteX11" fmla="*/ 174148 w 186054"/>
                    <a:gd name="connsiteY11" fmla="*/ 109537 h 228600"/>
                    <a:gd name="connsiteX12" fmla="*/ 164623 w 186054"/>
                    <a:gd name="connsiteY12" fmla="*/ 130969 h 228600"/>
                    <a:gd name="connsiteX13" fmla="*/ 155098 w 186054"/>
                    <a:gd name="connsiteY13" fmla="*/ 145256 h 228600"/>
                    <a:gd name="connsiteX14" fmla="*/ 150336 w 186054"/>
                    <a:gd name="connsiteY14" fmla="*/ 159544 h 228600"/>
                    <a:gd name="connsiteX15" fmla="*/ 147954 w 186054"/>
                    <a:gd name="connsiteY15" fmla="*/ 221456 h 228600"/>
                    <a:gd name="connsiteX16" fmla="*/ 140811 w 186054"/>
                    <a:gd name="connsiteY16" fmla="*/ 226219 h 228600"/>
                    <a:gd name="connsiteX17" fmla="*/ 100329 w 186054"/>
                    <a:gd name="connsiteY17" fmla="*/ 228600 h 228600"/>
                    <a:gd name="connsiteX18" fmla="*/ 64611 w 186054"/>
                    <a:gd name="connsiteY18" fmla="*/ 226219 h 228600"/>
                    <a:gd name="connsiteX19" fmla="*/ 57467 w 186054"/>
                    <a:gd name="connsiteY19" fmla="*/ 223837 h 228600"/>
                    <a:gd name="connsiteX20" fmla="*/ 38417 w 186054"/>
                    <a:gd name="connsiteY20" fmla="*/ 216694 h 228600"/>
                    <a:gd name="connsiteX21" fmla="*/ 31273 w 186054"/>
                    <a:gd name="connsiteY21" fmla="*/ 211931 h 228600"/>
                    <a:gd name="connsiteX22" fmla="*/ 12223 w 186054"/>
                    <a:gd name="connsiteY22" fmla="*/ 202406 h 228600"/>
                    <a:gd name="connsiteX23" fmla="*/ 7461 w 186054"/>
                    <a:gd name="connsiteY23" fmla="*/ 185737 h 228600"/>
                    <a:gd name="connsiteX24" fmla="*/ 5079 w 186054"/>
                    <a:gd name="connsiteY24" fmla="*/ 178594 h 228600"/>
                    <a:gd name="connsiteX25" fmla="*/ 2698 w 186054"/>
                    <a:gd name="connsiteY25" fmla="*/ 138112 h 228600"/>
                    <a:gd name="connsiteX26" fmla="*/ 2698 w 186054"/>
                    <a:gd name="connsiteY26" fmla="*/ 123825 h 228600"/>
                    <a:gd name="connsiteX27" fmla="*/ 26511 w 186054"/>
                    <a:gd name="connsiteY27" fmla="*/ 111919 h 228600"/>
                    <a:gd name="connsiteX28" fmla="*/ 45561 w 186054"/>
                    <a:gd name="connsiteY28" fmla="*/ 102394 h 228600"/>
                    <a:gd name="connsiteX29" fmla="*/ 64611 w 186054"/>
                    <a:gd name="connsiteY29" fmla="*/ 95250 h 228600"/>
                    <a:gd name="connsiteX30" fmla="*/ 74136 w 186054"/>
                    <a:gd name="connsiteY30" fmla="*/ 90487 h 228600"/>
                    <a:gd name="connsiteX31" fmla="*/ 88423 w 186054"/>
                    <a:gd name="connsiteY31" fmla="*/ 83344 h 228600"/>
                    <a:gd name="connsiteX32" fmla="*/ 90804 w 186054"/>
                    <a:gd name="connsiteY32" fmla="*/ 76200 h 228600"/>
                    <a:gd name="connsiteX33" fmla="*/ 95567 w 186054"/>
                    <a:gd name="connsiteY33" fmla="*/ 30956 h 228600"/>
                    <a:gd name="connsiteX34" fmla="*/ 93186 w 186054"/>
                    <a:gd name="connsiteY34" fmla="*/ 7144 h 228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186054" h="228600">
                      <a:moveTo>
                        <a:pt x="93186" y="7144"/>
                      </a:moveTo>
                      <a:lnTo>
                        <a:pt x="93186" y="7144"/>
                      </a:lnTo>
                      <a:cubicBezTo>
                        <a:pt x="101917" y="6350"/>
                        <a:pt x="110692" y="5947"/>
                        <a:pt x="119379" y="4762"/>
                      </a:cubicBezTo>
                      <a:cubicBezTo>
                        <a:pt x="128172" y="3563"/>
                        <a:pt x="136699" y="0"/>
                        <a:pt x="145573" y="0"/>
                      </a:cubicBezTo>
                      <a:cubicBezTo>
                        <a:pt x="149847" y="0"/>
                        <a:pt x="153510" y="3175"/>
                        <a:pt x="157479" y="4762"/>
                      </a:cubicBezTo>
                      <a:cubicBezTo>
                        <a:pt x="162862" y="20905"/>
                        <a:pt x="155259" y="1653"/>
                        <a:pt x="169386" y="21431"/>
                      </a:cubicBezTo>
                      <a:cubicBezTo>
                        <a:pt x="170845" y="23474"/>
                        <a:pt x="170645" y="26330"/>
                        <a:pt x="171767" y="28575"/>
                      </a:cubicBezTo>
                      <a:cubicBezTo>
                        <a:pt x="173047" y="31135"/>
                        <a:pt x="175109" y="33234"/>
                        <a:pt x="176529" y="35719"/>
                      </a:cubicBezTo>
                      <a:cubicBezTo>
                        <a:pt x="188608" y="56858"/>
                        <a:pt x="174457" y="34991"/>
                        <a:pt x="186054" y="52387"/>
                      </a:cubicBezTo>
                      <a:cubicBezTo>
                        <a:pt x="185260" y="63500"/>
                        <a:pt x="184682" y="74630"/>
                        <a:pt x="183673" y="85725"/>
                      </a:cubicBezTo>
                      <a:cubicBezTo>
                        <a:pt x="183094" y="92098"/>
                        <a:pt x="183669" y="98833"/>
                        <a:pt x="181292" y="104775"/>
                      </a:cubicBezTo>
                      <a:cubicBezTo>
                        <a:pt x="180229" y="107432"/>
                        <a:pt x="176529" y="107950"/>
                        <a:pt x="174148" y="109537"/>
                      </a:cubicBezTo>
                      <a:cubicBezTo>
                        <a:pt x="168543" y="143174"/>
                        <a:pt x="177044" y="109232"/>
                        <a:pt x="164623" y="130969"/>
                      </a:cubicBezTo>
                      <a:cubicBezTo>
                        <a:pt x="155161" y="147528"/>
                        <a:pt x="170550" y="134956"/>
                        <a:pt x="155098" y="145256"/>
                      </a:cubicBezTo>
                      <a:cubicBezTo>
                        <a:pt x="153511" y="150019"/>
                        <a:pt x="150529" y="154527"/>
                        <a:pt x="150336" y="159544"/>
                      </a:cubicBezTo>
                      <a:cubicBezTo>
                        <a:pt x="149542" y="180181"/>
                        <a:pt x="150875" y="201011"/>
                        <a:pt x="147954" y="221456"/>
                      </a:cubicBezTo>
                      <a:cubicBezTo>
                        <a:pt x="147549" y="224289"/>
                        <a:pt x="143641" y="225794"/>
                        <a:pt x="140811" y="226219"/>
                      </a:cubicBezTo>
                      <a:cubicBezTo>
                        <a:pt x="127443" y="228224"/>
                        <a:pt x="113823" y="227806"/>
                        <a:pt x="100329" y="228600"/>
                      </a:cubicBezTo>
                      <a:cubicBezTo>
                        <a:pt x="88423" y="227806"/>
                        <a:pt x="76470" y="227537"/>
                        <a:pt x="64611" y="226219"/>
                      </a:cubicBezTo>
                      <a:cubicBezTo>
                        <a:pt x="62116" y="225942"/>
                        <a:pt x="59817" y="224718"/>
                        <a:pt x="57467" y="223837"/>
                      </a:cubicBezTo>
                      <a:cubicBezTo>
                        <a:pt x="34717" y="215305"/>
                        <a:pt x="54616" y="222093"/>
                        <a:pt x="38417" y="216694"/>
                      </a:cubicBezTo>
                      <a:cubicBezTo>
                        <a:pt x="36036" y="215106"/>
                        <a:pt x="33786" y="213302"/>
                        <a:pt x="31273" y="211931"/>
                      </a:cubicBezTo>
                      <a:cubicBezTo>
                        <a:pt x="25040" y="208531"/>
                        <a:pt x="12223" y="202406"/>
                        <a:pt x="12223" y="202406"/>
                      </a:cubicBezTo>
                      <a:cubicBezTo>
                        <a:pt x="6505" y="185251"/>
                        <a:pt x="13452" y="206702"/>
                        <a:pt x="7461" y="185737"/>
                      </a:cubicBezTo>
                      <a:cubicBezTo>
                        <a:pt x="6771" y="183324"/>
                        <a:pt x="5873" y="180975"/>
                        <a:pt x="5079" y="178594"/>
                      </a:cubicBezTo>
                      <a:cubicBezTo>
                        <a:pt x="4285" y="165100"/>
                        <a:pt x="4043" y="151562"/>
                        <a:pt x="2698" y="138112"/>
                      </a:cubicBezTo>
                      <a:cubicBezTo>
                        <a:pt x="2121" y="132340"/>
                        <a:pt x="-3074" y="129597"/>
                        <a:pt x="2698" y="123825"/>
                      </a:cubicBezTo>
                      <a:cubicBezTo>
                        <a:pt x="12148" y="114375"/>
                        <a:pt x="15756" y="114608"/>
                        <a:pt x="26511" y="111919"/>
                      </a:cubicBezTo>
                      <a:cubicBezTo>
                        <a:pt x="32861" y="108744"/>
                        <a:pt x="38826" y="104640"/>
                        <a:pt x="45561" y="102394"/>
                      </a:cubicBezTo>
                      <a:cubicBezTo>
                        <a:pt x="53407" y="99778"/>
                        <a:pt x="56083" y="99040"/>
                        <a:pt x="64611" y="95250"/>
                      </a:cubicBezTo>
                      <a:cubicBezTo>
                        <a:pt x="67855" y="93808"/>
                        <a:pt x="70873" y="91885"/>
                        <a:pt x="74136" y="90487"/>
                      </a:cubicBezTo>
                      <a:cubicBezTo>
                        <a:pt x="87941" y="84570"/>
                        <a:pt x="74690" y="92498"/>
                        <a:pt x="88423" y="83344"/>
                      </a:cubicBezTo>
                      <a:cubicBezTo>
                        <a:pt x="89217" y="80963"/>
                        <a:pt x="90312" y="78661"/>
                        <a:pt x="90804" y="76200"/>
                      </a:cubicBezTo>
                      <a:cubicBezTo>
                        <a:pt x="94563" y="57407"/>
                        <a:pt x="92678" y="52629"/>
                        <a:pt x="95567" y="30956"/>
                      </a:cubicBezTo>
                      <a:cubicBezTo>
                        <a:pt x="98450" y="9332"/>
                        <a:pt x="93583" y="11113"/>
                        <a:pt x="93186" y="714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4" name="Freeform 163"/>
                <p:cNvSpPr/>
                <p:nvPr/>
              </p:nvSpPr>
              <p:spPr>
                <a:xfrm>
                  <a:off x="6503194" y="2828129"/>
                  <a:ext cx="188156" cy="293690"/>
                </a:xfrm>
                <a:custGeom>
                  <a:avLst/>
                  <a:gdLst>
                    <a:gd name="connsiteX0" fmla="*/ 0 w 188156"/>
                    <a:gd name="connsiteY0" fmla="*/ 19846 h 293690"/>
                    <a:gd name="connsiteX1" fmla="*/ 0 w 188156"/>
                    <a:gd name="connsiteY1" fmla="*/ 19846 h 293690"/>
                    <a:gd name="connsiteX2" fmla="*/ 4762 w 188156"/>
                    <a:gd name="connsiteY2" fmla="*/ 103190 h 293690"/>
                    <a:gd name="connsiteX3" fmla="*/ 9525 w 188156"/>
                    <a:gd name="connsiteY3" fmla="*/ 143671 h 293690"/>
                    <a:gd name="connsiteX4" fmla="*/ 9525 w 188156"/>
                    <a:gd name="connsiteY4" fmla="*/ 255590 h 293690"/>
                    <a:gd name="connsiteX5" fmla="*/ 16669 w 188156"/>
                    <a:gd name="connsiteY5" fmla="*/ 262734 h 293690"/>
                    <a:gd name="connsiteX6" fmla="*/ 35719 w 188156"/>
                    <a:gd name="connsiteY6" fmla="*/ 269877 h 293690"/>
                    <a:gd name="connsiteX7" fmla="*/ 50006 w 188156"/>
                    <a:gd name="connsiteY7" fmla="*/ 277021 h 293690"/>
                    <a:gd name="connsiteX8" fmla="*/ 64294 w 188156"/>
                    <a:gd name="connsiteY8" fmla="*/ 281784 h 293690"/>
                    <a:gd name="connsiteX9" fmla="*/ 85725 w 188156"/>
                    <a:gd name="connsiteY9" fmla="*/ 288927 h 293690"/>
                    <a:gd name="connsiteX10" fmla="*/ 92869 w 188156"/>
                    <a:gd name="connsiteY10" fmla="*/ 291309 h 293690"/>
                    <a:gd name="connsiteX11" fmla="*/ 111919 w 188156"/>
                    <a:gd name="connsiteY11" fmla="*/ 293690 h 293690"/>
                    <a:gd name="connsiteX12" fmla="*/ 130969 w 188156"/>
                    <a:gd name="connsiteY12" fmla="*/ 291309 h 293690"/>
                    <a:gd name="connsiteX13" fmla="*/ 138112 w 188156"/>
                    <a:gd name="connsiteY13" fmla="*/ 286546 h 293690"/>
                    <a:gd name="connsiteX14" fmla="*/ 145256 w 188156"/>
                    <a:gd name="connsiteY14" fmla="*/ 284165 h 293690"/>
                    <a:gd name="connsiteX15" fmla="*/ 150019 w 188156"/>
                    <a:gd name="connsiteY15" fmla="*/ 277021 h 293690"/>
                    <a:gd name="connsiteX16" fmla="*/ 157162 w 188156"/>
                    <a:gd name="connsiteY16" fmla="*/ 269877 h 293690"/>
                    <a:gd name="connsiteX17" fmla="*/ 161925 w 188156"/>
                    <a:gd name="connsiteY17" fmla="*/ 260352 h 293690"/>
                    <a:gd name="connsiteX18" fmla="*/ 173831 w 188156"/>
                    <a:gd name="connsiteY18" fmla="*/ 241302 h 293690"/>
                    <a:gd name="connsiteX19" fmla="*/ 176212 w 188156"/>
                    <a:gd name="connsiteY19" fmla="*/ 234159 h 293690"/>
                    <a:gd name="connsiteX20" fmla="*/ 180975 w 188156"/>
                    <a:gd name="connsiteY20" fmla="*/ 217490 h 293690"/>
                    <a:gd name="connsiteX21" fmla="*/ 183356 w 188156"/>
                    <a:gd name="connsiteY21" fmla="*/ 198440 h 293690"/>
                    <a:gd name="connsiteX22" fmla="*/ 185737 w 188156"/>
                    <a:gd name="connsiteY22" fmla="*/ 181771 h 293690"/>
                    <a:gd name="connsiteX23" fmla="*/ 183356 w 188156"/>
                    <a:gd name="connsiteY23" fmla="*/ 162721 h 293690"/>
                    <a:gd name="connsiteX24" fmla="*/ 178594 w 188156"/>
                    <a:gd name="connsiteY24" fmla="*/ 136527 h 293690"/>
                    <a:gd name="connsiteX25" fmla="*/ 178594 w 188156"/>
                    <a:gd name="connsiteY25" fmla="*/ 76996 h 293690"/>
                    <a:gd name="connsiteX26" fmla="*/ 176212 w 188156"/>
                    <a:gd name="connsiteY26" fmla="*/ 69852 h 293690"/>
                    <a:gd name="connsiteX27" fmla="*/ 169069 w 188156"/>
                    <a:gd name="connsiteY27" fmla="*/ 67471 h 293690"/>
                    <a:gd name="connsiteX28" fmla="*/ 161925 w 188156"/>
                    <a:gd name="connsiteY28" fmla="*/ 53184 h 293690"/>
                    <a:gd name="connsiteX29" fmla="*/ 152400 w 188156"/>
                    <a:gd name="connsiteY29" fmla="*/ 36515 h 293690"/>
                    <a:gd name="connsiteX30" fmla="*/ 150019 w 188156"/>
                    <a:gd name="connsiteY30" fmla="*/ 796 h 293690"/>
                    <a:gd name="connsiteX31" fmla="*/ 147637 w 188156"/>
                    <a:gd name="connsiteY31" fmla="*/ 12702 h 293690"/>
                    <a:gd name="connsiteX32" fmla="*/ 145256 w 188156"/>
                    <a:gd name="connsiteY32" fmla="*/ 19846 h 293690"/>
                    <a:gd name="connsiteX33" fmla="*/ 138112 w 188156"/>
                    <a:gd name="connsiteY33" fmla="*/ 50802 h 293690"/>
                    <a:gd name="connsiteX34" fmla="*/ 128587 w 188156"/>
                    <a:gd name="connsiteY34" fmla="*/ 69852 h 293690"/>
                    <a:gd name="connsiteX35" fmla="*/ 126206 w 188156"/>
                    <a:gd name="connsiteY35" fmla="*/ 76996 h 293690"/>
                    <a:gd name="connsiteX36" fmla="*/ 121444 w 188156"/>
                    <a:gd name="connsiteY36" fmla="*/ 84140 h 293690"/>
                    <a:gd name="connsiteX37" fmla="*/ 114300 w 188156"/>
                    <a:gd name="connsiteY37" fmla="*/ 88902 h 293690"/>
                    <a:gd name="connsiteX38" fmla="*/ 107156 w 188156"/>
                    <a:gd name="connsiteY38" fmla="*/ 96046 h 293690"/>
                    <a:gd name="connsiteX39" fmla="*/ 73819 w 188156"/>
                    <a:gd name="connsiteY39" fmla="*/ 103190 h 293690"/>
                    <a:gd name="connsiteX40" fmla="*/ 57150 w 188156"/>
                    <a:gd name="connsiteY40" fmla="*/ 98427 h 293690"/>
                    <a:gd name="connsiteX41" fmla="*/ 47625 w 188156"/>
                    <a:gd name="connsiteY41" fmla="*/ 96046 h 293690"/>
                    <a:gd name="connsiteX42" fmla="*/ 33337 w 188156"/>
                    <a:gd name="connsiteY42" fmla="*/ 91284 h 293690"/>
                    <a:gd name="connsiteX43" fmla="*/ 16669 w 188156"/>
                    <a:gd name="connsiteY43" fmla="*/ 69852 h 293690"/>
                    <a:gd name="connsiteX44" fmla="*/ 0 w 188156"/>
                    <a:gd name="connsiteY44" fmla="*/ 19846 h 293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188156" h="293690">
                      <a:moveTo>
                        <a:pt x="0" y="19846"/>
                      </a:moveTo>
                      <a:lnTo>
                        <a:pt x="0" y="19846"/>
                      </a:lnTo>
                      <a:cubicBezTo>
                        <a:pt x="5235" y="66962"/>
                        <a:pt x="458" y="19274"/>
                        <a:pt x="4762" y="103190"/>
                      </a:cubicBezTo>
                      <a:cubicBezTo>
                        <a:pt x="6290" y="132990"/>
                        <a:pt x="4984" y="125503"/>
                        <a:pt x="9525" y="143671"/>
                      </a:cubicBezTo>
                      <a:cubicBezTo>
                        <a:pt x="3387" y="186640"/>
                        <a:pt x="2849" y="183819"/>
                        <a:pt x="9525" y="255590"/>
                      </a:cubicBezTo>
                      <a:cubicBezTo>
                        <a:pt x="9837" y="258943"/>
                        <a:pt x="14082" y="260578"/>
                        <a:pt x="16669" y="262734"/>
                      </a:cubicBezTo>
                      <a:cubicBezTo>
                        <a:pt x="25069" y="269734"/>
                        <a:pt x="23991" y="266945"/>
                        <a:pt x="35719" y="269877"/>
                      </a:cubicBezTo>
                      <a:cubicBezTo>
                        <a:pt x="50598" y="273597"/>
                        <a:pt x="35049" y="270373"/>
                        <a:pt x="50006" y="277021"/>
                      </a:cubicBezTo>
                      <a:cubicBezTo>
                        <a:pt x="54594" y="279060"/>
                        <a:pt x="59531" y="280196"/>
                        <a:pt x="64294" y="281784"/>
                      </a:cubicBezTo>
                      <a:lnTo>
                        <a:pt x="85725" y="288927"/>
                      </a:lnTo>
                      <a:cubicBezTo>
                        <a:pt x="88106" y="289721"/>
                        <a:pt x="90378" y="290998"/>
                        <a:pt x="92869" y="291309"/>
                      </a:cubicBezTo>
                      <a:lnTo>
                        <a:pt x="111919" y="293690"/>
                      </a:lnTo>
                      <a:cubicBezTo>
                        <a:pt x="118269" y="292896"/>
                        <a:pt x="124795" y="292993"/>
                        <a:pt x="130969" y="291309"/>
                      </a:cubicBezTo>
                      <a:cubicBezTo>
                        <a:pt x="133730" y="290556"/>
                        <a:pt x="135552" y="287826"/>
                        <a:pt x="138112" y="286546"/>
                      </a:cubicBezTo>
                      <a:cubicBezTo>
                        <a:pt x="140357" y="285423"/>
                        <a:pt x="142875" y="284959"/>
                        <a:pt x="145256" y="284165"/>
                      </a:cubicBezTo>
                      <a:cubicBezTo>
                        <a:pt x="146844" y="281784"/>
                        <a:pt x="148187" y="279220"/>
                        <a:pt x="150019" y="277021"/>
                      </a:cubicBezTo>
                      <a:cubicBezTo>
                        <a:pt x="152175" y="274434"/>
                        <a:pt x="155205" y="272617"/>
                        <a:pt x="157162" y="269877"/>
                      </a:cubicBezTo>
                      <a:cubicBezTo>
                        <a:pt x="159225" y="266988"/>
                        <a:pt x="160136" y="263418"/>
                        <a:pt x="161925" y="260352"/>
                      </a:cubicBezTo>
                      <a:cubicBezTo>
                        <a:pt x="165698" y="253884"/>
                        <a:pt x="171463" y="248406"/>
                        <a:pt x="173831" y="241302"/>
                      </a:cubicBezTo>
                      <a:cubicBezTo>
                        <a:pt x="174625" y="238921"/>
                        <a:pt x="175522" y="236572"/>
                        <a:pt x="176212" y="234159"/>
                      </a:cubicBezTo>
                      <a:cubicBezTo>
                        <a:pt x="182195" y="213221"/>
                        <a:pt x="175264" y="234625"/>
                        <a:pt x="180975" y="217490"/>
                      </a:cubicBezTo>
                      <a:cubicBezTo>
                        <a:pt x="181769" y="211140"/>
                        <a:pt x="181804" y="204648"/>
                        <a:pt x="183356" y="198440"/>
                      </a:cubicBezTo>
                      <a:cubicBezTo>
                        <a:pt x="187560" y="181625"/>
                        <a:pt x="190431" y="195850"/>
                        <a:pt x="185737" y="181771"/>
                      </a:cubicBezTo>
                      <a:cubicBezTo>
                        <a:pt x="184943" y="175421"/>
                        <a:pt x="184261" y="169056"/>
                        <a:pt x="183356" y="162721"/>
                      </a:cubicBezTo>
                      <a:cubicBezTo>
                        <a:pt x="181833" y="152061"/>
                        <a:pt x="180644" y="146780"/>
                        <a:pt x="178594" y="136527"/>
                      </a:cubicBezTo>
                      <a:cubicBezTo>
                        <a:pt x="181115" y="106271"/>
                        <a:pt x="182487" y="108135"/>
                        <a:pt x="178594" y="76996"/>
                      </a:cubicBezTo>
                      <a:cubicBezTo>
                        <a:pt x="178283" y="74505"/>
                        <a:pt x="177987" y="71627"/>
                        <a:pt x="176212" y="69852"/>
                      </a:cubicBezTo>
                      <a:cubicBezTo>
                        <a:pt x="174437" y="68077"/>
                        <a:pt x="171450" y="68265"/>
                        <a:pt x="169069" y="67471"/>
                      </a:cubicBezTo>
                      <a:cubicBezTo>
                        <a:pt x="164702" y="54373"/>
                        <a:pt x="169311" y="66108"/>
                        <a:pt x="161925" y="53184"/>
                      </a:cubicBezTo>
                      <a:cubicBezTo>
                        <a:pt x="149835" y="32028"/>
                        <a:pt x="164006" y="53926"/>
                        <a:pt x="152400" y="36515"/>
                      </a:cubicBezTo>
                      <a:cubicBezTo>
                        <a:pt x="151606" y="24609"/>
                        <a:pt x="152359" y="12497"/>
                        <a:pt x="150019" y="796"/>
                      </a:cubicBezTo>
                      <a:cubicBezTo>
                        <a:pt x="149225" y="-3173"/>
                        <a:pt x="148619" y="8776"/>
                        <a:pt x="147637" y="12702"/>
                      </a:cubicBezTo>
                      <a:cubicBezTo>
                        <a:pt x="147028" y="15137"/>
                        <a:pt x="145820" y="17400"/>
                        <a:pt x="145256" y="19846"/>
                      </a:cubicBezTo>
                      <a:cubicBezTo>
                        <a:pt x="144328" y="23867"/>
                        <a:pt x="141713" y="42880"/>
                        <a:pt x="138112" y="50802"/>
                      </a:cubicBezTo>
                      <a:cubicBezTo>
                        <a:pt x="135174" y="57265"/>
                        <a:pt x="130832" y="63117"/>
                        <a:pt x="128587" y="69852"/>
                      </a:cubicBezTo>
                      <a:cubicBezTo>
                        <a:pt x="127793" y="72233"/>
                        <a:pt x="127328" y="74751"/>
                        <a:pt x="126206" y="76996"/>
                      </a:cubicBezTo>
                      <a:cubicBezTo>
                        <a:pt x="124926" y="79556"/>
                        <a:pt x="123468" y="82116"/>
                        <a:pt x="121444" y="84140"/>
                      </a:cubicBezTo>
                      <a:cubicBezTo>
                        <a:pt x="119420" y="86164"/>
                        <a:pt x="116499" y="87070"/>
                        <a:pt x="114300" y="88902"/>
                      </a:cubicBezTo>
                      <a:cubicBezTo>
                        <a:pt x="111713" y="91058"/>
                        <a:pt x="110100" y="94410"/>
                        <a:pt x="107156" y="96046"/>
                      </a:cubicBezTo>
                      <a:cubicBezTo>
                        <a:pt x="97304" y="101520"/>
                        <a:pt x="84458" y="101860"/>
                        <a:pt x="73819" y="103190"/>
                      </a:cubicBezTo>
                      <a:cubicBezTo>
                        <a:pt x="44044" y="95747"/>
                        <a:pt x="81063" y="105260"/>
                        <a:pt x="57150" y="98427"/>
                      </a:cubicBezTo>
                      <a:cubicBezTo>
                        <a:pt x="54003" y="97528"/>
                        <a:pt x="50760" y="96986"/>
                        <a:pt x="47625" y="96046"/>
                      </a:cubicBezTo>
                      <a:cubicBezTo>
                        <a:pt x="42816" y="94604"/>
                        <a:pt x="33337" y="91284"/>
                        <a:pt x="33337" y="91284"/>
                      </a:cubicBezTo>
                      <a:cubicBezTo>
                        <a:pt x="13057" y="77764"/>
                        <a:pt x="22029" y="88609"/>
                        <a:pt x="16669" y="69852"/>
                      </a:cubicBezTo>
                      <a:cubicBezTo>
                        <a:pt x="16181" y="68145"/>
                        <a:pt x="2778" y="28180"/>
                        <a:pt x="0" y="1984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5" name="Freeform 164"/>
                <p:cNvSpPr/>
                <p:nvPr/>
              </p:nvSpPr>
              <p:spPr>
                <a:xfrm>
                  <a:off x="6696075" y="2902744"/>
                  <a:ext cx="176213" cy="221456"/>
                </a:xfrm>
                <a:custGeom>
                  <a:avLst/>
                  <a:gdLst>
                    <a:gd name="connsiteX0" fmla="*/ 0 w 176213"/>
                    <a:gd name="connsiteY0" fmla="*/ 35719 h 221456"/>
                    <a:gd name="connsiteX1" fmla="*/ 0 w 176213"/>
                    <a:gd name="connsiteY1" fmla="*/ 35719 h 221456"/>
                    <a:gd name="connsiteX2" fmla="*/ 23813 w 176213"/>
                    <a:gd name="connsiteY2" fmla="*/ 40481 h 221456"/>
                    <a:gd name="connsiteX3" fmla="*/ 52388 w 176213"/>
                    <a:gd name="connsiteY3" fmla="*/ 35719 h 221456"/>
                    <a:gd name="connsiteX4" fmla="*/ 59531 w 176213"/>
                    <a:gd name="connsiteY4" fmla="*/ 33337 h 221456"/>
                    <a:gd name="connsiteX5" fmla="*/ 78581 w 176213"/>
                    <a:gd name="connsiteY5" fmla="*/ 28575 h 221456"/>
                    <a:gd name="connsiteX6" fmla="*/ 92869 w 176213"/>
                    <a:gd name="connsiteY6" fmla="*/ 19050 h 221456"/>
                    <a:gd name="connsiteX7" fmla="*/ 100013 w 176213"/>
                    <a:gd name="connsiteY7" fmla="*/ 14287 h 221456"/>
                    <a:gd name="connsiteX8" fmla="*/ 107156 w 176213"/>
                    <a:gd name="connsiteY8" fmla="*/ 7144 h 221456"/>
                    <a:gd name="connsiteX9" fmla="*/ 116681 w 176213"/>
                    <a:gd name="connsiteY9" fmla="*/ 4762 h 221456"/>
                    <a:gd name="connsiteX10" fmla="*/ 130969 w 176213"/>
                    <a:gd name="connsiteY10" fmla="*/ 0 h 221456"/>
                    <a:gd name="connsiteX11" fmla="*/ 142875 w 176213"/>
                    <a:gd name="connsiteY11" fmla="*/ 4762 h 221456"/>
                    <a:gd name="connsiteX12" fmla="*/ 150019 w 176213"/>
                    <a:gd name="connsiteY12" fmla="*/ 14287 h 221456"/>
                    <a:gd name="connsiteX13" fmla="*/ 157163 w 176213"/>
                    <a:gd name="connsiteY13" fmla="*/ 19050 h 221456"/>
                    <a:gd name="connsiteX14" fmla="*/ 159544 w 176213"/>
                    <a:gd name="connsiteY14" fmla="*/ 80962 h 221456"/>
                    <a:gd name="connsiteX15" fmla="*/ 161925 w 176213"/>
                    <a:gd name="connsiteY15" fmla="*/ 88106 h 221456"/>
                    <a:gd name="connsiteX16" fmla="*/ 164306 w 176213"/>
                    <a:gd name="connsiteY16" fmla="*/ 104775 h 221456"/>
                    <a:gd name="connsiteX17" fmla="*/ 166688 w 176213"/>
                    <a:gd name="connsiteY17" fmla="*/ 133350 h 221456"/>
                    <a:gd name="connsiteX18" fmla="*/ 171450 w 176213"/>
                    <a:gd name="connsiteY18" fmla="*/ 147637 h 221456"/>
                    <a:gd name="connsiteX19" fmla="*/ 173831 w 176213"/>
                    <a:gd name="connsiteY19" fmla="*/ 176212 h 221456"/>
                    <a:gd name="connsiteX20" fmla="*/ 176213 w 176213"/>
                    <a:gd name="connsiteY20" fmla="*/ 185737 h 221456"/>
                    <a:gd name="connsiteX21" fmla="*/ 173831 w 176213"/>
                    <a:gd name="connsiteY21" fmla="*/ 202406 h 221456"/>
                    <a:gd name="connsiteX22" fmla="*/ 166688 w 176213"/>
                    <a:gd name="connsiteY22" fmla="*/ 219075 h 221456"/>
                    <a:gd name="connsiteX23" fmla="*/ 157163 w 176213"/>
                    <a:gd name="connsiteY23" fmla="*/ 221456 h 221456"/>
                    <a:gd name="connsiteX24" fmla="*/ 69056 w 176213"/>
                    <a:gd name="connsiteY24" fmla="*/ 219075 h 221456"/>
                    <a:gd name="connsiteX25" fmla="*/ 42863 w 176213"/>
                    <a:gd name="connsiteY25" fmla="*/ 207169 h 221456"/>
                    <a:gd name="connsiteX26" fmla="*/ 35719 w 176213"/>
                    <a:gd name="connsiteY26" fmla="*/ 202406 h 221456"/>
                    <a:gd name="connsiteX27" fmla="*/ 30956 w 176213"/>
                    <a:gd name="connsiteY27" fmla="*/ 192881 h 221456"/>
                    <a:gd name="connsiteX28" fmla="*/ 23813 w 176213"/>
                    <a:gd name="connsiteY28" fmla="*/ 173831 h 221456"/>
                    <a:gd name="connsiteX29" fmla="*/ 19050 w 176213"/>
                    <a:gd name="connsiteY29" fmla="*/ 166687 h 221456"/>
                    <a:gd name="connsiteX30" fmla="*/ 19050 w 176213"/>
                    <a:gd name="connsiteY30" fmla="*/ 114300 h 221456"/>
                    <a:gd name="connsiteX31" fmla="*/ 16669 w 176213"/>
                    <a:gd name="connsiteY31" fmla="*/ 85725 h 221456"/>
                    <a:gd name="connsiteX32" fmla="*/ 9525 w 176213"/>
                    <a:gd name="connsiteY32" fmla="*/ 71437 h 221456"/>
                    <a:gd name="connsiteX33" fmla="*/ 0 w 176213"/>
                    <a:gd name="connsiteY33" fmla="*/ 35719 h 221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76213" h="221456">
                      <a:moveTo>
                        <a:pt x="0" y="35719"/>
                      </a:moveTo>
                      <a:lnTo>
                        <a:pt x="0" y="35719"/>
                      </a:lnTo>
                      <a:cubicBezTo>
                        <a:pt x="7938" y="37306"/>
                        <a:pt x="15718" y="40481"/>
                        <a:pt x="23813" y="40481"/>
                      </a:cubicBezTo>
                      <a:cubicBezTo>
                        <a:pt x="33469" y="40481"/>
                        <a:pt x="52388" y="35719"/>
                        <a:pt x="52388" y="35719"/>
                      </a:cubicBezTo>
                      <a:cubicBezTo>
                        <a:pt x="54769" y="34925"/>
                        <a:pt x="57110" y="33997"/>
                        <a:pt x="59531" y="33337"/>
                      </a:cubicBezTo>
                      <a:cubicBezTo>
                        <a:pt x="65846" y="31615"/>
                        <a:pt x="78581" y="28575"/>
                        <a:pt x="78581" y="28575"/>
                      </a:cubicBezTo>
                      <a:lnTo>
                        <a:pt x="92869" y="19050"/>
                      </a:lnTo>
                      <a:cubicBezTo>
                        <a:pt x="95250" y="17462"/>
                        <a:pt x="97989" y="16311"/>
                        <a:pt x="100013" y="14287"/>
                      </a:cubicBezTo>
                      <a:cubicBezTo>
                        <a:pt x="102394" y="11906"/>
                        <a:pt x="104232" y="8815"/>
                        <a:pt x="107156" y="7144"/>
                      </a:cubicBezTo>
                      <a:cubicBezTo>
                        <a:pt x="109998" y="5520"/>
                        <a:pt x="113546" y="5702"/>
                        <a:pt x="116681" y="4762"/>
                      </a:cubicBezTo>
                      <a:cubicBezTo>
                        <a:pt x="121489" y="3319"/>
                        <a:pt x="130969" y="0"/>
                        <a:pt x="130969" y="0"/>
                      </a:cubicBezTo>
                      <a:cubicBezTo>
                        <a:pt x="134938" y="1587"/>
                        <a:pt x="139455" y="2197"/>
                        <a:pt x="142875" y="4762"/>
                      </a:cubicBezTo>
                      <a:cubicBezTo>
                        <a:pt x="146050" y="7143"/>
                        <a:pt x="147213" y="11481"/>
                        <a:pt x="150019" y="14287"/>
                      </a:cubicBezTo>
                      <a:cubicBezTo>
                        <a:pt x="152043" y="16311"/>
                        <a:pt x="154782" y="17462"/>
                        <a:pt x="157163" y="19050"/>
                      </a:cubicBezTo>
                      <a:cubicBezTo>
                        <a:pt x="157957" y="39687"/>
                        <a:pt x="158123" y="60358"/>
                        <a:pt x="159544" y="80962"/>
                      </a:cubicBezTo>
                      <a:cubicBezTo>
                        <a:pt x="159717" y="83466"/>
                        <a:pt x="161433" y="85645"/>
                        <a:pt x="161925" y="88106"/>
                      </a:cubicBezTo>
                      <a:cubicBezTo>
                        <a:pt x="163026" y="93610"/>
                        <a:pt x="163718" y="99193"/>
                        <a:pt x="164306" y="104775"/>
                      </a:cubicBezTo>
                      <a:cubicBezTo>
                        <a:pt x="165307" y="114281"/>
                        <a:pt x="165117" y="123922"/>
                        <a:pt x="166688" y="133350"/>
                      </a:cubicBezTo>
                      <a:cubicBezTo>
                        <a:pt x="167513" y="138302"/>
                        <a:pt x="171450" y="147637"/>
                        <a:pt x="171450" y="147637"/>
                      </a:cubicBezTo>
                      <a:cubicBezTo>
                        <a:pt x="172244" y="157162"/>
                        <a:pt x="172645" y="166728"/>
                        <a:pt x="173831" y="176212"/>
                      </a:cubicBezTo>
                      <a:cubicBezTo>
                        <a:pt x="174237" y="179459"/>
                        <a:pt x="176213" y="182464"/>
                        <a:pt x="176213" y="185737"/>
                      </a:cubicBezTo>
                      <a:cubicBezTo>
                        <a:pt x="176213" y="191350"/>
                        <a:pt x="174835" y="196884"/>
                        <a:pt x="173831" y="202406"/>
                      </a:cubicBezTo>
                      <a:cubicBezTo>
                        <a:pt x="173007" y="206938"/>
                        <a:pt x="171297" y="216002"/>
                        <a:pt x="166688" y="219075"/>
                      </a:cubicBezTo>
                      <a:cubicBezTo>
                        <a:pt x="163965" y="220890"/>
                        <a:pt x="160338" y="220662"/>
                        <a:pt x="157163" y="221456"/>
                      </a:cubicBezTo>
                      <a:cubicBezTo>
                        <a:pt x="127794" y="220662"/>
                        <a:pt x="98402" y="220472"/>
                        <a:pt x="69056" y="219075"/>
                      </a:cubicBezTo>
                      <a:cubicBezTo>
                        <a:pt x="55849" y="218446"/>
                        <a:pt x="54420" y="214874"/>
                        <a:pt x="42863" y="207169"/>
                      </a:cubicBezTo>
                      <a:lnTo>
                        <a:pt x="35719" y="202406"/>
                      </a:lnTo>
                      <a:cubicBezTo>
                        <a:pt x="34131" y="199231"/>
                        <a:pt x="32354" y="196144"/>
                        <a:pt x="30956" y="192881"/>
                      </a:cubicBezTo>
                      <a:cubicBezTo>
                        <a:pt x="24771" y="178449"/>
                        <a:pt x="33684" y="193572"/>
                        <a:pt x="23813" y="173831"/>
                      </a:cubicBezTo>
                      <a:cubicBezTo>
                        <a:pt x="22533" y="171271"/>
                        <a:pt x="20638" y="169068"/>
                        <a:pt x="19050" y="166687"/>
                      </a:cubicBezTo>
                      <a:cubicBezTo>
                        <a:pt x="11476" y="143964"/>
                        <a:pt x="19050" y="169589"/>
                        <a:pt x="19050" y="114300"/>
                      </a:cubicBezTo>
                      <a:cubicBezTo>
                        <a:pt x="19050" y="104742"/>
                        <a:pt x="17932" y="95199"/>
                        <a:pt x="16669" y="85725"/>
                      </a:cubicBezTo>
                      <a:cubicBezTo>
                        <a:pt x="15261" y="75162"/>
                        <a:pt x="13539" y="81472"/>
                        <a:pt x="9525" y="71437"/>
                      </a:cubicBezTo>
                      <a:cubicBezTo>
                        <a:pt x="8935" y="69963"/>
                        <a:pt x="1588" y="41672"/>
                        <a:pt x="0" y="35719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6" name="Freeform 165"/>
                <p:cNvSpPr/>
                <p:nvPr/>
              </p:nvSpPr>
              <p:spPr>
                <a:xfrm>
                  <a:off x="6865144" y="2914650"/>
                  <a:ext cx="214312" cy="231047"/>
                </a:xfrm>
                <a:custGeom>
                  <a:avLst/>
                  <a:gdLst>
                    <a:gd name="connsiteX0" fmla="*/ 0 w 214312"/>
                    <a:gd name="connsiteY0" fmla="*/ 26194 h 231047"/>
                    <a:gd name="connsiteX1" fmla="*/ 0 w 214312"/>
                    <a:gd name="connsiteY1" fmla="*/ 26194 h 231047"/>
                    <a:gd name="connsiteX2" fmla="*/ 47625 w 214312"/>
                    <a:gd name="connsiteY2" fmla="*/ 23813 h 231047"/>
                    <a:gd name="connsiteX3" fmla="*/ 64294 w 214312"/>
                    <a:gd name="connsiteY3" fmla="*/ 11906 h 231047"/>
                    <a:gd name="connsiteX4" fmla="*/ 95250 w 214312"/>
                    <a:gd name="connsiteY4" fmla="*/ 0 h 231047"/>
                    <a:gd name="connsiteX5" fmla="*/ 111919 w 214312"/>
                    <a:gd name="connsiteY5" fmla="*/ 4763 h 231047"/>
                    <a:gd name="connsiteX6" fmla="*/ 128587 w 214312"/>
                    <a:gd name="connsiteY6" fmla="*/ 11906 h 231047"/>
                    <a:gd name="connsiteX7" fmla="*/ 140494 w 214312"/>
                    <a:gd name="connsiteY7" fmla="*/ 19050 h 231047"/>
                    <a:gd name="connsiteX8" fmla="*/ 142875 w 214312"/>
                    <a:gd name="connsiteY8" fmla="*/ 28575 h 231047"/>
                    <a:gd name="connsiteX9" fmla="*/ 145256 w 214312"/>
                    <a:gd name="connsiteY9" fmla="*/ 35719 h 231047"/>
                    <a:gd name="connsiteX10" fmla="*/ 150019 w 214312"/>
                    <a:gd name="connsiteY10" fmla="*/ 57150 h 231047"/>
                    <a:gd name="connsiteX11" fmla="*/ 152400 w 214312"/>
                    <a:gd name="connsiteY11" fmla="*/ 111919 h 231047"/>
                    <a:gd name="connsiteX12" fmla="*/ 154781 w 214312"/>
                    <a:gd name="connsiteY12" fmla="*/ 121444 h 231047"/>
                    <a:gd name="connsiteX13" fmla="*/ 166687 w 214312"/>
                    <a:gd name="connsiteY13" fmla="*/ 142875 h 231047"/>
                    <a:gd name="connsiteX14" fmla="*/ 171450 w 214312"/>
                    <a:gd name="connsiteY14" fmla="*/ 159544 h 231047"/>
                    <a:gd name="connsiteX15" fmla="*/ 178594 w 214312"/>
                    <a:gd name="connsiteY15" fmla="*/ 166688 h 231047"/>
                    <a:gd name="connsiteX16" fmla="*/ 183356 w 214312"/>
                    <a:gd name="connsiteY16" fmla="*/ 173831 h 231047"/>
                    <a:gd name="connsiteX17" fmla="*/ 197644 w 214312"/>
                    <a:gd name="connsiteY17" fmla="*/ 185738 h 231047"/>
                    <a:gd name="connsiteX18" fmla="*/ 207169 w 214312"/>
                    <a:gd name="connsiteY18" fmla="*/ 200025 h 231047"/>
                    <a:gd name="connsiteX19" fmla="*/ 211931 w 214312"/>
                    <a:gd name="connsiteY19" fmla="*/ 207169 h 231047"/>
                    <a:gd name="connsiteX20" fmla="*/ 214312 w 214312"/>
                    <a:gd name="connsiteY20" fmla="*/ 214313 h 231047"/>
                    <a:gd name="connsiteX21" fmla="*/ 211931 w 214312"/>
                    <a:gd name="connsiteY21" fmla="*/ 228600 h 231047"/>
                    <a:gd name="connsiteX22" fmla="*/ 200025 w 214312"/>
                    <a:gd name="connsiteY22" fmla="*/ 230981 h 231047"/>
                    <a:gd name="connsiteX23" fmla="*/ 159544 w 214312"/>
                    <a:gd name="connsiteY23" fmla="*/ 228600 h 231047"/>
                    <a:gd name="connsiteX24" fmla="*/ 145256 w 214312"/>
                    <a:gd name="connsiteY24" fmla="*/ 226219 h 231047"/>
                    <a:gd name="connsiteX25" fmla="*/ 126206 w 214312"/>
                    <a:gd name="connsiteY25" fmla="*/ 223838 h 231047"/>
                    <a:gd name="connsiteX26" fmla="*/ 80962 w 214312"/>
                    <a:gd name="connsiteY26" fmla="*/ 216694 h 231047"/>
                    <a:gd name="connsiteX27" fmla="*/ 59531 w 214312"/>
                    <a:gd name="connsiteY27" fmla="*/ 219075 h 231047"/>
                    <a:gd name="connsiteX28" fmla="*/ 52387 w 214312"/>
                    <a:gd name="connsiteY28" fmla="*/ 226219 h 231047"/>
                    <a:gd name="connsiteX29" fmla="*/ 33337 w 214312"/>
                    <a:gd name="connsiteY29" fmla="*/ 223838 h 231047"/>
                    <a:gd name="connsiteX30" fmla="*/ 26194 w 214312"/>
                    <a:gd name="connsiteY30" fmla="*/ 219075 h 231047"/>
                    <a:gd name="connsiteX31" fmla="*/ 21431 w 214312"/>
                    <a:gd name="connsiteY31" fmla="*/ 138113 h 231047"/>
                    <a:gd name="connsiteX32" fmla="*/ 19050 w 214312"/>
                    <a:gd name="connsiteY32" fmla="*/ 92869 h 231047"/>
                    <a:gd name="connsiteX33" fmla="*/ 14287 w 214312"/>
                    <a:gd name="connsiteY33" fmla="*/ 59531 h 231047"/>
                    <a:gd name="connsiteX34" fmla="*/ 11906 w 214312"/>
                    <a:gd name="connsiteY34" fmla="*/ 45244 h 231047"/>
                    <a:gd name="connsiteX35" fmla="*/ 0 w 214312"/>
                    <a:gd name="connsiteY35" fmla="*/ 26194 h 23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214312" h="231047">
                      <a:moveTo>
                        <a:pt x="0" y="26194"/>
                      </a:moveTo>
                      <a:lnTo>
                        <a:pt x="0" y="26194"/>
                      </a:lnTo>
                      <a:cubicBezTo>
                        <a:pt x="15875" y="25400"/>
                        <a:pt x="31843" y="25707"/>
                        <a:pt x="47625" y="23813"/>
                      </a:cubicBezTo>
                      <a:cubicBezTo>
                        <a:pt x="65605" y="21655"/>
                        <a:pt x="54872" y="20150"/>
                        <a:pt x="64294" y="11906"/>
                      </a:cubicBezTo>
                      <a:cubicBezTo>
                        <a:pt x="77857" y="38"/>
                        <a:pt x="78204" y="2435"/>
                        <a:pt x="95250" y="0"/>
                      </a:cubicBezTo>
                      <a:cubicBezTo>
                        <a:pt x="98308" y="764"/>
                        <a:pt x="108499" y="3053"/>
                        <a:pt x="111919" y="4763"/>
                      </a:cubicBezTo>
                      <a:cubicBezTo>
                        <a:pt x="128359" y="12984"/>
                        <a:pt x="108767" y="6952"/>
                        <a:pt x="128587" y="11906"/>
                      </a:cubicBezTo>
                      <a:cubicBezTo>
                        <a:pt x="132556" y="14287"/>
                        <a:pt x="137482" y="15536"/>
                        <a:pt x="140494" y="19050"/>
                      </a:cubicBezTo>
                      <a:cubicBezTo>
                        <a:pt x="142624" y="21535"/>
                        <a:pt x="141976" y="25428"/>
                        <a:pt x="142875" y="28575"/>
                      </a:cubicBezTo>
                      <a:cubicBezTo>
                        <a:pt x="143565" y="30989"/>
                        <a:pt x="144566" y="33305"/>
                        <a:pt x="145256" y="35719"/>
                      </a:cubicBezTo>
                      <a:cubicBezTo>
                        <a:pt x="147496" y="43560"/>
                        <a:pt x="148383" y="48973"/>
                        <a:pt x="150019" y="57150"/>
                      </a:cubicBezTo>
                      <a:cubicBezTo>
                        <a:pt x="150813" y="75406"/>
                        <a:pt x="151050" y="93695"/>
                        <a:pt x="152400" y="111919"/>
                      </a:cubicBezTo>
                      <a:cubicBezTo>
                        <a:pt x="152642" y="115183"/>
                        <a:pt x="153452" y="118453"/>
                        <a:pt x="154781" y="121444"/>
                      </a:cubicBezTo>
                      <a:cubicBezTo>
                        <a:pt x="162066" y="137834"/>
                        <a:pt x="161148" y="128106"/>
                        <a:pt x="166687" y="142875"/>
                      </a:cubicBezTo>
                      <a:cubicBezTo>
                        <a:pt x="167365" y="144684"/>
                        <a:pt x="169808" y="157081"/>
                        <a:pt x="171450" y="159544"/>
                      </a:cubicBezTo>
                      <a:cubicBezTo>
                        <a:pt x="173318" y="162346"/>
                        <a:pt x="176438" y="164101"/>
                        <a:pt x="178594" y="166688"/>
                      </a:cubicBezTo>
                      <a:cubicBezTo>
                        <a:pt x="180426" y="168886"/>
                        <a:pt x="181333" y="171808"/>
                        <a:pt x="183356" y="173831"/>
                      </a:cubicBezTo>
                      <a:cubicBezTo>
                        <a:pt x="197114" y="187589"/>
                        <a:pt x="183991" y="168184"/>
                        <a:pt x="197644" y="185738"/>
                      </a:cubicBezTo>
                      <a:cubicBezTo>
                        <a:pt x="201158" y="190256"/>
                        <a:pt x="203994" y="195263"/>
                        <a:pt x="207169" y="200025"/>
                      </a:cubicBezTo>
                      <a:cubicBezTo>
                        <a:pt x="208756" y="202406"/>
                        <a:pt x="211026" y="204454"/>
                        <a:pt x="211931" y="207169"/>
                      </a:cubicBezTo>
                      <a:lnTo>
                        <a:pt x="214312" y="214313"/>
                      </a:lnTo>
                      <a:cubicBezTo>
                        <a:pt x="213518" y="219075"/>
                        <a:pt x="215073" y="224934"/>
                        <a:pt x="211931" y="228600"/>
                      </a:cubicBezTo>
                      <a:cubicBezTo>
                        <a:pt x="209297" y="231673"/>
                        <a:pt x="204072" y="230981"/>
                        <a:pt x="200025" y="230981"/>
                      </a:cubicBezTo>
                      <a:cubicBezTo>
                        <a:pt x="186508" y="230981"/>
                        <a:pt x="173038" y="229394"/>
                        <a:pt x="159544" y="228600"/>
                      </a:cubicBezTo>
                      <a:cubicBezTo>
                        <a:pt x="154781" y="227806"/>
                        <a:pt x="150036" y="226902"/>
                        <a:pt x="145256" y="226219"/>
                      </a:cubicBezTo>
                      <a:cubicBezTo>
                        <a:pt x="138921" y="225314"/>
                        <a:pt x="132496" y="225017"/>
                        <a:pt x="126206" y="223838"/>
                      </a:cubicBezTo>
                      <a:cubicBezTo>
                        <a:pt x="80818" y="215327"/>
                        <a:pt x="137560" y="221839"/>
                        <a:pt x="80962" y="216694"/>
                      </a:cubicBezTo>
                      <a:cubicBezTo>
                        <a:pt x="73818" y="217488"/>
                        <a:pt x="66350" y="216802"/>
                        <a:pt x="59531" y="219075"/>
                      </a:cubicBezTo>
                      <a:cubicBezTo>
                        <a:pt x="56336" y="220140"/>
                        <a:pt x="55700" y="225617"/>
                        <a:pt x="52387" y="226219"/>
                      </a:cubicBezTo>
                      <a:cubicBezTo>
                        <a:pt x="46091" y="227364"/>
                        <a:pt x="39687" y="224632"/>
                        <a:pt x="33337" y="223838"/>
                      </a:cubicBezTo>
                      <a:cubicBezTo>
                        <a:pt x="30956" y="222250"/>
                        <a:pt x="26538" y="221916"/>
                        <a:pt x="26194" y="219075"/>
                      </a:cubicBezTo>
                      <a:cubicBezTo>
                        <a:pt x="13063" y="110743"/>
                        <a:pt x="32685" y="171874"/>
                        <a:pt x="21431" y="138113"/>
                      </a:cubicBezTo>
                      <a:cubicBezTo>
                        <a:pt x="20637" y="123032"/>
                        <a:pt x="20054" y="107938"/>
                        <a:pt x="19050" y="92869"/>
                      </a:cubicBezTo>
                      <a:cubicBezTo>
                        <a:pt x="17311" y="66782"/>
                        <a:pt x="19193" y="74246"/>
                        <a:pt x="14287" y="59531"/>
                      </a:cubicBezTo>
                      <a:cubicBezTo>
                        <a:pt x="13493" y="54769"/>
                        <a:pt x="12953" y="49957"/>
                        <a:pt x="11906" y="45244"/>
                      </a:cubicBezTo>
                      <a:cubicBezTo>
                        <a:pt x="11362" y="42794"/>
                        <a:pt x="1984" y="29369"/>
                        <a:pt x="0" y="2619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7" name="Freeform 166"/>
                <p:cNvSpPr/>
                <p:nvPr/>
              </p:nvSpPr>
              <p:spPr>
                <a:xfrm>
                  <a:off x="7017319" y="2919396"/>
                  <a:ext cx="228846" cy="264335"/>
                </a:xfrm>
                <a:custGeom>
                  <a:avLst/>
                  <a:gdLst>
                    <a:gd name="connsiteX0" fmla="*/ 16894 w 228846"/>
                    <a:gd name="connsiteY0" fmla="*/ 45260 h 264335"/>
                    <a:gd name="connsiteX1" fmla="*/ 16894 w 228846"/>
                    <a:gd name="connsiteY1" fmla="*/ 45260 h 264335"/>
                    <a:gd name="connsiteX2" fmla="*/ 40706 w 228846"/>
                    <a:gd name="connsiteY2" fmla="*/ 40498 h 264335"/>
                    <a:gd name="connsiteX3" fmla="*/ 93094 w 228846"/>
                    <a:gd name="connsiteY3" fmla="*/ 35735 h 264335"/>
                    <a:gd name="connsiteX4" fmla="*/ 102619 w 228846"/>
                    <a:gd name="connsiteY4" fmla="*/ 21448 h 264335"/>
                    <a:gd name="connsiteX5" fmla="*/ 109762 w 228846"/>
                    <a:gd name="connsiteY5" fmla="*/ 14304 h 264335"/>
                    <a:gd name="connsiteX6" fmla="*/ 114525 w 228846"/>
                    <a:gd name="connsiteY6" fmla="*/ 7160 h 264335"/>
                    <a:gd name="connsiteX7" fmla="*/ 116906 w 228846"/>
                    <a:gd name="connsiteY7" fmla="*/ 17 h 264335"/>
                    <a:gd name="connsiteX8" fmla="*/ 131194 w 228846"/>
                    <a:gd name="connsiteY8" fmla="*/ 9542 h 264335"/>
                    <a:gd name="connsiteX9" fmla="*/ 138337 w 228846"/>
                    <a:gd name="connsiteY9" fmla="*/ 14304 h 264335"/>
                    <a:gd name="connsiteX10" fmla="*/ 176437 w 228846"/>
                    <a:gd name="connsiteY10" fmla="*/ 19067 h 264335"/>
                    <a:gd name="connsiteX11" fmla="*/ 183581 w 228846"/>
                    <a:gd name="connsiteY11" fmla="*/ 35735 h 264335"/>
                    <a:gd name="connsiteX12" fmla="*/ 188344 w 228846"/>
                    <a:gd name="connsiteY12" fmla="*/ 42879 h 264335"/>
                    <a:gd name="connsiteX13" fmla="*/ 200250 w 228846"/>
                    <a:gd name="connsiteY13" fmla="*/ 61929 h 264335"/>
                    <a:gd name="connsiteX14" fmla="*/ 205012 w 228846"/>
                    <a:gd name="connsiteY14" fmla="*/ 71454 h 264335"/>
                    <a:gd name="connsiteX15" fmla="*/ 207394 w 228846"/>
                    <a:gd name="connsiteY15" fmla="*/ 78598 h 264335"/>
                    <a:gd name="connsiteX16" fmla="*/ 214537 w 228846"/>
                    <a:gd name="connsiteY16" fmla="*/ 90504 h 264335"/>
                    <a:gd name="connsiteX17" fmla="*/ 226444 w 228846"/>
                    <a:gd name="connsiteY17" fmla="*/ 109554 h 264335"/>
                    <a:gd name="connsiteX18" fmla="*/ 226444 w 228846"/>
                    <a:gd name="connsiteY18" fmla="*/ 157179 h 264335"/>
                    <a:gd name="connsiteX19" fmla="*/ 221681 w 228846"/>
                    <a:gd name="connsiteY19" fmla="*/ 166704 h 264335"/>
                    <a:gd name="connsiteX20" fmla="*/ 219300 w 228846"/>
                    <a:gd name="connsiteY20" fmla="*/ 176229 h 264335"/>
                    <a:gd name="connsiteX21" fmla="*/ 214537 w 228846"/>
                    <a:gd name="connsiteY21" fmla="*/ 188135 h 264335"/>
                    <a:gd name="connsiteX22" fmla="*/ 219300 w 228846"/>
                    <a:gd name="connsiteY22" fmla="*/ 230998 h 264335"/>
                    <a:gd name="connsiteX23" fmla="*/ 216919 w 228846"/>
                    <a:gd name="connsiteY23" fmla="*/ 240523 h 264335"/>
                    <a:gd name="connsiteX24" fmla="*/ 209775 w 228846"/>
                    <a:gd name="connsiteY24" fmla="*/ 245285 h 264335"/>
                    <a:gd name="connsiteX25" fmla="*/ 193106 w 228846"/>
                    <a:gd name="connsiteY25" fmla="*/ 254810 h 264335"/>
                    <a:gd name="connsiteX26" fmla="*/ 176437 w 228846"/>
                    <a:gd name="connsiteY26" fmla="*/ 261954 h 264335"/>
                    <a:gd name="connsiteX27" fmla="*/ 162150 w 228846"/>
                    <a:gd name="connsiteY27" fmla="*/ 264335 h 264335"/>
                    <a:gd name="connsiteX28" fmla="*/ 150244 w 228846"/>
                    <a:gd name="connsiteY28" fmla="*/ 261954 h 264335"/>
                    <a:gd name="connsiteX29" fmla="*/ 135956 w 228846"/>
                    <a:gd name="connsiteY29" fmla="*/ 257192 h 264335"/>
                    <a:gd name="connsiteX30" fmla="*/ 128812 w 228846"/>
                    <a:gd name="connsiteY30" fmla="*/ 252429 h 264335"/>
                    <a:gd name="connsiteX31" fmla="*/ 121669 w 228846"/>
                    <a:gd name="connsiteY31" fmla="*/ 245285 h 264335"/>
                    <a:gd name="connsiteX32" fmla="*/ 107381 w 228846"/>
                    <a:gd name="connsiteY32" fmla="*/ 238142 h 264335"/>
                    <a:gd name="connsiteX33" fmla="*/ 93094 w 228846"/>
                    <a:gd name="connsiteY33" fmla="*/ 228617 h 264335"/>
                    <a:gd name="connsiteX34" fmla="*/ 85950 w 228846"/>
                    <a:gd name="connsiteY34" fmla="*/ 202423 h 264335"/>
                    <a:gd name="connsiteX35" fmla="*/ 64519 w 228846"/>
                    <a:gd name="connsiteY35" fmla="*/ 200042 h 264335"/>
                    <a:gd name="connsiteX36" fmla="*/ 57375 w 228846"/>
                    <a:gd name="connsiteY36" fmla="*/ 197660 h 264335"/>
                    <a:gd name="connsiteX37" fmla="*/ 47850 w 228846"/>
                    <a:gd name="connsiteY37" fmla="*/ 195279 h 264335"/>
                    <a:gd name="connsiteX38" fmla="*/ 50231 w 228846"/>
                    <a:gd name="connsiteY38" fmla="*/ 185754 h 264335"/>
                    <a:gd name="connsiteX39" fmla="*/ 45469 w 228846"/>
                    <a:gd name="connsiteY39" fmla="*/ 145273 h 264335"/>
                    <a:gd name="connsiteX40" fmla="*/ 40706 w 228846"/>
                    <a:gd name="connsiteY40" fmla="*/ 130985 h 264335"/>
                    <a:gd name="connsiteX41" fmla="*/ 33562 w 228846"/>
                    <a:gd name="connsiteY41" fmla="*/ 123842 h 264335"/>
                    <a:gd name="connsiteX42" fmla="*/ 24037 w 228846"/>
                    <a:gd name="connsiteY42" fmla="*/ 109554 h 264335"/>
                    <a:gd name="connsiteX43" fmla="*/ 7369 w 228846"/>
                    <a:gd name="connsiteY43" fmla="*/ 104792 h 264335"/>
                    <a:gd name="connsiteX44" fmla="*/ 4987 w 228846"/>
                    <a:gd name="connsiteY44" fmla="*/ 66692 h 264335"/>
                    <a:gd name="connsiteX45" fmla="*/ 14512 w 228846"/>
                    <a:gd name="connsiteY45" fmla="*/ 52404 h 264335"/>
                    <a:gd name="connsiteX46" fmla="*/ 16894 w 228846"/>
                    <a:gd name="connsiteY46" fmla="*/ 45260 h 264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228846" h="264335">
                      <a:moveTo>
                        <a:pt x="16894" y="45260"/>
                      </a:moveTo>
                      <a:lnTo>
                        <a:pt x="16894" y="45260"/>
                      </a:lnTo>
                      <a:cubicBezTo>
                        <a:pt x="24831" y="43673"/>
                        <a:pt x="32658" y="41360"/>
                        <a:pt x="40706" y="40498"/>
                      </a:cubicBezTo>
                      <a:cubicBezTo>
                        <a:pt x="103483" y="33773"/>
                        <a:pt x="65880" y="42541"/>
                        <a:pt x="93094" y="35735"/>
                      </a:cubicBezTo>
                      <a:cubicBezTo>
                        <a:pt x="115874" y="12955"/>
                        <a:pt x="88838" y="42120"/>
                        <a:pt x="102619" y="21448"/>
                      </a:cubicBezTo>
                      <a:cubicBezTo>
                        <a:pt x="104487" y="18646"/>
                        <a:pt x="107606" y="16891"/>
                        <a:pt x="109762" y="14304"/>
                      </a:cubicBezTo>
                      <a:cubicBezTo>
                        <a:pt x="111594" y="12105"/>
                        <a:pt x="112937" y="9541"/>
                        <a:pt x="114525" y="7160"/>
                      </a:cubicBezTo>
                      <a:cubicBezTo>
                        <a:pt x="115319" y="4779"/>
                        <a:pt x="114421" y="-338"/>
                        <a:pt x="116906" y="17"/>
                      </a:cubicBezTo>
                      <a:cubicBezTo>
                        <a:pt x="122572" y="827"/>
                        <a:pt x="126431" y="6367"/>
                        <a:pt x="131194" y="9542"/>
                      </a:cubicBezTo>
                      <a:cubicBezTo>
                        <a:pt x="133575" y="11129"/>
                        <a:pt x="135497" y="13949"/>
                        <a:pt x="138337" y="14304"/>
                      </a:cubicBezTo>
                      <a:lnTo>
                        <a:pt x="176437" y="19067"/>
                      </a:lnTo>
                      <a:cubicBezTo>
                        <a:pt x="188393" y="36998"/>
                        <a:pt x="174356" y="14211"/>
                        <a:pt x="183581" y="35735"/>
                      </a:cubicBezTo>
                      <a:cubicBezTo>
                        <a:pt x="184708" y="38366"/>
                        <a:pt x="187064" y="40319"/>
                        <a:pt x="188344" y="42879"/>
                      </a:cubicBezTo>
                      <a:cubicBezTo>
                        <a:pt x="197364" y="60919"/>
                        <a:pt x="187714" y="49393"/>
                        <a:pt x="200250" y="61929"/>
                      </a:cubicBezTo>
                      <a:cubicBezTo>
                        <a:pt x="201837" y="65104"/>
                        <a:pt x="203614" y="68191"/>
                        <a:pt x="205012" y="71454"/>
                      </a:cubicBezTo>
                      <a:cubicBezTo>
                        <a:pt x="206001" y="73761"/>
                        <a:pt x="206271" y="76353"/>
                        <a:pt x="207394" y="78598"/>
                      </a:cubicBezTo>
                      <a:cubicBezTo>
                        <a:pt x="209464" y="82738"/>
                        <a:pt x="212289" y="86458"/>
                        <a:pt x="214537" y="90504"/>
                      </a:cubicBezTo>
                      <a:cubicBezTo>
                        <a:pt x="223874" y="107310"/>
                        <a:pt x="214041" y="93018"/>
                        <a:pt x="226444" y="109554"/>
                      </a:cubicBezTo>
                      <a:cubicBezTo>
                        <a:pt x="228232" y="129226"/>
                        <a:pt x="230813" y="138249"/>
                        <a:pt x="226444" y="157179"/>
                      </a:cubicBezTo>
                      <a:cubicBezTo>
                        <a:pt x="225646" y="160638"/>
                        <a:pt x="223269" y="163529"/>
                        <a:pt x="221681" y="166704"/>
                      </a:cubicBezTo>
                      <a:cubicBezTo>
                        <a:pt x="220887" y="169879"/>
                        <a:pt x="220335" y="173124"/>
                        <a:pt x="219300" y="176229"/>
                      </a:cubicBezTo>
                      <a:cubicBezTo>
                        <a:pt x="217948" y="180284"/>
                        <a:pt x="214750" y="183866"/>
                        <a:pt x="214537" y="188135"/>
                      </a:cubicBezTo>
                      <a:cubicBezTo>
                        <a:pt x="213208" y="214722"/>
                        <a:pt x="213962" y="214981"/>
                        <a:pt x="219300" y="230998"/>
                      </a:cubicBezTo>
                      <a:cubicBezTo>
                        <a:pt x="218506" y="234173"/>
                        <a:pt x="218734" y="237800"/>
                        <a:pt x="216919" y="240523"/>
                      </a:cubicBezTo>
                      <a:cubicBezTo>
                        <a:pt x="215331" y="242904"/>
                        <a:pt x="211974" y="243453"/>
                        <a:pt x="209775" y="245285"/>
                      </a:cubicBezTo>
                      <a:cubicBezTo>
                        <a:pt x="197614" y="255419"/>
                        <a:pt x="208525" y="250956"/>
                        <a:pt x="193106" y="254810"/>
                      </a:cubicBezTo>
                      <a:cubicBezTo>
                        <a:pt x="187279" y="257724"/>
                        <a:pt x="182746" y="260552"/>
                        <a:pt x="176437" y="261954"/>
                      </a:cubicBezTo>
                      <a:cubicBezTo>
                        <a:pt x="171724" y="263001"/>
                        <a:pt x="166912" y="263541"/>
                        <a:pt x="162150" y="264335"/>
                      </a:cubicBezTo>
                      <a:cubicBezTo>
                        <a:pt x="158181" y="263541"/>
                        <a:pt x="154149" y="263019"/>
                        <a:pt x="150244" y="261954"/>
                      </a:cubicBezTo>
                      <a:cubicBezTo>
                        <a:pt x="145401" y="260633"/>
                        <a:pt x="135956" y="257192"/>
                        <a:pt x="135956" y="257192"/>
                      </a:cubicBezTo>
                      <a:cubicBezTo>
                        <a:pt x="133575" y="255604"/>
                        <a:pt x="131011" y="254261"/>
                        <a:pt x="128812" y="252429"/>
                      </a:cubicBezTo>
                      <a:cubicBezTo>
                        <a:pt x="126225" y="250273"/>
                        <a:pt x="124471" y="247153"/>
                        <a:pt x="121669" y="245285"/>
                      </a:cubicBezTo>
                      <a:cubicBezTo>
                        <a:pt x="100183" y="230960"/>
                        <a:pt x="129870" y="256882"/>
                        <a:pt x="107381" y="238142"/>
                      </a:cubicBezTo>
                      <a:cubicBezTo>
                        <a:pt x="95488" y="228232"/>
                        <a:pt x="105648" y="232802"/>
                        <a:pt x="93094" y="228617"/>
                      </a:cubicBezTo>
                      <a:cubicBezTo>
                        <a:pt x="92664" y="226035"/>
                        <a:pt x="90155" y="204717"/>
                        <a:pt x="85950" y="202423"/>
                      </a:cubicBezTo>
                      <a:cubicBezTo>
                        <a:pt x="79640" y="198981"/>
                        <a:pt x="71663" y="200836"/>
                        <a:pt x="64519" y="200042"/>
                      </a:cubicBezTo>
                      <a:cubicBezTo>
                        <a:pt x="62138" y="199248"/>
                        <a:pt x="59789" y="198350"/>
                        <a:pt x="57375" y="197660"/>
                      </a:cubicBezTo>
                      <a:cubicBezTo>
                        <a:pt x="54228" y="196761"/>
                        <a:pt x="49534" y="198085"/>
                        <a:pt x="47850" y="195279"/>
                      </a:cubicBezTo>
                      <a:cubicBezTo>
                        <a:pt x="46166" y="192473"/>
                        <a:pt x="49437" y="188929"/>
                        <a:pt x="50231" y="185754"/>
                      </a:cubicBezTo>
                      <a:cubicBezTo>
                        <a:pt x="49639" y="179832"/>
                        <a:pt x="47326" y="153322"/>
                        <a:pt x="45469" y="145273"/>
                      </a:cubicBezTo>
                      <a:cubicBezTo>
                        <a:pt x="44340" y="140381"/>
                        <a:pt x="44256" y="134535"/>
                        <a:pt x="40706" y="130985"/>
                      </a:cubicBezTo>
                      <a:cubicBezTo>
                        <a:pt x="38325" y="128604"/>
                        <a:pt x="35629" y="126500"/>
                        <a:pt x="33562" y="123842"/>
                      </a:cubicBezTo>
                      <a:cubicBezTo>
                        <a:pt x="30048" y="119324"/>
                        <a:pt x="29590" y="110942"/>
                        <a:pt x="24037" y="109554"/>
                      </a:cubicBezTo>
                      <a:cubicBezTo>
                        <a:pt x="12077" y="106564"/>
                        <a:pt x="17617" y="108208"/>
                        <a:pt x="7369" y="104792"/>
                      </a:cubicBezTo>
                      <a:cubicBezTo>
                        <a:pt x="-1886" y="90910"/>
                        <a:pt x="-2128" y="93730"/>
                        <a:pt x="4987" y="66692"/>
                      </a:cubicBezTo>
                      <a:cubicBezTo>
                        <a:pt x="6444" y="61157"/>
                        <a:pt x="11337" y="57167"/>
                        <a:pt x="14512" y="52404"/>
                      </a:cubicBezTo>
                      <a:lnTo>
                        <a:pt x="16894" y="45260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8" name="Freeform 167"/>
                <p:cNvSpPr/>
                <p:nvPr/>
              </p:nvSpPr>
              <p:spPr>
                <a:xfrm>
                  <a:off x="7224714" y="2905125"/>
                  <a:ext cx="256743" cy="300038"/>
                </a:xfrm>
                <a:custGeom>
                  <a:avLst/>
                  <a:gdLst>
                    <a:gd name="connsiteX0" fmla="*/ 35718 w 214801"/>
                    <a:gd name="connsiteY0" fmla="*/ 119063 h 300038"/>
                    <a:gd name="connsiteX1" fmla="*/ 35718 w 214801"/>
                    <a:gd name="connsiteY1" fmla="*/ 119063 h 300038"/>
                    <a:gd name="connsiteX2" fmla="*/ 33337 w 214801"/>
                    <a:gd name="connsiteY2" fmla="*/ 95250 h 300038"/>
                    <a:gd name="connsiteX3" fmla="*/ 26193 w 214801"/>
                    <a:gd name="connsiteY3" fmla="*/ 69056 h 300038"/>
                    <a:gd name="connsiteX4" fmla="*/ 19050 w 214801"/>
                    <a:gd name="connsiteY4" fmla="*/ 66675 h 300038"/>
                    <a:gd name="connsiteX5" fmla="*/ 11906 w 214801"/>
                    <a:gd name="connsiteY5" fmla="*/ 61913 h 300038"/>
                    <a:gd name="connsiteX6" fmla="*/ 9525 w 214801"/>
                    <a:gd name="connsiteY6" fmla="*/ 54769 h 300038"/>
                    <a:gd name="connsiteX7" fmla="*/ 0 w 214801"/>
                    <a:gd name="connsiteY7" fmla="*/ 42863 h 300038"/>
                    <a:gd name="connsiteX8" fmla="*/ 7143 w 214801"/>
                    <a:gd name="connsiteY8" fmla="*/ 16669 h 300038"/>
                    <a:gd name="connsiteX9" fmla="*/ 19050 w 214801"/>
                    <a:gd name="connsiteY9" fmla="*/ 14288 h 300038"/>
                    <a:gd name="connsiteX10" fmla="*/ 28575 w 214801"/>
                    <a:gd name="connsiteY10" fmla="*/ 9525 h 300038"/>
                    <a:gd name="connsiteX11" fmla="*/ 42862 w 214801"/>
                    <a:gd name="connsiteY11" fmla="*/ 0 h 300038"/>
                    <a:gd name="connsiteX12" fmla="*/ 54768 w 214801"/>
                    <a:gd name="connsiteY12" fmla="*/ 14288 h 300038"/>
                    <a:gd name="connsiteX13" fmla="*/ 71437 w 214801"/>
                    <a:gd name="connsiteY13" fmla="*/ 30956 h 300038"/>
                    <a:gd name="connsiteX14" fmla="*/ 85725 w 214801"/>
                    <a:gd name="connsiteY14" fmla="*/ 40481 h 300038"/>
                    <a:gd name="connsiteX15" fmla="*/ 92868 w 214801"/>
                    <a:gd name="connsiteY15" fmla="*/ 42863 h 300038"/>
                    <a:gd name="connsiteX16" fmla="*/ 100012 w 214801"/>
                    <a:gd name="connsiteY16" fmla="*/ 47625 h 300038"/>
                    <a:gd name="connsiteX17" fmla="*/ 107156 w 214801"/>
                    <a:gd name="connsiteY17" fmla="*/ 50006 h 300038"/>
                    <a:gd name="connsiteX18" fmla="*/ 123825 w 214801"/>
                    <a:gd name="connsiteY18" fmla="*/ 57150 h 300038"/>
                    <a:gd name="connsiteX19" fmla="*/ 130968 w 214801"/>
                    <a:gd name="connsiteY19" fmla="*/ 61913 h 300038"/>
                    <a:gd name="connsiteX20" fmla="*/ 147637 w 214801"/>
                    <a:gd name="connsiteY20" fmla="*/ 66675 h 300038"/>
                    <a:gd name="connsiteX21" fmla="*/ 154781 w 214801"/>
                    <a:gd name="connsiteY21" fmla="*/ 69056 h 300038"/>
                    <a:gd name="connsiteX22" fmla="*/ 173831 w 214801"/>
                    <a:gd name="connsiteY22" fmla="*/ 66675 h 300038"/>
                    <a:gd name="connsiteX23" fmla="*/ 183356 w 214801"/>
                    <a:gd name="connsiteY23" fmla="*/ 64294 h 300038"/>
                    <a:gd name="connsiteX24" fmla="*/ 204787 w 214801"/>
                    <a:gd name="connsiteY24" fmla="*/ 61913 h 300038"/>
                    <a:gd name="connsiteX25" fmla="*/ 214312 w 214801"/>
                    <a:gd name="connsiteY25" fmla="*/ 64294 h 300038"/>
                    <a:gd name="connsiteX26" fmla="*/ 211931 w 214801"/>
                    <a:gd name="connsiteY26" fmla="*/ 73819 h 300038"/>
                    <a:gd name="connsiteX27" fmla="*/ 207168 w 214801"/>
                    <a:gd name="connsiteY27" fmla="*/ 88106 h 300038"/>
                    <a:gd name="connsiteX28" fmla="*/ 204787 w 214801"/>
                    <a:gd name="connsiteY28" fmla="*/ 95250 h 300038"/>
                    <a:gd name="connsiteX29" fmla="*/ 200025 w 214801"/>
                    <a:gd name="connsiteY29" fmla="*/ 126206 h 300038"/>
                    <a:gd name="connsiteX30" fmla="*/ 192881 w 214801"/>
                    <a:gd name="connsiteY30" fmla="*/ 135731 h 300038"/>
                    <a:gd name="connsiteX31" fmla="*/ 192881 w 214801"/>
                    <a:gd name="connsiteY31" fmla="*/ 238125 h 300038"/>
                    <a:gd name="connsiteX32" fmla="*/ 185737 w 214801"/>
                    <a:gd name="connsiteY32" fmla="*/ 261938 h 300038"/>
                    <a:gd name="connsiteX33" fmla="*/ 180975 w 214801"/>
                    <a:gd name="connsiteY33" fmla="*/ 269081 h 300038"/>
                    <a:gd name="connsiteX34" fmla="*/ 159543 w 214801"/>
                    <a:gd name="connsiteY34" fmla="*/ 280988 h 300038"/>
                    <a:gd name="connsiteX35" fmla="*/ 152400 w 214801"/>
                    <a:gd name="connsiteY35" fmla="*/ 285750 h 300038"/>
                    <a:gd name="connsiteX36" fmla="*/ 145256 w 214801"/>
                    <a:gd name="connsiteY36" fmla="*/ 292894 h 300038"/>
                    <a:gd name="connsiteX37" fmla="*/ 130968 w 214801"/>
                    <a:gd name="connsiteY37" fmla="*/ 297656 h 300038"/>
                    <a:gd name="connsiteX38" fmla="*/ 123825 w 214801"/>
                    <a:gd name="connsiteY38" fmla="*/ 300038 h 300038"/>
                    <a:gd name="connsiteX39" fmla="*/ 85725 w 214801"/>
                    <a:gd name="connsiteY39" fmla="*/ 295275 h 300038"/>
                    <a:gd name="connsiteX40" fmla="*/ 78581 w 214801"/>
                    <a:gd name="connsiteY40" fmla="*/ 292894 h 300038"/>
                    <a:gd name="connsiteX41" fmla="*/ 69056 w 214801"/>
                    <a:gd name="connsiteY41" fmla="*/ 280988 h 300038"/>
                    <a:gd name="connsiteX42" fmla="*/ 61912 w 214801"/>
                    <a:gd name="connsiteY42" fmla="*/ 273844 h 300038"/>
                    <a:gd name="connsiteX43" fmla="*/ 45243 w 214801"/>
                    <a:gd name="connsiteY43" fmla="*/ 261938 h 300038"/>
                    <a:gd name="connsiteX44" fmla="*/ 33337 w 214801"/>
                    <a:gd name="connsiteY44" fmla="*/ 247650 h 300038"/>
                    <a:gd name="connsiteX45" fmla="*/ 28575 w 214801"/>
                    <a:gd name="connsiteY45" fmla="*/ 240506 h 300038"/>
                    <a:gd name="connsiteX46" fmla="*/ 16668 w 214801"/>
                    <a:gd name="connsiteY46" fmla="*/ 226219 h 300038"/>
                    <a:gd name="connsiteX47" fmla="*/ 14287 w 214801"/>
                    <a:gd name="connsiteY47" fmla="*/ 202406 h 300038"/>
                    <a:gd name="connsiteX48" fmla="*/ 16668 w 214801"/>
                    <a:gd name="connsiteY48" fmla="*/ 185738 h 300038"/>
                    <a:gd name="connsiteX49" fmla="*/ 19050 w 214801"/>
                    <a:gd name="connsiteY49" fmla="*/ 178594 h 300038"/>
                    <a:gd name="connsiteX50" fmla="*/ 30956 w 214801"/>
                    <a:gd name="connsiteY50" fmla="*/ 164306 h 300038"/>
                    <a:gd name="connsiteX51" fmla="*/ 35718 w 214801"/>
                    <a:gd name="connsiteY51" fmla="*/ 150019 h 300038"/>
                    <a:gd name="connsiteX52" fmla="*/ 38100 w 214801"/>
                    <a:gd name="connsiteY52" fmla="*/ 140494 h 300038"/>
                    <a:gd name="connsiteX53" fmla="*/ 42862 w 214801"/>
                    <a:gd name="connsiteY53" fmla="*/ 133350 h 300038"/>
                    <a:gd name="connsiteX54" fmla="*/ 45243 w 214801"/>
                    <a:gd name="connsiteY54" fmla="*/ 114300 h 300038"/>
                    <a:gd name="connsiteX55" fmla="*/ 42862 w 214801"/>
                    <a:gd name="connsiteY55" fmla="*/ 104775 h 300038"/>
                    <a:gd name="connsiteX56" fmla="*/ 35718 w 214801"/>
                    <a:gd name="connsiteY56" fmla="*/ 119063 h 300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214801" h="300038">
                      <a:moveTo>
                        <a:pt x="35718" y="119063"/>
                      </a:moveTo>
                      <a:lnTo>
                        <a:pt x="35718" y="119063"/>
                      </a:lnTo>
                      <a:cubicBezTo>
                        <a:pt x="34924" y="111125"/>
                        <a:pt x="34218" y="103178"/>
                        <a:pt x="33337" y="95250"/>
                      </a:cubicBezTo>
                      <a:cubicBezTo>
                        <a:pt x="32521" y="87905"/>
                        <a:pt x="33647" y="75020"/>
                        <a:pt x="26193" y="69056"/>
                      </a:cubicBezTo>
                      <a:cubicBezTo>
                        <a:pt x="24233" y="67488"/>
                        <a:pt x="21295" y="67797"/>
                        <a:pt x="19050" y="66675"/>
                      </a:cubicBezTo>
                      <a:cubicBezTo>
                        <a:pt x="16490" y="65395"/>
                        <a:pt x="14287" y="63500"/>
                        <a:pt x="11906" y="61913"/>
                      </a:cubicBezTo>
                      <a:cubicBezTo>
                        <a:pt x="11112" y="59532"/>
                        <a:pt x="11093" y="56729"/>
                        <a:pt x="9525" y="54769"/>
                      </a:cubicBezTo>
                      <a:cubicBezTo>
                        <a:pt x="-2785" y="39381"/>
                        <a:pt x="5985" y="60818"/>
                        <a:pt x="0" y="42863"/>
                      </a:cubicBezTo>
                      <a:cubicBezTo>
                        <a:pt x="413" y="39562"/>
                        <a:pt x="-129" y="20825"/>
                        <a:pt x="7143" y="16669"/>
                      </a:cubicBezTo>
                      <a:cubicBezTo>
                        <a:pt x="10657" y="14661"/>
                        <a:pt x="15081" y="15082"/>
                        <a:pt x="19050" y="14288"/>
                      </a:cubicBezTo>
                      <a:cubicBezTo>
                        <a:pt x="22225" y="12700"/>
                        <a:pt x="25531" y="11351"/>
                        <a:pt x="28575" y="9525"/>
                      </a:cubicBezTo>
                      <a:cubicBezTo>
                        <a:pt x="33483" y="6580"/>
                        <a:pt x="42862" y="0"/>
                        <a:pt x="42862" y="0"/>
                      </a:cubicBezTo>
                      <a:cubicBezTo>
                        <a:pt x="47956" y="15285"/>
                        <a:pt x="40929" y="-1281"/>
                        <a:pt x="54768" y="14288"/>
                      </a:cubicBezTo>
                      <a:cubicBezTo>
                        <a:pt x="70856" y="32387"/>
                        <a:pt x="56595" y="26009"/>
                        <a:pt x="71437" y="30956"/>
                      </a:cubicBezTo>
                      <a:cubicBezTo>
                        <a:pt x="76200" y="34131"/>
                        <a:pt x="80295" y="38670"/>
                        <a:pt x="85725" y="40481"/>
                      </a:cubicBezTo>
                      <a:cubicBezTo>
                        <a:pt x="88106" y="41275"/>
                        <a:pt x="90623" y="41740"/>
                        <a:pt x="92868" y="42863"/>
                      </a:cubicBezTo>
                      <a:cubicBezTo>
                        <a:pt x="95428" y="44143"/>
                        <a:pt x="97452" y="46345"/>
                        <a:pt x="100012" y="47625"/>
                      </a:cubicBezTo>
                      <a:cubicBezTo>
                        <a:pt x="102257" y="48747"/>
                        <a:pt x="104849" y="49017"/>
                        <a:pt x="107156" y="50006"/>
                      </a:cubicBezTo>
                      <a:cubicBezTo>
                        <a:pt x="127754" y="58834"/>
                        <a:pt x="107071" y="51566"/>
                        <a:pt x="123825" y="57150"/>
                      </a:cubicBezTo>
                      <a:cubicBezTo>
                        <a:pt x="126206" y="58738"/>
                        <a:pt x="128408" y="60633"/>
                        <a:pt x="130968" y="61913"/>
                      </a:cubicBezTo>
                      <a:cubicBezTo>
                        <a:pt x="134772" y="63815"/>
                        <a:pt x="144079" y="65659"/>
                        <a:pt x="147637" y="66675"/>
                      </a:cubicBezTo>
                      <a:cubicBezTo>
                        <a:pt x="150051" y="67365"/>
                        <a:pt x="152400" y="68262"/>
                        <a:pt x="154781" y="69056"/>
                      </a:cubicBezTo>
                      <a:cubicBezTo>
                        <a:pt x="161131" y="68262"/>
                        <a:pt x="167519" y="67727"/>
                        <a:pt x="173831" y="66675"/>
                      </a:cubicBezTo>
                      <a:cubicBezTo>
                        <a:pt x="177059" y="66137"/>
                        <a:pt x="180121" y="64792"/>
                        <a:pt x="183356" y="64294"/>
                      </a:cubicBezTo>
                      <a:cubicBezTo>
                        <a:pt x="190460" y="63201"/>
                        <a:pt x="197643" y="62707"/>
                        <a:pt x="204787" y="61913"/>
                      </a:cubicBezTo>
                      <a:cubicBezTo>
                        <a:pt x="207962" y="62707"/>
                        <a:pt x="212628" y="61488"/>
                        <a:pt x="214312" y="64294"/>
                      </a:cubicBezTo>
                      <a:cubicBezTo>
                        <a:pt x="215996" y="67100"/>
                        <a:pt x="212871" y="70684"/>
                        <a:pt x="211931" y="73819"/>
                      </a:cubicBezTo>
                      <a:cubicBezTo>
                        <a:pt x="210488" y="78627"/>
                        <a:pt x="208756" y="83344"/>
                        <a:pt x="207168" y="88106"/>
                      </a:cubicBezTo>
                      <a:lnTo>
                        <a:pt x="204787" y="95250"/>
                      </a:lnTo>
                      <a:cubicBezTo>
                        <a:pt x="204710" y="95787"/>
                        <a:pt x="200759" y="124370"/>
                        <a:pt x="200025" y="126206"/>
                      </a:cubicBezTo>
                      <a:cubicBezTo>
                        <a:pt x="198551" y="129891"/>
                        <a:pt x="195262" y="132556"/>
                        <a:pt x="192881" y="135731"/>
                      </a:cubicBezTo>
                      <a:cubicBezTo>
                        <a:pt x="195982" y="185350"/>
                        <a:pt x="196774" y="177776"/>
                        <a:pt x="192881" y="238125"/>
                      </a:cubicBezTo>
                      <a:cubicBezTo>
                        <a:pt x="192643" y="241811"/>
                        <a:pt x="186380" y="260974"/>
                        <a:pt x="185737" y="261938"/>
                      </a:cubicBezTo>
                      <a:cubicBezTo>
                        <a:pt x="184150" y="264319"/>
                        <a:pt x="183129" y="267197"/>
                        <a:pt x="180975" y="269081"/>
                      </a:cubicBezTo>
                      <a:cubicBezTo>
                        <a:pt x="160956" y="286597"/>
                        <a:pt x="173714" y="273902"/>
                        <a:pt x="159543" y="280988"/>
                      </a:cubicBezTo>
                      <a:cubicBezTo>
                        <a:pt x="156984" y="282268"/>
                        <a:pt x="154598" y="283918"/>
                        <a:pt x="152400" y="285750"/>
                      </a:cubicBezTo>
                      <a:cubicBezTo>
                        <a:pt x="149813" y="287906"/>
                        <a:pt x="148200" y="291259"/>
                        <a:pt x="145256" y="292894"/>
                      </a:cubicBezTo>
                      <a:cubicBezTo>
                        <a:pt x="140867" y="295332"/>
                        <a:pt x="135731" y="296068"/>
                        <a:pt x="130968" y="297656"/>
                      </a:cubicBezTo>
                      <a:lnTo>
                        <a:pt x="123825" y="300038"/>
                      </a:lnTo>
                      <a:cubicBezTo>
                        <a:pt x="111852" y="298840"/>
                        <a:pt x="97807" y="297960"/>
                        <a:pt x="85725" y="295275"/>
                      </a:cubicBezTo>
                      <a:cubicBezTo>
                        <a:pt x="83275" y="294731"/>
                        <a:pt x="80962" y="293688"/>
                        <a:pt x="78581" y="292894"/>
                      </a:cubicBezTo>
                      <a:cubicBezTo>
                        <a:pt x="74672" y="281166"/>
                        <a:pt x="78999" y="289273"/>
                        <a:pt x="69056" y="280988"/>
                      </a:cubicBezTo>
                      <a:cubicBezTo>
                        <a:pt x="66469" y="278832"/>
                        <a:pt x="64469" y="276036"/>
                        <a:pt x="61912" y="273844"/>
                      </a:cubicBezTo>
                      <a:cubicBezTo>
                        <a:pt x="56739" y="269410"/>
                        <a:pt x="50900" y="265709"/>
                        <a:pt x="45243" y="261938"/>
                      </a:cubicBezTo>
                      <a:cubicBezTo>
                        <a:pt x="35027" y="241503"/>
                        <a:pt x="46800" y="261114"/>
                        <a:pt x="33337" y="247650"/>
                      </a:cubicBezTo>
                      <a:cubicBezTo>
                        <a:pt x="31313" y="245626"/>
                        <a:pt x="30407" y="242705"/>
                        <a:pt x="28575" y="240506"/>
                      </a:cubicBezTo>
                      <a:cubicBezTo>
                        <a:pt x="13290" y="222164"/>
                        <a:pt x="28498" y="243963"/>
                        <a:pt x="16668" y="226219"/>
                      </a:cubicBezTo>
                      <a:cubicBezTo>
                        <a:pt x="15874" y="218281"/>
                        <a:pt x="13718" y="210363"/>
                        <a:pt x="14287" y="202406"/>
                      </a:cubicBezTo>
                      <a:cubicBezTo>
                        <a:pt x="16018" y="178178"/>
                        <a:pt x="23110" y="205057"/>
                        <a:pt x="16668" y="185738"/>
                      </a:cubicBezTo>
                      <a:cubicBezTo>
                        <a:pt x="17462" y="183357"/>
                        <a:pt x="17927" y="180839"/>
                        <a:pt x="19050" y="178594"/>
                      </a:cubicBezTo>
                      <a:cubicBezTo>
                        <a:pt x="22366" y="171961"/>
                        <a:pt x="25688" y="169574"/>
                        <a:pt x="30956" y="164306"/>
                      </a:cubicBezTo>
                      <a:cubicBezTo>
                        <a:pt x="32543" y="159544"/>
                        <a:pt x="34500" y="154889"/>
                        <a:pt x="35718" y="150019"/>
                      </a:cubicBezTo>
                      <a:cubicBezTo>
                        <a:pt x="36512" y="146844"/>
                        <a:pt x="36811" y="143502"/>
                        <a:pt x="38100" y="140494"/>
                      </a:cubicBezTo>
                      <a:cubicBezTo>
                        <a:pt x="39227" y="137864"/>
                        <a:pt x="41275" y="135731"/>
                        <a:pt x="42862" y="133350"/>
                      </a:cubicBezTo>
                      <a:cubicBezTo>
                        <a:pt x="43656" y="127000"/>
                        <a:pt x="45243" y="120699"/>
                        <a:pt x="45243" y="114300"/>
                      </a:cubicBezTo>
                      <a:cubicBezTo>
                        <a:pt x="45243" y="111027"/>
                        <a:pt x="43325" y="108015"/>
                        <a:pt x="42862" y="104775"/>
                      </a:cubicBezTo>
                      <a:cubicBezTo>
                        <a:pt x="42525" y="102418"/>
                        <a:pt x="36909" y="116682"/>
                        <a:pt x="35718" y="119063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9" name="Freeform 168"/>
                <p:cNvSpPr/>
                <p:nvPr/>
              </p:nvSpPr>
              <p:spPr>
                <a:xfrm>
                  <a:off x="6500813" y="3109908"/>
                  <a:ext cx="155516" cy="209855"/>
                </a:xfrm>
                <a:custGeom>
                  <a:avLst/>
                  <a:gdLst>
                    <a:gd name="connsiteX0" fmla="*/ 4762 w 155516"/>
                    <a:gd name="connsiteY0" fmla="*/ 2386 h 209855"/>
                    <a:gd name="connsiteX1" fmla="*/ 4762 w 155516"/>
                    <a:gd name="connsiteY1" fmla="*/ 2386 h 209855"/>
                    <a:gd name="connsiteX2" fmla="*/ 45243 w 155516"/>
                    <a:gd name="connsiteY2" fmla="*/ 2386 h 209855"/>
                    <a:gd name="connsiteX3" fmla="*/ 52387 w 155516"/>
                    <a:gd name="connsiteY3" fmla="*/ 4767 h 209855"/>
                    <a:gd name="connsiteX4" fmla="*/ 71437 w 155516"/>
                    <a:gd name="connsiteY4" fmla="*/ 14292 h 209855"/>
                    <a:gd name="connsiteX5" fmla="*/ 95250 w 155516"/>
                    <a:gd name="connsiteY5" fmla="*/ 19055 h 209855"/>
                    <a:gd name="connsiteX6" fmla="*/ 109537 w 155516"/>
                    <a:gd name="connsiteY6" fmla="*/ 23817 h 209855"/>
                    <a:gd name="connsiteX7" fmla="*/ 133350 w 155516"/>
                    <a:gd name="connsiteY7" fmla="*/ 26198 h 209855"/>
                    <a:gd name="connsiteX8" fmla="*/ 138112 w 155516"/>
                    <a:gd name="connsiteY8" fmla="*/ 33342 h 209855"/>
                    <a:gd name="connsiteX9" fmla="*/ 142875 w 155516"/>
                    <a:gd name="connsiteY9" fmla="*/ 52392 h 209855"/>
                    <a:gd name="connsiteX10" fmla="*/ 150018 w 155516"/>
                    <a:gd name="connsiteY10" fmla="*/ 59536 h 209855"/>
                    <a:gd name="connsiteX11" fmla="*/ 150018 w 155516"/>
                    <a:gd name="connsiteY11" fmla="*/ 140498 h 209855"/>
                    <a:gd name="connsiteX12" fmla="*/ 147637 w 155516"/>
                    <a:gd name="connsiteY12" fmla="*/ 150023 h 209855"/>
                    <a:gd name="connsiteX13" fmla="*/ 140493 w 155516"/>
                    <a:gd name="connsiteY13" fmla="*/ 157167 h 209855"/>
                    <a:gd name="connsiteX14" fmla="*/ 123825 w 155516"/>
                    <a:gd name="connsiteY14" fmla="*/ 169073 h 209855"/>
                    <a:gd name="connsiteX15" fmla="*/ 119062 w 155516"/>
                    <a:gd name="connsiteY15" fmla="*/ 183361 h 209855"/>
                    <a:gd name="connsiteX16" fmla="*/ 116681 w 155516"/>
                    <a:gd name="connsiteY16" fmla="*/ 190505 h 209855"/>
                    <a:gd name="connsiteX17" fmla="*/ 76200 w 155516"/>
                    <a:gd name="connsiteY17" fmla="*/ 197648 h 209855"/>
                    <a:gd name="connsiteX18" fmla="*/ 69056 w 155516"/>
                    <a:gd name="connsiteY18" fmla="*/ 202411 h 209855"/>
                    <a:gd name="connsiteX19" fmla="*/ 61912 w 155516"/>
                    <a:gd name="connsiteY19" fmla="*/ 209555 h 209855"/>
                    <a:gd name="connsiteX20" fmla="*/ 38100 w 155516"/>
                    <a:gd name="connsiteY20" fmla="*/ 207173 h 209855"/>
                    <a:gd name="connsiteX21" fmla="*/ 26193 w 155516"/>
                    <a:gd name="connsiteY21" fmla="*/ 192886 h 209855"/>
                    <a:gd name="connsiteX22" fmla="*/ 19050 w 155516"/>
                    <a:gd name="connsiteY22" fmla="*/ 169073 h 209855"/>
                    <a:gd name="connsiteX23" fmla="*/ 14287 w 155516"/>
                    <a:gd name="connsiteY23" fmla="*/ 159548 h 209855"/>
                    <a:gd name="connsiteX24" fmla="*/ 11906 w 155516"/>
                    <a:gd name="connsiteY24" fmla="*/ 145261 h 209855"/>
                    <a:gd name="connsiteX25" fmla="*/ 9525 w 155516"/>
                    <a:gd name="connsiteY25" fmla="*/ 138117 h 209855"/>
                    <a:gd name="connsiteX26" fmla="*/ 7143 w 155516"/>
                    <a:gd name="connsiteY26" fmla="*/ 64298 h 209855"/>
                    <a:gd name="connsiteX27" fmla="*/ 2381 w 155516"/>
                    <a:gd name="connsiteY27" fmla="*/ 50011 h 209855"/>
                    <a:gd name="connsiteX28" fmla="*/ 0 w 155516"/>
                    <a:gd name="connsiteY28" fmla="*/ 42867 h 209855"/>
                    <a:gd name="connsiteX29" fmla="*/ 2381 w 155516"/>
                    <a:gd name="connsiteY29" fmla="*/ 14292 h 209855"/>
                    <a:gd name="connsiteX30" fmla="*/ 9525 w 155516"/>
                    <a:gd name="connsiteY30" fmla="*/ 9530 h 209855"/>
                    <a:gd name="connsiteX31" fmla="*/ 4762 w 155516"/>
                    <a:gd name="connsiteY31" fmla="*/ 2386 h 209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55516" h="209855">
                      <a:moveTo>
                        <a:pt x="4762" y="2386"/>
                      </a:moveTo>
                      <a:lnTo>
                        <a:pt x="4762" y="2386"/>
                      </a:lnTo>
                      <a:cubicBezTo>
                        <a:pt x="26850" y="-68"/>
                        <a:pt x="24139" y="-1451"/>
                        <a:pt x="45243" y="2386"/>
                      </a:cubicBezTo>
                      <a:cubicBezTo>
                        <a:pt x="47713" y="2835"/>
                        <a:pt x="50102" y="3728"/>
                        <a:pt x="52387" y="4767"/>
                      </a:cubicBezTo>
                      <a:cubicBezTo>
                        <a:pt x="58850" y="7705"/>
                        <a:pt x="64434" y="13125"/>
                        <a:pt x="71437" y="14292"/>
                      </a:cubicBezTo>
                      <a:cubicBezTo>
                        <a:pt x="81104" y="15903"/>
                        <a:pt x="86361" y="16388"/>
                        <a:pt x="95250" y="19055"/>
                      </a:cubicBezTo>
                      <a:cubicBezTo>
                        <a:pt x="100058" y="20498"/>
                        <a:pt x="104542" y="23318"/>
                        <a:pt x="109537" y="23817"/>
                      </a:cubicBezTo>
                      <a:lnTo>
                        <a:pt x="133350" y="26198"/>
                      </a:lnTo>
                      <a:cubicBezTo>
                        <a:pt x="134937" y="28579"/>
                        <a:pt x="137107" y="30662"/>
                        <a:pt x="138112" y="33342"/>
                      </a:cubicBezTo>
                      <a:cubicBezTo>
                        <a:pt x="139145" y="36098"/>
                        <a:pt x="140354" y="48610"/>
                        <a:pt x="142875" y="52392"/>
                      </a:cubicBezTo>
                      <a:cubicBezTo>
                        <a:pt x="144743" y="55194"/>
                        <a:pt x="147637" y="57155"/>
                        <a:pt x="150018" y="59536"/>
                      </a:cubicBezTo>
                      <a:cubicBezTo>
                        <a:pt x="160022" y="89539"/>
                        <a:pt x="154102" y="69033"/>
                        <a:pt x="150018" y="140498"/>
                      </a:cubicBezTo>
                      <a:cubicBezTo>
                        <a:pt x="149831" y="143765"/>
                        <a:pt x="149261" y="147181"/>
                        <a:pt x="147637" y="150023"/>
                      </a:cubicBezTo>
                      <a:cubicBezTo>
                        <a:pt x="145966" y="152947"/>
                        <a:pt x="143050" y="154975"/>
                        <a:pt x="140493" y="157167"/>
                      </a:cubicBezTo>
                      <a:cubicBezTo>
                        <a:pt x="135323" y="161598"/>
                        <a:pt x="129479" y="165303"/>
                        <a:pt x="123825" y="169073"/>
                      </a:cubicBezTo>
                      <a:lnTo>
                        <a:pt x="119062" y="183361"/>
                      </a:lnTo>
                      <a:cubicBezTo>
                        <a:pt x="118268" y="185742"/>
                        <a:pt x="119062" y="189711"/>
                        <a:pt x="116681" y="190505"/>
                      </a:cubicBezTo>
                      <a:cubicBezTo>
                        <a:pt x="94076" y="198039"/>
                        <a:pt x="107393" y="194813"/>
                        <a:pt x="76200" y="197648"/>
                      </a:cubicBezTo>
                      <a:cubicBezTo>
                        <a:pt x="73819" y="199236"/>
                        <a:pt x="71255" y="200579"/>
                        <a:pt x="69056" y="202411"/>
                      </a:cubicBezTo>
                      <a:cubicBezTo>
                        <a:pt x="66469" y="204567"/>
                        <a:pt x="65241" y="209043"/>
                        <a:pt x="61912" y="209555"/>
                      </a:cubicBezTo>
                      <a:cubicBezTo>
                        <a:pt x="54028" y="210768"/>
                        <a:pt x="46037" y="207967"/>
                        <a:pt x="38100" y="207173"/>
                      </a:cubicBezTo>
                      <a:cubicBezTo>
                        <a:pt x="33614" y="202687"/>
                        <a:pt x="28845" y="198854"/>
                        <a:pt x="26193" y="192886"/>
                      </a:cubicBezTo>
                      <a:cubicBezTo>
                        <a:pt x="13162" y="163564"/>
                        <a:pt x="27365" y="191245"/>
                        <a:pt x="19050" y="169073"/>
                      </a:cubicBezTo>
                      <a:cubicBezTo>
                        <a:pt x="17804" y="165749"/>
                        <a:pt x="15875" y="162723"/>
                        <a:pt x="14287" y="159548"/>
                      </a:cubicBezTo>
                      <a:cubicBezTo>
                        <a:pt x="13493" y="154786"/>
                        <a:pt x="12953" y="149974"/>
                        <a:pt x="11906" y="145261"/>
                      </a:cubicBezTo>
                      <a:cubicBezTo>
                        <a:pt x="11362" y="142811"/>
                        <a:pt x="9672" y="140623"/>
                        <a:pt x="9525" y="138117"/>
                      </a:cubicBezTo>
                      <a:cubicBezTo>
                        <a:pt x="8079" y="113540"/>
                        <a:pt x="9133" y="88837"/>
                        <a:pt x="7143" y="64298"/>
                      </a:cubicBezTo>
                      <a:cubicBezTo>
                        <a:pt x="6737" y="59295"/>
                        <a:pt x="3968" y="54773"/>
                        <a:pt x="2381" y="50011"/>
                      </a:cubicBezTo>
                      <a:lnTo>
                        <a:pt x="0" y="42867"/>
                      </a:lnTo>
                      <a:cubicBezTo>
                        <a:pt x="794" y="33342"/>
                        <a:pt x="-245" y="23482"/>
                        <a:pt x="2381" y="14292"/>
                      </a:cubicBezTo>
                      <a:cubicBezTo>
                        <a:pt x="3167" y="11540"/>
                        <a:pt x="7501" y="11554"/>
                        <a:pt x="9525" y="9530"/>
                      </a:cubicBezTo>
                      <a:cubicBezTo>
                        <a:pt x="11549" y="7506"/>
                        <a:pt x="5556" y="3577"/>
                        <a:pt x="4762" y="238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0" name="Freeform 169"/>
                <p:cNvSpPr/>
                <p:nvPr/>
              </p:nvSpPr>
              <p:spPr>
                <a:xfrm>
                  <a:off x="6646069" y="3057525"/>
                  <a:ext cx="152400" cy="250362"/>
                </a:xfrm>
                <a:custGeom>
                  <a:avLst/>
                  <a:gdLst>
                    <a:gd name="connsiteX0" fmla="*/ 2381 w 152400"/>
                    <a:gd name="connsiteY0" fmla="*/ 71438 h 250362"/>
                    <a:gd name="connsiteX1" fmla="*/ 2381 w 152400"/>
                    <a:gd name="connsiteY1" fmla="*/ 71438 h 250362"/>
                    <a:gd name="connsiteX2" fmla="*/ 26194 w 152400"/>
                    <a:gd name="connsiteY2" fmla="*/ 52388 h 250362"/>
                    <a:gd name="connsiteX3" fmla="*/ 30956 w 152400"/>
                    <a:gd name="connsiteY3" fmla="*/ 45244 h 250362"/>
                    <a:gd name="connsiteX4" fmla="*/ 33337 w 152400"/>
                    <a:gd name="connsiteY4" fmla="*/ 35719 h 250362"/>
                    <a:gd name="connsiteX5" fmla="*/ 40481 w 152400"/>
                    <a:gd name="connsiteY5" fmla="*/ 30956 h 250362"/>
                    <a:gd name="connsiteX6" fmla="*/ 42862 w 152400"/>
                    <a:gd name="connsiteY6" fmla="*/ 7144 h 250362"/>
                    <a:gd name="connsiteX7" fmla="*/ 45244 w 152400"/>
                    <a:gd name="connsiteY7" fmla="*/ 0 h 250362"/>
                    <a:gd name="connsiteX8" fmla="*/ 52387 w 152400"/>
                    <a:gd name="connsiteY8" fmla="*/ 9525 h 250362"/>
                    <a:gd name="connsiteX9" fmla="*/ 61912 w 152400"/>
                    <a:gd name="connsiteY9" fmla="*/ 19050 h 250362"/>
                    <a:gd name="connsiteX10" fmla="*/ 71437 w 152400"/>
                    <a:gd name="connsiteY10" fmla="*/ 40481 h 250362"/>
                    <a:gd name="connsiteX11" fmla="*/ 78581 w 152400"/>
                    <a:gd name="connsiteY11" fmla="*/ 42863 h 250362"/>
                    <a:gd name="connsiteX12" fmla="*/ 80962 w 152400"/>
                    <a:gd name="connsiteY12" fmla="*/ 54769 h 250362"/>
                    <a:gd name="connsiteX13" fmla="*/ 97631 w 152400"/>
                    <a:gd name="connsiteY13" fmla="*/ 57150 h 250362"/>
                    <a:gd name="connsiteX14" fmla="*/ 104775 w 152400"/>
                    <a:gd name="connsiteY14" fmla="*/ 61913 h 250362"/>
                    <a:gd name="connsiteX15" fmla="*/ 119062 w 152400"/>
                    <a:gd name="connsiteY15" fmla="*/ 73819 h 250362"/>
                    <a:gd name="connsiteX16" fmla="*/ 130969 w 152400"/>
                    <a:gd name="connsiteY16" fmla="*/ 88106 h 250362"/>
                    <a:gd name="connsiteX17" fmla="*/ 142875 w 152400"/>
                    <a:gd name="connsiteY17" fmla="*/ 104775 h 250362"/>
                    <a:gd name="connsiteX18" fmla="*/ 147637 w 152400"/>
                    <a:gd name="connsiteY18" fmla="*/ 138113 h 250362"/>
                    <a:gd name="connsiteX19" fmla="*/ 150019 w 152400"/>
                    <a:gd name="connsiteY19" fmla="*/ 209550 h 250362"/>
                    <a:gd name="connsiteX20" fmla="*/ 152400 w 152400"/>
                    <a:gd name="connsiteY20" fmla="*/ 242888 h 250362"/>
                    <a:gd name="connsiteX21" fmla="*/ 150019 w 152400"/>
                    <a:gd name="connsiteY21" fmla="*/ 250031 h 250362"/>
                    <a:gd name="connsiteX22" fmla="*/ 119062 w 152400"/>
                    <a:gd name="connsiteY22" fmla="*/ 245269 h 250362"/>
                    <a:gd name="connsiteX23" fmla="*/ 66675 w 152400"/>
                    <a:gd name="connsiteY23" fmla="*/ 245269 h 250362"/>
                    <a:gd name="connsiteX24" fmla="*/ 59531 w 152400"/>
                    <a:gd name="connsiteY24" fmla="*/ 238125 h 250362"/>
                    <a:gd name="connsiteX25" fmla="*/ 40481 w 152400"/>
                    <a:gd name="connsiteY25" fmla="*/ 230981 h 250362"/>
                    <a:gd name="connsiteX26" fmla="*/ 30956 w 152400"/>
                    <a:gd name="connsiteY26" fmla="*/ 216694 h 250362"/>
                    <a:gd name="connsiteX27" fmla="*/ 21431 w 152400"/>
                    <a:gd name="connsiteY27" fmla="*/ 157163 h 250362"/>
                    <a:gd name="connsiteX28" fmla="*/ 9525 w 152400"/>
                    <a:gd name="connsiteY28" fmla="*/ 147638 h 250362"/>
                    <a:gd name="connsiteX29" fmla="*/ 4762 w 152400"/>
                    <a:gd name="connsiteY29" fmla="*/ 133350 h 250362"/>
                    <a:gd name="connsiteX30" fmla="*/ 0 w 152400"/>
                    <a:gd name="connsiteY30" fmla="*/ 126206 h 250362"/>
                    <a:gd name="connsiteX31" fmla="*/ 2381 w 152400"/>
                    <a:gd name="connsiteY31" fmla="*/ 71438 h 250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52400" h="250362">
                      <a:moveTo>
                        <a:pt x="2381" y="71438"/>
                      </a:moveTo>
                      <a:lnTo>
                        <a:pt x="2381" y="71438"/>
                      </a:lnTo>
                      <a:cubicBezTo>
                        <a:pt x="11786" y="64719"/>
                        <a:pt x="19155" y="60835"/>
                        <a:pt x="26194" y="52388"/>
                      </a:cubicBezTo>
                      <a:cubicBezTo>
                        <a:pt x="28026" y="50189"/>
                        <a:pt x="29369" y="47625"/>
                        <a:pt x="30956" y="45244"/>
                      </a:cubicBezTo>
                      <a:cubicBezTo>
                        <a:pt x="31750" y="42069"/>
                        <a:pt x="31522" y="38442"/>
                        <a:pt x="33337" y="35719"/>
                      </a:cubicBezTo>
                      <a:cubicBezTo>
                        <a:pt x="34925" y="33338"/>
                        <a:pt x="39576" y="33671"/>
                        <a:pt x="40481" y="30956"/>
                      </a:cubicBezTo>
                      <a:cubicBezTo>
                        <a:pt x="43004" y="23388"/>
                        <a:pt x="41649" y="15028"/>
                        <a:pt x="42862" y="7144"/>
                      </a:cubicBezTo>
                      <a:cubicBezTo>
                        <a:pt x="43244" y="4663"/>
                        <a:pt x="44450" y="2381"/>
                        <a:pt x="45244" y="0"/>
                      </a:cubicBezTo>
                      <a:cubicBezTo>
                        <a:pt x="47625" y="3175"/>
                        <a:pt x="49774" y="6538"/>
                        <a:pt x="52387" y="9525"/>
                      </a:cubicBezTo>
                      <a:cubicBezTo>
                        <a:pt x="55344" y="12904"/>
                        <a:pt x="59602" y="15200"/>
                        <a:pt x="61912" y="19050"/>
                      </a:cubicBezTo>
                      <a:cubicBezTo>
                        <a:pt x="65605" y="25205"/>
                        <a:pt x="65016" y="35344"/>
                        <a:pt x="71437" y="40481"/>
                      </a:cubicBezTo>
                      <a:cubicBezTo>
                        <a:pt x="73397" y="42049"/>
                        <a:pt x="76200" y="42069"/>
                        <a:pt x="78581" y="42863"/>
                      </a:cubicBezTo>
                      <a:cubicBezTo>
                        <a:pt x="79375" y="46832"/>
                        <a:pt x="77724" y="52341"/>
                        <a:pt x="80962" y="54769"/>
                      </a:cubicBezTo>
                      <a:cubicBezTo>
                        <a:pt x="85452" y="58137"/>
                        <a:pt x="92255" y="55537"/>
                        <a:pt x="97631" y="57150"/>
                      </a:cubicBezTo>
                      <a:cubicBezTo>
                        <a:pt x="100372" y="57972"/>
                        <a:pt x="102394" y="60325"/>
                        <a:pt x="104775" y="61913"/>
                      </a:cubicBezTo>
                      <a:cubicBezTo>
                        <a:pt x="114165" y="80695"/>
                        <a:pt x="103176" y="64741"/>
                        <a:pt x="119062" y="73819"/>
                      </a:cubicBezTo>
                      <a:cubicBezTo>
                        <a:pt x="124427" y="76884"/>
                        <a:pt x="127569" y="83346"/>
                        <a:pt x="130969" y="88106"/>
                      </a:cubicBezTo>
                      <a:cubicBezTo>
                        <a:pt x="145725" y="108763"/>
                        <a:pt x="131659" y="87952"/>
                        <a:pt x="142875" y="104775"/>
                      </a:cubicBezTo>
                      <a:cubicBezTo>
                        <a:pt x="146497" y="119263"/>
                        <a:pt x="146622" y="117810"/>
                        <a:pt x="147637" y="138113"/>
                      </a:cubicBezTo>
                      <a:cubicBezTo>
                        <a:pt x="148827" y="161909"/>
                        <a:pt x="148937" y="185749"/>
                        <a:pt x="150019" y="209550"/>
                      </a:cubicBezTo>
                      <a:cubicBezTo>
                        <a:pt x="150525" y="220679"/>
                        <a:pt x="151606" y="231775"/>
                        <a:pt x="152400" y="242888"/>
                      </a:cubicBezTo>
                      <a:cubicBezTo>
                        <a:pt x="151606" y="245269"/>
                        <a:pt x="152480" y="249539"/>
                        <a:pt x="150019" y="250031"/>
                      </a:cubicBezTo>
                      <a:cubicBezTo>
                        <a:pt x="142400" y="251555"/>
                        <a:pt x="127790" y="247451"/>
                        <a:pt x="119062" y="245269"/>
                      </a:cubicBezTo>
                      <a:cubicBezTo>
                        <a:pt x="105678" y="246298"/>
                        <a:pt x="81211" y="250114"/>
                        <a:pt x="66675" y="245269"/>
                      </a:cubicBezTo>
                      <a:cubicBezTo>
                        <a:pt x="63480" y="244204"/>
                        <a:pt x="62387" y="239910"/>
                        <a:pt x="59531" y="238125"/>
                      </a:cubicBezTo>
                      <a:cubicBezTo>
                        <a:pt x="56282" y="236094"/>
                        <a:pt x="45227" y="232563"/>
                        <a:pt x="40481" y="230981"/>
                      </a:cubicBezTo>
                      <a:cubicBezTo>
                        <a:pt x="35414" y="225915"/>
                        <a:pt x="31530" y="224162"/>
                        <a:pt x="30956" y="216694"/>
                      </a:cubicBezTo>
                      <a:cubicBezTo>
                        <a:pt x="26419" y="157712"/>
                        <a:pt x="44098" y="172272"/>
                        <a:pt x="21431" y="157163"/>
                      </a:cubicBezTo>
                      <a:cubicBezTo>
                        <a:pt x="13430" y="133156"/>
                        <a:pt x="27464" y="168566"/>
                        <a:pt x="9525" y="147638"/>
                      </a:cubicBezTo>
                      <a:cubicBezTo>
                        <a:pt x="6258" y="143826"/>
                        <a:pt x="6801" y="137938"/>
                        <a:pt x="4762" y="133350"/>
                      </a:cubicBezTo>
                      <a:cubicBezTo>
                        <a:pt x="3600" y="130735"/>
                        <a:pt x="1587" y="128587"/>
                        <a:pt x="0" y="126206"/>
                      </a:cubicBezTo>
                      <a:cubicBezTo>
                        <a:pt x="2614" y="81763"/>
                        <a:pt x="1984" y="80566"/>
                        <a:pt x="2381" y="71438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1" name="Freeform 170"/>
                <p:cNvSpPr/>
                <p:nvPr/>
              </p:nvSpPr>
              <p:spPr>
                <a:xfrm>
                  <a:off x="6805613" y="3143720"/>
                  <a:ext cx="209677" cy="206699"/>
                </a:xfrm>
                <a:custGeom>
                  <a:avLst/>
                  <a:gdLst>
                    <a:gd name="connsiteX0" fmla="*/ 0 w 209677"/>
                    <a:gd name="connsiteY0" fmla="*/ 6674 h 206699"/>
                    <a:gd name="connsiteX1" fmla="*/ 0 w 209677"/>
                    <a:gd name="connsiteY1" fmla="*/ 6674 h 206699"/>
                    <a:gd name="connsiteX2" fmla="*/ 90487 w 209677"/>
                    <a:gd name="connsiteY2" fmla="*/ 4293 h 206699"/>
                    <a:gd name="connsiteX3" fmla="*/ 97631 w 209677"/>
                    <a:gd name="connsiteY3" fmla="*/ 9055 h 206699"/>
                    <a:gd name="connsiteX4" fmla="*/ 147637 w 209677"/>
                    <a:gd name="connsiteY4" fmla="*/ 11436 h 206699"/>
                    <a:gd name="connsiteX5" fmla="*/ 159543 w 209677"/>
                    <a:gd name="connsiteY5" fmla="*/ 25724 h 206699"/>
                    <a:gd name="connsiteX6" fmla="*/ 169068 w 209677"/>
                    <a:gd name="connsiteY6" fmla="*/ 47155 h 206699"/>
                    <a:gd name="connsiteX7" fmla="*/ 183356 w 209677"/>
                    <a:gd name="connsiteY7" fmla="*/ 66205 h 206699"/>
                    <a:gd name="connsiteX8" fmla="*/ 185737 w 209677"/>
                    <a:gd name="connsiteY8" fmla="*/ 73349 h 206699"/>
                    <a:gd name="connsiteX9" fmla="*/ 197643 w 209677"/>
                    <a:gd name="connsiteY9" fmla="*/ 94780 h 206699"/>
                    <a:gd name="connsiteX10" fmla="*/ 204787 w 209677"/>
                    <a:gd name="connsiteY10" fmla="*/ 104305 h 206699"/>
                    <a:gd name="connsiteX11" fmla="*/ 209550 w 209677"/>
                    <a:gd name="connsiteY11" fmla="*/ 118593 h 206699"/>
                    <a:gd name="connsiteX12" fmla="*/ 204787 w 209677"/>
                    <a:gd name="connsiteY12" fmla="*/ 144786 h 206699"/>
                    <a:gd name="connsiteX13" fmla="*/ 202406 w 209677"/>
                    <a:gd name="connsiteY13" fmla="*/ 154311 h 206699"/>
                    <a:gd name="connsiteX14" fmla="*/ 192881 w 209677"/>
                    <a:gd name="connsiteY14" fmla="*/ 170980 h 206699"/>
                    <a:gd name="connsiteX15" fmla="*/ 190500 w 209677"/>
                    <a:gd name="connsiteY15" fmla="*/ 180505 h 206699"/>
                    <a:gd name="connsiteX16" fmla="*/ 183356 w 209677"/>
                    <a:gd name="connsiteY16" fmla="*/ 185268 h 206699"/>
                    <a:gd name="connsiteX17" fmla="*/ 152400 w 209677"/>
                    <a:gd name="connsiteY17" fmla="*/ 190030 h 206699"/>
                    <a:gd name="connsiteX18" fmla="*/ 140493 w 209677"/>
                    <a:gd name="connsiteY18" fmla="*/ 194793 h 206699"/>
                    <a:gd name="connsiteX19" fmla="*/ 130968 w 209677"/>
                    <a:gd name="connsiteY19" fmla="*/ 197174 h 206699"/>
                    <a:gd name="connsiteX20" fmla="*/ 116681 w 209677"/>
                    <a:gd name="connsiteY20" fmla="*/ 206699 h 206699"/>
                    <a:gd name="connsiteX21" fmla="*/ 76200 w 209677"/>
                    <a:gd name="connsiteY21" fmla="*/ 204318 h 206699"/>
                    <a:gd name="connsiteX22" fmla="*/ 66675 w 209677"/>
                    <a:gd name="connsiteY22" fmla="*/ 201936 h 206699"/>
                    <a:gd name="connsiteX23" fmla="*/ 47625 w 209677"/>
                    <a:gd name="connsiteY23" fmla="*/ 197174 h 206699"/>
                    <a:gd name="connsiteX24" fmla="*/ 42862 w 209677"/>
                    <a:gd name="connsiteY24" fmla="*/ 182886 h 206699"/>
                    <a:gd name="connsiteX25" fmla="*/ 40481 w 209677"/>
                    <a:gd name="connsiteY25" fmla="*/ 166218 h 206699"/>
                    <a:gd name="connsiteX26" fmla="*/ 26193 w 209677"/>
                    <a:gd name="connsiteY26" fmla="*/ 151930 h 206699"/>
                    <a:gd name="connsiteX27" fmla="*/ 21431 w 209677"/>
                    <a:gd name="connsiteY27" fmla="*/ 144786 h 206699"/>
                    <a:gd name="connsiteX28" fmla="*/ 16668 w 209677"/>
                    <a:gd name="connsiteY28" fmla="*/ 135261 h 206699"/>
                    <a:gd name="connsiteX29" fmla="*/ 9525 w 209677"/>
                    <a:gd name="connsiteY29" fmla="*/ 130499 h 206699"/>
                    <a:gd name="connsiteX30" fmla="*/ 7143 w 209677"/>
                    <a:gd name="connsiteY30" fmla="*/ 49536 h 206699"/>
                    <a:gd name="connsiteX31" fmla="*/ 0 w 209677"/>
                    <a:gd name="connsiteY31" fmla="*/ 28105 h 206699"/>
                    <a:gd name="connsiteX32" fmla="*/ 0 w 209677"/>
                    <a:gd name="connsiteY32" fmla="*/ 6674 h 206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209677" h="206699">
                      <a:moveTo>
                        <a:pt x="0" y="6674"/>
                      </a:moveTo>
                      <a:lnTo>
                        <a:pt x="0" y="6674"/>
                      </a:lnTo>
                      <a:cubicBezTo>
                        <a:pt x="39364" y="-2075"/>
                        <a:pt x="28439" y="-1524"/>
                        <a:pt x="90487" y="4293"/>
                      </a:cubicBezTo>
                      <a:cubicBezTo>
                        <a:pt x="93336" y="4560"/>
                        <a:pt x="94791" y="8700"/>
                        <a:pt x="97631" y="9055"/>
                      </a:cubicBezTo>
                      <a:cubicBezTo>
                        <a:pt x="114190" y="11125"/>
                        <a:pt x="130968" y="10642"/>
                        <a:pt x="147637" y="11436"/>
                      </a:cubicBezTo>
                      <a:cubicBezTo>
                        <a:pt x="152792" y="32057"/>
                        <a:pt x="145016" y="11197"/>
                        <a:pt x="159543" y="25724"/>
                      </a:cubicBezTo>
                      <a:cubicBezTo>
                        <a:pt x="162612" y="28793"/>
                        <a:pt x="167330" y="44330"/>
                        <a:pt x="169068" y="47155"/>
                      </a:cubicBezTo>
                      <a:cubicBezTo>
                        <a:pt x="173228" y="53915"/>
                        <a:pt x="183356" y="66205"/>
                        <a:pt x="183356" y="66205"/>
                      </a:cubicBezTo>
                      <a:cubicBezTo>
                        <a:pt x="184150" y="68586"/>
                        <a:pt x="184748" y="71042"/>
                        <a:pt x="185737" y="73349"/>
                      </a:cubicBezTo>
                      <a:cubicBezTo>
                        <a:pt x="188458" y="79698"/>
                        <a:pt x="194034" y="89367"/>
                        <a:pt x="197643" y="94780"/>
                      </a:cubicBezTo>
                      <a:cubicBezTo>
                        <a:pt x="199844" y="98082"/>
                        <a:pt x="202406" y="101130"/>
                        <a:pt x="204787" y="104305"/>
                      </a:cubicBezTo>
                      <a:cubicBezTo>
                        <a:pt x="206375" y="109068"/>
                        <a:pt x="210448" y="113654"/>
                        <a:pt x="209550" y="118593"/>
                      </a:cubicBezTo>
                      <a:cubicBezTo>
                        <a:pt x="207962" y="127324"/>
                        <a:pt x="206527" y="136084"/>
                        <a:pt x="204787" y="144786"/>
                      </a:cubicBezTo>
                      <a:cubicBezTo>
                        <a:pt x="204145" y="147995"/>
                        <a:pt x="203555" y="151247"/>
                        <a:pt x="202406" y="154311"/>
                      </a:cubicBezTo>
                      <a:cubicBezTo>
                        <a:pt x="199818" y="161213"/>
                        <a:pt x="196827" y="165061"/>
                        <a:pt x="192881" y="170980"/>
                      </a:cubicBezTo>
                      <a:cubicBezTo>
                        <a:pt x="192087" y="174155"/>
                        <a:pt x="192315" y="177782"/>
                        <a:pt x="190500" y="180505"/>
                      </a:cubicBezTo>
                      <a:cubicBezTo>
                        <a:pt x="188912" y="182886"/>
                        <a:pt x="185987" y="184141"/>
                        <a:pt x="183356" y="185268"/>
                      </a:cubicBezTo>
                      <a:cubicBezTo>
                        <a:pt x="176139" y="188361"/>
                        <a:pt x="156699" y="189552"/>
                        <a:pt x="152400" y="190030"/>
                      </a:cubicBezTo>
                      <a:cubicBezTo>
                        <a:pt x="148431" y="191618"/>
                        <a:pt x="144548" y="193441"/>
                        <a:pt x="140493" y="194793"/>
                      </a:cubicBezTo>
                      <a:cubicBezTo>
                        <a:pt x="137388" y="195828"/>
                        <a:pt x="133895" y="195710"/>
                        <a:pt x="130968" y="197174"/>
                      </a:cubicBezTo>
                      <a:cubicBezTo>
                        <a:pt x="125849" y="199734"/>
                        <a:pt x="116681" y="206699"/>
                        <a:pt x="116681" y="206699"/>
                      </a:cubicBezTo>
                      <a:cubicBezTo>
                        <a:pt x="103187" y="205905"/>
                        <a:pt x="89656" y="205600"/>
                        <a:pt x="76200" y="204318"/>
                      </a:cubicBezTo>
                      <a:cubicBezTo>
                        <a:pt x="72942" y="204008"/>
                        <a:pt x="69870" y="202646"/>
                        <a:pt x="66675" y="201936"/>
                      </a:cubicBezTo>
                      <a:cubicBezTo>
                        <a:pt x="49427" y="198103"/>
                        <a:pt x="60394" y="201430"/>
                        <a:pt x="47625" y="197174"/>
                      </a:cubicBezTo>
                      <a:cubicBezTo>
                        <a:pt x="46037" y="192411"/>
                        <a:pt x="43572" y="187856"/>
                        <a:pt x="42862" y="182886"/>
                      </a:cubicBezTo>
                      <a:cubicBezTo>
                        <a:pt x="42068" y="177330"/>
                        <a:pt x="42399" y="171492"/>
                        <a:pt x="40481" y="166218"/>
                      </a:cubicBezTo>
                      <a:cubicBezTo>
                        <a:pt x="37646" y="158421"/>
                        <a:pt x="32294" y="155997"/>
                        <a:pt x="26193" y="151930"/>
                      </a:cubicBezTo>
                      <a:cubicBezTo>
                        <a:pt x="24606" y="149549"/>
                        <a:pt x="22851" y="147271"/>
                        <a:pt x="21431" y="144786"/>
                      </a:cubicBezTo>
                      <a:cubicBezTo>
                        <a:pt x="19670" y="141704"/>
                        <a:pt x="18941" y="137988"/>
                        <a:pt x="16668" y="135261"/>
                      </a:cubicBezTo>
                      <a:cubicBezTo>
                        <a:pt x="14836" y="133063"/>
                        <a:pt x="11906" y="132086"/>
                        <a:pt x="9525" y="130499"/>
                      </a:cubicBezTo>
                      <a:cubicBezTo>
                        <a:pt x="8731" y="103511"/>
                        <a:pt x="9162" y="76460"/>
                        <a:pt x="7143" y="49536"/>
                      </a:cubicBezTo>
                      <a:cubicBezTo>
                        <a:pt x="6384" y="39414"/>
                        <a:pt x="1570" y="36738"/>
                        <a:pt x="0" y="28105"/>
                      </a:cubicBezTo>
                      <a:lnTo>
                        <a:pt x="0" y="6674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2" name="Freeform 171"/>
                <p:cNvSpPr/>
                <p:nvPr/>
              </p:nvSpPr>
              <p:spPr>
                <a:xfrm>
                  <a:off x="6977744" y="3159919"/>
                  <a:ext cx="211250" cy="214312"/>
                </a:xfrm>
                <a:custGeom>
                  <a:avLst/>
                  <a:gdLst>
                    <a:gd name="connsiteX0" fmla="*/ 1700 w 211250"/>
                    <a:gd name="connsiteY0" fmla="*/ 0 h 214312"/>
                    <a:gd name="connsiteX1" fmla="*/ 1700 w 211250"/>
                    <a:gd name="connsiteY1" fmla="*/ 0 h 214312"/>
                    <a:gd name="connsiteX2" fmla="*/ 168387 w 211250"/>
                    <a:gd name="connsiteY2" fmla="*/ 2381 h 214312"/>
                    <a:gd name="connsiteX3" fmla="*/ 175531 w 211250"/>
                    <a:gd name="connsiteY3" fmla="*/ 4762 h 214312"/>
                    <a:gd name="connsiteX4" fmla="*/ 189819 w 211250"/>
                    <a:gd name="connsiteY4" fmla="*/ 14287 h 214312"/>
                    <a:gd name="connsiteX5" fmla="*/ 194581 w 211250"/>
                    <a:gd name="connsiteY5" fmla="*/ 26194 h 214312"/>
                    <a:gd name="connsiteX6" fmla="*/ 204106 w 211250"/>
                    <a:gd name="connsiteY6" fmla="*/ 40481 h 214312"/>
                    <a:gd name="connsiteX7" fmla="*/ 211250 w 211250"/>
                    <a:gd name="connsiteY7" fmla="*/ 54769 h 214312"/>
                    <a:gd name="connsiteX8" fmla="*/ 206487 w 211250"/>
                    <a:gd name="connsiteY8" fmla="*/ 85725 h 214312"/>
                    <a:gd name="connsiteX9" fmla="*/ 201725 w 211250"/>
                    <a:gd name="connsiteY9" fmla="*/ 104775 h 214312"/>
                    <a:gd name="connsiteX10" fmla="*/ 201725 w 211250"/>
                    <a:gd name="connsiteY10" fmla="*/ 180975 h 214312"/>
                    <a:gd name="connsiteX11" fmla="*/ 175531 w 211250"/>
                    <a:gd name="connsiteY11" fmla="*/ 192881 h 214312"/>
                    <a:gd name="connsiteX12" fmla="*/ 166006 w 211250"/>
                    <a:gd name="connsiteY12" fmla="*/ 195262 h 214312"/>
                    <a:gd name="connsiteX13" fmla="*/ 161244 w 211250"/>
                    <a:gd name="connsiteY13" fmla="*/ 202406 h 214312"/>
                    <a:gd name="connsiteX14" fmla="*/ 146956 w 211250"/>
                    <a:gd name="connsiteY14" fmla="*/ 209550 h 214312"/>
                    <a:gd name="connsiteX15" fmla="*/ 139812 w 211250"/>
                    <a:gd name="connsiteY15" fmla="*/ 214312 h 214312"/>
                    <a:gd name="connsiteX16" fmla="*/ 116000 w 211250"/>
                    <a:gd name="connsiteY16" fmla="*/ 211931 h 214312"/>
                    <a:gd name="connsiteX17" fmla="*/ 108856 w 211250"/>
                    <a:gd name="connsiteY17" fmla="*/ 204787 h 214312"/>
                    <a:gd name="connsiteX18" fmla="*/ 101712 w 211250"/>
                    <a:gd name="connsiteY18" fmla="*/ 200025 h 214312"/>
                    <a:gd name="connsiteX19" fmla="*/ 92187 w 211250"/>
                    <a:gd name="connsiteY19" fmla="*/ 197644 h 214312"/>
                    <a:gd name="connsiteX20" fmla="*/ 77900 w 211250"/>
                    <a:gd name="connsiteY20" fmla="*/ 192881 h 214312"/>
                    <a:gd name="connsiteX21" fmla="*/ 61231 w 211250"/>
                    <a:gd name="connsiteY21" fmla="*/ 173831 h 214312"/>
                    <a:gd name="connsiteX22" fmla="*/ 58850 w 211250"/>
                    <a:gd name="connsiteY22" fmla="*/ 161925 h 214312"/>
                    <a:gd name="connsiteX23" fmla="*/ 56469 w 211250"/>
                    <a:gd name="connsiteY23" fmla="*/ 152400 h 214312"/>
                    <a:gd name="connsiteX24" fmla="*/ 58850 w 211250"/>
                    <a:gd name="connsiteY24" fmla="*/ 114300 h 214312"/>
                    <a:gd name="connsiteX25" fmla="*/ 63612 w 211250"/>
                    <a:gd name="connsiteY25" fmla="*/ 100012 h 214312"/>
                    <a:gd name="connsiteX26" fmla="*/ 65994 w 211250"/>
                    <a:gd name="connsiteY26" fmla="*/ 92869 h 214312"/>
                    <a:gd name="connsiteX27" fmla="*/ 63612 w 211250"/>
                    <a:gd name="connsiteY27" fmla="*/ 66675 h 214312"/>
                    <a:gd name="connsiteX28" fmla="*/ 51706 w 211250"/>
                    <a:gd name="connsiteY28" fmla="*/ 57150 h 214312"/>
                    <a:gd name="connsiteX29" fmla="*/ 35037 w 211250"/>
                    <a:gd name="connsiteY29" fmla="*/ 47625 h 214312"/>
                    <a:gd name="connsiteX30" fmla="*/ 18369 w 211250"/>
                    <a:gd name="connsiteY30" fmla="*/ 38100 h 214312"/>
                    <a:gd name="connsiteX31" fmla="*/ 8844 w 211250"/>
                    <a:gd name="connsiteY31" fmla="*/ 23812 h 214312"/>
                    <a:gd name="connsiteX32" fmla="*/ 4081 w 211250"/>
                    <a:gd name="connsiteY32" fmla="*/ 9525 h 214312"/>
                    <a:gd name="connsiteX33" fmla="*/ 1700 w 211250"/>
                    <a:gd name="connsiteY33" fmla="*/ 0 h 214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211250" h="214312">
                      <a:moveTo>
                        <a:pt x="1700" y="0"/>
                      </a:moveTo>
                      <a:lnTo>
                        <a:pt x="1700" y="0"/>
                      </a:lnTo>
                      <a:lnTo>
                        <a:pt x="168387" y="2381"/>
                      </a:lnTo>
                      <a:cubicBezTo>
                        <a:pt x="170896" y="2450"/>
                        <a:pt x="173442" y="3370"/>
                        <a:pt x="175531" y="4762"/>
                      </a:cubicBezTo>
                      <a:cubicBezTo>
                        <a:pt x="193369" y="16653"/>
                        <a:pt x="172832" y="8626"/>
                        <a:pt x="189819" y="14287"/>
                      </a:cubicBezTo>
                      <a:cubicBezTo>
                        <a:pt x="191406" y="18256"/>
                        <a:pt x="192534" y="22441"/>
                        <a:pt x="194581" y="26194"/>
                      </a:cubicBezTo>
                      <a:cubicBezTo>
                        <a:pt x="197322" y="31219"/>
                        <a:pt x="202296" y="35051"/>
                        <a:pt x="204106" y="40481"/>
                      </a:cubicBezTo>
                      <a:cubicBezTo>
                        <a:pt x="207392" y="50340"/>
                        <a:pt x="205095" y="45537"/>
                        <a:pt x="211250" y="54769"/>
                      </a:cubicBezTo>
                      <a:cubicBezTo>
                        <a:pt x="209410" y="69490"/>
                        <a:pt x="209465" y="72822"/>
                        <a:pt x="206487" y="85725"/>
                      </a:cubicBezTo>
                      <a:cubicBezTo>
                        <a:pt x="205015" y="92103"/>
                        <a:pt x="201725" y="104775"/>
                        <a:pt x="201725" y="104775"/>
                      </a:cubicBezTo>
                      <a:cubicBezTo>
                        <a:pt x="201900" y="108284"/>
                        <a:pt x="207039" y="168829"/>
                        <a:pt x="201725" y="180975"/>
                      </a:cubicBezTo>
                      <a:cubicBezTo>
                        <a:pt x="197655" y="190277"/>
                        <a:pt x="183444" y="191123"/>
                        <a:pt x="175531" y="192881"/>
                      </a:cubicBezTo>
                      <a:cubicBezTo>
                        <a:pt x="172336" y="193591"/>
                        <a:pt x="169181" y="194468"/>
                        <a:pt x="166006" y="195262"/>
                      </a:cubicBezTo>
                      <a:cubicBezTo>
                        <a:pt x="164419" y="197643"/>
                        <a:pt x="163268" y="200382"/>
                        <a:pt x="161244" y="202406"/>
                      </a:cubicBezTo>
                      <a:cubicBezTo>
                        <a:pt x="154420" y="209231"/>
                        <a:pt x="154703" y="205677"/>
                        <a:pt x="146956" y="209550"/>
                      </a:cubicBezTo>
                      <a:cubicBezTo>
                        <a:pt x="144396" y="210830"/>
                        <a:pt x="142193" y="212725"/>
                        <a:pt x="139812" y="214312"/>
                      </a:cubicBezTo>
                      <a:cubicBezTo>
                        <a:pt x="131875" y="213518"/>
                        <a:pt x="123624" y="214277"/>
                        <a:pt x="116000" y="211931"/>
                      </a:cubicBezTo>
                      <a:cubicBezTo>
                        <a:pt x="112781" y="210941"/>
                        <a:pt x="111443" y="206943"/>
                        <a:pt x="108856" y="204787"/>
                      </a:cubicBezTo>
                      <a:cubicBezTo>
                        <a:pt x="106657" y="202955"/>
                        <a:pt x="104343" y="201152"/>
                        <a:pt x="101712" y="200025"/>
                      </a:cubicBezTo>
                      <a:cubicBezTo>
                        <a:pt x="98704" y="198736"/>
                        <a:pt x="95322" y="198584"/>
                        <a:pt x="92187" y="197644"/>
                      </a:cubicBezTo>
                      <a:cubicBezTo>
                        <a:pt x="87379" y="196201"/>
                        <a:pt x="77900" y="192881"/>
                        <a:pt x="77900" y="192881"/>
                      </a:cubicBezTo>
                      <a:cubicBezTo>
                        <a:pt x="66787" y="176213"/>
                        <a:pt x="73137" y="181769"/>
                        <a:pt x="61231" y="173831"/>
                      </a:cubicBezTo>
                      <a:cubicBezTo>
                        <a:pt x="60437" y="169862"/>
                        <a:pt x="59728" y="165876"/>
                        <a:pt x="58850" y="161925"/>
                      </a:cubicBezTo>
                      <a:cubicBezTo>
                        <a:pt x="58140" y="158730"/>
                        <a:pt x="56469" y="155673"/>
                        <a:pt x="56469" y="152400"/>
                      </a:cubicBezTo>
                      <a:cubicBezTo>
                        <a:pt x="56469" y="139675"/>
                        <a:pt x="57131" y="126908"/>
                        <a:pt x="58850" y="114300"/>
                      </a:cubicBezTo>
                      <a:cubicBezTo>
                        <a:pt x="59528" y="109326"/>
                        <a:pt x="62024" y="104775"/>
                        <a:pt x="63612" y="100012"/>
                      </a:cubicBezTo>
                      <a:lnTo>
                        <a:pt x="65994" y="92869"/>
                      </a:lnTo>
                      <a:cubicBezTo>
                        <a:pt x="65200" y="84138"/>
                        <a:pt x="65449" y="75248"/>
                        <a:pt x="63612" y="66675"/>
                      </a:cubicBezTo>
                      <a:cubicBezTo>
                        <a:pt x="61803" y="58234"/>
                        <a:pt x="57754" y="59742"/>
                        <a:pt x="51706" y="57150"/>
                      </a:cubicBezTo>
                      <a:cubicBezTo>
                        <a:pt x="37324" y="50986"/>
                        <a:pt x="46986" y="54453"/>
                        <a:pt x="35037" y="47625"/>
                      </a:cubicBezTo>
                      <a:cubicBezTo>
                        <a:pt x="13898" y="35546"/>
                        <a:pt x="35765" y="49697"/>
                        <a:pt x="18369" y="38100"/>
                      </a:cubicBezTo>
                      <a:cubicBezTo>
                        <a:pt x="15194" y="33337"/>
                        <a:pt x="10654" y="29242"/>
                        <a:pt x="8844" y="23812"/>
                      </a:cubicBezTo>
                      <a:cubicBezTo>
                        <a:pt x="7256" y="19050"/>
                        <a:pt x="6865" y="13702"/>
                        <a:pt x="4081" y="9525"/>
                      </a:cubicBezTo>
                      <a:cubicBezTo>
                        <a:pt x="-1121" y="1721"/>
                        <a:pt x="-681" y="5243"/>
                        <a:pt x="1700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3" name="Freeform 172"/>
                <p:cNvSpPr/>
                <p:nvPr/>
              </p:nvSpPr>
              <p:spPr>
                <a:xfrm>
                  <a:off x="7200676" y="3167063"/>
                  <a:ext cx="262162" cy="247650"/>
                </a:xfrm>
                <a:custGeom>
                  <a:avLst/>
                  <a:gdLst>
                    <a:gd name="connsiteX0" fmla="*/ 2605 w 262162"/>
                    <a:gd name="connsiteY0" fmla="*/ 142875 h 247650"/>
                    <a:gd name="connsiteX1" fmla="*/ 2605 w 262162"/>
                    <a:gd name="connsiteY1" fmla="*/ 142875 h 247650"/>
                    <a:gd name="connsiteX2" fmla="*/ 2605 w 262162"/>
                    <a:gd name="connsiteY2" fmla="*/ 50006 h 247650"/>
                    <a:gd name="connsiteX3" fmla="*/ 19274 w 262162"/>
                    <a:gd name="connsiteY3" fmla="*/ 28575 h 247650"/>
                    <a:gd name="connsiteX4" fmla="*/ 26418 w 262162"/>
                    <a:gd name="connsiteY4" fmla="*/ 23812 h 247650"/>
                    <a:gd name="connsiteX5" fmla="*/ 38324 w 262162"/>
                    <a:gd name="connsiteY5" fmla="*/ 11906 h 247650"/>
                    <a:gd name="connsiteX6" fmla="*/ 50230 w 262162"/>
                    <a:gd name="connsiteY6" fmla="*/ 0 h 247650"/>
                    <a:gd name="connsiteX7" fmla="*/ 71662 w 262162"/>
                    <a:gd name="connsiteY7" fmla="*/ 16668 h 247650"/>
                    <a:gd name="connsiteX8" fmla="*/ 78805 w 262162"/>
                    <a:gd name="connsiteY8" fmla="*/ 21431 h 247650"/>
                    <a:gd name="connsiteX9" fmla="*/ 83568 w 262162"/>
                    <a:gd name="connsiteY9" fmla="*/ 28575 h 247650"/>
                    <a:gd name="connsiteX10" fmla="*/ 90712 w 262162"/>
                    <a:gd name="connsiteY10" fmla="*/ 33337 h 247650"/>
                    <a:gd name="connsiteX11" fmla="*/ 97855 w 262162"/>
                    <a:gd name="connsiteY11" fmla="*/ 40481 h 247650"/>
                    <a:gd name="connsiteX12" fmla="*/ 100237 w 262162"/>
                    <a:gd name="connsiteY12" fmla="*/ 47625 h 247650"/>
                    <a:gd name="connsiteX13" fmla="*/ 114524 w 262162"/>
                    <a:gd name="connsiteY13" fmla="*/ 59531 h 247650"/>
                    <a:gd name="connsiteX14" fmla="*/ 147862 w 262162"/>
                    <a:gd name="connsiteY14" fmla="*/ 57150 h 247650"/>
                    <a:gd name="connsiteX15" fmla="*/ 152624 w 262162"/>
                    <a:gd name="connsiteY15" fmla="*/ 50006 h 247650"/>
                    <a:gd name="connsiteX16" fmla="*/ 159768 w 262162"/>
                    <a:gd name="connsiteY16" fmla="*/ 54768 h 247650"/>
                    <a:gd name="connsiteX17" fmla="*/ 164530 w 262162"/>
                    <a:gd name="connsiteY17" fmla="*/ 64293 h 247650"/>
                    <a:gd name="connsiteX18" fmla="*/ 169293 w 262162"/>
                    <a:gd name="connsiteY18" fmla="*/ 71437 h 247650"/>
                    <a:gd name="connsiteX19" fmla="*/ 171674 w 262162"/>
                    <a:gd name="connsiteY19" fmla="*/ 78581 h 247650"/>
                    <a:gd name="connsiteX20" fmla="*/ 200249 w 262162"/>
                    <a:gd name="connsiteY20" fmla="*/ 64293 h 247650"/>
                    <a:gd name="connsiteX21" fmla="*/ 207393 w 262162"/>
                    <a:gd name="connsiteY21" fmla="*/ 59531 h 247650"/>
                    <a:gd name="connsiteX22" fmla="*/ 219299 w 262162"/>
                    <a:gd name="connsiteY22" fmla="*/ 38100 h 247650"/>
                    <a:gd name="connsiteX23" fmla="*/ 212155 w 262162"/>
                    <a:gd name="connsiteY23" fmla="*/ 33337 h 247650"/>
                    <a:gd name="connsiteX24" fmla="*/ 202630 w 262162"/>
                    <a:gd name="connsiteY24" fmla="*/ 35718 h 247650"/>
                    <a:gd name="connsiteX25" fmla="*/ 188343 w 262162"/>
                    <a:gd name="connsiteY25" fmla="*/ 42862 h 247650"/>
                    <a:gd name="connsiteX26" fmla="*/ 183580 w 262162"/>
                    <a:gd name="connsiteY26" fmla="*/ 50006 h 247650"/>
                    <a:gd name="connsiteX27" fmla="*/ 176437 w 262162"/>
                    <a:gd name="connsiteY27" fmla="*/ 54768 h 247650"/>
                    <a:gd name="connsiteX28" fmla="*/ 171674 w 262162"/>
                    <a:gd name="connsiteY28" fmla="*/ 64293 h 247650"/>
                    <a:gd name="connsiteX29" fmla="*/ 169293 w 262162"/>
                    <a:gd name="connsiteY29" fmla="*/ 71437 h 247650"/>
                    <a:gd name="connsiteX30" fmla="*/ 178818 w 262162"/>
                    <a:gd name="connsiteY30" fmla="*/ 69056 h 247650"/>
                    <a:gd name="connsiteX31" fmla="*/ 200249 w 262162"/>
                    <a:gd name="connsiteY31" fmla="*/ 57150 h 247650"/>
                    <a:gd name="connsiteX32" fmla="*/ 207393 w 262162"/>
                    <a:gd name="connsiteY32" fmla="*/ 52387 h 247650"/>
                    <a:gd name="connsiteX33" fmla="*/ 214537 w 262162"/>
                    <a:gd name="connsiteY33" fmla="*/ 50006 h 247650"/>
                    <a:gd name="connsiteX34" fmla="*/ 221680 w 262162"/>
                    <a:gd name="connsiteY34" fmla="*/ 42862 h 247650"/>
                    <a:gd name="connsiteX35" fmla="*/ 243112 w 262162"/>
                    <a:gd name="connsiteY35" fmla="*/ 38100 h 247650"/>
                    <a:gd name="connsiteX36" fmla="*/ 252637 w 262162"/>
                    <a:gd name="connsiteY36" fmla="*/ 26193 h 247650"/>
                    <a:gd name="connsiteX37" fmla="*/ 245493 w 262162"/>
                    <a:gd name="connsiteY37" fmla="*/ 23812 h 247650"/>
                    <a:gd name="connsiteX38" fmla="*/ 235968 w 262162"/>
                    <a:gd name="connsiteY38" fmla="*/ 26193 h 247650"/>
                    <a:gd name="connsiteX39" fmla="*/ 238349 w 262162"/>
                    <a:gd name="connsiteY39" fmla="*/ 35718 h 247650"/>
                    <a:gd name="connsiteX40" fmla="*/ 252637 w 262162"/>
                    <a:gd name="connsiteY40" fmla="*/ 47625 h 247650"/>
                    <a:gd name="connsiteX41" fmla="*/ 255018 w 262162"/>
                    <a:gd name="connsiteY41" fmla="*/ 78581 h 247650"/>
                    <a:gd name="connsiteX42" fmla="*/ 257399 w 262162"/>
                    <a:gd name="connsiteY42" fmla="*/ 90487 h 247650"/>
                    <a:gd name="connsiteX43" fmla="*/ 262162 w 262162"/>
                    <a:gd name="connsiteY43" fmla="*/ 221456 h 247650"/>
                    <a:gd name="connsiteX44" fmla="*/ 183580 w 262162"/>
                    <a:gd name="connsiteY44" fmla="*/ 238125 h 247650"/>
                    <a:gd name="connsiteX45" fmla="*/ 174055 w 262162"/>
                    <a:gd name="connsiteY45" fmla="*/ 240506 h 247650"/>
                    <a:gd name="connsiteX46" fmla="*/ 155005 w 262162"/>
                    <a:gd name="connsiteY46" fmla="*/ 247650 h 247650"/>
                    <a:gd name="connsiteX47" fmla="*/ 124049 w 262162"/>
                    <a:gd name="connsiteY47" fmla="*/ 245268 h 247650"/>
                    <a:gd name="connsiteX48" fmla="*/ 116905 w 262162"/>
                    <a:gd name="connsiteY48" fmla="*/ 242887 h 247650"/>
                    <a:gd name="connsiteX49" fmla="*/ 85949 w 262162"/>
                    <a:gd name="connsiteY49" fmla="*/ 240506 h 247650"/>
                    <a:gd name="connsiteX50" fmla="*/ 69280 w 262162"/>
                    <a:gd name="connsiteY50" fmla="*/ 233362 h 247650"/>
                    <a:gd name="connsiteX51" fmla="*/ 62137 w 262162"/>
                    <a:gd name="connsiteY51" fmla="*/ 228600 h 247650"/>
                    <a:gd name="connsiteX52" fmla="*/ 43087 w 262162"/>
                    <a:gd name="connsiteY52" fmla="*/ 226218 h 247650"/>
                    <a:gd name="connsiteX53" fmla="*/ 33562 w 262162"/>
                    <a:gd name="connsiteY53" fmla="*/ 221456 h 247650"/>
                    <a:gd name="connsiteX54" fmla="*/ 24037 w 262162"/>
                    <a:gd name="connsiteY54" fmla="*/ 214312 h 247650"/>
                    <a:gd name="connsiteX55" fmla="*/ 16893 w 262162"/>
                    <a:gd name="connsiteY55" fmla="*/ 209550 h 247650"/>
                    <a:gd name="connsiteX56" fmla="*/ 7368 w 262162"/>
                    <a:gd name="connsiteY56" fmla="*/ 195262 h 247650"/>
                    <a:gd name="connsiteX57" fmla="*/ 2605 w 262162"/>
                    <a:gd name="connsiteY57" fmla="*/ 178593 h 247650"/>
                    <a:gd name="connsiteX58" fmla="*/ 2605 w 262162"/>
                    <a:gd name="connsiteY58" fmla="*/ 140493 h 247650"/>
                    <a:gd name="connsiteX59" fmla="*/ 2605 w 262162"/>
                    <a:gd name="connsiteY59" fmla="*/ 142875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</a:cxnLst>
                  <a:rect l="l" t="t" r="r" b="b"/>
                  <a:pathLst>
                    <a:path w="262162" h="247650">
                      <a:moveTo>
                        <a:pt x="2605" y="142875"/>
                      </a:moveTo>
                      <a:lnTo>
                        <a:pt x="2605" y="142875"/>
                      </a:lnTo>
                      <a:cubicBezTo>
                        <a:pt x="8410" y="90647"/>
                        <a:pt x="2605" y="152214"/>
                        <a:pt x="2605" y="50006"/>
                      </a:cubicBezTo>
                      <a:cubicBezTo>
                        <a:pt x="2605" y="34824"/>
                        <a:pt x="6576" y="37041"/>
                        <a:pt x="19274" y="28575"/>
                      </a:cubicBezTo>
                      <a:lnTo>
                        <a:pt x="26418" y="23812"/>
                      </a:lnTo>
                      <a:cubicBezTo>
                        <a:pt x="39114" y="4765"/>
                        <a:pt x="22452" y="27777"/>
                        <a:pt x="38324" y="11906"/>
                      </a:cubicBezTo>
                      <a:cubicBezTo>
                        <a:pt x="54202" y="-3971"/>
                        <a:pt x="31180" y="12700"/>
                        <a:pt x="50230" y="0"/>
                      </a:cubicBezTo>
                      <a:cubicBezTo>
                        <a:pt x="61423" y="11192"/>
                        <a:pt x="54569" y="5272"/>
                        <a:pt x="71662" y="16668"/>
                      </a:cubicBezTo>
                      <a:lnTo>
                        <a:pt x="78805" y="21431"/>
                      </a:lnTo>
                      <a:cubicBezTo>
                        <a:pt x="80393" y="23812"/>
                        <a:pt x="81544" y="26551"/>
                        <a:pt x="83568" y="28575"/>
                      </a:cubicBezTo>
                      <a:cubicBezTo>
                        <a:pt x="85592" y="30599"/>
                        <a:pt x="88513" y="31505"/>
                        <a:pt x="90712" y="33337"/>
                      </a:cubicBezTo>
                      <a:cubicBezTo>
                        <a:pt x="93299" y="35493"/>
                        <a:pt x="95474" y="38100"/>
                        <a:pt x="97855" y="40481"/>
                      </a:cubicBezTo>
                      <a:cubicBezTo>
                        <a:pt x="98649" y="42862"/>
                        <a:pt x="98462" y="45850"/>
                        <a:pt x="100237" y="47625"/>
                      </a:cubicBezTo>
                      <a:cubicBezTo>
                        <a:pt x="124399" y="71785"/>
                        <a:pt x="98056" y="34826"/>
                        <a:pt x="114524" y="59531"/>
                      </a:cubicBezTo>
                      <a:cubicBezTo>
                        <a:pt x="125637" y="58737"/>
                        <a:pt x="137054" y="59852"/>
                        <a:pt x="147862" y="57150"/>
                      </a:cubicBezTo>
                      <a:cubicBezTo>
                        <a:pt x="150638" y="56456"/>
                        <a:pt x="149818" y="50567"/>
                        <a:pt x="152624" y="50006"/>
                      </a:cubicBezTo>
                      <a:cubicBezTo>
                        <a:pt x="155430" y="49445"/>
                        <a:pt x="157387" y="53181"/>
                        <a:pt x="159768" y="54768"/>
                      </a:cubicBezTo>
                      <a:cubicBezTo>
                        <a:pt x="161355" y="57943"/>
                        <a:pt x="162769" y="61211"/>
                        <a:pt x="164530" y="64293"/>
                      </a:cubicBezTo>
                      <a:cubicBezTo>
                        <a:pt x="165950" y="66778"/>
                        <a:pt x="168013" y="68877"/>
                        <a:pt x="169293" y="71437"/>
                      </a:cubicBezTo>
                      <a:cubicBezTo>
                        <a:pt x="170416" y="73682"/>
                        <a:pt x="170880" y="76200"/>
                        <a:pt x="171674" y="78581"/>
                      </a:cubicBezTo>
                      <a:cubicBezTo>
                        <a:pt x="191394" y="72007"/>
                        <a:pt x="181783" y="76604"/>
                        <a:pt x="200249" y="64293"/>
                      </a:cubicBezTo>
                      <a:lnTo>
                        <a:pt x="207393" y="59531"/>
                      </a:lnTo>
                      <a:cubicBezTo>
                        <a:pt x="218310" y="43155"/>
                        <a:pt x="215108" y="50673"/>
                        <a:pt x="219299" y="38100"/>
                      </a:cubicBezTo>
                      <a:cubicBezTo>
                        <a:pt x="216918" y="36512"/>
                        <a:pt x="214988" y="33742"/>
                        <a:pt x="212155" y="33337"/>
                      </a:cubicBezTo>
                      <a:cubicBezTo>
                        <a:pt x="208915" y="32874"/>
                        <a:pt x="205777" y="34819"/>
                        <a:pt x="202630" y="35718"/>
                      </a:cubicBezTo>
                      <a:cubicBezTo>
                        <a:pt x="194007" y="38182"/>
                        <a:pt x="196167" y="37647"/>
                        <a:pt x="188343" y="42862"/>
                      </a:cubicBezTo>
                      <a:cubicBezTo>
                        <a:pt x="186755" y="45243"/>
                        <a:pt x="185604" y="47982"/>
                        <a:pt x="183580" y="50006"/>
                      </a:cubicBezTo>
                      <a:cubicBezTo>
                        <a:pt x="181557" y="52029"/>
                        <a:pt x="178269" y="52570"/>
                        <a:pt x="176437" y="54768"/>
                      </a:cubicBezTo>
                      <a:cubicBezTo>
                        <a:pt x="174164" y="57495"/>
                        <a:pt x="173072" y="61030"/>
                        <a:pt x="171674" y="64293"/>
                      </a:cubicBezTo>
                      <a:cubicBezTo>
                        <a:pt x="170685" y="66600"/>
                        <a:pt x="167205" y="70045"/>
                        <a:pt x="169293" y="71437"/>
                      </a:cubicBezTo>
                      <a:cubicBezTo>
                        <a:pt x="172016" y="73252"/>
                        <a:pt x="175643" y="69850"/>
                        <a:pt x="178818" y="69056"/>
                      </a:cubicBezTo>
                      <a:cubicBezTo>
                        <a:pt x="195194" y="58139"/>
                        <a:pt x="187675" y="61341"/>
                        <a:pt x="200249" y="57150"/>
                      </a:cubicBezTo>
                      <a:cubicBezTo>
                        <a:pt x="202630" y="55562"/>
                        <a:pt x="204833" y="53667"/>
                        <a:pt x="207393" y="52387"/>
                      </a:cubicBezTo>
                      <a:cubicBezTo>
                        <a:pt x="209638" y="51264"/>
                        <a:pt x="212448" y="51398"/>
                        <a:pt x="214537" y="50006"/>
                      </a:cubicBezTo>
                      <a:cubicBezTo>
                        <a:pt x="217339" y="48138"/>
                        <a:pt x="218878" y="44730"/>
                        <a:pt x="221680" y="42862"/>
                      </a:cubicBezTo>
                      <a:cubicBezTo>
                        <a:pt x="225587" y="40257"/>
                        <a:pt x="241385" y="38388"/>
                        <a:pt x="243112" y="38100"/>
                      </a:cubicBezTo>
                      <a:cubicBezTo>
                        <a:pt x="245319" y="36629"/>
                        <a:pt x="255512" y="31943"/>
                        <a:pt x="252637" y="26193"/>
                      </a:cubicBezTo>
                      <a:cubicBezTo>
                        <a:pt x="251515" y="23948"/>
                        <a:pt x="247874" y="24606"/>
                        <a:pt x="245493" y="23812"/>
                      </a:cubicBezTo>
                      <a:cubicBezTo>
                        <a:pt x="242318" y="24606"/>
                        <a:pt x="237652" y="23387"/>
                        <a:pt x="235968" y="26193"/>
                      </a:cubicBezTo>
                      <a:cubicBezTo>
                        <a:pt x="234284" y="28999"/>
                        <a:pt x="236725" y="32876"/>
                        <a:pt x="238349" y="35718"/>
                      </a:cubicBezTo>
                      <a:cubicBezTo>
                        <a:pt x="241170" y="40654"/>
                        <a:pt x="248085" y="44590"/>
                        <a:pt x="252637" y="47625"/>
                      </a:cubicBezTo>
                      <a:cubicBezTo>
                        <a:pt x="253431" y="57944"/>
                        <a:pt x="253875" y="68295"/>
                        <a:pt x="255018" y="78581"/>
                      </a:cubicBezTo>
                      <a:cubicBezTo>
                        <a:pt x="255465" y="82603"/>
                        <a:pt x="257227" y="86443"/>
                        <a:pt x="257399" y="90487"/>
                      </a:cubicBezTo>
                      <a:cubicBezTo>
                        <a:pt x="264653" y="260973"/>
                        <a:pt x="255786" y="138591"/>
                        <a:pt x="262162" y="221456"/>
                      </a:cubicBezTo>
                      <a:cubicBezTo>
                        <a:pt x="249613" y="259098"/>
                        <a:pt x="262416" y="235581"/>
                        <a:pt x="183580" y="238125"/>
                      </a:cubicBezTo>
                      <a:cubicBezTo>
                        <a:pt x="180405" y="238919"/>
                        <a:pt x="177119" y="239357"/>
                        <a:pt x="174055" y="240506"/>
                      </a:cubicBezTo>
                      <a:cubicBezTo>
                        <a:pt x="149140" y="249848"/>
                        <a:pt x="179464" y="241533"/>
                        <a:pt x="155005" y="247650"/>
                      </a:cubicBezTo>
                      <a:cubicBezTo>
                        <a:pt x="144686" y="246856"/>
                        <a:pt x="134318" y="246552"/>
                        <a:pt x="124049" y="245268"/>
                      </a:cubicBezTo>
                      <a:cubicBezTo>
                        <a:pt x="121558" y="244957"/>
                        <a:pt x="119396" y="243198"/>
                        <a:pt x="116905" y="242887"/>
                      </a:cubicBezTo>
                      <a:cubicBezTo>
                        <a:pt x="106636" y="241603"/>
                        <a:pt x="96268" y="241300"/>
                        <a:pt x="85949" y="240506"/>
                      </a:cubicBezTo>
                      <a:cubicBezTo>
                        <a:pt x="77932" y="237834"/>
                        <a:pt x="77521" y="238072"/>
                        <a:pt x="69280" y="233362"/>
                      </a:cubicBezTo>
                      <a:cubicBezTo>
                        <a:pt x="66795" y="231942"/>
                        <a:pt x="64898" y="229353"/>
                        <a:pt x="62137" y="228600"/>
                      </a:cubicBezTo>
                      <a:cubicBezTo>
                        <a:pt x="55963" y="226916"/>
                        <a:pt x="49437" y="227012"/>
                        <a:pt x="43087" y="226218"/>
                      </a:cubicBezTo>
                      <a:cubicBezTo>
                        <a:pt x="39912" y="224631"/>
                        <a:pt x="36572" y="223337"/>
                        <a:pt x="33562" y="221456"/>
                      </a:cubicBezTo>
                      <a:cubicBezTo>
                        <a:pt x="30196" y="219353"/>
                        <a:pt x="27267" y="216619"/>
                        <a:pt x="24037" y="214312"/>
                      </a:cubicBezTo>
                      <a:cubicBezTo>
                        <a:pt x="21708" y="212649"/>
                        <a:pt x="19274" y="211137"/>
                        <a:pt x="16893" y="209550"/>
                      </a:cubicBezTo>
                      <a:cubicBezTo>
                        <a:pt x="13718" y="204787"/>
                        <a:pt x="8756" y="200815"/>
                        <a:pt x="7368" y="195262"/>
                      </a:cubicBezTo>
                      <a:cubicBezTo>
                        <a:pt x="4378" y="183302"/>
                        <a:pt x="6022" y="188842"/>
                        <a:pt x="2605" y="178593"/>
                      </a:cubicBezTo>
                      <a:cubicBezTo>
                        <a:pt x="-510" y="159903"/>
                        <a:pt x="-1211" y="163384"/>
                        <a:pt x="2605" y="140493"/>
                      </a:cubicBezTo>
                      <a:cubicBezTo>
                        <a:pt x="2897" y="138742"/>
                        <a:pt x="2605" y="142478"/>
                        <a:pt x="2605" y="142875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4" name="Freeform 173"/>
                <p:cNvSpPr/>
                <p:nvPr/>
              </p:nvSpPr>
              <p:spPr>
                <a:xfrm>
                  <a:off x="6481763" y="2254594"/>
                  <a:ext cx="150049" cy="210135"/>
                </a:xfrm>
                <a:custGeom>
                  <a:avLst/>
                  <a:gdLst>
                    <a:gd name="connsiteX0" fmla="*/ 54768 w 150049"/>
                    <a:gd name="connsiteY0" fmla="*/ 270 h 210135"/>
                    <a:gd name="connsiteX1" fmla="*/ 54768 w 150049"/>
                    <a:gd name="connsiteY1" fmla="*/ 270 h 210135"/>
                    <a:gd name="connsiteX2" fmla="*/ 30956 w 150049"/>
                    <a:gd name="connsiteY2" fmla="*/ 5032 h 210135"/>
                    <a:gd name="connsiteX3" fmla="*/ 23812 w 150049"/>
                    <a:gd name="connsiteY3" fmla="*/ 12176 h 210135"/>
                    <a:gd name="connsiteX4" fmla="*/ 14287 w 150049"/>
                    <a:gd name="connsiteY4" fmla="*/ 19320 h 210135"/>
                    <a:gd name="connsiteX5" fmla="*/ 11906 w 150049"/>
                    <a:gd name="connsiteY5" fmla="*/ 26464 h 210135"/>
                    <a:gd name="connsiteX6" fmla="*/ 7143 w 150049"/>
                    <a:gd name="connsiteY6" fmla="*/ 35989 h 210135"/>
                    <a:gd name="connsiteX7" fmla="*/ 4762 w 150049"/>
                    <a:gd name="connsiteY7" fmla="*/ 47895 h 210135"/>
                    <a:gd name="connsiteX8" fmla="*/ 2381 w 150049"/>
                    <a:gd name="connsiteY8" fmla="*/ 55039 h 210135"/>
                    <a:gd name="connsiteX9" fmla="*/ 0 w 150049"/>
                    <a:gd name="connsiteY9" fmla="*/ 97901 h 210135"/>
                    <a:gd name="connsiteX10" fmla="*/ 0 w 150049"/>
                    <a:gd name="connsiteY10" fmla="*/ 121714 h 210135"/>
                    <a:gd name="connsiteX11" fmla="*/ 4762 w 150049"/>
                    <a:gd name="connsiteY11" fmla="*/ 145526 h 210135"/>
                    <a:gd name="connsiteX12" fmla="*/ 9525 w 150049"/>
                    <a:gd name="connsiteY12" fmla="*/ 159814 h 210135"/>
                    <a:gd name="connsiteX13" fmla="*/ 16668 w 150049"/>
                    <a:gd name="connsiteY13" fmla="*/ 183626 h 210135"/>
                    <a:gd name="connsiteX14" fmla="*/ 21431 w 150049"/>
                    <a:gd name="connsiteY14" fmla="*/ 190770 h 210135"/>
                    <a:gd name="connsiteX15" fmla="*/ 28575 w 150049"/>
                    <a:gd name="connsiteY15" fmla="*/ 209820 h 210135"/>
                    <a:gd name="connsiteX16" fmla="*/ 47625 w 150049"/>
                    <a:gd name="connsiteY16" fmla="*/ 207439 h 210135"/>
                    <a:gd name="connsiteX17" fmla="*/ 64293 w 150049"/>
                    <a:gd name="connsiteY17" fmla="*/ 200295 h 210135"/>
                    <a:gd name="connsiteX18" fmla="*/ 80962 w 150049"/>
                    <a:gd name="connsiteY18" fmla="*/ 195532 h 210135"/>
                    <a:gd name="connsiteX19" fmla="*/ 88106 w 150049"/>
                    <a:gd name="connsiteY19" fmla="*/ 190770 h 210135"/>
                    <a:gd name="connsiteX20" fmla="*/ 111918 w 150049"/>
                    <a:gd name="connsiteY20" fmla="*/ 183626 h 210135"/>
                    <a:gd name="connsiteX21" fmla="*/ 119062 w 150049"/>
                    <a:gd name="connsiteY21" fmla="*/ 181245 h 210135"/>
                    <a:gd name="connsiteX22" fmla="*/ 126206 w 150049"/>
                    <a:gd name="connsiteY22" fmla="*/ 171720 h 210135"/>
                    <a:gd name="connsiteX23" fmla="*/ 130968 w 150049"/>
                    <a:gd name="connsiteY23" fmla="*/ 140764 h 210135"/>
                    <a:gd name="connsiteX24" fmla="*/ 135731 w 150049"/>
                    <a:gd name="connsiteY24" fmla="*/ 116951 h 210135"/>
                    <a:gd name="connsiteX25" fmla="*/ 140493 w 150049"/>
                    <a:gd name="connsiteY25" fmla="*/ 81232 h 210135"/>
                    <a:gd name="connsiteX26" fmla="*/ 145256 w 150049"/>
                    <a:gd name="connsiteY26" fmla="*/ 74089 h 210135"/>
                    <a:gd name="connsiteX27" fmla="*/ 147637 w 150049"/>
                    <a:gd name="connsiteY27" fmla="*/ 62182 h 210135"/>
                    <a:gd name="connsiteX28" fmla="*/ 150018 w 150049"/>
                    <a:gd name="connsiteY28" fmla="*/ 55039 h 210135"/>
                    <a:gd name="connsiteX29" fmla="*/ 138112 w 150049"/>
                    <a:gd name="connsiteY29" fmla="*/ 35989 h 210135"/>
                    <a:gd name="connsiteX30" fmla="*/ 130968 w 150049"/>
                    <a:gd name="connsiteY30" fmla="*/ 31226 h 210135"/>
                    <a:gd name="connsiteX31" fmla="*/ 123825 w 150049"/>
                    <a:gd name="connsiteY31" fmla="*/ 24082 h 210135"/>
                    <a:gd name="connsiteX32" fmla="*/ 119062 w 150049"/>
                    <a:gd name="connsiteY32" fmla="*/ 16939 h 210135"/>
                    <a:gd name="connsiteX33" fmla="*/ 104775 w 150049"/>
                    <a:gd name="connsiteY33" fmla="*/ 7414 h 210135"/>
                    <a:gd name="connsiteX34" fmla="*/ 90487 w 150049"/>
                    <a:gd name="connsiteY34" fmla="*/ 270 h 210135"/>
                    <a:gd name="connsiteX35" fmla="*/ 54768 w 150049"/>
                    <a:gd name="connsiteY35" fmla="*/ 270 h 210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50049" h="210135">
                      <a:moveTo>
                        <a:pt x="54768" y="270"/>
                      </a:moveTo>
                      <a:lnTo>
                        <a:pt x="54768" y="270"/>
                      </a:lnTo>
                      <a:cubicBezTo>
                        <a:pt x="46831" y="1857"/>
                        <a:pt x="38511" y="2126"/>
                        <a:pt x="30956" y="5032"/>
                      </a:cubicBezTo>
                      <a:cubicBezTo>
                        <a:pt x="27813" y="6241"/>
                        <a:pt x="26369" y="9984"/>
                        <a:pt x="23812" y="12176"/>
                      </a:cubicBezTo>
                      <a:cubicBezTo>
                        <a:pt x="20799" y="14759"/>
                        <a:pt x="17462" y="16939"/>
                        <a:pt x="14287" y="19320"/>
                      </a:cubicBezTo>
                      <a:cubicBezTo>
                        <a:pt x="13493" y="21701"/>
                        <a:pt x="12895" y="24157"/>
                        <a:pt x="11906" y="26464"/>
                      </a:cubicBezTo>
                      <a:cubicBezTo>
                        <a:pt x="10508" y="29727"/>
                        <a:pt x="8266" y="32621"/>
                        <a:pt x="7143" y="35989"/>
                      </a:cubicBezTo>
                      <a:cubicBezTo>
                        <a:pt x="5863" y="39829"/>
                        <a:pt x="5744" y="43969"/>
                        <a:pt x="4762" y="47895"/>
                      </a:cubicBezTo>
                      <a:cubicBezTo>
                        <a:pt x="4153" y="50330"/>
                        <a:pt x="3175" y="52658"/>
                        <a:pt x="2381" y="55039"/>
                      </a:cubicBezTo>
                      <a:cubicBezTo>
                        <a:pt x="1587" y="69326"/>
                        <a:pt x="0" y="83592"/>
                        <a:pt x="0" y="97901"/>
                      </a:cubicBezTo>
                      <a:cubicBezTo>
                        <a:pt x="0" y="125264"/>
                        <a:pt x="5379" y="105574"/>
                        <a:pt x="0" y="121714"/>
                      </a:cubicBezTo>
                      <a:cubicBezTo>
                        <a:pt x="1608" y="131365"/>
                        <a:pt x="2099" y="136648"/>
                        <a:pt x="4762" y="145526"/>
                      </a:cubicBezTo>
                      <a:cubicBezTo>
                        <a:pt x="6205" y="150335"/>
                        <a:pt x="8082" y="155005"/>
                        <a:pt x="9525" y="159814"/>
                      </a:cubicBezTo>
                      <a:cubicBezTo>
                        <a:pt x="11340" y="165864"/>
                        <a:pt x="13606" y="179034"/>
                        <a:pt x="16668" y="183626"/>
                      </a:cubicBezTo>
                      <a:lnTo>
                        <a:pt x="21431" y="190770"/>
                      </a:lnTo>
                      <a:cubicBezTo>
                        <a:pt x="21690" y="192064"/>
                        <a:pt x="23465" y="208798"/>
                        <a:pt x="28575" y="209820"/>
                      </a:cubicBezTo>
                      <a:cubicBezTo>
                        <a:pt x="34850" y="211075"/>
                        <a:pt x="41275" y="208233"/>
                        <a:pt x="47625" y="207439"/>
                      </a:cubicBezTo>
                      <a:cubicBezTo>
                        <a:pt x="56091" y="203206"/>
                        <a:pt x="56118" y="202631"/>
                        <a:pt x="64293" y="200295"/>
                      </a:cubicBezTo>
                      <a:cubicBezTo>
                        <a:pt x="67861" y="199276"/>
                        <a:pt x="77150" y="197438"/>
                        <a:pt x="80962" y="195532"/>
                      </a:cubicBezTo>
                      <a:cubicBezTo>
                        <a:pt x="83522" y="194252"/>
                        <a:pt x="85491" y="191932"/>
                        <a:pt x="88106" y="190770"/>
                      </a:cubicBezTo>
                      <a:cubicBezTo>
                        <a:pt x="98297" y="186241"/>
                        <a:pt x="102217" y="186397"/>
                        <a:pt x="111918" y="183626"/>
                      </a:cubicBezTo>
                      <a:cubicBezTo>
                        <a:pt x="114332" y="182936"/>
                        <a:pt x="116681" y="182039"/>
                        <a:pt x="119062" y="181245"/>
                      </a:cubicBezTo>
                      <a:cubicBezTo>
                        <a:pt x="121443" y="178070"/>
                        <a:pt x="124237" y="175166"/>
                        <a:pt x="126206" y="171720"/>
                      </a:cubicBezTo>
                      <a:cubicBezTo>
                        <a:pt x="130424" y="164339"/>
                        <a:pt x="130516" y="143777"/>
                        <a:pt x="130968" y="140764"/>
                      </a:cubicBezTo>
                      <a:cubicBezTo>
                        <a:pt x="132169" y="132759"/>
                        <a:pt x="135731" y="116951"/>
                        <a:pt x="135731" y="116951"/>
                      </a:cubicBezTo>
                      <a:cubicBezTo>
                        <a:pt x="136086" y="113048"/>
                        <a:pt x="136853" y="89725"/>
                        <a:pt x="140493" y="81232"/>
                      </a:cubicBezTo>
                      <a:cubicBezTo>
                        <a:pt x="141620" y="78602"/>
                        <a:pt x="143668" y="76470"/>
                        <a:pt x="145256" y="74089"/>
                      </a:cubicBezTo>
                      <a:cubicBezTo>
                        <a:pt x="146050" y="70120"/>
                        <a:pt x="146655" y="66109"/>
                        <a:pt x="147637" y="62182"/>
                      </a:cubicBezTo>
                      <a:cubicBezTo>
                        <a:pt x="148246" y="59747"/>
                        <a:pt x="150329" y="57529"/>
                        <a:pt x="150018" y="55039"/>
                      </a:cubicBezTo>
                      <a:cubicBezTo>
                        <a:pt x="148919" y="46250"/>
                        <a:pt x="144408" y="41235"/>
                        <a:pt x="138112" y="35989"/>
                      </a:cubicBezTo>
                      <a:cubicBezTo>
                        <a:pt x="135913" y="34157"/>
                        <a:pt x="133167" y="33058"/>
                        <a:pt x="130968" y="31226"/>
                      </a:cubicBezTo>
                      <a:cubicBezTo>
                        <a:pt x="128381" y="29070"/>
                        <a:pt x="125981" y="26669"/>
                        <a:pt x="123825" y="24082"/>
                      </a:cubicBezTo>
                      <a:cubicBezTo>
                        <a:pt x="121993" y="21884"/>
                        <a:pt x="121216" y="18823"/>
                        <a:pt x="119062" y="16939"/>
                      </a:cubicBezTo>
                      <a:cubicBezTo>
                        <a:pt x="114754" y="13170"/>
                        <a:pt x="109537" y="10589"/>
                        <a:pt x="104775" y="7414"/>
                      </a:cubicBezTo>
                      <a:cubicBezTo>
                        <a:pt x="100429" y="4516"/>
                        <a:pt x="96061" y="699"/>
                        <a:pt x="90487" y="270"/>
                      </a:cubicBezTo>
                      <a:cubicBezTo>
                        <a:pt x="82573" y="-339"/>
                        <a:pt x="60721" y="270"/>
                        <a:pt x="54768" y="27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5" name="Freeform 174"/>
                <p:cNvSpPr/>
                <p:nvPr/>
              </p:nvSpPr>
              <p:spPr>
                <a:xfrm>
                  <a:off x="6619875" y="2271533"/>
                  <a:ext cx="154991" cy="235743"/>
                </a:xfrm>
                <a:custGeom>
                  <a:avLst/>
                  <a:gdLst>
                    <a:gd name="connsiteX0" fmla="*/ 35719 w 154991"/>
                    <a:gd name="connsiteY0" fmla="*/ 0 h 235743"/>
                    <a:gd name="connsiteX1" fmla="*/ 35719 w 154991"/>
                    <a:gd name="connsiteY1" fmla="*/ 0 h 235743"/>
                    <a:gd name="connsiteX2" fmla="*/ 30956 w 154991"/>
                    <a:gd name="connsiteY2" fmla="*/ 38100 h 235743"/>
                    <a:gd name="connsiteX3" fmla="*/ 26194 w 154991"/>
                    <a:gd name="connsiteY3" fmla="*/ 45243 h 235743"/>
                    <a:gd name="connsiteX4" fmla="*/ 23813 w 154991"/>
                    <a:gd name="connsiteY4" fmla="*/ 69056 h 235743"/>
                    <a:gd name="connsiteX5" fmla="*/ 21431 w 154991"/>
                    <a:gd name="connsiteY5" fmla="*/ 76200 h 235743"/>
                    <a:gd name="connsiteX6" fmla="*/ 11906 w 154991"/>
                    <a:gd name="connsiteY6" fmla="*/ 85725 h 235743"/>
                    <a:gd name="connsiteX7" fmla="*/ 4763 w 154991"/>
                    <a:gd name="connsiteY7" fmla="*/ 100012 h 235743"/>
                    <a:gd name="connsiteX8" fmla="*/ 0 w 154991"/>
                    <a:gd name="connsiteY8" fmla="*/ 119062 h 235743"/>
                    <a:gd name="connsiteX9" fmla="*/ 4763 w 154991"/>
                    <a:gd name="connsiteY9" fmla="*/ 171450 h 235743"/>
                    <a:gd name="connsiteX10" fmla="*/ 9525 w 154991"/>
                    <a:gd name="connsiteY10" fmla="*/ 185737 h 235743"/>
                    <a:gd name="connsiteX11" fmla="*/ 11906 w 154991"/>
                    <a:gd name="connsiteY11" fmla="*/ 192881 h 235743"/>
                    <a:gd name="connsiteX12" fmla="*/ 14288 w 154991"/>
                    <a:gd name="connsiteY12" fmla="*/ 209550 h 235743"/>
                    <a:gd name="connsiteX13" fmla="*/ 42863 w 154991"/>
                    <a:gd name="connsiteY13" fmla="*/ 216693 h 235743"/>
                    <a:gd name="connsiteX14" fmla="*/ 52388 w 154991"/>
                    <a:gd name="connsiteY14" fmla="*/ 221456 h 235743"/>
                    <a:gd name="connsiteX15" fmla="*/ 69056 w 154991"/>
                    <a:gd name="connsiteY15" fmla="*/ 226218 h 235743"/>
                    <a:gd name="connsiteX16" fmla="*/ 78581 w 154991"/>
                    <a:gd name="connsiteY16" fmla="*/ 230981 h 235743"/>
                    <a:gd name="connsiteX17" fmla="*/ 92869 w 154991"/>
                    <a:gd name="connsiteY17" fmla="*/ 235743 h 235743"/>
                    <a:gd name="connsiteX18" fmla="*/ 107156 w 154991"/>
                    <a:gd name="connsiteY18" fmla="*/ 226218 h 235743"/>
                    <a:gd name="connsiteX19" fmla="*/ 116681 w 154991"/>
                    <a:gd name="connsiteY19" fmla="*/ 209550 h 235743"/>
                    <a:gd name="connsiteX20" fmla="*/ 119063 w 154991"/>
                    <a:gd name="connsiteY20" fmla="*/ 197643 h 235743"/>
                    <a:gd name="connsiteX21" fmla="*/ 121444 w 154991"/>
                    <a:gd name="connsiteY21" fmla="*/ 119062 h 235743"/>
                    <a:gd name="connsiteX22" fmla="*/ 128588 w 154991"/>
                    <a:gd name="connsiteY22" fmla="*/ 109537 h 235743"/>
                    <a:gd name="connsiteX23" fmla="*/ 133350 w 154991"/>
                    <a:gd name="connsiteY23" fmla="*/ 100012 h 235743"/>
                    <a:gd name="connsiteX24" fmla="*/ 142875 w 154991"/>
                    <a:gd name="connsiteY24" fmla="*/ 92868 h 235743"/>
                    <a:gd name="connsiteX25" fmla="*/ 150019 w 154991"/>
                    <a:gd name="connsiteY25" fmla="*/ 85725 h 235743"/>
                    <a:gd name="connsiteX26" fmla="*/ 154781 w 154991"/>
                    <a:gd name="connsiteY26" fmla="*/ 71437 h 235743"/>
                    <a:gd name="connsiteX27" fmla="*/ 150019 w 154991"/>
                    <a:gd name="connsiteY27" fmla="*/ 54768 h 235743"/>
                    <a:gd name="connsiteX28" fmla="*/ 142875 w 154991"/>
                    <a:gd name="connsiteY28" fmla="*/ 45243 h 235743"/>
                    <a:gd name="connsiteX29" fmla="*/ 133350 w 154991"/>
                    <a:gd name="connsiteY29" fmla="*/ 33337 h 235743"/>
                    <a:gd name="connsiteX30" fmla="*/ 128588 w 154991"/>
                    <a:gd name="connsiteY30" fmla="*/ 14287 h 235743"/>
                    <a:gd name="connsiteX31" fmla="*/ 123825 w 154991"/>
                    <a:gd name="connsiteY31" fmla="*/ 7143 h 235743"/>
                    <a:gd name="connsiteX32" fmla="*/ 107156 w 154991"/>
                    <a:gd name="connsiteY32" fmla="*/ 0 h 235743"/>
                    <a:gd name="connsiteX33" fmla="*/ 35719 w 154991"/>
                    <a:gd name="connsiteY33" fmla="*/ 0 h 235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54991" h="235743">
                      <a:moveTo>
                        <a:pt x="35719" y="0"/>
                      </a:moveTo>
                      <a:lnTo>
                        <a:pt x="35719" y="0"/>
                      </a:lnTo>
                      <a:cubicBezTo>
                        <a:pt x="35431" y="3452"/>
                        <a:pt x="34847" y="29022"/>
                        <a:pt x="30956" y="38100"/>
                      </a:cubicBezTo>
                      <a:cubicBezTo>
                        <a:pt x="29829" y="40730"/>
                        <a:pt x="27781" y="42862"/>
                        <a:pt x="26194" y="45243"/>
                      </a:cubicBezTo>
                      <a:cubicBezTo>
                        <a:pt x="25400" y="53181"/>
                        <a:pt x="25026" y="61172"/>
                        <a:pt x="23813" y="69056"/>
                      </a:cubicBezTo>
                      <a:cubicBezTo>
                        <a:pt x="23431" y="71537"/>
                        <a:pt x="22890" y="74157"/>
                        <a:pt x="21431" y="76200"/>
                      </a:cubicBezTo>
                      <a:cubicBezTo>
                        <a:pt x="18821" y="79854"/>
                        <a:pt x="15081" y="82550"/>
                        <a:pt x="11906" y="85725"/>
                      </a:cubicBezTo>
                      <a:cubicBezTo>
                        <a:pt x="5923" y="103675"/>
                        <a:pt x="13993" y="81552"/>
                        <a:pt x="4763" y="100012"/>
                      </a:cubicBezTo>
                      <a:cubicBezTo>
                        <a:pt x="2320" y="104897"/>
                        <a:pt x="907" y="114527"/>
                        <a:pt x="0" y="119062"/>
                      </a:cubicBezTo>
                      <a:cubicBezTo>
                        <a:pt x="939" y="135034"/>
                        <a:pt x="232" y="154838"/>
                        <a:pt x="4763" y="171450"/>
                      </a:cubicBezTo>
                      <a:cubicBezTo>
                        <a:pt x="6084" y="176293"/>
                        <a:pt x="7938" y="180975"/>
                        <a:pt x="9525" y="185737"/>
                      </a:cubicBezTo>
                      <a:lnTo>
                        <a:pt x="11906" y="192881"/>
                      </a:lnTo>
                      <a:cubicBezTo>
                        <a:pt x="12700" y="198437"/>
                        <a:pt x="10842" y="205120"/>
                        <a:pt x="14288" y="209550"/>
                      </a:cubicBezTo>
                      <a:cubicBezTo>
                        <a:pt x="17098" y="213163"/>
                        <a:pt x="39068" y="216061"/>
                        <a:pt x="42863" y="216693"/>
                      </a:cubicBezTo>
                      <a:cubicBezTo>
                        <a:pt x="46038" y="218281"/>
                        <a:pt x="49125" y="220058"/>
                        <a:pt x="52388" y="221456"/>
                      </a:cubicBezTo>
                      <a:cubicBezTo>
                        <a:pt x="57170" y="223506"/>
                        <a:pt x="64223" y="225010"/>
                        <a:pt x="69056" y="226218"/>
                      </a:cubicBezTo>
                      <a:cubicBezTo>
                        <a:pt x="72231" y="227806"/>
                        <a:pt x="75285" y="229663"/>
                        <a:pt x="78581" y="230981"/>
                      </a:cubicBezTo>
                      <a:cubicBezTo>
                        <a:pt x="83242" y="232845"/>
                        <a:pt x="92869" y="235743"/>
                        <a:pt x="92869" y="235743"/>
                      </a:cubicBezTo>
                      <a:cubicBezTo>
                        <a:pt x="104823" y="217812"/>
                        <a:pt x="88706" y="238518"/>
                        <a:pt x="107156" y="226218"/>
                      </a:cubicBezTo>
                      <a:cubicBezTo>
                        <a:pt x="109683" y="224534"/>
                        <a:pt x="115856" y="211201"/>
                        <a:pt x="116681" y="209550"/>
                      </a:cubicBezTo>
                      <a:cubicBezTo>
                        <a:pt x="117475" y="205581"/>
                        <a:pt x="118850" y="201685"/>
                        <a:pt x="119063" y="197643"/>
                      </a:cubicBezTo>
                      <a:cubicBezTo>
                        <a:pt x="120440" y="171474"/>
                        <a:pt x="118627" y="145116"/>
                        <a:pt x="121444" y="119062"/>
                      </a:cubicBezTo>
                      <a:cubicBezTo>
                        <a:pt x="121871" y="115116"/>
                        <a:pt x="126485" y="112903"/>
                        <a:pt x="128588" y="109537"/>
                      </a:cubicBezTo>
                      <a:cubicBezTo>
                        <a:pt x="130469" y="106527"/>
                        <a:pt x="131040" y="102707"/>
                        <a:pt x="133350" y="100012"/>
                      </a:cubicBezTo>
                      <a:cubicBezTo>
                        <a:pt x="135933" y="96999"/>
                        <a:pt x="139862" y="95451"/>
                        <a:pt x="142875" y="92868"/>
                      </a:cubicBezTo>
                      <a:cubicBezTo>
                        <a:pt x="145432" y="90677"/>
                        <a:pt x="147638" y="88106"/>
                        <a:pt x="150019" y="85725"/>
                      </a:cubicBezTo>
                      <a:cubicBezTo>
                        <a:pt x="151606" y="80962"/>
                        <a:pt x="155998" y="76307"/>
                        <a:pt x="154781" y="71437"/>
                      </a:cubicBezTo>
                      <a:cubicBezTo>
                        <a:pt x="154266" y="69376"/>
                        <a:pt x="151537" y="57424"/>
                        <a:pt x="150019" y="54768"/>
                      </a:cubicBezTo>
                      <a:cubicBezTo>
                        <a:pt x="148050" y="51322"/>
                        <a:pt x="145256" y="48418"/>
                        <a:pt x="142875" y="45243"/>
                      </a:cubicBezTo>
                      <a:cubicBezTo>
                        <a:pt x="136890" y="27288"/>
                        <a:pt x="145660" y="48725"/>
                        <a:pt x="133350" y="33337"/>
                      </a:cubicBezTo>
                      <a:cubicBezTo>
                        <a:pt x="131277" y="30745"/>
                        <a:pt x="128902" y="15124"/>
                        <a:pt x="128588" y="14287"/>
                      </a:cubicBezTo>
                      <a:cubicBezTo>
                        <a:pt x="127583" y="11607"/>
                        <a:pt x="126024" y="8975"/>
                        <a:pt x="123825" y="7143"/>
                      </a:cubicBezTo>
                      <a:cubicBezTo>
                        <a:pt x="119902" y="3874"/>
                        <a:pt x="112119" y="1654"/>
                        <a:pt x="107156" y="0"/>
                      </a:cubicBezTo>
                      <a:cubicBezTo>
                        <a:pt x="68315" y="3531"/>
                        <a:pt x="47625" y="0"/>
                        <a:pt x="35719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6" name="Freeform 175"/>
                <p:cNvSpPr/>
                <p:nvPr/>
              </p:nvSpPr>
              <p:spPr>
                <a:xfrm>
                  <a:off x="6738714" y="2257245"/>
                  <a:ext cx="209550" cy="271463"/>
                </a:xfrm>
                <a:custGeom>
                  <a:avLst/>
                  <a:gdLst>
                    <a:gd name="connsiteX0" fmla="*/ 54769 w 209550"/>
                    <a:gd name="connsiteY0" fmla="*/ 2381 h 271463"/>
                    <a:gd name="connsiteX1" fmla="*/ 54769 w 209550"/>
                    <a:gd name="connsiteY1" fmla="*/ 2381 h 271463"/>
                    <a:gd name="connsiteX2" fmla="*/ 21431 w 209550"/>
                    <a:gd name="connsiteY2" fmla="*/ 4763 h 271463"/>
                    <a:gd name="connsiteX3" fmla="*/ 14287 w 209550"/>
                    <a:gd name="connsiteY3" fmla="*/ 9525 h 271463"/>
                    <a:gd name="connsiteX4" fmla="*/ 7144 w 209550"/>
                    <a:gd name="connsiteY4" fmla="*/ 11906 h 271463"/>
                    <a:gd name="connsiteX5" fmla="*/ 9525 w 209550"/>
                    <a:gd name="connsiteY5" fmla="*/ 19050 h 271463"/>
                    <a:gd name="connsiteX6" fmla="*/ 11906 w 209550"/>
                    <a:gd name="connsiteY6" fmla="*/ 30956 h 271463"/>
                    <a:gd name="connsiteX7" fmla="*/ 26194 w 209550"/>
                    <a:gd name="connsiteY7" fmla="*/ 42863 h 271463"/>
                    <a:gd name="connsiteX8" fmla="*/ 28575 w 209550"/>
                    <a:gd name="connsiteY8" fmla="*/ 59531 h 271463"/>
                    <a:gd name="connsiteX9" fmla="*/ 30956 w 209550"/>
                    <a:gd name="connsiteY9" fmla="*/ 66675 h 271463"/>
                    <a:gd name="connsiteX10" fmla="*/ 33337 w 209550"/>
                    <a:gd name="connsiteY10" fmla="*/ 78581 h 271463"/>
                    <a:gd name="connsiteX11" fmla="*/ 35719 w 209550"/>
                    <a:gd name="connsiteY11" fmla="*/ 88106 h 271463"/>
                    <a:gd name="connsiteX12" fmla="*/ 33337 w 209550"/>
                    <a:gd name="connsiteY12" fmla="*/ 107156 h 271463"/>
                    <a:gd name="connsiteX13" fmla="*/ 28575 w 209550"/>
                    <a:gd name="connsiteY13" fmla="*/ 114300 h 271463"/>
                    <a:gd name="connsiteX14" fmla="*/ 26194 w 209550"/>
                    <a:gd name="connsiteY14" fmla="*/ 121444 h 271463"/>
                    <a:gd name="connsiteX15" fmla="*/ 19050 w 209550"/>
                    <a:gd name="connsiteY15" fmla="*/ 152400 h 271463"/>
                    <a:gd name="connsiteX16" fmla="*/ 16669 w 209550"/>
                    <a:gd name="connsiteY16" fmla="*/ 161925 h 271463"/>
                    <a:gd name="connsiteX17" fmla="*/ 7144 w 209550"/>
                    <a:gd name="connsiteY17" fmla="*/ 176213 h 271463"/>
                    <a:gd name="connsiteX18" fmla="*/ 4762 w 209550"/>
                    <a:gd name="connsiteY18" fmla="*/ 183356 h 271463"/>
                    <a:gd name="connsiteX19" fmla="*/ 0 w 209550"/>
                    <a:gd name="connsiteY19" fmla="*/ 200025 h 271463"/>
                    <a:gd name="connsiteX20" fmla="*/ 2381 w 209550"/>
                    <a:gd name="connsiteY20" fmla="*/ 211931 h 271463"/>
                    <a:gd name="connsiteX21" fmla="*/ 16669 w 209550"/>
                    <a:gd name="connsiteY21" fmla="*/ 221456 h 271463"/>
                    <a:gd name="connsiteX22" fmla="*/ 30956 w 209550"/>
                    <a:gd name="connsiteY22" fmla="*/ 233363 h 271463"/>
                    <a:gd name="connsiteX23" fmla="*/ 38100 w 209550"/>
                    <a:gd name="connsiteY23" fmla="*/ 247650 h 271463"/>
                    <a:gd name="connsiteX24" fmla="*/ 47625 w 209550"/>
                    <a:gd name="connsiteY24" fmla="*/ 269081 h 271463"/>
                    <a:gd name="connsiteX25" fmla="*/ 57150 w 209550"/>
                    <a:gd name="connsiteY25" fmla="*/ 271463 h 271463"/>
                    <a:gd name="connsiteX26" fmla="*/ 73819 w 209550"/>
                    <a:gd name="connsiteY26" fmla="*/ 264319 h 271463"/>
                    <a:gd name="connsiteX27" fmla="*/ 78581 w 209550"/>
                    <a:gd name="connsiteY27" fmla="*/ 257175 h 271463"/>
                    <a:gd name="connsiteX28" fmla="*/ 92869 w 209550"/>
                    <a:gd name="connsiteY28" fmla="*/ 247650 h 271463"/>
                    <a:gd name="connsiteX29" fmla="*/ 100012 w 209550"/>
                    <a:gd name="connsiteY29" fmla="*/ 230981 h 271463"/>
                    <a:gd name="connsiteX30" fmla="*/ 104775 w 209550"/>
                    <a:gd name="connsiteY30" fmla="*/ 223838 h 271463"/>
                    <a:gd name="connsiteX31" fmla="*/ 109537 w 209550"/>
                    <a:gd name="connsiteY31" fmla="*/ 209550 h 271463"/>
                    <a:gd name="connsiteX32" fmla="*/ 111919 w 209550"/>
                    <a:gd name="connsiteY32" fmla="*/ 202406 h 271463"/>
                    <a:gd name="connsiteX33" fmla="*/ 114300 w 209550"/>
                    <a:gd name="connsiteY33" fmla="*/ 192881 h 271463"/>
                    <a:gd name="connsiteX34" fmla="*/ 126206 w 209550"/>
                    <a:gd name="connsiteY34" fmla="*/ 178594 h 271463"/>
                    <a:gd name="connsiteX35" fmla="*/ 133350 w 209550"/>
                    <a:gd name="connsiteY35" fmla="*/ 169069 h 271463"/>
                    <a:gd name="connsiteX36" fmla="*/ 152400 w 209550"/>
                    <a:gd name="connsiteY36" fmla="*/ 157163 h 271463"/>
                    <a:gd name="connsiteX37" fmla="*/ 166687 w 209550"/>
                    <a:gd name="connsiteY37" fmla="*/ 142875 h 271463"/>
                    <a:gd name="connsiteX38" fmla="*/ 180975 w 209550"/>
                    <a:gd name="connsiteY38" fmla="*/ 135731 h 271463"/>
                    <a:gd name="connsiteX39" fmla="*/ 197644 w 209550"/>
                    <a:gd name="connsiteY39" fmla="*/ 128588 h 271463"/>
                    <a:gd name="connsiteX40" fmla="*/ 209550 w 209550"/>
                    <a:gd name="connsiteY40" fmla="*/ 111919 h 271463"/>
                    <a:gd name="connsiteX41" fmla="*/ 204787 w 209550"/>
                    <a:gd name="connsiteY41" fmla="*/ 95250 h 271463"/>
                    <a:gd name="connsiteX42" fmla="*/ 202406 w 209550"/>
                    <a:gd name="connsiteY42" fmla="*/ 88106 h 271463"/>
                    <a:gd name="connsiteX43" fmla="*/ 195262 w 209550"/>
                    <a:gd name="connsiteY43" fmla="*/ 80963 h 271463"/>
                    <a:gd name="connsiteX44" fmla="*/ 183356 w 209550"/>
                    <a:gd name="connsiteY44" fmla="*/ 61913 h 271463"/>
                    <a:gd name="connsiteX45" fmla="*/ 178594 w 209550"/>
                    <a:gd name="connsiteY45" fmla="*/ 52388 h 271463"/>
                    <a:gd name="connsiteX46" fmla="*/ 164306 w 209550"/>
                    <a:gd name="connsiteY46" fmla="*/ 42863 h 271463"/>
                    <a:gd name="connsiteX47" fmla="*/ 147637 w 209550"/>
                    <a:gd name="connsiteY47" fmla="*/ 35719 h 271463"/>
                    <a:gd name="connsiteX48" fmla="*/ 138112 w 209550"/>
                    <a:gd name="connsiteY48" fmla="*/ 30956 h 271463"/>
                    <a:gd name="connsiteX49" fmla="*/ 130969 w 209550"/>
                    <a:gd name="connsiteY49" fmla="*/ 26194 h 271463"/>
                    <a:gd name="connsiteX50" fmla="*/ 111919 w 209550"/>
                    <a:gd name="connsiteY50" fmla="*/ 23813 h 271463"/>
                    <a:gd name="connsiteX51" fmla="*/ 95250 w 209550"/>
                    <a:gd name="connsiteY51" fmla="*/ 14288 h 271463"/>
                    <a:gd name="connsiteX52" fmla="*/ 90487 w 209550"/>
                    <a:gd name="connsiteY52" fmla="*/ 7144 h 271463"/>
                    <a:gd name="connsiteX53" fmla="*/ 69056 w 209550"/>
                    <a:gd name="connsiteY53" fmla="*/ 0 h 271463"/>
                    <a:gd name="connsiteX54" fmla="*/ 54769 w 209550"/>
                    <a:gd name="connsiteY54" fmla="*/ 2381 h 271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209550" h="271463">
                      <a:moveTo>
                        <a:pt x="54769" y="2381"/>
                      </a:moveTo>
                      <a:lnTo>
                        <a:pt x="54769" y="2381"/>
                      </a:lnTo>
                      <a:cubicBezTo>
                        <a:pt x="43656" y="3175"/>
                        <a:pt x="32402" y="2827"/>
                        <a:pt x="21431" y="4763"/>
                      </a:cubicBezTo>
                      <a:cubicBezTo>
                        <a:pt x="18613" y="5260"/>
                        <a:pt x="16847" y="8245"/>
                        <a:pt x="14287" y="9525"/>
                      </a:cubicBezTo>
                      <a:cubicBezTo>
                        <a:pt x="12042" y="10647"/>
                        <a:pt x="9525" y="11112"/>
                        <a:pt x="7144" y="11906"/>
                      </a:cubicBezTo>
                      <a:cubicBezTo>
                        <a:pt x="7938" y="14287"/>
                        <a:pt x="8916" y="16615"/>
                        <a:pt x="9525" y="19050"/>
                      </a:cubicBezTo>
                      <a:cubicBezTo>
                        <a:pt x="10507" y="22976"/>
                        <a:pt x="10096" y="27336"/>
                        <a:pt x="11906" y="30956"/>
                      </a:cubicBezTo>
                      <a:cubicBezTo>
                        <a:pt x="14198" y="35539"/>
                        <a:pt x="22092" y="40128"/>
                        <a:pt x="26194" y="42863"/>
                      </a:cubicBezTo>
                      <a:cubicBezTo>
                        <a:pt x="26988" y="48419"/>
                        <a:pt x="27474" y="54028"/>
                        <a:pt x="28575" y="59531"/>
                      </a:cubicBezTo>
                      <a:cubicBezTo>
                        <a:pt x="29067" y="61992"/>
                        <a:pt x="30347" y="64240"/>
                        <a:pt x="30956" y="66675"/>
                      </a:cubicBezTo>
                      <a:cubicBezTo>
                        <a:pt x="31938" y="70601"/>
                        <a:pt x="32459" y="74630"/>
                        <a:pt x="33337" y="78581"/>
                      </a:cubicBezTo>
                      <a:cubicBezTo>
                        <a:pt x="34047" y="81776"/>
                        <a:pt x="34925" y="84931"/>
                        <a:pt x="35719" y="88106"/>
                      </a:cubicBezTo>
                      <a:cubicBezTo>
                        <a:pt x="34925" y="94456"/>
                        <a:pt x="35021" y="100982"/>
                        <a:pt x="33337" y="107156"/>
                      </a:cubicBezTo>
                      <a:cubicBezTo>
                        <a:pt x="32584" y="109917"/>
                        <a:pt x="29855" y="111740"/>
                        <a:pt x="28575" y="114300"/>
                      </a:cubicBezTo>
                      <a:cubicBezTo>
                        <a:pt x="27453" y="116545"/>
                        <a:pt x="26988" y="119063"/>
                        <a:pt x="26194" y="121444"/>
                      </a:cubicBezTo>
                      <a:cubicBezTo>
                        <a:pt x="20663" y="160149"/>
                        <a:pt x="27768" y="117524"/>
                        <a:pt x="19050" y="152400"/>
                      </a:cubicBezTo>
                      <a:cubicBezTo>
                        <a:pt x="18256" y="155575"/>
                        <a:pt x="18133" y="158998"/>
                        <a:pt x="16669" y="161925"/>
                      </a:cubicBezTo>
                      <a:cubicBezTo>
                        <a:pt x="14109" y="167045"/>
                        <a:pt x="8955" y="170783"/>
                        <a:pt x="7144" y="176213"/>
                      </a:cubicBezTo>
                      <a:cubicBezTo>
                        <a:pt x="6350" y="178594"/>
                        <a:pt x="5452" y="180943"/>
                        <a:pt x="4762" y="183356"/>
                      </a:cubicBezTo>
                      <a:cubicBezTo>
                        <a:pt x="-1229" y="204321"/>
                        <a:pt x="5718" y="182870"/>
                        <a:pt x="0" y="200025"/>
                      </a:cubicBezTo>
                      <a:cubicBezTo>
                        <a:pt x="794" y="203994"/>
                        <a:pt x="-104" y="208736"/>
                        <a:pt x="2381" y="211931"/>
                      </a:cubicBezTo>
                      <a:cubicBezTo>
                        <a:pt x="5895" y="216449"/>
                        <a:pt x="12622" y="217408"/>
                        <a:pt x="16669" y="221456"/>
                      </a:cubicBezTo>
                      <a:cubicBezTo>
                        <a:pt x="25836" y="230624"/>
                        <a:pt x="21010" y="226732"/>
                        <a:pt x="30956" y="233363"/>
                      </a:cubicBezTo>
                      <a:cubicBezTo>
                        <a:pt x="35239" y="239786"/>
                        <a:pt x="36457" y="240254"/>
                        <a:pt x="38100" y="247650"/>
                      </a:cubicBezTo>
                      <a:cubicBezTo>
                        <a:pt x="40504" y="258471"/>
                        <a:pt x="37436" y="263259"/>
                        <a:pt x="47625" y="269081"/>
                      </a:cubicBezTo>
                      <a:cubicBezTo>
                        <a:pt x="50467" y="270705"/>
                        <a:pt x="53975" y="270669"/>
                        <a:pt x="57150" y="271463"/>
                      </a:cubicBezTo>
                      <a:cubicBezTo>
                        <a:pt x="64434" y="269641"/>
                        <a:pt x="68339" y="269799"/>
                        <a:pt x="73819" y="264319"/>
                      </a:cubicBezTo>
                      <a:cubicBezTo>
                        <a:pt x="75843" y="262295"/>
                        <a:pt x="76427" y="259060"/>
                        <a:pt x="78581" y="257175"/>
                      </a:cubicBezTo>
                      <a:cubicBezTo>
                        <a:pt x="82889" y="253406"/>
                        <a:pt x="92869" y="247650"/>
                        <a:pt x="92869" y="247650"/>
                      </a:cubicBezTo>
                      <a:cubicBezTo>
                        <a:pt x="104829" y="229708"/>
                        <a:pt x="90782" y="252517"/>
                        <a:pt x="100012" y="230981"/>
                      </a:cubicBezTo>
                      <a:cubicBezTo>
                        <a:pt x="101139" y="228351"/>
                        <a:pt x="103187" y="226219"/>
                        <a:pt x="104775" y="223838"/>
                      </a:cubicBezTo>
                      <a:lnTo>
                        <a:pt x="109537" y="209550"/>
                      </a:lnTo>
                      <a:cubicBezTo>
                        <a:pt x="110331" y="207169"/>
                        <a:pt x="111310" y="204841"/>
                        <a:pt x="111919" y="202406"/>
                      </a:cubicBezTo>
                      <a:cubicBezTo>
                        <a:pt x="112713" y="199231"/>
                        <a:pt x="113011" y="195889"/>
                        <a:pt x="114300" y="192881"/>
                      </a:cubicBezTo>
                      <a:cubicBezTo>
                        <a:pt x="117307" y="185865"/>
                        <a:pt x="121303" y="184314"/>
                        <a:pt x="126206" y="178594"/>
                      </a:cubicBezTo>
                      <a:cubicBezTo>
                        <a:pt x="128789" y="175581"/>
                        <a:pt x="130544" y="171875"/>
                        <a:pt x="133350" y="169069"/>
                      </a:cubicBezTo>
                      <a:cubicBezTo>
                        <a:pt x="139534" y="162885"/>
                        <a:pt x="144853" y="160936"/>
                        <a:pt x="152400" y="157163"/>
                      </a:cubicBezTo>
                      <a:cubicBezTo>
                        <a:pt x="157162" y="152400"/>
                        <a:pt x="161083" y="146611"/>
                        <a:pt x="166687" y="142875"/>
                      </a:cubicBezTo>
                      <a:cubicBezTo>
                        <a:pt x="187160" y="129228"/>
                        <a:pt x="161257" y="145590"/>
                        <a:pt x="180975" y="135731"/>
                      </a:cubicBezTo>
                      <a:cubicBezTo>
                        <a:pt x="197416" y="127511"/>
                        <a:pt x="177825" y="133542"/>
                        <a:pt x="197644" y="128588"/>
                      </a:cubicBezTo>
                      <a:cubicBezTo>
                        <a:pt x="201350" y="124882"/>
                        <a:pt x="209550" y="118186"/>
                        <a:pt x="209550" y="111919"/>
                      </a:cubicBezTo>
                      <a:cubicBezTo>
                        <a:pt x="209550" y="106140"/>
                        <a:pt x="206448" y="100785"/>
                        <a:pt x="204787" y="95250"/>
                      </a:cubicBezTo>
                      <a:cubicBezTo>
                        <a:pt x="204066" y="92846"/>
                        <a:pt x="203798" y="90195"/>
                        <a:pt x="202406" y="88106"/>
                      </a:cubicBezTo>
                      <a:cubicBezTo>
                        <a:pt x="200538" y="85304"/>
                        <a:pt x="197643" y="83344"/>
                        <a:pt x="195262" y="80963"/>
                      </a:cubicBezTo>
                      <a:cubicBezTo>
                        <a:pt x="184557" y="54197"/>
                        <a:pt x="197219" y="81321"/>
                        <a:pt x="183356" y="61913"/>
                      </a:cubicBezTo>
                      <a:cubicBezTo>
                        <a:pt x="181293" y="59025"/>
                        <a:pt x="181104" y="54898"/>
                        <a:pt x="178594" y="52388"/>
                      </a:cubicBezTo>
                      <a:cubicBezTo>
                        <a:pt x="174547" y="48341"/>
                        <a:pt x="169069" y="46038"/>
                        <a:pt x="164306" y="42863"/>
                      </a:cubicBezTo>
                      <a:cubicBezTo>
                        <a:pt x="154438" y="36284"/>
                        <a:pt x="159940" y="38794"/>
                        <a:pt x="147637" y="35719"/>
                      </a:cubicBezTo>
                      <a:cubicBezTo>
                        <a:pt x="144462" y="34131"/>
                        <a:pt x="141194" y="32717"/>
                        <a:pt x="138112" y="30956"/>
                      </a:cubicBezTo>
                      <a:cubicBezTo>
                        <a:pt x="135627" y="29536"/>
                        <a:pt x="133730" y="26947"/>
                        <a:pt x="130969" y="26194"/>
                      </a:cubicBezTo>
                      <a:cubicBezTo>
                        <a:pt x="124795" y="24510"/>
                        <a:pt x="118269" y="24607"/>
                        <a:pt x="111919" y="23813"/>
                      </a:cubicBezTo>
                      <a:cubicBezTo>
                        <a:pt x="108187" y="21947"/>
                        <a:pt x="98614" y="17652"/>
                        <a:pt x="95250" y="14288"/>
                      </a:cubicBezTo>
                      <a:cubicBezTo>
                        <a:pt x="93226" y="12264"/>
                        <a:pt x="92914" y="8661"/>
                        <a:pt x="90487" y="7144"/>
                      </a:cubicBezTo>
                      <a:cubicBezTo>
                        <a:pt x="90482" y="7141"/>
                        <a:pt x="72631" y="1191"/>
                        <a:pt x="69056" y="0"/>
                      </a:cubicBezTo>
                      <a:lnTo>
                        <a:pt x="54769" y="2381"/>
                      </a:ln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7" name="Freeform 176"/>
                <p:cNvSpPr/>
                <p:nvPr/>
              </p:nvSpPr>
              <p:spPr>
                <a:xfrm>
                  <a:off x="6846044" y="2235814"/>
                  <a:ext cx="245319" cy="159544"/>
                </a:xfrm>
                <a:custGeom>
                  <a:avLst/>
                  <a:gdLst>
                    <a:gd name="connsiteX0" fmla="*/ 4812 w 245319"/>
                    <a:gd name="connsiteY0" fmla="*/ 14287 h 159544"/>
                    <a:gd name="connsiteX1" fmla="*/ 4812 w 245319"/>
                    <a:gd name="connsiteY1" fmla="*/ 14287 h 159544"/>
                    <a:gd name="connsiteX2" fmla="*/ 23862 w 245319"/>
                    <a:gd name="connsiteY2" fmla="*/ 23812 h 159544"/>
                    <a:gd name="connsiteX3" fmla="*/ 31006 w 245319"/>
                    <a:gd name="connsiteY3" fmla="*/ 28575 h 159544"/>
                    <a:gd name="connsiteX4" fmla="*/ 26244 w 245319"/>
                    <a:gd name="connsiteY4" fmla="*/ 21431 h 159544"/>
                    <a:gd name="connsiteX5" fmla="*/ 19100 w 245319"/>
                    <a:gd name="connsiteY5" fmla="*/ 19050 h 159544"/>
                    <a:gd name="connsiteX6" fmla="*/ 11956 w 245319"/>
                    <a:gd name="connsiteY6" fmla="*/ 21431 h 159544"/>
                    <a:gd name="connsiteX7" fmla="*/ 50 w 245319"/>
                    <a:gd name="connsiteY7" fmla="*/ 23812 h 159544"/>
                    <a:gd name="connsiteX8" fmla="*/ 14337 w 245319"/>
                    <a:gd name="connsiteY8" fmla="*/ 33337 h 159544"/>
                    <a:gd name="connsiteX9" fmla="*/ 23862 w 245319"/>
                    <a:gd name="connsiteY9" fmla="*/ 35719 h 159544"/>
                    <a:gd name="connsiteX10" fmla="*/ 38150 w 245319"/>
                    <a:gd name="connsiteY10" fmla="*/ 40481 h 159544"/>
                    <a:gd name="connsiteX11" fmla="*/ 47675 w 245319"/>
                    <a:gd name="connsiteY11" fmla="*/ 42862 h 159544"/>
                    <a:gd name="connsiteX12" fmla="*/ 54819 w 245319"/>
                    <a:gd name="connsiteY12" fmla="*/ 45244 h 159544"/>
                    <a:gd name="connsiteX13" fmla="*/ 69106 w 245319"/>
                    <a:gd name="connsiteY13" fmla="*/ 54769 h 159544"/>
                    <a:gd name="connsiteX14" fmla="*/ 73869 w 245319"/>
                    <a:gd name="connsiteY14" fmla="*/ 61912 h 159544"/>
                    <a:gd name="connsiteX15" fmla="*/ 81012 w 245319"/>
                    <a:gd name="connsiteY15" fmla="*/ 78581 h 159544"/>
                    <a:gd name="connsiteX16" fmla="*/ 88156 w 245319"/>
                    <a:gd name="connsiteY16" fmla="*/ 85725 h 159544"/>
                    <a:gd name="connsiteX17" fmla="*/ 95300 w 245319"/>
                    <a:gd name="connsiteY17" fmla="*/ 95250 h 159544"/>
                    <a:gd name="connsiteX18" fmla="*/ 100062 w 245319"/>
                    <a:gd name="connsiteY18" fmla="*/ 102394 h 159544"/>
                    <a:gd name="connsiteX19" fmla="*/ 104825 w 245319"/>
                    <a:gd name="connsiteY19" fmla="*/ 111919 h 159544"/>
                    <a:gd name="connsiteX20" fmla="*/ 111969 w 245319"/>
                    <a:gd name="connsiteY20" fmla="*/ 116681 h 159544"/>
                    <a:gd name="connsiteX21" fmla="*/ 126256 w 245319"/>
                    <a:gd name="connsiteY21" fmla="*/ 128587 h 159544"/>
                    <a:gd name="connsiteX22" fmla="*/ 142925 w 245319"/>
                    <a:gd name="connsiteY22" fmla="*/ 152400 h 159544"/>
                    <a:gd name="connsiteX23" fmla="*/ 140544 w 245319"/>
                    <a:gd name="connsiteY23" fmla="*/ 145256 h 159544"/>
                    <a:gd name="connsiteX24" fmla="*/ 131019 w 245319"/>
                    <a:gd name="connsiteY24" fmla="*/ 142875 h 159544"/>
                    <a:gd name="connsiteX25" fmla="*/ 159594 w 245319"/>
                    <a:gd name="connsiteY25" fmla="*/ 145256 h 159544"/>
                    <a:gd name="connsiteX26" fmla="*/ 173881 w 245319"/>
                    <a:gd name="connsiteY26" fmla="*/ 150019 h 159544"/>
                    <a:gd name="connsiteX27" fmla="*/ 181025 w 245319"/>
                    <a:gd name="connsiteY27" fmla="*/ 154781 h 159544"/>
                    <a:gd name="connsiteX28" fmla="*/ 197694 w 245319"/>
                    <a:gd name="connsiteY28" fmla="*/ 159544 h 159544"/>
                    <a:gd name="connsiteX29" fmla="*/ 214362 w 245319"/>
                    <a:gd name="connsiteY29" fmla="*/ 154781 h 159544"/>
                    <a:gd name="connsiteX30" fmla="*/ 216744 w 245319"/>
                    <a:gd name="connsiteY30" fmla="*/ 147637 h 159544"/>
                    <a:gd name="connsiteX31" fmla="*/ 221506 w 245319"/>
                    <a:gd name="connsiteY31" fmla="*/ 140494 h 159544"/>
                    <a:gd name="connsiteX32" fmla="*/ 223887 w 245319"/>
                    <a:gd name="connsiteY32" fmla="*/ 133350 h 159544"/>
                    <a:gd name="connsiteX33" fmla="*/ 226269 w 245319"/>
                    <a:gd name="connsiteY33" fmla="*/ 121444 h 159544"/>
                    <a:gd name="connsiteX34" fmla="*/ 231031 w 245319"/>
                    <a:gd name="connsiteY34" fmla="*/ 114300 h 159544"/>
                    <a:gd name="connsiteX35" fmla="*/ 235794 w 245319"/>
                    <a:gd name="connsiteY35" fmla="*/ 100012 h 159544"/>
                    <a:gd name="connsiteX36" fmla="*/ 238175 w 245319"/>
                    <a:gd name="connsiteY36" fmla="*/ 92869 h 159544"/>
                    <a:gd name="connsiteX37" fmla="*/ 242937 w 245319"/>
                    <a:gd name="connsiteY37" fmla="*/ 83344 h 159544"/>
                    <a:gd name="connsiteX38" fmla="*/ 235794 w 245319"/>
                    <a:gd name="connsiteY38" fmla="*/ 61912 h 159544"/>
                    <a:gd name="connsiteX39" fmla="*/ 238175 w 245319"/>
                    <a:gd name="connsiteY39" fmla="*/ 47625 h 159544"/>
                    <a:gd name="connsiteX40" fmla="*/ 242937 w 245319"/>
                    <a:gd name="connsiteY40" fmla="*/ 40481 h 159544"/>
                    <a:gd name="connsiteX41" fmla="*/ 245319 w 245319"/>
                    <a:gd name="connsiteY41" fmla="*/ 33337 h 159544"/>
                    <a:gd name="connsiteX42" fmla="*/ 235794 w 245319"/>
                    <a:gd name="connsiteY42" fmla="*/ 19050 h 159544"/>
                    <a:gd name="connsiteX43" fmla="*/ 228650 w 245319"/>
                    <a:gd name="connsiteY43" fmla="*/ 16669 h 159544"/>
                    <a:gd name="connsiteX44" fmla="*/ 219125 w 245319"/>
                    <a:gd name="connsiteY44" fmla="*/ 11906 h 159544"/>
                    <a:gd name="connsiteX45" fmla="*/ 207219 w 245319"/>
                    <a:gd name="connsiteY45" fmla="*/ 9525 h 159544"/>
                    <a:gd name="connsiteX46" fmla="*/ 200075 w 245319"/>
                    <a:gd name="connsiteY46" fmla="*/ 7144 h 159544"/>
                    <a:gd name="connsiteX47" fmla="*/ 188169 w 245319"/>
                    <a:gd name="connsiteY47" fmla="*/ 2381 h 159544"/>
                    <a:gd name="connsiteX48" fmla="*/ 150069 w 245319"/>
                    <a:gd name="connsiteY48" fmla="*/ 0 h 159544"/>
                    <a:gd name="connsiteX49" fmla="*/ 119112 w 245319"/>
                    <a:gd name="connsiteY49" fmla="*/ 2381 h 159544"/>
                    <a:gd name="connsiteX50" fmla="*/ 107206 w 245319"/>
                    <a:gd name="connsiteY50" fmla="*/ 4762 h 159544"/>
                    <a:gd name="connsiteX51" fmla="*/ 64344 w 245319"/>
                    <a:gd name="connsiteY51" fmla="*/ 7144 h 159544"/>
                    <a:gd name="connsiteX52" fmla="*/ 54819 w 245319"/>
                    <a:gd name="connsiteY52" fmla="*/ 9525 h 159544"/>
                    <a:gd name="connsiteX53" fmla="*/ 40531 w 245319"/>
                    <a:gd name="connsiteY53" fmla="*/ 16669 h 159544"/>
                    <a:gd name="connsiteX54" fmla="*/ 4812 w 245319"/>
                    <a:gd name="connsiteY54" fmla="*/ 14287 h 1595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245319" h="159544">
                      <a:moveTo>
                        <a:pt x="4812" y="14287"/>
                      </a:moveTo>
                      <a:lnTo>
                        <a:pt x="4812" y="14287"/>
                      </a:lnTo>
                      <a:cubicBezTo>
                        <a:pt x="11162" y="17462"/>
                        <a:pt x="17629" y="20412"/>
                        <a:pt x="23862" y="23812"/>
                      </a:cubicBezTo>
                      <a:cubicBezTo>
                        <a:pt x="26375" y="25183"/>
                        <a:pt x="28982" y="30598"/>
                        <a:pt x="31006" y="28575"/>
                      </a:cubicBezTo>
                      <a:cubicBezTo>
                        <a:pt x="33030" y="26552"/>
                        <a:pt x="28479" y="23219"/>
                        <a:pt x="26244" y="21431"/>
                      </a:cubicBezTo>
                      <a:cubicBezTo>
                        <a:pt x="24284" y="19863"/>
                        <a:pt x="21481" y="19844"/>
                        <a:pt x="19100" y="19050"/>
                      </a:cubicBezTo>
                      <a:cubicBezTo>
                        <a:pt x="16719" y="19844"/>
                        <a:pt x="14391" y="20822"/>
                        <a:pt x="11956" y="21431"/>
                      </a:cubicBezTo>
                      <a:cubicBezTo>
                        <a:pt x="8030" y="22413"/>
                        <a:pt x="-744" y="19843"/>
                        <a:pt x="50" y="23812"/>
                      </a:cubicBezTo>
                      <a:cubicBezTo>
                        <a:pt x="1172" y="29425"/>
                        <a:pt x="8784" y="31948"/>
                        <a:pt x="14337" y="33337"/>
                      </a:cubicBezTo>
                      <a:cubicBezTo>
                        <a:pt x="17512" y="34131"/>
                        <a:pt x="20727" y="34779"/>
                        <a:pt x="23862" y="35719"/>
                      </a:cubicBezTo>
                      <a:cubicBezTo>
                        <a:pt x="28670" y="37162"/>
                        <a:pt x="33280" y="39264"/>
                        <a:pt x="38150" y="40481"/>
                      </a:cubicBezTo>
                      <a:cubicBezTo>
                        <a:pt x="41325" y="41275"/>
                        <a:pt x="44528" y="41963"/>
                        <a:pt x="47675" y="42862"/>
                      </a:cubicBezTo>
                      <a:cubicBezTo>
                        <a:pt x="50089" y="43552"/>
                        <a:pt x="52625" y="44025"/>
                        <a:pt x="54819" y="45244"/>
                      </a:cubicBezTo>
                      <a:cubicBezTo>
                        <a:pt x="59822" y="48024"/>
                        <a:pt x="69106" y="54769"/>
                        <a:pt x="69106" y="54769"/>
                      </a:cubicBezTo>
                      <a:cubicBezTo>
                        <a:pt x="70694" y="57150"/>
                        <a:pt x="72589" y="59352"/>
                        <a:pt x="73869" y="61912"/>
                      </a:cubicBezTo>
                      <a:cubicBezTo>
                        <a:pt x="79053" y="72279"/>
                        <a:pt x="72751" y="67015"/>
                        <a:pt x="81012" y="78581"/>
                      </a:cubicBezTo>
                      <a:cubicBezTo>
                        <a:pt x="82969" y="81321"/>
                        <a:pt x="85964" y="83168"/>
                        <a:pt x="88156" y="85725"/>
                      </a:cubicBezTo>
                      <a:cubicBezTo>
                        <a:pt x="90739" y="88738"/>
                        <a:pt x="92993" y="92020"/>
                        <a:pt x="95300" y="95250"/>
                      </a:cubicBezTo>
                      <a:cubicBezTo>
                        <a:pt x="96963" y="97579"/>
                        <a:pt x="98642" y="99909"/>
                        <a:pt x="100062" y="102394"/>
                      </a:cubicBezTo>
                      <a:cubicBezTo>
                        <a:pt x="101823" y="105476"/>
                        <a:pt x="102552" y="109192"/>
                        <a:pt x="104825" y="111919"/>
                      </a:cubicBezTo>
                      <a:cubicBezTo>
                        <a:pt x="106657" y="114117"/>
                        <a:pt x="109770" y="114849"/>
                        <a:pt x="111969" y="116681"/>
                      </a:cubicBezTo>
                      <a:cubicBezTo>
                        <a:pt x="130303" y="131960"/>
                        <a:pt x="108519" y="116764"/>
                        <a:pt x="126256" y="128587"/>
                      </a:cubicBezTo>
                      <a:cubicBezTo>
                        <a:pt x="134435" y="153124"/>
                        <a:pt x="126094" y="148193"/>
                        <a:pt x="142925" y="152400"/>
                      </a:cubicBezTo>
                      <a:cubicBezTo>
                        <a:pt x="142131" y="150019"/>
                        <a:pt x="142504" y="146824"/>
                        <a:pt x="140544" y="145256"/>
                      </a:cubicBezTo>
                      <a:cubicBezTo>
                        <a:pt x="137988" y="143212"/>
                        <a:pt x="127746" y="142875"/>
                        <a:pt x="131019" y="142875"/>
                      </a:cubicBezTo>
                      <a:cubicBezTo>
                        <a:pt x="140577" y="142875"/>
                        <a:pt x="150069" y="144462"/>
                        <a:pt x="159594" y="145256"/>
                      </a:cubicBezTo>
                      <a:cubicBezTo>
                        <a:pt x="164356" y="146844"/>
                        <a:pt x="169704" y="147235"/>
                        <a:pt x="173881" y="150019"/>
                      </a:cubicBezTo>
                      <a:cubicBezTo>
                        <a:pt x="176262" y="151606"/>
                        <a:pt x="178465" y="153501"/>
                        <a:pt x="181025" y="154781"/>
                      </a:cubicBezTo>
                      <a:cubicBezTo>
                        <a:pt x="184438" y="156487"/>
                        <a:pt x="194647" y="158782"/>
                        <a:pt x="197694" y="159544"/>
                      </a:cubicBezTo>
                      <a:cubicBezTo>
                        <a:pt x="197774" y="159524"/>
                        <a:pt x="213224" y="155919"/>
                        <a:pt x="214362" y="154781"/>
                      </a:cubicBezTo>
                      <a:cubicBezTo>
                        <a:pt x="216137" y="153006"/>
                        <a:pt x="215621" y="149882"/>
                        <a:pt x="216744" y="147637"/>
                      </a:cubicBezTo>
                      <a:cubicBezTo>
                        <a:pt x="218024" y="145078"/>
                        <a:pt x="219919" y="142875"/>
                        <a:pt x="221506" y="140494"/>
                      </a:cubicBezTo>
                      <a:cubicBezTo>
                        <a:pt x="222300" y="138113"/>
                        <a:pt x="223278" y="135785"/>
                        <a:pt x="223887" y="133350"/>
                      </a:cubicBezTo>
                      <a:cubicBezTo>
                        <a:pt x="224869" y="129424"/>
                        <a:pt x="224848" y="125234"/>
                        <a:pt x="226269" y="121444"/>
                      </a:cubicBezTo>
                      <a:cubicBezTo>
                        <a:pt x="227274" y="118764"/>
                        <a:pt x="229869" y="116915"/>
                        <a:pt x="231031" y="114300"/>
                      </a:cubicBezTo>
                      <a:cubicBezTo>
                        <a:pt x="233070" y="109712"/>
                        <a:pt x="234206" y="104775"/>
                        <a:pt x="235794" y="100012"/>
                      </a:cubicBezTo>
                      <a:cubicBezTo>
                        <a:pt x="236588" y="97631"/>
                        <a:pt x="237053" y="95114"/>
                        <a:pt x="238175" y="92869"/>
                      </a:cubicBezTo>
                      <a:lnTo>
                        <a:pt x="242937" y="83344"/>
                      </a:lnTo>
                      <a:cubicBezTo>
                        <a:pt x="241424" y="79560"/>
                        <a:pt x="235794" y="67038"/>
                        <a:pt x="235794" y="61912"/>
                      </a:cubicBezTo>
                      <a:cubicBezTo>
                        <a:pt x="235794" y="57084"/>
                        <a:pt x="236648" y="52205"/>
                        <a:pt x="238175" y="47625"/>
                      </a:cubicBezTo>
                      <a:cubicBezTo>
                        <a:pt x="239080" y="44910"/>
                        <a:pt x="241657" y="43041"/>
                        <a:pt x="242937" y="40481"/>
                      </a:cubicBezTo>
                      <a:cubicBezTo>
                        <a:pt x="244060" y="38236"/>
                        <a:pt x="244525" y="35718"/>
                        <a:pt x="245319" y="33337"/>
                      </a:cubicBezTo>
                      <a:cubicBezTo>
                        <a:pt x="242144" y="28575"/>
                        <a:pt x="241224" y="20860"/>
                        <a:pt x="235794" y="19050"/>
                      </a:cubicBezTo>
                      <a:cubicBezTo>
                        <a:pt x="233413" y="18256"/>
                        <a:pt x="230957" y="17658"/>
                        <a:pt x="228650" y="16669"/>
                      </a:cubicBezTo>
                      <a:cubicBezTo>
                        <a:pt x="225387" y="15271"/>
                        <a:pt x="222493" y="13029"/>
                        <a:pt x="219125" y="11906"/>
                      </a:cubicBezTo>
                      <a:cubicBezTo>
                        <a:pt x="215285" y="10626"/>
                        <a:pt x="211145" y="10507"/>
                        <a:pt x="207219" y="9525"/>
                      </a:cubicBezTo>
                      <a:cubicBezTo>
                        <a:pt x="204784" y="8916"/>
                        <a:pt x="202425" y="8025"/>
                        <a:pt x="200075" y="7144"/>
                      </a:cubicBezTo>
                      <a:cubicBezTo>
                        <a:pt x="196073" y="5643"/>
                        <a:pt x="192400" y="2986"/>
                        <a:pt x="188169" y="2381"/>
                      </a:cubicBezTo>
                      <a:cubicBezTo>
                        <a:pt x="175572" y="581"/>
                        <a:pt x="162769" y="794"/>
                        <a:pt x="150069" y="0"/>
                      </a:cubicBezTo>
                      <a:cubicBezTo>
                        <a:pt x="139750" y="794"/>
                        <a:pt x="129398" y="1238"/>
                        <a:pt x="119112" y="2381"/>
                      </a:cubicBezTo>
                      <a:cubicBezTo>
                        <a:pt x="115089" y="2828"/>
                        <a:pt x="111238" y="4411"/>
                        <a:pt x="107206" y="4762"/>
                      </a:cubicBezTo>
                      <a:cubicBezTo>
                        <a:pt x="92950" y="6002"/>
                        <a:pt x="78631" y="6350"/>
                        <a:pt x="64344" y="7144"/>
                      </a:cubicBezTo>
                      <a:cubicBezTo>
                        <a:pt x="61169" y="7938"/>
                        <a:pt x="57827" y="8236"/>
                        <a:pt x="54819" y="9525"/>
                      </a:cubicBezTo>
                      <a:cubicBezTo>
                        <a:pt x="46533" y="13076"/>
                        <a:pt x="49559" y="15666"/>
                        <a:pt x="40531" y="16669"/>
                      </a:cubicBezTo>
                      <a:cubicBezTo>
                        <a:pt x="35798" y="17195"/>
                        <a:pt x="10765" y="14684"/>
                        <a:pt x="4812" y="14287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8" name="Freeform 177"/>
                <p:cNvSpPr/>
                <p:nvPr/>
              </p:nvSpPr>
              <p:spPr>
                <a:xfrm>
                  <a:off x="7091305" y="2254864"/>
                  <a:ext cx="190596" cy="173831"/>
                </a:xfrm>
                <a:custGeom>
                  <a:avLst/>
                  <a:gdLst>
                    <a:gd name="connsiteX0" fmla="*/ 7201 w 190596"/>
                    <a:gd name="connsiteY0" fmla="*/ 0 h 173831"/>
                    <a:gd name="connsiteX1" fmla="*/ 7201 w 190596"/>
                    <a:gd name="connsiteY1" fmla="*/ 0 h 173831"/>
                    <a:gd name="connsiteX2" fmla="*/ 33395 w 190596"/>
                    <a:gd name="connsiteY2" fmla="*/ 4762 h 173831"/>
                    <a:gd name="connsiteX3" fmla="*/ 66733 w 190596"/>
                    <a:gd name="connsiteY3" fmla="*/ 9525 h 173831"/>
                    <a:gd name="connsiteX4" fmla="*/ 138170 w 190596"/>
                    <a:gd name="connsiteY4" fmla="*/ 7144 h 173831"/>
                    <a:gd name="connsiteX5" fmla="*/ 152458 w 190596"/>
                    <a:gd name="connsiteY5" fmla="*/ 2381 h 173831"/>
                    <a:gd name="connsiteX6" fmla="*/ 159601 w 190596"/>
                    <a:gd name="connsiteY6" fmla="*/ 0 h 173831"/>
                    <a:gd name="connsiteX7" fmla="*/ 166745 w 190596"/>
                    <a:gd name="connsiteY7" fmla="*/ 4762 h 173831"/>
                    <a:gd name="connsiteX8" fmla="*/ 185795 w 190596"/>
                    <a:gd name="connsiteY8" fmla="*/ 23812 h 173831"/>
                    <a:gd name="connsiteX9" fmla="*/ 188176 w 190596"/>
                    <a:gd name="connsiteY9" fmla="*/ 50006 h 173831"/>
                    <a:gd name="connsiteX10" fmla="*/ 178651 w 190596"/>
                    <a:gd name="connsiteY10" fmla="*/ 133350 h 173831"/>
                    <a:gd name="connsiteX11" fmla="*/ 173889 w 190596"/>
                    <a:gd name="connsiteY11" fmla="*/ 140494 h 173831"/>
                    <a:gd name="connsiteX12" fmla="*/ 164364 w 190596"/>
                    <a:gd name="connsiteY12" fmla="*/ 142875 h 173831"/>
                    <a:gd name="connsiteX13" fmla="*/ 152458 w 190596"/>
                    <a:gd name="connsiteY13" fmla="*/ 147637 h 173831"/>
                    <a:gd name="connsiteX14" fmla="*/ 131026 w 190596"/>
                    <a:gd name="connsiteY14" fmla="*/ 154781 h 173831"/>
                    <a:gd name="connsiteX15" fmla="*/ 109595 w 190596"/>
                    <a:gd name="connsiteY15" fmla="*/ 164306 h 173831"/>
                    <a:gd name="connsiteX16" fmla="*/ 92926 w 190596"/>
                    <a:gd name="connsiteY16" fmla="*/ 173831 h 173831"/>
                    <a:gd name="connsiteX17" fmla="*/ 42920 w 190596"/>
                    <a:gd name="connsiteY17" fmla="*/ 169069 h 173831"/>
                    <a:gd name="connsiteX18" fmla="*/ 35776 w 190596"/>
                    <a:gd name="connsiteY18" fmla="*/ 166687 h 173831"/>
                    <a:gd name="connsiteX19" fmla="*/ 28633 w 190596"/>
                    <a:gd name="connsiteY19" fmla="*/ 161925 h 173831"/>
                    <a:gd name="connsiteX20" fmla="*/ 11964 w 190596"/>
                    <a:gd name="connsiteY20" fmla="*/ 157162 h 173831"/>
                    <a:gd name="connsiteX21" fmla="*/ 4820 w 190596"/>
                    <a:gd name="connsiteY21" fmla="*/ 152400 h 173831"/>
                    <a:gd name="connsiteX22" fmla="*/ 58 w 190596"/>
                    <a:gd name="connsiteY22" fmla="*/ 145256 h 173831"/>
                    <a:gd name="connsiteX23" fmla="*/ 2439 w 190596"/>
                    <a:gd name="connsiteY23" fmla="*/ 135731 h 173831"/>
                    <a:gd name="connsiteX24" fmla="*/ 4820 w 190596"/>
                    <a:gd name="connsiteY24" fmla="*/ 107156 h 173831"/>
                    <a:gd name="connsiteX25" fmla="*/ 11964 w 190596"/>
                    <a:gd name="connsiteY25" fmla="*/ 78581 h 173831"/>
                    <a:gd name="connsiteX26" fmla="*/ 14345 w 190596"/>
                    <a:gd name="connsiteY26" fmla="*/ 71437 h 173831"/>
                    <a:gd name="connsiteX27" fmla="*/ 19108 w 190596"/>
                    <a:gd name="connsiteY27" fmla="*/ 61912 h 173831"/>
                    <a:gd name="connsiteX28" fmla="*/ 16726 w 190596"/>
                    <a:gd name="connsiteY28" fmla="*/ 54769 h 173831"/>
                    <a:gd name="connsiteX29" fmla="*/ 14345 w 190596"/>
                    <a:gd name="connsiteY29" fmla="*/ 40481 h 173831"/>
                    <a:gd name="connsiteX30" fmla="*/ 4820 w 190596"/>
                    <a:gd name="connsiteY30" fmla="*/ 38100 h 173831"/>
                    <a:gd name="connsiteX31" fmla="*/ 7201 w 190596"/>
                    <a:gd name="connsiteY31" fmla="*/ 26194 h 173831"/>
                    <a:gd name="connsiteX32" fmla="*/ 9583 w 190596"/>
                    <a:gd name="connsiteY32" fmla="*/ 16669 h 173831"/>
                    <a:gd name="connsiteX33" fmla="*/ 16726 w 190596"/>
                    <a:gd name="connsiteY33" fmla="*/ 14287 h 173831"/>
                    <a:gd name="connsiteX34" fmla="*/ 7201 w 190596"/>
                    <a:gd name="connsiteY34" fmla="*/ 0 h 173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190596" h="173831">
                      <a:moveTo>
                        <a:pt x="7201" y="0"/>
                      </a:moveTo>
                      <a:lnTo>
                        <a:pt x="7201" y="0"/>
                      </a:lnTo>
                      <a:cubicBezTo>
                        <a:pt x="15932" y="1587"/>
                        <a:pt x="24619" y="3446"/>
                        <a:pt x="33395" y="4762"/>
                      </a:cubicBezTo>
                      <a:cubicBezTo>
                        <a:pt x="78646" y="11550"/>
                        <a:pt x="36630" y="3505"/>
                        <a:pt x="66733" y="9525"/>
                      </a:cubicBezTo>
                      <a:cubicBezTo>
                        <a:pt x="90545" y="8731"/>
                        <a:pt x="114427" y="9123"/>
                        <a:pt x="138170" y="7144"/>
                      </a:cubicBezTo>
                      <a:cubicBezTo>
                        <a:pt x="143173" y="6727"/>
                        <a:pt x="147695" y="3969"/>
                        <a:pt x="152458" y="2381"/>
                      </a:cubicBezTo>
                      <a:lnTo>
                        <a:pt x="159601" y="0"/>
                      </a:lnTo>
                      <a:cubicBezTo>
                        <a:pt x="161982" y="1587"/>
                        <a:pt x="164627" y="2837"/>
                        <a:pt x="166745" y="4762"/>
                      </a:cubicBezTo>
                      <a:cubicBezTo>
                        <a:pt x="173390" y="10803"/>
                        <a:pt x="185795" y="23812"/>
                        <a:pt x="185795" y="23812"/>
                      </a:cubicBezTo>
                      <a:cubicBezTo>
                        <a:pt x="192977" y="45358"/>
                        <a:pt x="190624" y="30421"/>
                        <a:pt x="188176" y="50006"/>
                      </a:cubicBezTo>
                      <a:cubicBezTo>
                        <a:pt x="184708" y="77752"/>
                        <a:pt x="194160" y="110083"/>
                        <a:pt x="178651" y="133350"/>
                      </a:cubicBezTo>
                      <a:cubicBezTo>
                        <a:pt x="177064" y="135731"/>
                        <a:pt x="176270" y="138906"/>
                        <a:pt x="173889" y="140494"/>
                      </a:cubicBezTo>
                      <a:cubicBezTo>
                        <a:pt x="171166" y="142309"/>
                        <a:pt x="167469" y="141840"/>
                        <a:pt x="164364" y="142875"/>
                      </a:cubicBezTo>
                      <a:cubicBezTo>
                        <a:pt x="160309" y="144227"/>
                        <a:pt x="156483" y="146199"/>
                        <a:pt x="152458" y="147637"/>
                      </a:cubicBezTo>
                      <a:cubicBezTo>
                        <a:pt x="145366" y="150170"/>
                        <a:pt x="131026" y="154781"/>
                        <a:pt x="131026" y="154781"/>
                      </a:cubicBezTo>
                      <a:cubicBezTo>
                        <a:pt x="110013" y="168793"/>
                        <a:pt x="143602" y="147301"/>
                        <a:pt x="109595" y="164306"/>
                      </a:cubicBezTo>
                      <a:cubicBezTo>
                        <a:pt x="97510" y="170349"/>
                        <a:pt x="103024" y="167100"/>
                        <a:pt x="92926" y="173831"/>
                      </a:cubicBezTo>
                      <a:cubicBezTo>
                        <a:pt x="71244" y="172476"/>
                        <a:pt x="60797" y="173539"/>
                        <a:pt x="42920" y="169069"/>
                      </a:cubicBezTo>
                      <a:cubicBezTo>
                        <a:pt x="40485" y="168460"/>
                        <a:pt x="38021" y="167810"/>
                        <a:pt x="35776" y="166687"/>
                      </a:cubicBezTo>
                      <a:cubicBezTo>
                        <a:pt x="33217" y="165407"/>
                        <a:pt x="31263" y="163052"/>
                        <a:pt x="28633" y="161925"/>
                      </a:cubicBezTo>
                      <a:cubicBezTo>
                        <a:pt x="17931" y="157339"/>
                        <a:pt x="21247" y="161804"/>
                        <a:pt x="11964" y="157162"/>
                      </a:cubicBezTo>
                      <a:cubicBezTo>
                        <a:pt x="9404" y="155882"/>
                        <a:pt x="7201" y="153987"/>
                        <a:pt x="4820" y="152400"/>
                      </a:cubicBezTo>
                      <a:cubicBezTo>
                        <a:pt x="3233" y="150019"/>
                        <a:pt x="463" y="148089"/>
                        <a:pt x="58" y="145256"/>
                      </a:cubicBezTo>
                      <a:cubicBezTo>
                        <a:pt x="-405" y="142016"/>
                        <a:pt x="2033" y="138978"/>
                        <a:pt x="2439" y="135731"/>
                      </a:cubicBezTo>
                      <a:cubicBezTo>
                        <a:pt x="3624" y="126247"/>
                        <a:pt x="3914" y="116671"/>
                        <a:pt x="4820" y="107156"/>
                      </a:cubicBezTo>
                      <a:cubicBezTo>
                        <a:pt x="7068" y="83555"/>
                        <a:pt x="3393" y="91437"/>
                        <a:pt x="11964" y="78581"/>
                      </a:cubicBezTo>
                      <a:cubicBezTo>
                        <a:pt x="12758" y="76200"/>
                        <a:pt x="13356" y="73744"/>
                        <a:pt x="14345" y="71437"/>
                      </a:cubicBezTo>
                      <a:cubicBezTo>
                        <a:pt x="15743" y="68174"/>
                        <a:pt x="18606" y="65426"/>
                        <a:pt x="19108" y="61912"/>
                      </a:cubicBezTo>
                      <a:cubicBezTo>
                        <a:pt x="19463" y="59427"/>
                        <a:pt x="17520" y="57150"/>
                        <a:pt x="16726" y="54769"/>
                      </a:cubicBezTo>
                      <a:cubicBezTo>
                        <a:pt x="15932" y="50006"/>
                        <a:pt x="17151" y="44410"/>
                        <a:pt x="14345" y="40481"/>
                      </a:cubicBezTo>
                      <a:cubicBezTo>
                        <a:pt x="12443" y="37818"/>
                        <a:pt x="6284" y="41027"/>
                        <a:pt x="4820" y="38100"/>
                      </a:cubicBezTo>
                      <a:cubicBezTo>
                        <a:pt x="3010" y="34480"/>
                        <a:pt x="6323" y="30145"/>
                        <a:pt x="7201" y="26194"/>
                      </a:cubicBezTo>
                      <a:cubicBezTo>
                        <a:pt x="7911" y="22999"/>
                        <a:pt x="7539" y="19225"/>
                        <a:pt x="9583" y="16669"/>
                      </a:cubicBezTo>
                      <a:cubicBezTo>
                        <a:pt x="11151" y="14709"/>
                        <a:pt x="14345" y="15081"/>
                        <a:pt x="16726" y="14287"/>
                      </a:cubicBezTo>
                      <a:cubicBezTo>
                        <a:pt x="13843" y="5638"/>
                        <a:pt x="8789" y="2381"/>
                        <a:pt x="7201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79" name="Freeform 178"/>
                <p:cNvSpPr/>
                <p:nvPr/>
              </p:nvSpPr>
              <p:spPr>
                <a:xfrm>
                  <a:off x="6993731" y="2400120"/>
                  <a:ext cx="230774" cy="233504"/>
                </a:xfrm>
                <a:custGeom>
                  <a:avLst/>
                  <a:gdLst>
                    <a:gd name="connsiteX0" fmla="*/ 0 w 209550"/>
                    <a:gd name="connsiteY0" fmla="*/ 0 h 211931"/>
                    <a:gd name="connsiteX1" fmla="*/ 0 w 209550"/>
                    <a:gd name="connsiteY1" fmla="*/ 0 h 211931"/>
                    <a:gd name="connsiteX2" fmla="*/ 33338 w 209550"/>
                    <a:gd name="connsiteY2" fmla="*/ 7144 h 211931"/>
                    <a:gd name="connsiteX3" fmla="*/ 38100 w 209550"/>
                    <a:gd name="connsiteY3" fmla="*/ 14288 h 211931"/>
                    <a:gd name="connsiteX4" fmla="*/ 52388 w 209550"/>
                    <a:gd name="connsiteY4" fmla="*/ 19050 h 211931"/>
                    <a:gd name="connsiteX5" fmla="*/ 61913 w 209550"/>
                    <a:gd name="connsiteY5" fmla="*/ 14288 h 211931"/>
                    <a:gd name="connsiteX6" fmla="*/ 69057 w 209550"/>
                    <a:gd name="connsiteY6" fmla="*/ 11906 h 211931"/>
                    <a:gd name="connsiteX7" fmla="*/ 76200 w 209550"/>
                    <a:gd name="connsiteY7" fmla="*/ 2381 h 211931"/>
                    <a:gd name="connsiteX8" fmla="*/ 90488 w 209550"/>
                    <a:gd name="connsiteY8" fmla="*/ 4763 h 211931"/>
                    <a:gd name="connsiteX9" fmla="*/ 104775 w 209550"/>
                    <a:gd name="connsiteY9" fmla="*/ 26194 h 211931"/>
                    <a:gd name="connsiteX10" fmla="*/ 109538 w 209550"/>
                    <a:gd name="connsiteY10" fmla="*/ 33338 h 211931"/>
                    <a:gd name="connsiteX11" fmla="*/ 164307 w 209550"/>
                    <a:gd name="connsiteY11" fmla="*/ 40481 h 211931"/>
                    <a:gd name="connsiteX12" fmla="*/ 195263 w 209550"/>
                    <a:gd name="connsiteY12" fmla="*/ 42863 h 211931"/>
                    <a:gd name="connsiteX13" fmla="*/ 202407 w 209550"/>
                    <a:gd name="connsiteY13" fmla="*/ 47625 h 211931"/>
                    <a:gd name="connsiteX14" fmla="*/ 204788 w 209550"/>
                    <a:gd name="connsiteY14" fmla="*/ 76200 h 211931"/>
                    <a:gd name="connsiteX15" fmla="*/ 209550 w 209550"/>
                    <a:gd name="connsiteY15" fmla="*/ 83344 h 211931"/>
                    <a:gd name="connsiteX16" fmla="*/ 197644 w 209550"/>
                    <a:gd name="connsiteY16" fmla="*/ 102394 h 211931"/>
                    <a:gd name="connsiteX17" fmla="*/ 192882 w 209550"/>
                    <a:gd name="connsiteY17" fmla="*/ 109538 h 211931"/>
                    <a:gd name="connsiteX18" fmla="*/ 190500 w 209550"/>
                    <a:gd name="connsiteY18" fmla="*/ 116681 h 211931"/>
                    <a:gd name="connsiteX19" fmla="*/ 180975 w 209550"/>
                    <a:gd name="connsiteY19" fmla="*/ 123825 h 211931"/>
                    <a:gd name="connsiteX20" fmla="*/ 173832 w 209550"/>
                    <a:gd name="connsiteY20" fmla="*/ 130969 h 211931"/>
                    <a:gd name="connsiteX21" fmla="*/ 171450 w 209550"/>
                    <a:gd name="connsiteY21" fmla="*/ 138113 h 211931"/>
                    <a:gd name="connsiteX22" fmla="*/ 166688 w 209550"/>
                    <a:gd name="connsiteY22" fmla="*/ 157163 h 211931"/>
                    <a:gd name="connsiteX23" fmla="*/ 164307 w 209550"/>
                    <a:gd name="connsiteY23" fmla="*/ 178594 h 211931"/>
                    <a:gd name="connsiteX24" fmla="*/ 157163 w 209550"/>
                    <a:gd name="connsiteY24" fmla="*/ 195263 h 211931"/>
                    <a:gd name="connsiteX25" fmla="*/ 150019 w 209550"/>
                    <a:gd name="connsiteY25" fmla="*/ 209550 h 211931"/>
                    <a:gd name="connsiteX26" fmla="*/ 135732 w 209550"/>
                    <a:gd name="connsiteY26" fmla="*/ 211931 h 211931"/>
                    <a:gd name="connsiteX27" fmla="*/ 73819 w 209550"/>
                    <a:gd name="connsiteY27" fmla="*/ 207169 h 211931"/>
                    <a:gd name="connsiteX28" fmla="*/ 66675 w 209550"/>
                    <a:gd name="connsiteY28" fmla="*/ 204788 h 211931"/>
                    <a:gd name="connsiteX29" fmla="*/ 52388 w 209550"/>
                    <a:gd name="connsiteY29" fmla="*/ 202406 h 211931"/>
                    <a:gd name="connsiteX30" fmla="*/ 45244 w 209550"/>
                    <a:gd name="connsiteY30" fmla="*/ 200025 h 211931"/>
                    <a:gd name="connsiteX31" fmla="*/ 35719 w 209550"/>
                    <a:gd name="connsiteY31" fmla="*/ 197644 h 211931"/>
                    <a:gd name="connsiteX32" fmla="*/ 28575 w 209550"/>
                    <a:gd name="connsiteY32" fmla="*/ 188119 h 211931"/>
                    <a:gd name="connsiteX33" fmla="*/ 14288 w 209550"/>
                    <a:gd name="connsiteY33" fmla="*/ 173831 h 211931"/>
                    <a:gd name="connsiteX34" fmla="*/ 19050 w 209550"/>
                    <a:gd name="connsiteY34" fmla="*/ 47625 h 211931"/>
                    <a:gd name="connsiteX35" fmla="*/ 16669 w 209550"/>
                    <a:gd name="connsiteY35" fmla="*/ 30956 h 211931"/>
                    <a:gd name="connsiteX36" fmla="*/ 11907 w 209550"/>
                    <a:gd name="connsiteY36" fmla="*/ 23813 h 211931"/>
                    <a:gd name="connsiteX37" fmla="*/ 0 w 209550"/>
                    <a:gd name="connsiteY37" fmla="*/ 0 h 211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209550" h="21193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2827" y="1166"/>
                        <a:pt x="24194" y="-2001"/>
                        <a:pt x="33338" y="7144"/>
                      </a:cubicBezTo>
                      <a:cubicBezTo>
                        <a:pt x="35362" y="9168"/>
                        <a:pt x="35673" y="12771"/>
                        <a:pt x="38100" y="14288"/>
                      </a:cubicBezTo>
                      <a:cubicBezTo>
                        <a:pt x="42357" y="16949"/>
                        <a:pt x="52388" y="19050"/>
                        <a:pt x="52388" y="19050"/>
                      </a:cubicBezTo>
                      <a:cubicBezTo>
                        <a:pt x="55563" y="17463"/>
                        <a:pt x="58650" y="15686"/>
                        <a:pt x="61913" y="14288"/>
                      </a:cubicBezTo>
                      <a:cubicBezTo>
                        <a:pt x="64220" y="13299"/>
                        <a:pt x="67129" y="13513"/>
                        <a:pt x="69057" y="11906"/>
                      </a:cubicBezTo>
                      <a:cubicBezTo>
                        <a:pt x="72106" y="9365"/>
                        <a:pt x="73819" y="5556"/>
                        <a:pt x="76200" y="2381"/>
                      </a:cubicBezTo>
                      <a:cubicBezTo>
                        <a:pt x="80963" y="3175"/>
                        <a:pt x="86532" y="1994"/>
                        <a:pt x="90488" y="4763"/>
                      </a:cubicBezTo>
                      <a:cubicBezTo>
                        <a:pt x="90493" y="4766"/>
                        <a:pt x="102392" y="22620"/>
                        <a:pt x="104775" y="26194"/>
                      </a:cubicBezTo>
                      <a:cubicBezTo>
                        <a:pt x="106363" y="28575"/>
                        <a:pt x="106823" y="32433"/>
                        <a:pt x="109538" y="33338"/>
                      </a:cubicBezTo>
                      <a:cubicBezTo>
                        <a:pt x="131109" y="40527"/>
                        <a:pt x="118690" y="36971"/>
                        <a:pt x="164307" y="40481"/>
                      </a:cubicBezTo>
                      <a:lnTo>
                        <a:pt x="195263" y="42863"/>
                      </a:lnTo>
                      <a:cubicBezTo>
                        <a:pt x="197644" y="44450"/>
                        <a:pt x="200383" y="45601"/>
                        <a:pt x="202407" y="47625"/>
                      </a:cubicBezTo>
                      <a:cubicBezTo>
                        <a:pt x="211593" y="56811"/>
                        <a:pt x="206386" y="61816"/>
                        <a:pt x="204788" y="76200"/>
                      </a:cubicBezTo>
                      <a:cubicBezTo>
                        <a:pt x="206375" y="78581"/>
                        <a:pt x="209550" y="80482"/>
                        <a:pt x="209550" y="83344"/>
                      </a:cubicBezTo>
                      <a:cubicBezTo>
                        <a:pt x="209550" y="96568"/>
                        <a:pt x="205734" y="97000"/>
                        <a:pt x="197644" y="102394"/>
                      </a:cubicBezTo>
                      <a:cubicBezTo>
                        <a:pt x="196057" y="104775"/>
                        <a:pt x="194162" y="106978"/>
                        <a:pt x="192882" y="109538"/>
                      </a:cubicBezTo>
                      <a:cubicBezTo>
                        <a:pt x="191759" y="111783"/>
                        <a:pt x="192107" y="114753"/>
                        <a:pt x="190500" y="116681"/>
                      </a:cubicBezTo>
                      <a:cubicBezTo>
                        <a:pt x="187959" y="119730"/>
                        <a:pt x="183988" y="121242"/>
                        <a:pt x="180975" y="123825"/>
                      </a:cubicBezTo>
                      <a:cubicBezTo>
                        <a:pt x="178418" y="126017"/>
                        <a:pt x="176213" y="128588"/>
                        <a:pt x="173832" y="130969"/>
                      </a:cubicBezTo>
                      <a:cubicBezTo>
                        <a:pt x="173038" y="133350"/>
                        <a:pt x="172110" y="135691"/>
                        <a:pt x="171450" y="138113"/>
                      </a:cubicBezTo>
                      <a:cubicBezTo>
                        <a:pt x="169728" y="144428"/>
                        <a:pt x="166688" y="157163"/>
                        <a:pt x="166688" y="157163"/>
                      </a:cubicBezTo>
                      <a:cubicBezTo>
                        <a:pt x="165894" y="164307"/>
                        <a:pt x="165489" y="171504"/>
                        <a:pt x="164307" y="178594"/>
                      </a:cubicBezTo>
                      <a:cubicBezTo>
                        <a:pt x="163292" y="184682"/>
                        <a:pt x="159526" y="189748"/>
                        <a:pt x="157163" y="195263"/>
                      </a:cubicBezTo>
                      <a:cubicBezTo>
                        <a:pt x="155626" y="198850"/>
                        <a:pt x="154180" y="207470"/>
                        <a:pt x="150019" y="209550"/>
                      </a:cubicBezTo>
                      <a:cubicBezTo>
                        <a:pt x="145701" y="211709"/>
                        <a:pt x="140494" y="211137"/>
                        <a:pt x="135732" y="211931"/>
                      </a:cubicBezTo>
                      <a:cubicBezTo>
                        <a:pt x="115094" y="210344"/>
                        <a:pt x="94408" y="209299"/>
                        <a:pt x="73819" y="207169"/>
                      </a:cubicBezTo>
                      <a:cubicBezTo>
                        <a:pt x="71322" y="206911"/>
                        <a:pt x="69125" y="205333"/>
                        <a:pt x="66675" y="204788"/>
                      </a:cubicBezTo>
                      <a:cubicBezTo>
                        <a:pt x="61962" y="203741"/>
                        <a:pt x="57101" y="203453"/>
                        <a:pt x="52388" y="202406"/>
                      </a:cubicBezTo>
                      <a:cubicBezTo>
                        <a:pt x="49938" y="201861"/>
                        <a:pt x="47658" y="200715"/>
                        <a:pt x="45244" y="200025"/>
                      </a:cubicBezTo>
                      <a:cubicBezTo>
                        <a:pt x="42097" y="199126"/>
                        <a:pt x="38894" y="198438"/>
                        <a:pt x="35719" y="197644"/>
                      </a:cubicBezTo>
                      <a:cubicBezTo>
                        <a:pt x="33338" y="194469"/>
                        <a:pt x="31230" y="191069"/>
                        <a:pt x="28575" y="188119"/>
                      </a:cubicBezTo>
                      <a:cubicBezTo>
                        <a:pt x="24069" y="183113"/>
                        <a:pt x="14288" y="173831"/>
                        <a:pt x="14288" y="173831"/>
                      </a:cubicBezTo>
                      <a:cubicBezTo>
                        <a:pt x="20648" y="122945"/>
                        <a:pt x="19050" y="140991"/>
                        <a:pt x="19050" y="47625"/>
                      </a:cubicBezTo>
                      <a:cubicBezTo>
                        <a:pt x="19050" y="42012"/>
                        <a:pt x="18282" y="36332"/>
                        <a:pt x="16669" y="30956"/>
                      </a:cubicBezTo>
                      <a:cubicBezTo>
                        <a:pt x="15847" y="28215"/>
                        <a:pt x="13379" y="26267"/>
                        <a:pt x="11907" y="23813"/>
                      </a:cubicBezTo>
                      <a:cubicBezTo>
                        <a:pt x="10994" y="22291"/>
                        <a:pt x="1984" y="3969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0" name="Freeform 179"/>
                <p:cNvSpPr/>
                <p:nvPr/>
              </p:nvSpPr>
              <p:spPr>
                <a:xfrm>
                  <a:off x="6898481" y="2454889"/>
                  <a:ext cx="158067" cy="271648"/>
                </a:xfrm>
                <a:custGeom>
                  <a:avLst/>
                  <a:gdLst>
                    <a:gd name="connsiteX0" fmla="*/ 104775 w 158067"/>
                    <a:gd name="connsiteY0" fmla="*/ 0 h 271648"/>
                    <a:gd name="connsiteX1" fmla="*/ 104775 w 158067"/>
                    <a:gd name="connsiteY1" fmla="*/ 0 h 271648"/>
                    <a:gd name="connsiteX2" fmla="*/ 80963 w 158067"/>
                    <a:gd name="connsiteY2" fmla="*/ 16669 h 271648"/>
                    <a:gd name="connsiteX3" fmla="*/ 73819 w 158067"/>
                    <a:gd name="connsiteY3" fmla="*/ 42862 h 271648"/>
                    <a:gd name="connsiteX4" fmla="*/ 66675 w 158067"/>
                    <a:gd name="connsiteY4" fmla="*/ 69056 h 271648"/>
                    <a:gd name="connsiteX5" fmla="*/ 57150 w 158067"/>
                    <a:gd name="connsiteY5" fmla="*/ 88106 h 271648"/>
                    <a:gd name="connsiteX6" fmla="*/ 47625 w 158067"/>
                    <a:gd name="connsiteY6" fmla="*/ 97631 h 271648"/>
                    <a:gd name="connsiteX7" fmla="*/ 38100 w 158067"/>
                    <a:gd name="connsiteY7" fmla="*/ 107156 h 271648"/>
                    <a:gd name="connsiteX8" fmla="*/ 30957 w 158067"/>
                    <a:gd name="connsiteY8" fmla="*/ 111919 h 271648"/>
                    <a:gd name="connsiteX9" fmla="*/ 26194 w 158067"/>
                    <a:gd name="connsiteY9" fmla="*/ 133350 h 271648"/>
                    <a:gd name="connsiteX10" fmla="*/ 21432 w 158067"/>
                    <a:gd name="connsiteY10" fmla="*/ 140494 h 271648"/>
                    <a:gd name="connsiteX11" fmla="*/ 14288 w 158067"/>
                    <a:gd name="connsiteY11" fmla="*/ 164306 h 271648"/>
                    <a:gd name="connsiteX12" fmla="*/ 9525 w 158067"/>
                    <a:gd name="connsiteY12" fmla="*/ 178594 h 271648"/>
                    <a:gd name="connsiteX13" fmla="*/ 0 w 158067"/>
                    <a:gd name="connsiteY13" fmla="*/ 192881 h 271648"/>
                    <a:gd name="connsiteX14" fmla="*/ 2382 w 158067"/>
                    <a:gd name="connsiteY14" fmla="*/ 235744 h 271648"/>
                    <a:gd name="connsiteX15" fmla="*/ 7144 w 158067"/>
                    <a:gd name="connsiteY15" fmla="*/ 242887 h 271648"/>
                    <a:gd name="connsiteX16" fmla="*/ 21432 w 158067"/>
                    <a:gd name="connsiteY16" fmla="*/ 252412 h 271648"/>
                    <a:gd name="connsiteX17" fmla="*/ 30957 w 158067"/>
                    <a:gd name="connsiteY17" fmla="*/ 257175 h 271648"/>
                    <a:gd name="connsiteX18" fmla="*/ 47625 w 158067"/>
                    <a:gd name="connsiteY18" fmla="*/ 269081 h 271648"/>
                    <a:gd name="connsiteX19" fmla="*/ 57150 w 158067"/>
                    <a:gd name="connsiteY19" fmla="*/ 271462 h 271648"/>
                    <a:gd name="connsiteX20" fmla="*/ 121444 w 158067"/>
                    <a:gd name="connsiteY20" fmla="*/ 269081 h 271648"/>
                    <a:gd name="connsiteX21" fmla="*/ 135732 w 158067"/>
                    <a:gd name="connsiteY21" fmla="*/ 254794 h 271648"/>
                    <a:gd name="connsiteX22" fmla="*/ 154782 w 158067"/>
                    <a:gd name="connsiteY22" fmla="*/ 252412 h 271648"/>
                    <a:gd name="connsiteX23" fmla="*/ 154782 w 158067"/>
                    <a:gd name="connsiteY23" fmla="*/ 216694 h 271648"/>
                    <a:gd name="connsiteX24" fmla="*/ 152400 w 158067"/>
                    <a:gd name="connsiteY24" fmla="*/ 207169 h 271648"/>
                    <a:gd name="connsiteX25" fmla="*/ 145257 w 158067"/>
                    <a:gd name="connsiteY25" fmla="*/ 192881 h 271648"/>
                    <a:gd name="connsiteX26" fmla="*/ 140494 w 158067"/>
                    <a:gd name="connsiteY26" fmla="*/ 169069 h 271648"/>
                    <a:gd name="connsiteX27" fmla="*/ 138113 w 158067"/>
                    <a:gd name="connsiteY27" fmla="*/ 161925 h 271648"/>
                    <a:gd name="connsiteX28" fmla="*/ 128588 w 158067"/>
                    <a:gd name="connsiteY28" fmla="*/ 147637 h 271648"/>
                    <a:gd name="connsiteX29" fmla="*/ 126207 w 158067"/>
                    <a:gd name="connsiteY29" fmla="*/ 140494 h 271648"/>
                    <a:gd name="connsiteX30" fmla="*/ 116682 w 158067"/>
                    <a:gd name="connsiteY30" fmla="*/ 126206 h 271648"/>
                    <a:gd name="connsiteX31" fmla="*/ 114300 w 158067"/>
                    <a:gd name="connsiteY31" fmla="*/ 116681 h 271648"/>
                    <a:gd name="connsiteX32" fmla="*/ 109538 w 158067"/>
                    <a:gd name="connsiteY32" fmla="*/ 109537 h 271648"/>
                    <a:gd name="connsiteX33" fmla="*/ 104775 w 158067"/>
                    <a:gd name="connsiteY33" fmla="*/ 100012 h 271648"/>
                    <a:gd name="connsiteX34" fmla="*/ 97632 w 158067"/>
                    <a:gd name="connsiteY34" fmla="*/ 83344 h 271648"/>
                    <a:gd name="connsiteX35" fmla="*/ 90488 w 158067"/>
                    <a:gd name="connsiteY35" fmla="*/ 78581 h 271648"/>
                    <a:gd name="connsiteX36" fmla="*/ 95250 w 158067"/>
                    <a:gd name="connsiteY36" fmla="*/ 33337 h 271648"/>
                    <a:gd name="connsiteX37" fmla="*/ 97632 w 158067"/>
                    <a:gd name="connsiteY37" fmla="*/ 19050 h 271648"/>
                    <a:gd name="connsiteX38" fmla="*/ 104775 w 158067"/>
                    <a:gd name="connsiteY38" fmla="*/ 0 h 271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158067" h="271648">
                      <a:moveTo>
                        <a:pt x="104775" y="0"/>
                      </a:moveTo>
                      <a:lnTo>
                        <a:pt x="104775" y="0"/>
                      </a:lnTo>
                      <a:cubicBezTo>
                        <a:pt x="96838" y="5556"/>
                        <a:pt x="84027" y="7477"/>
                        <a:pt x="80963" y="16669"/>
                      </a:cubicBezTo>
                      <a:cubicBezTo>
                        <a:pt x="70746" y="47317"/>
                        <a:pt x="80550" y="15939"/>
                        <a:pt x="73819" y="42862"/>
                      </a:cubicBezTo>
                      <a:cubicBezTo>
                        <a:pt x="71624" y="51642"/>
                        <a:pt x="68870" y="60276"/>
                        <a:pt x="66675" y="69056"/>
                      </a:cubicBezTo>
                      <a:cubicBezTo>
                        <a:pt x="62619" y="85279"/>
                        <a:pt x="68000" y="77256"/>
                        <a:pt x="57150" y="88106"/>
                      </a:cubicBezTo>
                      <a:cubicBezTo>
                        <a:pt x="50801" y="107157"/>
                        <a:pt x="60325" y="84931"/>
                        <a:pt x="47625" y="97631"/>
                      </a:cubicBezTo>
                      <a:cubicBezTo>
                        <a:pt x="34925" y="110331"/>
                        <a:pt x="57151" y="100807"/>
                        <a:pt x="38100" y="107156"/>
                      </a:cubicBezTo>
                      <a:cubicBezTo>
                        <a:pt x="35719" y="108744"/>
                        <a:pt x="32745" y="109684"/>
                        <a:pt x="30957" y="111919"/>
                      </a:cubicBezTo>
                      <a:cubicBezTo>
                        <a:pt x="28464" y="115035"/>
                        <a:pt x="26263" y="133144"/>
                        <a:pt x="26194" y="133350"/>
                      </a:cubicBezTo>
                      <a:cubicBezTo>
                        <a:pt x="25289" y="136065"/>
                        <a:pt x="23019" y="138113"/>
                        <a:pt x="21432" y="140494"/>
                      </a:cubicBezTo>
                      <a:cubicBezTo>
                        <a:pt x="17832" y="154890"/>
                        <a:pt x="20085" y="146913"/>
                        <a:pt x="14288" y="164306"/>
                      </a:cubicBezTo>
                      <a:cubicBezTo>
                        <a:pt x="14286" y="164311"/>
                        <a:pt x="9528" y="178590"/>
                        <a:pt x="9525" y="178594"/>
                      </a:cubicBezTo>
                      <a:lnTo>
                        <a:pt x="0" y="192881"/>
                      </a:lnTo>
                      <a:cubicBezTo>
                        <a:pt x="794" y="207169"/>
                        <a:pt x="358" y="221578"/>
                        <a:pt x="2382" y="235744"/>
                      </a:cubicBezTo>
                      <a:cubicBezTo>
                        <a:pt x="2787" y="238577"/>
                        <a:pt x="5312" y="240689"/>
                        <a:pt x="7144" y="242887"/>
                      </a:cubicBezTo>
                      <a:cubicBezTo>
                        <a:pt x="15464" y="252871"/>
                        <a:pt x="11539" y="248172"/>
                        <a:pt x="21432" y="252412"/>
                      </a:cubicBezTo>
                      <a:cubicBezTo>
                        <a:pt x="24695" y="253810"/>
                        <a:pt x="27947" y="255294"/>
                        <a:pt x="30957" y="257175"/>
                      </a:cubicBezTo>
                      <a:cubicBezTo>
                        <a:pt x="32730" y="258283"/>
                        <a:pt x="44419" y="267707"/>
                        <a:pt x="47625" y="269081"/>
                      </a:cubicBezTo>
                      <a:cubicBezTo>
                        <a:pt x="50633" y="270370"/>
                        <a:pt x="53975" y="270668"/>
                        <a:pt x="57150" y="271462"/>
                      </a:cubicBezTo>
                      <a:cubicBezTo>
                        <a:pt x="78581" y="270668"/>
                        <a:pt x="100465" y="273531"/>
                        <a:pt x="121444" y="269081"/>
                      </a:cubicBezTo>
                      <a:cubicBezTo>
                        <a:pt x="128033" y="267683"/>
                        <a:pt x="129049" y="255630"/>
                        <a:pt x="135732" y="254794"/>
                      </a:cubicBezTo>
                      <a:lnTo>
                        <a:pt x="154782" y="252412"/>
                      </a:lnTo>
                      <a:cubicBezTo>
                        <a:pt x="159938" y="236944"/>
                        <a:pt x="158314" y="244944"/>
                        <a:pt x="154782" y="216694"/>
                      </a:cubicBezTo>
                      <a:cubicBezTo>
                        <a:pt x="154376" y="213447"/>
                        <a:pt x="153689" y="210177"/>
                        <a:pt x="152400" y="207169"/>
                      </a:cubicBezTo>
                      <a:cubicBezTo>
                        <a:pt x="146179" y="192653"/>
                        <a:pt x="148602" y="207374"/>
                        <a:pt x="145257" y="192881"/>
                      </a:cubicBezTo>
                      <a:cubicBezTo>
                        <a:pt x="143437" y="184994"/>
                        <a:pt x="143053" y="176748"/>
                        <a:pt x="140494" y="169069"/>
                      </a:cubicBezTo>
                      <a:cubicBezTo>
                        <a:pt x="139700" y="166688"/>
                        <a:pt x="139332" y="164119"/>
                        <a:pt x="138113" y="161925"/>
                      </a:cubicBezTo>
                      <a:cubicBezTo>
                        <a:pt x="135333" y="156921"/>
                        <a:pt x="130398" y="153067"/>
                        <a:pt x="128588" y="147637"/>
                      </a:cubicBezTo>
                      <a:cubicBezTo>
                        <a:pt x="127794" y="145256"/>
                        <a:pt x="127426" y="142688"/>
                        <a:pt x="126207" y="140494"/>
                      </a:cubicBezTo>
                      <a:cubicBezTo>
                        <a:pt x="123427" y="135490"/>
                        <a:pt x="116682" y="126206"/>
                        <a:pt x="116682" y="126206"/>
                      </a:cubicBezTo>
                      <a:cubicBezTo>
                        <a:pt x="115888" y="123031"/>
                        <a:pt x="115589" y="119689"/>
                        <a:pt x="114300" y="116681"/>
                      </a:cubicBezTo>
                      <a:cubicBezTo>
                        <a:pt x="113173" y="114051"/>
                        <a:pt x="110958" y="112022"/>
                        <a:pt x="109538" y="109537"/>
                      </a:cubicBezTo>
                      <a:cubicBezTo>
                        <a:pt x="107777" y="106455"/>
                        <a:pt x="106173" y="103275"/>
                        <a:pt x="104775" y="100012"/>
                      </a:cubicBezTo>
                      <a:cubicBezTo>
                        <a:pt x="102148" y="93882"/>
                        <a:pt x="102277" y="88919"/>
                        <a:pt x="97632" y="83344"/>
                      </a:cubicBezTo>
                      <a:cubicBezTo>
                        <a:pt x="95800" y="81145"/>
                        <a:pt x="92869" y="80169"/>
                        <a:pt x="90488" y="78581"/>
                      </a:cubicBezTo>
                      <a:cubicBezTo>
                        <a:pt x="96733" y="34863"/>
                        <a:pt x="88125" y="97454"/>
                        <a:pt x="95250" y="33337"/>
                      </a:cubicBezTo>
                      <a:cubicBezTo>
                        <a:pt x="95783" y="28538"/>
                        <a:pt x="96585" y="23763"/>
                        <a:pt x="97632" y="19050"/>
                      </a:cubicBezTo>
                      <a:cubicBezTo>
                        <a:pt x="100264" y="7208"/>
                        <a:pt x="103585" y="3175"/>
                        <a:pt x="104775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1" name="Freeform 180"/>
                <p:cNvSpPr/>
                <p:nvPr/>
              </p:nvSpPr>
              <p:spPr>
                <a:xfrm>
                  <a:off x="7289006" y="2266771"/>
                  <a:ext cx="192450" cy="169069"/>
                </a:xfrm>
                <a:custGeom>
                  <a:avLst/>
                  <a:gdLst>
                    <a:gd name="connsiteX0" fmla="*/ 2382 w 169716"/>
                    <a:gd name="connsiteY0" fmla="*/ 0 h 169069"/>
                    <a:gd name="connsiteX1" fmla="*/ 2382 w 169716"/>
                    <a:gd name="connsiteY1" fmla="*/ 0 h 169069"/>
                    <a:gd name="connsiteX2" fmla="*/ 0 w 169716"/>
                    <a:gd name="connsiteY2" fmla="*/ 57150 h 169069"/>
                    <a:gd name="connsiteX3" fmla="*/ 2382 w 169716"/>
                    <a:gd name="connsiteY3" fmla="*/ 66675 h 169069"/>
                    <a:gd name="connsiteX4" fmla="*/ 7144 w 169716"/>
                    <a:gd name="connsiteY4" fmla="*/ 111919 h 169069"/>
                    <a:gd name="connsiteX5" fmla="*/ 19050 w 169716"/>
                    <a:gd name="connsiteY5" fmla="*/ 128588 h 169069"/>
                    <a:gd name="connsiteX6" fmla="*/ 28575 w 169716"/>
                    <a:gd name="connsiteY6" fmla="*/ 142875 h 169069"/>
                    <a:gd name="connsiteX7" fmla="*/ 38100 w 169716"/>
                    <a:gd name="connsiteY7" fmla="*/ 147638 h 169069"/>
                    <a:gd name="connsiteX8" fmla="*/ 45244 w 169716"/>
                    <a:gd name="connsiteY8" fmla="*/ 152400 h 169069"/>
                    <a:gd name="connsiteX9" fmla="*/ 54769 w 169716"/>
                    <a:gd name="connsiteY9" fmla="*/ 154781 h 169069"/>
                    <a:gd name="connsiteX10" fmla="*/ 69057 w 169716"/>
                    <a:gd name="connsiteY10" fmla="*/ 164306 h 169069"/>
                    <a:gd name="connsiteX11" fmla="*/ 76200 w 169716"/>
                    <a:gd name="connsiteY11" fmla="*/ 169069 h 169069"/>
                    <a:gd name="connsiteX12" fmla="*/ 111919 w 169716"/>
                    <a:gd name="connsiteY12" fmla="*/ 166688 h 169069"/>
                    <a:gd name="connsiteX13" fmla="*/ 121444 w 169716"/>
                    <a:gd name="connsiteY13" fmla="*/ 164306 h 169069"/>
                    <a:gd name="connsiteX14" fmla="*/ 135732 w 169716"/>
                    <a:gd name="connsiteY14" fmla="*/ 157163 h 169069"/>
                    <a:gd name="connsiteX15" fmla="*/ 164307 w 169716"/>
                    <a:gd name="connsiteY15" fmla="*/ 152400 h 169069"/>
                    <a:gd name="connsiteX16" fmla="*/ 164307 w 169716"/>
                    <a:gd name="connsiteY16" fmla="*/ 73819 h 169069"/>
                    <a:gd name="connsiteX17" fmla="*/ 161925 w 169716"/>
                    <a:gd name="connsiteY17" fmla="*/ 66675 h 169069"/>
                    <a:gd name="connsiteX18" fmla="*/ 147638 w 169716"/>
                    <a:gd name="connsiteY18" fmla="*/ 47625 h 169069"/>
                    <a:gd name="connsiteX19" fmla="*/ 150019 w 169716"/>
                    <a:gd name="connsiteY19" fmla="*/ 23813 h 169069"/>
                    <a:gd name="connsiteX20" fmla="*/ 152400 w 169716"/>
                    <a:gd name="connsiteY20" fmla="*/ 16669 h 169069"/>
                    <a:gd name="connsiteX21" fmla="*/ 142875 w 169716"/>
                    <a:gd name="connsiteY21" fmla="*/ 4763 h 169069"/>
                    <a:gd name="connsiteX22" fmla="*/ 111919 w 169716"/>
                    <a:gd name="connsiteY22" fmla="*/ 2381 h 169069"/>
                    <a:gd name="connsiteX23" fmla="*/ 73819 w 169716"/>
                    <a:gd name="connsiteY23" fmla="*/ 4763 h 169069"/>
                    <a:gd name="connsiteX24" fmla="*/ 59532 w 169716"/>
                    <a:gd name="connsiteY24" fmla="*/ 2381 h 169069"/>
                    <a:gd name="connsiteX25" fmla="*/ 35719 w 169716"/>
                    <a:gd name="connsiteY25" fmla="*/ 4763 h 169069"/>
                    <a:gd name="connsiteX26" fmla="*/ 21432 w 169716"/>
                    <a:gd name="connsiteY26" fmla="*/ 16669 h 169069"/>
                    <a:gd name="connsiteX27" fmla="*/ 14288 w 169716"/>
                    <a:gd name="connsiteY27" fmla="*/ 14288 h 169069"/>
                    <a:gd name="connsiteX28" fmla="*/ 2382 w 169716"/>
                    <a:gd name="connsiteY28" fmla="*/ 0 h 1690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69716" h="169069">
                      <a:moveTo>
                        <a:pt x="2382" y="0"/>
                      </a:moveTo>
                      <a:lnTo>
                        <a:pt x="2382" y="0"/>
                      </a:lnTo>
                      <a:cubicBezTo>
                        <a:pt x="1588" y="19050"/>
                        <a:pt x="0" y="38083"/>
                        <a:pt x="0" y="57150"/>
                      </a:cubicBezTo>
                      <a:cubicBezTo>
                        <a:pt x="0" y="60423"/>
                        <a:pt x="1959" y="63430"/>
                        <a:pt x="2382" y="66675"/>
                      </a:cubicBezTo>
                      <a:cubicBezTo>
                        <a:pt x="4343" y="81712"/>
                        <a:pt x="4546" y="96979"/>
                        <a:pt x="7144" y="111919"/>
                      </a:cubicBezTo>
                      <a:cubicBezTo>
                        <a:pt x="8798" y="121428"/>
                        <a:pt x="13775" y="121806"/>
                        <a:pt x="19050" y="128588"/>
                      </a:cubicBezTo>
                      <a:cubicBezTo>
                        <a:pt x="22564" y="133106"/>
                        <a:pt x="23456" y="140315"/>
                        <a:pt x="28575" y="142875"/>
                      </a:cubicBezTo>
                      <a:cubicBezTo>
                        <a:pt x="31750" y="144463"/>
                        <a:pt x="35018" y="145877"/>
                        <a:pt x="38100" y="147638"/>
                      </a:cubicBezTo>
                      <a:cubicBezTo>
                        <a:pt x="40585" y="149058"/>
                        <a:pt x="42613" y="151273"/>
                        <a:pt x="45244" y="152400"/>
                      </a:cubicBezTo>
                      <a:cubicBezTo>
                        <a:pt x="48252" y="153689"/>
                        <a:pt x="51594" y="153987"/>
                        <a:pt x="54769" y="154781"/>
                      </a:cubicBezTo>
                      <a:lnTo>
                        <a:pt x="69057" y="164306"/>
                      </a:lnTo>
                      <a:lnTo>
                        <a:pt x="76200" y="169069"/>
                      </a:lnTo>
                      <a:cubicBezTo>
                        <a:pt x="88106" y="168275"/>
                        <a:pt x="100052" y="167937"/>
                        <a:pt x="111919" y="166688"/>
                      </a:cubicBezTo>
                      <a:cubicBezTo>
                        <a:pt x="115174" y="166345"/>
                        <a:pt x="118436" y="165595"/>
                        <a:pt x="121444" y="164306"/>
                      </a:cubicBezTo>
                      <a:cubicBezTo>
                        <a:pt x="133735" y="159038"/>
                        <a:pt x="123190" y="159671"/>
                        <a:pt x="135732" y="157163"/>
                      </a:cubicBezTo>
                      <a:cubicBezTo>
                        <a:pt x="145201" y="155269"/>
                        <a:pt x="154782" y="153988"/>
                        <a:pt x="164307" y="152400"/>
                      </a:cubicBezTo>
                      <a:cubicBezTo>
                        <a:pt x="174042" y="123192"/>
                        <a:pt x="168479" y="142643"/>
                        <a:pt x="164307" y="73819"/>
                      </a:cubicBezTo>
                      <a:cubicBezTo>
                        <a:pt x="164155" y="71313"/>
                        <a:pt x="163273" y="68793"/>
                        <a:pt x="161925" y="66675"/>
                      </a:cubicBezTo>
                      <a:cubicBezTo>
                        <a:pt x="157664" y="59979"/>
                        <a:pt x="147638" y="47625"/>
                        <a:pt x="147638" y="47625"/>
                      </a:cubicBezTo>
                      <a:cubicBezTo>
                        <a:pt x="148432" y="39688"/>
                        <a:pt x="148806" y="31697"/>
                        <a:pt x="150019" y="23813"/>
                      </a:cubicBezTo>
                      <a:cubicBezTo>
                        <a:pt x="150401" y="21332"/>
                        <a:pt x="152400" y="19179"/>
                        <a:pt x="152400" y="16669"/>
                      </a:cubicBezTo>
                      <a:cubicBezTo>
                        <a:pt x="152400" y="11305"/>
                        <a:pt x="148361" y="5792"/>
                        <a:pt x="142875" y="4763"/>
                      </a:cubicBezTo>
                      <a:cubicBezTo>
                        <a:pt x="132703" y="2856"/>
                        <a:pt x="122238" y="3175"/>
                        <a:pt x="111919" y="2381"/>
                      </a:cubicBezTo>
                      <a:cubicBezTo>
                        <a:pt x="99219" y="3175"/>
                        <a:pt x="86544" y="4763"/>
                        <a:pt x="73819" y="4763"/>
                      </a:cubicBezTo>
                      <a:cubicBezTo>
                        <a:pt x="68991" y="4763"/>
                        <a:pt x="64360" y="2381"/>
                        <a:pt x="59532" y="2381"/>
                      </a:cubicBezTo>
                      <a:cubicBezTo>
                        <a:pt x="51555" y="2381"/>
                        <a:pt x="43657" y="3969"/>
                        <a:pt x="35719" y="4763"/>
                      </a:cubicBezTo>
                      <a:cubicBezTo>
                        <a:pt x="31552" y="11014"/>
                        <a:pt x="30336" y="15397"/>
                        <a:pt x="21432" y="16669"/>
                      </a:cubicBezTo>
                      <a:cubicBezTo>
                        <a:pt x="18947" y="17024"/>
                        <a:pt x="16669" y="15082"/>
                        <a:pt x="14288" y="14288"/>
                      </a:cubicBezTo>
                      <a:cubicBezTo>
                        <a:pt x="6470" y="3865"/>
                        <a:pt x="4366" y="2381"/>
                        <a:pt x="2382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2" name="Freeform 181"/>
                <p:cNvSpPr/>
                <p:nvPr/>
              </p:nvSpPr>
              <p:spPr>
                <a:xfrm>
                  <a:off x="7186613" y="2412027"/>
                  <a:ext cx="195512" cy="229379"/>
                </a:xfrm>
                <a:custGeom>
                  <a:avLst/>
                  <a:gdLst>
                    <a:gd name="connsiteX0" fmla="*/ 42862 w 195512"/>
                    <a:gd name="connsiteY0" fmla="*/ 85725 h 183357"/>
                    <a:gd name="connsiteX1" fmla="*/ 42862 w 195512"/>
                    <a:gd name="connsiteY1" fmla="*/ 85725 h 183357"/>
                    <a:gd name="connsiteX2" fmla="*/ 38100 w 195512"/>
                    <a:gd name="connsiteY2" fmla="*/ 42863 h 183357"/>
                    <a:gd name="connsiteX3" fmla="*/ 33337 w 195512"/>
                    <a:gd name="connsiteY3" fmla="*/ 33338 h 183357"/>
                    <a:gd name="connsiteX4" fmla="*/ 26193 w 195512"/>
                    <a:gd name="connsiteY4" fmla="*/ 28575 h 183357"/>
                    <a:gd name="connsiteX5" fmla="*/ 35718 w 195512"/>
                    <a:gd name="connsiteY5" fmla="*/ 26194 h 183357"/>
                    <a:gd name="connsiteX6" fmla="*/ 47625 w 195512"/>
                    <a:gd name="connsiteY6" fmla="*/ 23813 h 183357"/>
                    <a:gd name="connsiteX7" fmla="*/ 40481 w 195512"/>
                    <a:gd name="connsiteY7" fmla="*/ 16669 h 183357"/>
                    <a:gd name="connsiteX8" fmla="*/ 59531 w 195512"/>
                    <a:gd name="connsiteY8" fmla="*/ 14288 h 183357"/>
                    <a:gd name="connsiteX9" fmla="*/ 69056 w 195512"/>
                    <a:gd name="connsiteY9" fmla="*/ 9525 h 183357"/>
                    <a:gd name="connsiteX10" fmla="*/ 90487 w 195512"/>
                    <a:gd name="connsiteY10" fmla="*/ 7144 h 183357"/>
                    <a:gd name="connsiteX11" fmla="*/ 104775 w 195512"/>
                    <a:gd name="connsiteY11" fmla="*/ 2382 h 183357"/>
                    <a:gd name="connsiteX12" fmla="*/ 111918 w 195512"/>
                    <a:gd name="connsiteY12" fmla="*/ 0 h 183357"/>
                    <a:gd name="connsiteX13" fmla="*/ 126206 w 195512"/>
                    <a:gd name="connsiteY13" fmla="*/ 7144 h 183357"/>
                    <a:gd name="connsiteX14" fmla="*/ 138112 w 195512"/>
                    <a:gd name="connsiteY14" fmla="*/ 16669 h 183357"/>
                    <a:gd name="connsiteX15" fmla="*/ 147637 w 195512"/>
                    <a:gd name="connsiteY15" fmla="*/ 28575 h 183357"/>
                    <a:gd name="connsiteX16" fmla="*/ 157162 w 195512"/>
                    <a:gd name="connsiteY16" fmla="*/ 42863 h 183357"/>
                    <a:gd name="connsiteX17" fmla="*/ 173831 w 195512"/>
                    <a:gd name="connsiteY17" fmla="*/ 40482 h 183357"/>
                    <a:gd name="connsiteX18" fmla="*/ 180975 w 195512"/>
                    <a:gd name="connsiteY18" fmla="*/ 38100 h 183357"/>
                    <a:gd name="connsiteX19" fmla="*/ 190500 w 195512"/>
                    <a:gd name="connsiteY19" fmla="*/ 40482 h 183357"/>
                    <a:gd name="connsiteX20" fmla="*/ 195262 w 195512"/>
                    <a:gd name="connsiteY20" fmla="*/ 57150 h 183357"/>
                    <a:gd name="connsiteX21" fmla="*/ 188118 w 195512"/>
                    <a:gd name="connsiteY21" fmla="*/ 78582 h 183357"/>
                    <a:gd name="connsiteX22" fmla="*/ 185737 w 195512"/>
                    <a:gd name="connsiteY22" fmla="*/ 85725 h 183357"/>
                    <a:gd name="connsiteX23" fmla="*/ 183356 w 195512"/>
                    <a:gd name="connsiteY23" fmla="*/ 97632 h 183357"/>
                    <a:gd name="connsiteX24" fmla="*/ 166687 w 195512"/>
                    <a:gd name="connsiteY24" fmla="*/ 104775 h 183357"/>
                    <a:gd name="connsiteX25" fmla="*/ 157162 w 195512"/>
                    <a:gd name="connsiteY25" fmla="*/ 109538 h 183357"/>
                    <a:gd name="connsiteX26" fmla="*/ 150018 w 195512"/>
                    <a:gd name="connsiteY26" fmla="*/ 114300 h 183357"/>
                    <a:gd name="connsiteX27" fmla="*/ 142875 w 195512"/>
                    <a:gd name="connsiteY27" fmla="*/ 116682 h 183357"/>
                    <a:gd name="connsiteX28" fmla="*/ 138112 w 195512"/>
                    <a:gd name="connsiteY28" fmla="*/ 123825 h 183357"/>
                    <a:gd name="connsiteX29" fmla="*/ 121443 w 195512"/>
                    <a:gd name="connsiteY29" fmla="*/ 138113 h 183357"/>
                    <a:gd name="connsiteX30" fmla="*/ 114300 w 195512"/>
                    <a:gd name="connsiteY30" fmla="*/ 142875 h 183357"/>
                    <a:gd name="connsiteX31" fmla="*/ 97631 w 195512"/>
                    <a:gd name="connsiteY31" fmla="*/ 154782 h 183357"/>
                    <a:gd name="connsiteX32" fmla="*/ 85725 w 195512"/>
                    <a:gd name="connsiteY32" fmla="*/ 176213 h 183357"/>
                    <a:gd name="connsiteX33" fmla="*/ 78581 w 195512"/>
                    <a:gd name="connsiteY33" fmla="*/ 178594 h 183357"/>
                    <a:gd name="connsiteX34" fmla="*/ 30956 w 195512"/>
                    <a:gd name="connsiteY34" fmla="*/ 183357 h 183357"/>
                    <a:gd name="connsiteX35" fmla="*/ 14287 w 195512"/>
                    <a:gd name="connsiteY35" fmla="*/ 180975 h 183357"/>
                    <a:gd name="connsiteX36" fmla="*/ 4762 w 195512"/>
                    <a:gd name="connsiteY36" fmla="*/ 166688 h 183357"/>
                    <a:gd name="connsiteX37" fmla="*/ 0 w 195512"/>
                    <a:gd name="connsiteY37" fmla="*/ 142875 h 183357"/>
                    <a:gd name="connsiteX38" fmla="*/ 2381 w 195512"/>
                    <a:gd name="connsiteY38" fmla="*/ 119063 h 183357"/>
                    <a:gd name="connsiteX39" fmla="*/ 4762 w 195512"/>
                    <a:gd name="connsiteY39" fmla="*/ 111919 h 183357"/>
                    <a:gd name="connsiteX40" fmla="*/ 19050 w 195512"/>
                    <a:gd name="connsiteY40" fmla="*/ 104775 h 183357"/>
                    <a:gd name="connsiteX41" fmla="*/ 35718 w 195512"/>
                    <a:gd name="connsiteY41" fmla="*/ 97632 h 183357"/>
                    <a:gd name="connsiteX42" fmla="*/ 45243 w 195512"/>
                    <a:gd name="connsiteY42" fmla="*/ 83344 h 183357"/>
                    <a:gd name="connsiteX43" fmla="*/ 50006 w 195512"/>
                    <a:gd name="connsiteY43" fmla="*/ 69057 h 183357"/>
                    <a:gd name="connsiteX44" fmla="*/ 45243 w 195512"/>
                    <a:gd name="connsiteY44" fmla="*/ 52388 h 183357"/>
                    <a:gd name="connsiteX45" fmla="*/ 35718 w 195512"/>
                    <a:gd name="connsiteY45" fmla="*/ 38100 h 183357"/>
                    <a:gd name="connsiteX46" fmla="*/ 42862 w 195512"/>
                    <a:gd name="connsiteY46" fmla="*/ 85725 h 183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195512" h="183357">
                      <a:moveTo>
                        <a:pt x="42862" y="85725"/>
                      </a:moveTo>
                      <a:lnTo>
                        <a:pt x="42862" y="85725"/>
                      </a:lnTo>
                      <a:cubicBezTo>
                        <a:pt x="41855" y="70613"/>
                        <a:pt x="43930" y="56466"/>
                        <a:pt x="38100" y="42863"/>
                      </a:cubicBezTo>
                      <a:cubicBezTo>
                        <a:pt x="36702" y="39600"/>
                        <a:pt x="35610" y="36065"/>
                        <a:pt x="33337" y="33338"/>
                      </a:cubicBezTo>
                      <a:cubicBezTo>
                        <a:pt x="31505" y="31139"/>
                        <a:pt x="28574" y="30163"/>
                        <a:pt x="26193" y="28575"/>
                      </a:cubicBezTo>
                      <a:cubicBezTo>
                        <a:pt x="30884" y="14507"/>
                        <a:pt x="24886" y="24840"/>
                        <a:pt x="35718" y="26194"/>
                      </a:cubicBezTo>
                      <a:cubicBezTo>
                        <a:pt x="39734" y="26696"/>
                        <a:pt x="43656" y="24607"/>
                        <a:pt x="47625" y="23813"/>
                      </a:cubicBezTo>
                      <a:cubicBezTo>
                        <a:pt x="45244" y="21432"/>
                        <a:pt x="37851" y="18773"/>
                        <a:pt x="40481" y="16669"/>
                      </a:cubicBezTo>
                      <a:cubicBezTo>
                        <a:pt x="45478" y="12671"/>
                        <a:pt x="53323" y="15840"/>
                        <a:pt x="59531" y="14288"/>
                      </a:cubicBezTo>
                      <a:cubicBezTo>
                        <a:pt x="62975" y="13427"/>
                        <a:pt x="65597" y="10323"/>
                        <a:pt x="69056" y="9525"/>
                      </a:cubicBezTo>
                      <a:cubicBezTo>
                        <a:pt x="76060" y="7909"/>
                        <a:pt x="83343" y="7938"/>
                        <a:pt x="90487" y="7144"/>
                      </a:cubicBezTo>
                      <a:lnTo>
                        <a:pt x="104775" y="2382"/>
                      </a:lnTo>
                      <a:lnTo>
                        <a:pt x="111918" y="0"/>
                      </a:lnTo>
                      <a:cubicBezTo>
                        <a:pt x="117726" y="1937"/>
                        <a:pt x="121592" y="2530"/>
                        <a:pt x="126206" y="7144"/>
                      </a:cubicBezTo>
                      <a:cubicBezTo>
                        <a:pt x="136978" y="17916"/>
                        <a:pt x="124203" y="12033"/>
                        <a:pt x="138112" y="16669"/>
                      </a:cubicBezTo>
                      <a:cubicBezTo>
                        <a:pt x="151312" y="25470"/>
                        <a:pt x="140872" y="16397"/>
                        <a:pt x="147637" y="28575"/>
                      </a:cubicBezTo>
                      <a:cubicBezTo>
                        <a:pt x="150417" y="33579"/>
                        <a:pt x="157162" y="42863"/>
                        <a:pt x="157162" y="42863"/>
                      </a:cubicBezTo>
                      <a:cubicBezTo>
                        <a:pt x="162718" y="42069"/>
                        <a:pt x="168327" y="41583"/>
                        <a:pt x="173831" y="40482"/>
                      </a:cubicBezTo>
                      <a:cubicBezTo>
                        <a:pt x="176292" y="39990"/>
                        <a:pt x="178465" y="38100"/>
                        <a:pt x="180975" y="38100"/>
                      </a:cubicBezTo>
                      <a:cubicBezTo>
                        <a:pt x="184248" y="38100"/>
                        <a:pt x="187325" y="39688"/>
                        <a:pt x="190500" y="40482"/>
                      </a:cubicBezTo>
                      <a:cubicBezTo>
                        <a:pt x="184553" y="58317"/>
                        <a:pt x="190265" y="34664"/>
                        <a:pt x="195262" y="57150"/>
                      </a:cubicBezTo>
                      <a:cubicBezTo>
                        <a:pt x="196829" y="64201"/>
                        <a:pt x="190618" y="72748"/>
                        <a:pt x="188118" y="78582"/>
                      </a:cubicBezTo>
                      <a:cubicBezTo>
                        <a:pt x="187129" y="80889"/>
                        <a:pt x="186346" y="83290"/>
                        <a:pt x="185737" y="85725"/>
                      </a:cubicBezTo>
                      <a:cubicBezTo>
                        <a:pt x="184755" y="89652"/>
                        <a:pt x="186218" y="94770"/>
                        <a:pt x="183356" y="97632"/>
                      </a:cubicBezTo>
                      <a:cubicBezTo>
                        <a:pt x="179082" y="101906"/>
                        <a:pt x="172190" y="102274"/>
                        <a:pt x="166687" y="104775"/>
                      </a:cubicBezTo>
                      <a:cubicBezTo>
                        <a:pt x="163455" y="106244"/>
                        <a:pt x="160244" y="107777"/>
                        <a:pt x="157162" y="109538"/>
                      </a:cubicBezTo>
                      <a:cubicBezTo>
                        <a:pt x="154677" y="110958"/>
                        <a:pt x="152578" y="113020"/>
                        <a:pt x="150018" y="114300"/>
                      </a:cubicBezTo>
                      <a:cubicBezTo>
                        <a:pt x="147773" y="115423"/>
                        <a:pt x="145256" y="115888"/>
                        <a:pt x="142875" y="116682"/>
                      </a:cubicBezTo>
                      <a:cubicBezTo>
                        <a:pt x="141287" y="119063"/>
                        <a:pt x="139944" y="121627"/>
                        <a:pt x="138112" y="123825"/>
                      </a:cubicBezTo>
                      <a:cubicBezTo>
                        <a:pt x="133020" y="129934"/>
                        <a:pt x="127936" y="133475"/>
                        <a:pt x="121443" y="138113"/>
                      </a:cubicBezTo>
                      <a:cubicBezTo>
                        <a:pt x="119114" y="139776"/>
                        <a:pt x="116629" y="141212"/>
                        <a:pt x="114300" y="142875"/>
                      </a:cubicBezTo>
                      <a:cubicBezTo>
                        <a:pt x="93617" y="157649"/>
                        <a:pt x="114473" y="143553"/>
                        <a:pt x="97631" y="154782"/>
                      </a:cubicBezTo>
                      <a:cubicBezTo>
                        <a:pt x="95534" y="161072"/>
                        <a:pt x="91866" y="174166"/>
                        <a:pt x="85725" y="176213"/>
                      </a:cubicBezTo>
                      <a:cubicBezTo>
                        <a:pt x="83344" y="177007"/>
                        <a:pt x="81016" y="177985"/>
                        <a:pt x="78581" y="178594"/>
                      </a:cubicBezTo>
                      <a:cubicBezTo>
                        <a:pt x="61413" y="182886"/>
                        <a:pt x="51730" y="181972"/>
                        <a:pt x="30956" y="183357"/>
                      </a:cubicBezTo>
                      <a:cubicBezTo>
                        <a:pt x="25400" y="182563"/>
                        <a:pt x="19022" y="183988"/>
                        <a:pt x="14287" y="180975"/>
                      </a:cubicBezTo>
                      <a:cubicBezTo>
                        <a:pt x="9458" y="177902"/>
                        <a:pt x="4762" y="166688"/>
                        <a:pt x="4762" y="166688"/>
                      </a:cubicBezTo>
                      <a:cubicBezTo>
                        <a:pt x="3189" y="160394"/>
                        <a:pt x="0" y="148714"/>
                        <a:pt x="0" y="142875"/>
                      </a:cubicBezTo>
                      <a:cubicBezTo>
                        <a:pt x="0" y="134898"/>
                        <a:pt x="1168" y="126947"/>
                        <a:pt x="2381" y="119063"/>
                      </a:cubicBezTo>
                      <a:cubicBezTo>
                        <a:pt x="2763" y="116582"/>
                        <a:pt x="3194" y="113879"/>
                        <a:pt x="4762" y="111919"/>
                      </a:cubicBezTo>
                      <a:cubicBezTo>
                        <a:pt x="9309" y="106235"/>
                        <a:pt x="13301" y="107650"/>
                        <a:pt x="19050" y="104775"/>
                      </a:cubicBezTo>
                      <a:cubicBezTo>
                        <a:pt x="35490" y="96554"/>
                        <a:pt x="15898" y="102586"/>
                        <a:pt x="35718" y="97632"/>
                      </a:cubicBezTo>
                      <a:cubicBezTo>
                        <a:pt x="38893" y="92869"/>
                        <a:pt x="43433" y="88774"/>
                        <a:pt x="45243" y="83344"/>
                      </a:cubicBezTo>
                      <a:lnTo>
                        <a:pt x="50006" y="69057"/>
                      </a:lnTo>
                      <a:cubicBezTo>
                        <a:pt x="48418" y="63501"/>
                        <a:pt x="47665" y="57635"/>
                        <a:pt x="45243" y="52388"/>
                      </a:cubicBezTo>
                      <a:cubicBezTo>
                        <a:pt x="42844" y="47191"/>
                        <a:pt x="35718" y="38100"/>
                        <a:pt x="35718" y="38100"/>
                      </a:cubicBezTo>
                      <a:cubicBezTo>
                        <a:pt x="27874" y="49867"/>
                        <a:pt x="41671" y="77787"/>
                        <a:pt x="42862" y="85725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3" name="Freeform 182"/>
                <p:cNvSpPr/>
                <p:nvPr/>
              </p:nvSpPr>
              <p:spPr>
                <a:xfrm>
                  <a:off x="7348107" y="2433074"/>
                  <a:ext cx="145768" cy="278137"/>
                </a:xfrm>
                <a:custGeom>
                  <a:avLst/>
                  <a:gdLst>
                    <a:gd name="connsiteX0" fmla="*/ 114300 w 135731"/>
                    <a:gd name="connsiteY0" fmla="*/ 286 h 266986"/>
                    <a:gd name="connsiteX1" fmla="*/ 114300 w 135731"/>
                    <a:gd name="connsiteY1" fmla="*/ 286 h 266986"/>
                    <a:gd name="connsiteX2" fmla="*/ 69056 w 135731"/>
                    <a:gd name="connsiteY2" fmla="*/ 2667 h 266986"/>
                    <a:gd name="connsiteX3" fmla="*/ 59531 w 135731"/>
                    <a:gd name="connsiteY3" fmla="*/ 19336 h 266986"/>
                    <a:gd name="connsiteX4" fmla="*/ 54768 w 135731"/>
                    <a:gd name="connsiteY4" fmla="*/ 26480 h 266986"/>
                    <a:gd name="connsiteX5" fmla="*/ 50006 w 135731"/>
                    <a:gd name="connsiteY5" fmla="*/ 88392 h 266986"/>
                    <a:gd name="connsiteX6" fmla="*/ 40481 w 135731"/>
                    <a:gd name="connsiteY6" fmla="*/ 114586 h 266986"/>
                    <a:gd name="connsiteX7" fmla="*/ 30956 w 135731"/>
                    <a:gd name="connsiteY7" fmla="*/ 121730 h 266986"/>
                    <a:gd name="connsiteX8" fmla="*/ 23812 w 135731"/>
                    <a:gd name="connsiteY8" fmla="*/ 131255 h 266986"/>
                    <a:gd name="connsiteX9" fmla="*/ 16668 w 135731"/>
                    <a:gd name="connsiteY9" fmla="*/ 138399 h 266986"/>
                    <a:gd name="connsiteX10" fmla="*/ 11906 w 135731"/>
                    <a:gd name="connsiteY10" fmla="*/ 174117 h 266986"/>
                    <a:gd name="connsiteX11" fmla="*/ 7143 w 135731"/>
                    <a:gd name="connsiteY11" fmla="*/ 188405 h 266986"/>
                    <a:gd name="connsiteX12" fmla="*/ 4762 w 135731"/>
                    <a:gd name="connsiteY12" fmla="*/ 197930 h 266986"/>
                    <a:gd name="connsiteX13" fmla="*/ 0 w 135731"/>
                    <a:gd name="connsiteY13" fmla="*/ 205074 h 266986"/>
                    <a:gd name="connsiteX14" fmla="*/ 4762 w 135731"/>
                    <a:gd name="connsiteY14" fmla="*/ 224124 h 266986"/>
                    <a:gd name="connsiteX15" fmla="*/ 14287 w 135731"/>
                    <a:gd name="connsiteY15" fmla="*/ 238411 h 266986"/>
                    <a:gd name="connsiteX16" fmla="*/ 35718 w 135731"/>
                    <a:gd name="connsiteY16" fmla="*/ 257461 h 266986"/>
                    <a:gd name="connsiteX17" fmla="*/ 45243 w 135731"/>
                    <a:gd name="connsiteY17" fmla="*/ 264605 h 266986"/>
                    <a:gd name="connsiteX18" fmla="*/ 69056 w 135731"/>
                    <a:gd name="connsiteY18" fmla="*/ 266986 h 266986"/>
                    <a:gd name="connsiteX19" fmla="*/ 92868 w 135731"/>
                    <a:gd name="connsiteY19" fmla="*/ 262224 h 266986"/>
                    <a:gd name="connsiteX20" fmla="*/ 107156 w 135731"/>
                    <a:gd name="connsiteY20" fmla="*/ 252699 h 266986"/>
                    <a:gd name="connsiteX21" fmla="*/ 109537 w 135731"/>
                    <a:gd name="connsiteY21" fmla="*/ 245555 h 266986"/>
                    <a:gd name="connsiteX22" fmla="*/ 114300 w 135731"/>
                    <a:gd name="connsiteY22" fmla="*/ 195549 h 266986"/>
                    <a:gd name="connsiteX23" fmla="*/ 116681 w 135731"/>
                    <a:gd name="connsiteY23" fmla="*/ 188405 h 266986"/>
                    <a:gd name="connsiteX24" fmla="*/ 126206 w 135731"/>
                    <a:gd name="connsiteY24" fmla="*/ 171736 h 266986"/>
                    <a:gd name="connsiteX25" fmla="*/ 130968 w 135731"/>
                    <a:gd name="connsiteY25" fmla="*/ 157449 h 266986"/>
                    <a:gd name="connsiteX26" fmla="*/ 133350 w 135731"/>
                    <a:gd name="connsiteY26" fmla="*/ 57436 h 266986"/>
                    <a:gd name="connsiteX27" fmla="*/ 135731 w 135731"/>
                    <a:gd name="connsiteY27" fmla="*/ 50292 h 266986"/>
                    <a:gd name="connsiteX28" fmla="*/ 126206 w 135731"/>
                    <a:gd name="connsiteY28" fmla="*/ 31242 h 266986"/>
                    <a:gd name="connsiteX29" fmla="*/ 119062 w 135731"/>
                    <a:gd name="connsiteY29" fmla="*/ 26480 h 266986"/>
                    <a:gd name="connsiteX30" fmla="*/ 116681 w 135731"/>
                    <a:gd name="connsiteY30" fmla="*/ 16955 h 266986"/>
                    <a:gd name="connsiteX31" fmla="*/ 114300 w 135731"/>
                    <a:gd name="connsiteY31" fmla="*/ 2667 h 266986"/>
                    <a:gd name="connsiteX32" fmla="*/ 107156 w 135731"/>
                    <a:gd name="connsiteY32" fmla="*/ 286 h 266986"/>
                    <a:gd name="connsiteX33" fmla="*/ 114300 w 135731"/>
                    <a:gd name="connsiteY33" fmla="*/ 286 h 266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35731" h="266986">
                      <a:moveTo>
                        <a:pt x="114300" y="286"/>
                      </a:moveTo>
                      <a:lnTo>
                        <a:pt x="114300" y="286"/>
                      </a:lnTo>
                      <a:cubicBezTo>
                        <a:pt x="99219" y="1080"/>
                        <a:pt x="83783" y="-680"/>
                        <a:pt x="69056" y="2667"/>
                      </a:cubicBezTo>
                      <a:cubicBezTo>
                        <a:pt x="62558" y="4144"/>
                        <a:pt x="61805" y="14787"/>
                        <a:pt x="59531" y="19336"/>
                      </a:cubicBezTo>
                      <a:cubicBezTo>
                        <a:pt x="58251" y="21896"/>
                        <a:pt x="56356" y="24099"/>
                        <a:pt x="54768" y="26480"/>
                      </a:cubicBezTo>
                      <a:cubicBezTo>
                        <a:pt x="46018" y="52733"/>
                        <a:pt x="56798" y="18207"/>
                        <a:pt x="50006" y="88392"/>
                      </a:cubicBezTo>
                      <a:cubicBezTo>
                        <a:pt x="49281" y="95886"/>
                        <a:pt x="46804" y="108262"/>
                        <a:pt x="40481" y="114586"/>
                      </a:cubicBezTo>
                      <a:cubicBezTo>
                        <a:pt x="37675" y="117392"/>
                        <a:pt x="33762" y="118924"/>
                        <a:pt x="30956" y="121730"/>
                      </a:cubicBezTo>
                      <a:cubicBezTo>
                        <a:pt x="28150" y="124536"/>
                        <a:pt x="26395" y="128242"/>
                        <a:pt x="23812" y="131255"/>
                      </a:cubicBezTo>
                      <a:cubicBezTo>
                        <a:pt x="21620" y="133812"/>
                        <a:pt x="19049" y="136018"/>
                        <a:pt x="16668" y="138399"/>
                      </a:cubicBezTo>
                      <a:cubicBezTo>
                        <a:pt x="9904" y="158690"/>
                        <a:pt x="19676" y="127500"/>
                        <a:pt x="11906" y="174117"/>
                      </a:cubicBezTo>
                      <a:cubicBezTo>
                        <a:pt x="11081" y="179069"/>
                        <a:pt x="8360" y="183535"/>
                        <a:pt x="7143" y="188405"/>
                      </a:cubicBezTo>
                      <a:cubicBezTo>
                        <a:pt x="6349" y="191580"/>
                        <a:pt x="6051" y="194922"/>
                        <a:pt x="4762" y="197930"/>
                      </a:cubicBezTo>
                      <a:cubicBezTo>
                        <a:pt x="3635" y="200561"/>
                        <a:pt x="1587" y="202693"/>
                        <a:pt x="0" y="205074"/>
                      </a:cubicBezTo>
                      <a:cubicBezTo>
                        <a:pt x="1587" y="211424"/>
                        <a:pt x="1131" y="218678"/>
                        <a:pt x="4762" y="224124"/>
                      </a:cubicBezTo>
                      <a:cubicBezTo>
                        <a:pt x="7937" y="228886"/>
                        <a:pt x="10240" y="234364"/>
                        <a:pt x="14287" y="238411"/>
                      </a:cubicBezTo>
                      <a:cubicBezTo>
                        <a:pt x="35601" y="259725"/>
                        <a:pt x="20845" y="246837"/>
                        <a:pt x="35718" y="257461"/>
                      </a:cubicBezTo>
                      <a:cubicBezTo>
                        <a:pt x="38948" y="259768"/>
                        <a:pt x="41427" y="263515"/>
                        <a:pt x="45243" y="264605"/>
                      </a:cubicBezTo>
                      <a:cubicBezTo>
                        <a:pt x="52913" y="266796"/>
                        <a:pt x="61118" y="266192"/>
                        <a:pt x="69056" y="266986"/>
                      </a:cubicBezTo>
                      <a:cubicBezTo>
                        <a:pt x="73197" y="266394"/>
                        <a:pt x="87113" y="265421"/>
                        <a:pt x="92868" y="262224"/>
                      </a:cubicBezTo>
                      <a:cubicBezTo>
                        <a:pt x="97872" y="259444"/>
                        <a:pt x="107156" y="252699"/>
                        <a:pt x="107156" y="252699"/>
                      </a:cubicBezTo>
                      <a:cubicBezTo>
                        <a:pt x="107950" y="250318"/>
                        <a:pt x="109226" y="248046"/>
                        <a:pt x="109537" y="245555"/>
                      </a:cubicBezTo>
                      <a:cubicBezTo>
                        <a:pt x="111614" y="228940"/>
                        <a:pt x="112223" y="212164"/>
                        <a:pt x="114300" y="195549"/>
                      </a:cubicBezTo>
                      <a:cubicBezTo>
                        <a:pt x="114611" y="193058"/>
                        <a:pt x="115559" y="190650"/>
                        <a:pt x="116681" y="188405"/>
                      </a:cubicBezTo>
                      <a:cubicBezTo>
                        <a:pt x="125272" y="171221"/>
                        <a:pt x="117856" y="192610"/>
                        <a:pt x="126206" y="171736"/>
                      </a:cubicBezTo>
                      <a:cubicBezTo>
                        <a:pt x="128070" y="167075"/>
                        <a:pt x="130968" y="157449"/>
                        <a:pt x="130968" y="157449"/>
                      </a:cubicBezTo>
                      <a:cubicBezTo>
                        <a:pt x="131762" y="124111"/>
                        <a:pt x="131869" y="90750"/>
                        <a:pt x="133350" y="57436"/>
                      </a:cubicBezTo>
                      <a:cubicBezTo>
                        <a:pt x="133461" y="54928"/>
                        <a:pt x="135731" y="52802"/>
                        <a:pt x="135731" y="50292"/>
                      </a:cubicBezTo>
                      <a:cubicBezTo>
                        <a:pt x="135731" y="42764"/>
                        <a:pt x="131259" y="36295"/>
                        <a:pt x="126206" y="31242"/>
                      </a:cubicBezTo>
                      <a:cubicBezTo>
                        <a:pt x="124182" y="29218"/>
                        <a:pt x="121443" y="28067"/>
                        <a:pt x="119062" y="26480"/>
                      </a:cubicBezTo>
                      <a:cubicBezTo>
                        <a:pt x="118268" y="23305"/>
                        <a:pt x="117323" y="20164"/>
                        <a:pt x="116681" y="16955"/>
                      </a:cubicBezTo>
                      <a:cubicBezTo>
                        <a:pt x="115734" y="12220"/>
                        <a:pt x="116696" y="6859"/>
                        <a:pt x="114300" y="2667"/>
                      </a:cubicBezTo>
                      <a:cubicBezTo>
                        <a:pt x="113055" y="488"/>
                        <a:pt x="109661" y="443"/>
                        <a:pt x="107156" y="286"/>
                      </a:cubicBezTo>
                      <a:cubicBezTo>
                        <a:pt x="96857" y="-358"/>
                        <a:pt x="113109" y="286"/>
                        <a:pt x="114300" y="28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7639360" y="24315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7629792" y="22695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7776160" y="23415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7783360" y="25035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7639360" y="258434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7783360" y="26655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7477360" y="2305502"/>
              <a:ext cx="147616" cy="950400"/>
              <a:chOff x="2257200" y="1710000"/>
              <a:chExt cx="147616" cy="950400"/>
            </a:xfrm>
            <a:solidFill>
              <a:srgbClr val="ED9D9D"/>
            </a:solidFill>
          </p:grpSpPr>
          <p:sp>
            <p:nvSpPr>
              <p:cNvPr id="145" name="Oval 144"/>
              <p:cNvSpPr>
                <a:spLocks noChangeAspect="1"/>
              </p:cNvSpPr>
              <p:nvPr/>
            </p:nvSpPr>
            <p:spPr>
              <a:xfrm>
                <a:off x="2257232" y="1710000"/>
                <a:ext cx="143984" cy="1440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6" name="Oval 145"/>
              <p:cNvSpPr>
                <a:spLocks noChangeAspect="1"/>
              </p:cNvSpPr>
              <p:nvPr/>
            </p:nvSpPr>
            <p:spPr>
              <a:xfrm>
                <a:off x="2257200" y="1872000"/>
                <a:ext cx="143984" cy="1440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Oval 146"/>
              <p:cNvSpPr>
                <a:spLocks noChangeAspect="1"/>
              </p:cNvSpPr>
              <p:nvPr/>
            </p:nvSpPr>
            <p:spPr>
              <a:xfrm>
                <a:off x="2257200" y="2030400"/>
                <a:ext cx="143984" cy="1440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48" name="Group 147"/>
              <p:cNvGrpSpPr/>
              <p:nvPr/>
            </p:nvGrpSpPr>
            <p:grpSpPr>
              <a:xfrm>
                <a:off x="2260800" y="2196000"/>
                <a:ext cx="144016" cy="464400"/>
                <a:chOff x="2267744" y="2244520"/>
                <a:chExt cx="144016" cy="464400"/>
              </a:xfrm>
              <a:grpFill/>
            </p:grpSpPr>
            <p:sp>
              <p:nvSpPr>
                <p:cNvPr id="149" name="Oval 148"/>
                <p:cNvSpPr>
                  <a:spLocks noChangeAspect="1"/>
                </p:cNvSpPr>
                <p:nvPr/>
              </p:nvSpPr>
              <p:spPr>
                <a:xfrm>
                  <a:off x="2267776" y="2244520"/>
                  <a:ext cx="143984" cy="144000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0" name="Oval 149"/>
                <p:cNvSpPr>
                  <a:spLocks noChangeAspect="1"/>
                </p:cNvSpPr>
                <p:nvPr/>
              </p:nvSpPr>
              <p:spPr>
                <a:xfrm>
                  <a:off x="2267744" y="2406520"/>
                  <a:ext cx="143984" cy="144000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1" name="Oval 150"/>
                <p:cNvSpPr>
                  <a:spLocks noChangeAspect="1"/>
                </p:cNvSpPr>
                <p:nvPr/>
              </p:nvSpPr>
              <p:spPr>
                <a:xfrm>
                  <a:off x="2267744" y="2564920"/>
                  <a:ext cx="143984" cy="144000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26" name="Group 25"/>
            <p:cNvGrpSpPr/>
            <p:nvPr/>
          </p:nvGrpSpPr>
          <p:grpSpPr>
            <a:xfrm>
              <a:off x="7480960" y="3266702"/>
              <a:ext cx="147616" cy="950400"/>
              <a:chOff x="2257200" y="1710000"/>
              <a:chExt cx="147616" cy="950400"/>
            </a:xfrm>
            <a:solidFill>
              <a:srgbClr val="ED9D9D"/>
            </a:solidFill>
          </p:grpSpPr>
          <p:sp>
            <p:nvSpPr>
              <p:cNvPr id="138" name="Oval 137"/>
              <p:cNvSpPr>
                <a:spLocks noChangeAspect="1"/>
              </p:cNvSpPr>
              <p:nvPr/>
            </p:nvSpPr>
            <p:spPr>
              <a:xfrm>
                <a:off x="2257232" y="1710000"/>
                <a:ext cx="143984" cy="1440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" name="Oval 138"/>
              <p:cNvSpPr>
                <a:spLocks noChangeAspect="1"/>
              </p:cNvSpPr>
              <p:nvPr/>
            </p:nvSpPr>
            <p:spPr>
              <a:xfrm>
                <a:off x="2257200" y="1872000"/>
                <a:ext cx="143984" cy="1440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" name="Oval 139"/>
              <p:cNvSpPr>
                <a:spLocks noChangeAspect="1"/>
              </p:cNvSpPr>
              <p:nvPr/>
            </p:nvSpPr>
            <p:spPr>
              <a:xfrm>
                <a:off x="2257200" y="2030400"/>
                <a:ext cx="143984" cy="14400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41" name="Group 140"/>
              <p:cNvGrpSpPr/>
              <p:nvPr/>
            </p:nvGrpSpPr>
            <p:grpSpPr>
              <a:xfrm>
                <a:off x="2260800" y="2196000"/>
                <a:ext cx="144016" cy="464400"/>
                <a:chOff x="2267744" y="2244520"/>
                <a:chExt cx="144016" cy="464400"/>
              </a:xfrm>
              <a:grpFill/>
            </p:grpSpPr>
            <p:sp>
              <p:nvSpPr>
                <p:cNvPr id="142" name="Oval 141"/>
                <p:cNvSpPr>
                  <a:spLocks noChangeAspect="1"/>
                </p:cNvSpPr>
                <p:nvPr/>
              </p:nvSpPr>
              <p:spPr>
                <a:xfrm>
                  <a:off x="2267776" y="2244520"/>
                  <a:ext cx="143984" cy="144000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3" name="Oval 142"/>
                <p:cNvSpPr>
                  <a:spLocks noChangeAspect="1"/>
                </p:cNvSpPr>
                <p:nvPr/>
              </p:nvSpPr>
              <p:spPr>
                <a:xfrm>
                  <a:off x="2267744" y="2406520"/>
                  <a:ext cx="143984" cy="144000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4" name="Oval 143"/>
                <p:cNvSpPr>
                  <a:spLocks noChangeAspect="1"/>
                </p:cNvSpPr>
                <p:nvPr/>
              </p:nvSpPr>
              <p:spPr>
                <a:xfrm>
                  <a:off x="2267744" y="2564920"/>
                  <a:ext cx="143984" cy="144000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7635760" y="29103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7639360" y="27447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7779760" y="28311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775968" y="299842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631968" y="30759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7775968" y="316042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7641728" y="34107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7632160" y="32451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7778528" y="33243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7785728" y="34863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7641728" y="356714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7785728" y="36483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7638128" y="38931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>
            <a:xfrm>
              <a:off x="7641728" y="37275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Oval 40"/>
            <p:cNvSpPr>
              <a:spLocks noChangeAspect="1"/>
            </p:cNvSpPr>
            <p:nvPr/>
          </p:nvSpPr>
          <p:spPr>
            <a:xfrm>
              <a:off x="7782128" y="38139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Oval 41"/>
            <p:cNvSpPr>
              <a:spLocks noChangeAspect="1"/>
            </p:cNvSpPr>
            <p:nvPr/>
          </p:nvSpPr>
          <p:spPr>
            <a:xfrm>
              <a:off x="7778336" y="398122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Oval 42"/>
            <p:cNvSpPr>
              <a:spLocks noChangeAspect="1"/>
            </p:cNvSpPr>
            <p:nvPr/>
          </p:nvSpPr>
          <p:spPr>
            <a:xfrm>
              <a:off x="7634336" y="4058702"/>
              <a:ext cx="143984" cy="144000"/>
            </a:xfrm>
            <a:prstGeom prst="ellipse">
              <a:avLst/>
            </a:prstGeom>
            <a:solidFill>
              <a:srgbClr val="ED9D9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Oval 43"/>
            <p:cNvSpPr>
              <a:spLocks noChangeAspect="1"/>
            </p:cNvSpPr>
            <p:nvPr/>
          </p:nvSpPr>
          <p:spPr>
            <a:xfrm>
              <a:off x="6181360" y="24315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Oval 44"/>
            <p:cNvSpPr>
              <a:spLocks noChangeAspect="1"/>
            </p:cNvSpPr>
            <p:nvPr/>
          </p:nvSpPr>
          <p:spPr>
            <a:xfrm>
              <a:off x="6171792" y="22695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6318160" y="23415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Oval 46"/>
            <p:cNvSpPr>
              <a:spLocks noChangeAspect="1"/>
            </p:cNvSpPr>
            <p:nvPr/>
          </p:nvSpPr>
          <p:spPr>
            <a:xfrm>
              <a:off x="6325360" y="25035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Oval 47"/>
            <p:cNvSpPr>
              <a:spLocks noChangeAspect="1"/>
            </p:cNvSpPr>
            <p:nvPr/>
          </p:nvSpPr>
          <p:spPr>
            <a:xfrm>
              <a:off x="6181360" y="258434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Oval 48"/>
            <p:cNvSpPr>
              <a:spLocks noChangeAspect="1"/>
            </p:cNvSpPr>
            <p:nvPr/>
          </p:nvSpPr>
          <p:spPr>
            <a:xfrm>
              <a:off x="6325360" y="26655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6019360" y="2305502"/>
              <a:ext cx="147616" cy="950400"/>
              <a:chOff x="2257200" y="1710000"/>
              <a:chExt cx="147616" cy="950400"/>
            </a:xfrm>
          </p:grpSpPr>
          <p:sp>
            <p:nvSpPr>
              <p:cNvPr id="131" name="Oval 130"/>
              <p:cNvSpPr>
                <a:spLocks noChangeAspect="1"/>
              </p:cNvSpPr>
              <p:nvPr/>
            </p:nvSpPr>
            <p:spPr>
              <a:xfrm>
                <a:off x="2257232" y="1710000"/>
                <a:ext cx="143984" cy="1440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" name="Oval 131"/>
              <p:cNvSpPr>
                <a:spLocks noChangeAspect="1"/>
              </p:cNvSpPr>
              <p:nvPr/>
            </p:nvSpPr>
            <p:spPr>
              <a:xfrm>
                <a:off x="2257200" y="1872000"/>
                <a:ext cx="143984" cy="1440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" name="Oval 132"/>
              <p:cNvSpPr>
                <a:spLocks noChangeAspect="1"/>
              </p:cNvSpPr>
              <p:nvPr/>
            </p:nvSpPr>
            <p:spPr>
              <a:xfrm>
                <a:off x="2257200" y="2030400"/>
                <a:ext cx="143984" cy="1440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34" name="Group 133"/>
              <p:cNvGrpSpPr/>
              <p:nvPr/>
            </p:nvGrpSpPr>
            <p:grpSpPr>
              <a:xfrm>
                <a:off x="2260800" y="2196000"/>
                <a:ext cx="144016" cy="464400"/>
                <a:chOff x="2267744" y="2244520"/>
                <a:chExt cx="144016" cy="464400"/>
              </a:xfrm>
            </p:grpSpPr>
            <p:sp>
              <p:nvSpPr>
                <p:cNvPr id="135" name="Oval 134"/>
                <p:cNvSpPr>
                  <a:spLocks noChangeAspect="1"/>
                </p:cNvSpPr>
                <p:nvPr/>
              </p:nvSpPr>
              <p:spPr>
                <a:xfrm>
                  <a:off x="2267776" y="2244520"/>
                  <a:ext cx="143984" cy="144000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6" name="Oval 135"/>
                <p:cNvSpPr>
                  <a:spLocks noChangeAspect="1"/>
                </p:cNvSpPr>
                <p:nvPr/>
              </p:nvSpPr>
              <p:spPr>
                <a:xfrm>
                  <a:off x="2267744" y="2406520"/>
                  <a:ext cx="143984" cy="144000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7" name="Oval 136"/>
                <p:cNvSpPr>
                  <a:spLocks noChangeAspect="1"/>
                </p:cNvSpPr>
                <p:nvPr/>
              </p:nvSpPr>
              <p:spPr>
                <a:xfrm>
                  <a:off x="2267744" y="2564920"/>
                  <a:ext cx="143984" cy="144000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grpSp>
          <p:nvGrpSpPr>
            <p:cNvPr id="51" name="Group 50"/>
            <p:cNvGrpSpPr/>
            <p:nvPr/>
          </p:nvGrpSpPr>
          <p:grpSpPr>
            <a:xfrm>
              <a:off x="6022960" y="3266702"/>
              <a:ext cx="147616" cy="950400"/>
              <a:chOff x="2257200" y="1710000"/>
              <a:chExt cx="147616" cy="950400"/>
            </a:xfrm>
          </p:grpSpPr>
          <p:sp>
            <p:nvSpPr>
              <p:cNvPr id="124" name="Oval 123"/>
              <p:cNvSpPr>
                <a:spLocks noChangeAspect="1"/>
              </p:cNvSpPr>
              <p:nvPr/>
            </p:nvSpPr>
            <p:spPr>
              <a:xfrm>
                <a:off x="2257232" y="1710000"/>
                <a:ext cx="143984" cy="1440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5" name="Oval 124"/>
              <p:cNvSpPr>
                <a:spLocks noChangeAspect="1"/>
              </p:cNvSpPr>
              <p:nvPr/>
            </p:nvSpPr>
            <p:spPr>
              <a:xfrm>
                <a:off x="2257200" y="1872000"/>
                <a:ext cx="143984" cy="1440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6" name="Oval 125"/>
              <p:cNvSpPr>
                <a:spLocks noChangeAspect="1"/>
              </p:cNvSpPr>
              <p:nvPr/>
            </p:nvSpPr>
            <p:spPr>
              <a:xfrm>
                <a:off x="2257200" y="2030400"/>
                <a:ext cx="143984" cy="1440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27" name="Group 126"/>
              <p:cNvGrpSpPr/>
              <p:nvPr/>
            </p:nvGrpSpPr>
            <p:grpSpPr>
              <a:xfrm>
                <a:off x="2260800" y="2196000"/>
                <a:ext cx="144016" cy="464400"/>
                <a:chOff x="2267744" y="2244520"/>
                <a:chExt cx="144016" cy="464400"/>
              </a:xfrm>
            </p:grpSpPr>
            <p:sp>
              <p:nvSpPr>
                <p:cNvPr id="128" name="Oval 127"/>
                <p:cNvSpPr>
                  <a:spLocks noChangeAspect="1"/>
                </p:cNvSpPr>
                <p:nvPr/>
              </p:nvSpPr>
              <p:spPr>
                <a:xfrm>
                  <a:off x="2267776" y="2244520"/>
                  <a:ext cx="143984" cy="144000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9" name="Oval 128"/>
                <p:cNvSpPr>
                  <a:spLocks noChangeAspect="1"/>
                </p:cNvSpPr>
                <p:nvPr/>
              </p:nvSpPr>
              <p:spPr>
                <a:xfrm>
                  <a:off x="2267744" y="2406520"/>
                  <a:ext cx="143984" cy="144000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0" name="Oval 129"/>
                <p:cNvSpPr>
                  <a:spLocks noChangeAspect="1"/>
                </p:cNvSpPr>
                <p:nvPr/>
              </p:nvSpPr>
              <p:spPr>
                <a:xfrm>
                  <a:off x="2267744" y="2564920"/>
                  <a:ext cx="143984" cy="144000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52" name="Oval 51"/>
            <p:cNvSpPr>
              <a:spLocks noChangeAspect="1"/>
            </p:cNvSpPr>
            <p:nvPr/>
          </p:nvSpPr>
          <p:spPr>
            <a:xfrm>
              <a:off x="6177760" y="29103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6181360" y="27447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21760" y="28311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Oval 54"/>
            <p:cNvSpPr>
              <a:spLocks noChangeAspect="1"/>
            </p:cNvSpPr>
            <p:nvPr/>
          </p:nvSpPr>
          <p:spPr>
            <a:xfrm>
              <a:off x="6317968" y="299842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Oval 55"/>
            <p:cNvSpPr>
              <a:spLocks noChangeAspect="1"/>
            </p:cNvSpPr>
            <p:nvPr/>
          </p:nvSpPr>
          <p:spPr>
            <a:xfrm>
              <a:off x="6173968" y="30759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6317968" y="316042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Oval 57"/>
            <p:cNvSpPr>
              <a:spLocks noChangeAspect="1"/>
            </p:cNvSpPr>
            <p:nvPr/>
          </p:nvSpPr>
          <p:spPr>
            <a:xfrm>
              <a:off x="6183728" y="34107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Oval 58"/>
            <p:cNvSpPr>
              <a:spLocks noChangeAspect="1"/>
            </p:cNvSpPr>
            <p:nvPr/>
          </p:nvSpPr>
          <p:spPr>
            <a:xfrm>
              <a:off x="6174160" y="32451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20528" y="33243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Oval 60"/>
            <p:cNvSpPr>
              <a:spLocks noChangeAspect="1"/>
            </p:cNvSpPr>
            <p:nvPr/>
          </p:nvSpPr>
          <p:spPr>
            <a:xfrm>
              <a:off x="6327728" y="34863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6183728" y="356714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6327728" y="36483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Oval 63"/>
            <p:cNvSpPr>
              <a:spLocks noChangeAspect="1"/>
            </p:cNvSpPr>
            <p:nvPr/>
          </p:nvSpPr>
          <p:spPr>
            <a:xfrm>
              <a:off x="6180128" y="38931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6183728" y="37275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324128" y="38139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Oval 66"/>
            <p:cNvSpPr>
              <a:spLocks noChangeAspect="1"/>
            </p:cNvSpPr>
            <p:nvPr/>
          </p:nvSpPr>
          <p:spPr>
            <a:xfrm>
              <a:off x="6320336" y="398122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6176336" y="4058702"/>
              <a:ext cx="143984" cy="144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6619875" y="2281238"/>
              <a:ext cx="154991" cy="235743"/>
            </a:xfrm>
            <a:custGeom>
              <a:avLst/>
              <a:gdLst>
                <a:gd name="connsiteX0" fmla="*/ 35719 w 154991"/>
                <a:gd name="connsiteY0" fmla="*/ 0 h 235743"/>
                <a:gd name="connsiteX1" fmla="*/ 35719 w 154991"/>
                <a:gd name="connsiteY1" fmla="*/ 0 h 235743"/>
                <a:gd name="connsiteX2" fmla="*/ 30956 w 154991"/>
                <a:gd name="connsiteY2" fmla="*/ 38100 h 235743"/>
                <a:gd name="connsiteX3" fmla="*/ 26194 w 154991"/>
                <a:gd name="connsiteY3" fmla="*/ 45243 h 235743"/>
                <a:gd name="connsiteX4" fmla="*/ 23813 w 154991"/>
                <a:gd name="connsiteY4" fmla="*/ 69056 h 235743"/>
                <a:gd name="connsiteX5" fmla="*/ 21431 w 154991"/>
                <a:gd name="connsiteY5" fmla="*/ 76200 h 235743"/>
                <a:gd name="connsiteX6" fmla="*/ 11906 w 154991"/>
                <a:gd name="connsiteY6" fmla="*/ 85725 h 235743"/>
                <a:gd name="connsiteX7" fmla="*/ 4763 w 154991"/>
                <a:gd name="connsiteY7" fmla="*/ 100012 h 235743"/>
                <a:gd name="connsiteX8" fmla="*/ 0 w 154991"/>
                <a:gd name="connsiteY8" fmla="*/ 119062 h 235743"/>
                <a:gd name="connsiteX9" fmla="*/ 4763 w 154991"/>
                <a:gd name="connsiteY9" fmla="*/ 171450 h 235743"/>
                <a:gd name="connsiteX10" fmla="*/ 9525 w 154991"/>
                <a:gd name="connsiteY10" fmla="*/ 185737 h 235743"/>
                <a:gd name="connsiteX11" fmla="*/ 11906 w 154991"/>
                <a:gd name="connsiteY11" fmla="*/ 192881 h 235743"/>
                <a:gd name="connsiteX12" fmla="*/ 14288 w 154991"/>
                <a:gd name="connsiteY12" fmla="*/ 209550 h 235743"/>
                <a:gd name="connsiteX13" fmla="*/ 42863 w 154991"/>
                <a:gd name="connsiteY13" fmla="*/ 216693 h 235743"/>
                <a:gd name="connsiteX14" fmla="*/ 52388 w 154991"/>
                <a:gd name="connsiteY14" fmla="*/ 221456 h 235743"/>
                <a:gd name="connsiteX15" fmla="*/ 69056 w 154991"/>
                <a:gd name="connsiteY15" fmla="*/ 226218 h 235743"/>
                <a:gd name="connsiteX16" fmla="*/ 78581 w 154991"/>
                <a:gd name="connsiteY16" fmla="*/ 230981 h 235743"/>
                <a:gd name="connsiteX17" fmla="*/ 92869 w 154991"/>
                <a:gd name="connsiteY17" fmla="*/ 235743 h 235743"/>
                <a:gd name="connsiteX18" fmla="*/ 107156 w 154991"/>
                <a:gd name="connsiteY18" fmla="*/ 226218 h 235743"/>
                <a:gd name="connsiteX19" fmla="*/ 116681 w 154991"/>
                <a:gd name="connsiteY19" fmla="*/ 209550 h 235743"/>
                <a:gd name="connsiteX20" fmla="*/ 119063 w 154991"/>
                <a:gd name="connsiteY20" fmla="*/ 197643 h 235743"/>
                <a:gd name="connsiteX21" fmla="*/ 121444 w 154991"/>
                <a:gd name="connsiteY21" fmla="*/ 119062 h 235743"/>
                <a:gd name="connsiteX22" fmla="*/ 128588 w 154991"/>
                <a:gd name="connsiteY22" fmla="*/ 109537 h 235743"/>
                <a:gd name="connsiteX23" fmla="*/ 133350 w 154991"/>
                <a:gd name="connsiteY23" fmla="*/ 100012 h 235743"/>
                <a:gd name="connsiteX24" fmla="*/ 142875 w 154991"/>
                <a:gd name="connsiteY24" fmla="*/ 92868 h 235743"/>
                <a:gd name="connsiteX25" fmla="*/ 150019 w 154991"/>
                <a:gd name="connsiteY25" fmla="*/ 85725 h 235743"/>
                <a:gd name="connsiteX26" fmla="*/ 154781 w 154991"/>
                <a:gd name="connsiteY26" fmla="*/ 71437 h 235743"/>
                <a:gd name="connsiteX27" fmla="*/ 150019 w 154991"/>
                <a:gd name="connsiteY27" fmla="*/ 54768 h 235743"/>
                <a:gd name="connsiteX28" fmla="*/ 142875 w 154991"/>
                <a:gd name="connsiteY28" fmla="*/ 45243 h 235743"/>
                <a:gd name="connsiteX29" fmla="*/ 133350 w 154991"/>
                <a:gd name="connsiteY29" fmla="*/ 33337 h 235743"/>
                <a:gd name="connsiteX30" fmla="*/ 128588 w 154991"/>
                <a:gd name="connsiteY30" fmla="*/ 14287 h 235743"/>
                <a:gd name="connsiteX31" fmla="*/ 123825 w 154991"/>
                <a:gd name="connsiteY31" fmla="*/ 7143 h 235743"/>
                <a:gd name="connsiteX32" fmla="*/ 107156 w 154991"/>
                <a:gd name="connsiteY32" fmla="*/ 0 h 235743"/>
                <a:gd name="connsiteX33" fmla="*/ 35719 w 154991"/>
                <a:gd name="connsiteY33" fmla="*/ 0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4991" h="235743">
                  <a:moveTo>
                    <a:pt x="35719" y="0"/>
                  </a:moveTo>
                  <a:lnTo>
                    <a:pt x="35719" y="0"/>
                  </a:lnTo>
                  <a:cubicBezTo>
                    <a:pt x="35431" y="3452"/>
                    <a:pt x="34847" y="29022"/>
                    <a:pt x="30956" y="38100"/>
                  </a:cubicBezTo>
                  <a:cubicBezTo>
                    <a:pt x="29829" y="40730"/>
                    <a:pt x="27781" y="42862"/>
                    <a:pt x="26194" y="45243"/>
                  </a:cubicBezTo>
                  <a:cubicBezTo>
                    <a:pt x="25400" y="53181"/>
                    <a:pt x="25026" y="61172"/>
                    <a:pt x="23813" y="69056"/>
                  </a:cubicBezTo>
                  <a:cubicBezTo>
                    <a:pt x="23431" y="71537"/>
                    <a:pt x="22890" y="74157"/>
                    <a:pt x="21431" y="76200"/>
                  </a:cubicBezTo>
                  <a:cubicBezTo>
                    <a:pt x="18821" y="79854"/>
                    <a:pt x="15081" y="82550"/>
                    <a:pt x="11906" y="85725"/>
                  </a:cubicBezTo>
                  <a:cubicBezTo>
                    <a:pt x="5923" y="103675"/>
                    <a:pt x="13993" y="81552"/>
                    <a:pt x="4763" y="100012"/>
                  </a:cubicBezTo>
                  <a:cubicBezTo>
                    <a:pt x="2320" y="104897"/>
                    <a:pt x="907" y="114527"/>
                    <a:pt x="0" y="119062"/>
                  </a:cubicBezTo>
                  <a:cubicBezTo>
                    <a:pt x="939" y="135034"/>
                    <a:pt x="232" y="154838"/>
                    <a:pt x="4763" y="171450"/>
                  </a:cubicBezTo>
                  <a:cubicBezTo>
                    <a:pt x="6084" y="176293"/>
                    <a:pt x="7938" y="180975"/>
                    <a:pt x="9525" y="185737"/>
                  </a:cubicBezTo>
                  <a:lnTo>
                    <a:pt x="11906" y="192881"/>
                  </a:lnTo>
                  <a:cubicBezTo>
                    <a:pt x="12700" y="198437"/>
                    <a:pt x="10842" y="205120"/>
                    <a:pt x="14288" y="209550"/>
                  </a:cubicBezTo>
                  <a:cubicBezTo>
                    <a:pt x="17098" y="213163"/>
                    <a:pt x="39068" y="216061"/>
                    <a:pt x="42863" y="216693"/>
                  </a:cubicBezTo>
                  <a:cubicBezTo>
                    <a:pt x="46038" y="218281"/>
                    <a:pt x="49125" y="220058"/>
                    <a:pt x="52388" y="221456"/>
                  </a:cubicBezTo>
                  <a:cubicBezTo>
                    <a:pt x="57170" y="223506"/>
                    <a:pt x="64223" y="225010"/>
                    <a:pt x="69056" y="226218"/>
                  </a:cubicBezTo>
                  <a:cubicBezTo>
                    <a:pt x="72231" y="227806"/>
                    <a:pt x="75285" y="229663"/>
                    <a:pt x="78581" y="230981"/>
                  </a:cubicBezTo>
                  <a:cubicBezTo>
                    <a:pt x="83242" y="232845"/>
                    <a:pt x="92869" y="235743"/>
                    <a:pt x="92869" y="235743"/>
                  </a:cubicBezTo>
                  <a:cubicBezTo>
                    <a:pt x="104823" y="217812"/>
                    <a:pt x="88706" y="238518"/>
                    <a:pt x="107156" y="226218"/>
                  </a:cubicBezTo>
                  <a:cubicBezTo>
                    <a:pt x="109683" y="224534"/>
                    <a:pt x="115856" y="211201"/>
                    <a:pt x="116681" y="209550"/>
                  </a:cubicBezTo>
                  <a:cubicBezTo>
                    <a:pt x="117475" y="205581"/>
                    <a:pt x="118850" y="201685"/>
                    <a:pt x="119063" y="197643"/>
                  </a:cubicBezTo>
                  <a:cubicBezTo>
                    <a:pt x="120440" y="171474"/>
                    <a:pt x="118627" y="145116"/>
                    <a:pt x="121444" y="119062"/>
                  </a:cubicBezTo>
                  <a:cubicBezTo>
                    <a:pt x="121871" y="115116"/>
                    <a:pt x="126485" y="112903"/>
                    <a:pt x="128588" y="109537"/>
                  </a:cubicBezTo>
                  <a:cubicBezTo>
                    <a:pt x="130469" y="106527"/>
                    <a:pt x="131040" y="102707"/>
                    <a:pt x="133350" y="100012"/>
                  </a:cubicBezTo>
                  <a:cubicBezTo>
                    <a:pt x="135933" y="96999"/>
                    <a:pt x="139862" y="95451"/>
                    <a:pt x="142875" y="92868"/>
                  </a:cubicBezTo>
                  <a:cubicBezTo>
                    <a:pt x="145432" y="90677"/>
                    <a:pt x="147638" y="88106"/>
                    <a:pt x="150019" y="85725"/>
                  </a:cubicBezTo>
                  <a:cubicBezTo>
                    <a:pt x="151606" y="80962"/>
                    <a:pt x="155998" y="76307"/>
                    <a:pt x="154781" y="71437"/>
                  </a:cubicBezTo>
                  <a:cubicBezTo>
                    <a:pt x="154266" y="69376"/>
                    <a:pt x="151537" y="57424"/>
                    <a:pt x="150019" y="54768"/>
                  </a:cubicBezTo>
                  <a:cubicBezTo>
                    <a:pt x="148050" y="51322"/>
                    <a:pt x="145256" y="48418"/>
                    <a:pt x="142875" y="45243"/>
                  </a:cubicBezTo>
                  <a:cubicBezTo>
                    <a:pt x="136890" y="27288"/>
                    <a:pt x="145660" y="48725"/>
                    <a:pt x="133350" y="33337"/>
                  </a:cubicBezTo>
                  <a:cubicBezTo>
                    <a:pt x="131277" y="30745"/>
                    <a:pt x="128902" y="15124"/>
                    <a:pt x="128588" y="14287"/>
                  </a:cubicBezTo>
                  <a:cubicBezTo>
                    <a:pt x="127583" y="11607"/>
                    <a:pt x="126024" y="8975"/>
                    <a:pt x="123825" y="7143"/>
                  </a:cubicBezTo>
                  <a:cubicBezTo>
                    <a:pt x="119902" y="3874"/>
                    <a:pt x="112119" y="1654"/>
                    <a:pt x="107156" y="0"/>
                  </a:cubicBezTo>
                  <a:cubicBezTo>
                    <a:pt x="68315" y="3531"/>
                    <a:pt x="47625" y="0"/>
                    <a:pt x="35719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6738714" y="2266950"/>
              <a:ext cx="209550" cy="271463"/>
            </a:xfrm>
            <a:custGeom>
              <a:avLst/>
              <a:gdLst>
                <a:gd name="connsiteX0" fmla="*/ 54769 w 209550"/>
                <a:gd name="connsiteY0" fmla="*/ 2381 h 271463"/>
                <a:gd name="connsiteX1" fmla="*/ 54769 w 209550"/>
                <a:gd name="connsiteY1" fmla="*/ 2381 h 271463"/>
                <a:gd name="connsiteX2" fmla="*/ 21431 w 209550"/>
                <a:gd name="connsiteY2" fmla="*/ 4763 h 271463"/>
                <a:gd name="connsiteX3" fmla="*/ 14287 w 209550"/>
                <a:gd name="connsiteY3" fmla="*/ 9525 h 271463"/>
                <a:gd name="connsiteX4" fmla="*/ 7144 w 209550"/>
                <a:gd name="connsiteY4" fmla="*/ 11906 h 271463"/>
                <a:gd name="connsiteX5" fmla="*/ 9525 w 209550"/>
                <a:gd name="connsiteY5" fmla="*/ 19050 h 271463"/>
                <a:gd name="connsiteX6" fmla="*/ 11906 w 209550"/>
                <a:gd name="connsiteY6" fmla="*/ 30956 h 271463"/>
                <a:gd name="connsiteX7" fmla="*/ 26194 w 209550"/>
                <a:gd name="connsiteY7" fmla="*/ 42863 h 271463"/>
                <a:gd name="connsiteX8" fmla="*/ 28575 w 209550"/>
                <a:gd name="connsiteY8" fmla="*/ 59531 h 271463"/>
                <a:gd name="connsiteX9" fmla="*/ 30956 w 209550"/>
                <a:gd name="connsiteY9" fmla="*/ 66675 h 271463"/>
                <a:gd name="connsiteX10" fmla="*/ 33337 w 209550"/>
                <a:gd name="connsiteY10" fmla="*/ 78581 h 271463"/>
                <a:gd name="connsiteX11" fmla="*/ 35719 w 209550"/>
                <a:gd name="connsiteY11" fmla="*/ 88106 h 271463"/>
                <a:gd name="connsiteX12" fmla="*/ 33337 w 209550"/>
                <a:gd name="connsiteY12" fmla="*/ 107156 h 271463"/>
                <a:gd name="connsiteX13" fmla="*/ 28575 w 209550"/>
                <a:gd name="connsiteY13" fmla="*/ 114300 h 271463"/>
                <a:gd name="connsiteX14" fmla="*/ 26194 w 209550"/>
                <a:gd name="connsiteY14" fmla="*/ 121444 h 271463"/>
                <a:gd name="connsiteX15" fmla="*/ 19050 w 209550"/>
                <a:gd name="connsiteY15" fmla="*/ 152400 h 271463"/>
                <a:gd name="connsiteX16" fmla="*/ 16669 w 209550"/>
                <a:gd name="connsiteY16" fmla="*/ 161925 h 271463"/>
                <a:gd name="connsiteX17" fmla="*/ 7144 w 209550"/>
                <a:gd name="connsiteY17" fmla="*/ 176213 h 271463"/>
                <a:gd name="connsiteX18" fmla="*/ 4762 w 209550"/>
                <a:gd name="connsiteY18" fmla="*/ 183356 h 271463"/>
                <a:gd name="connsiteX19" fmla="*/ 0 w 209550"/>
                <a:gd name="connsiteY19" fmla="*/ 200025 h 271463"/>
                <a:gd name="connsiteX20" fmla="*/ 2381 w 209550"/>
                <a:gd name="connsiteY20" fmla="*/ 211931 h 271463"/>
                <a:gd name="connsiteX21" fmla="*/ 16669 w 209550"/>
                <a:gd name="connsiteY21" fmla="*/ 221456 h 271463"/>
                <a:gd name="connsiteX22" fmla="*/ 30956 w 209550"/>
                <a:gd name="connsiteY22" fmla="*/ 233363 h 271463"/>
                <a:gd name="connsiteX23" fmla="*/ 38100 w 209550"/>
                <a:gd name="connsiteY23" fmla="*/ 247650 h 271463"/>
                <a:gd name="connsiteX24" fmla="*/ 47625 w 209550"/>
                <a:gd name="connsiteY24" fmla="*/ 269081 h 271463"/>
                <a:gd name="connsiteX25" fmla="*/ 57150 w 209550"/>
                <a:gd name="connsiteY25" fmla="*/ 271463 h 271463"/>
                <a:gd name="connsiteX26" fmla="*/ 73819 w 209550"/>
                <a:gd name="connsiteY26" fmla="*/ 264319 h 271463"/>
                <a:gd name="connsiteX27" fmla="*/ 78581 w 209550"/>
                <a:gd name="connsiteY27" fmla="*/ 257175 h 271463"/>
                <a:gd name="connsiteX28" fmla="*/ 92869 w 209550"/>
                <a:gd name="connsiteY28" fmla="*/ 247650 h 271463"/>
                <a:gd name="connsiteX29" fmla="*/ 100012 w 209550"/>
                <a:gd name="connsiteY29" fmla="*/ 230981 h 271463"/>
                <a:gd name="connsiteX30" fmla="*/ 104775 w 209550"/>
                <a:gd name="connsiteY30" fmla="*/ 223838 h 271463"/>
                <a:gd name="connsiteX31" fmla="*/ 109537 w 209550"/>
                <a:gd name="connsiteY31" fmla="*/ 209550 h 271463"/>
                <a:gd name="connsiteX32" fmla="*/ 111919 w 209550"/>
                <a:gd name="connsiteY32" fmla="*/ 202406 h 271463"/>
                <a:gd name="connsiteX33" fmla="*/ 114300 w 209550"/>
                <a:gd name="connsiteY33" fmla="*/ 192881 h 271463"/>
                <a:gd name="connsiteX34" fmla="*/ 126206 w 209550"/>
                <a:gd name="connsiteY34" fmla="*/ 178594 h 271463"/>
                <a:gd name="connsiteX35" fmla="*/ 133350 w 209550"/>
                <a:gd name="connsiteY35" fmla="*/ 169069 h 271463"/>
                <a:gd name="connsiteX36" fmla="*/ 152400 w 209550"/>
                <a:gd name="connsiteY36" fmla="*/ 157163 h 271463"/>
                <a:gd name="connsiteX37" fmla="*/ 166687 w 209550"/>
                <a:gd name="connsiteY37" fmla="*/ 142875 h 271463"/>
                <a:gd name="connsiteX38" fmla="*/ 180975 w 209550"/>
                <a:gd name="connsiteY38" fmla="*/ 135731 h 271463"/>
                <a:gd name="connsiteX39" fmla="*/ 197644 w 209550"/>
                <a:gd name="connsiteY39" fmla="*/ 128588 h 271463"/>
                <a:gd name="connsiteX40" fmla="*/ 209550 w 209550"/>
                <a:gd name="connsiteY40" fmla="*/ 111919 h 271463"/>
                <a:gd name="connsiteX41" fmla="*/ 204787 w 209550"/>
                <a:gd name="connsiteY41" fmla="*/ 95250 h 271463"/>
                <a:gd name="connsiteX42" fmla="*/ 202406 w 209550"/>
                <a:gd name="connsiteY42" fmla="*/ 88106 h 271463"/>
                <a:gd name="connsiteX43" fmla="*/ 195262 w 209550"/>
                <a:gd name="connsiteY43" fmla="*/ 80963 h 271463"/>
                <a:gd name="connsiteX44" fmla="*/ 183356 w 209550"/>
                <a:gd name="connsiteY44" fmla="*/ 61913 h 271463"/>
                <a:gd name="connsiteX45" fmla="*/ 178594 w 209550"/>
                <a:gd name="connsiteY45" fmla="*/ 52388 h 271463"/>
                <a:gd name="connsiteX46" fmla="*/ 164306 w 209550"/>
                <a:gd name="connsiteY46" fmla="*/ 42863 h 271463"/>
                <a:gd name="connsiteX47" fmla="*/ 147637 w 209550"/>
                <a:gd name="connsiteY47" fmla="*/ 35719 h 271463"/>
                <a:gd name="connsiteX48" fmla="*/ 138112 w 209550"/>
                <a:gd name="connsiteY48" fmla="*/ 30956 h 271463"/>
                <a:gd name="connsiteX49" fmla="*/ 130969 w 209550"/>
                <a:gd name="connsiteY49" fmla="*/ 26194 h 271463"/>
                <a:gd name="connsiteX50" fmla="*/ 111919 w 209550"/>
                <a:gd name="connsiteY50" fmla="*/ 23813 h 271463"/>
                <a:gd name="connsiteX51" fmla="*/ 95250 w 209550"/>
                <a:gd name="connsiteY51" fmla="*/ 14288 h 271463"/>
                <a:gd name="connsiteX52" fmla="*/ 90487 w 209550"/>
                <a:gd name="connsiteY52" fmla="*/ 7144 h 271463"/>
                <a:gd name="connsiteX53" fmla="*/ 69056 w 209550"/>
                <a:gd name="connsiteY53" fmla="*/ 0 h 271463"/>
                <a:gd name="connsiteX54" fmla="*/ 54769 w 209550"/>
                <a:gd name="connsiteY54" fmla="*/ 2381 h 27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09550" h="271463">
                  <a:moveTo>
                    <a:pt x="54769" y="2381"/>
                  </a:moveTo>
                  <a:lnTo>
                    <a:pt x="54769" y="2381"/>
                  </a:lnTo>
                  <a:cubicBezTo>
                    <a:pt x="43656" y="3175"/>
                    <a:pt x="32402" y="2827"/>
                    <a:pt x="21431" y="4763"/>
                  </a:cubicBezTo>
                  <a:cubicBezTo>
                    <a:pt x="18613" y="5260"/>
                    <a:pt x="16847" y="8245"/>
                    <a:pt x="14287" y="9525"/>
                  </a:cubicBezTo>
                  <a:cubicBezTo>
                    <a:pt x="12042" y="10647"/>
                    <a:pt x="9525" y="11112"/>
                    <a:pt x="7144" y="11906"/>
                  </a:cubicBezTo>
                  <a:cubicBezTo>
                    <a:pt x="7938" y="14287"/>
                    <a:pt x="8916" y="16615"/>
                    <a:pt x="9525" y="19050"/>
                  </a:cubicBezTo>
                  <a:cubicBezTo>
                    <a:pt x="10507" y="22976"/>
                    <a:pt x="10096" y="27336"/>
                    <a:pt x="11906" y="30956"/>
                  </a:cubicBezTo>
                  <a:cubicBezTo>
                    <a:pt x="14198" y="35539"/>
                    <a:pt x="22092" y="40128"/>
                    <a:pt x="26194" y="42863"/>
                  </a:cubicBezTo>
                  <a:cubicBezTo>
                    <a:pt x="26988" y="48419"/>
                    <a:pt x="27474" y="54028"/>
                    <a:pt x="28575" y="59531"/>
                  </a:cubicBezTo>
                  <a:cubicBezTo>
                    <a:pt x="29067" y="61992"/>
                    <a:pt x="30347" y="64240"/>
                    <a:pt x="30956" y="66675"/>
                  </a:cubicBezTo>
                  <a:cubicBezTo>
                    <a:pt x="31938" y="70601"/>
                    <a:pt x="32459" y="74630"/>
                    <a:pt x="33337" y="78581"/>
                  </a:cubicBezTo>
                  <a:cubicBezTo>
                    <a:pt x="34047" y="81776"/>
                    <a:pt x="34925" y="84931"/>
                    <a:pt x="35719" y="88106"/>
                  </a:cubicBezTo>
                  <a:cubicBezTo>
                    <a:pt x="34925" y="94456"/>
                    <a:pt x="35021" y="100982"/>
                    <a:pt x="33337" y="107156"/>
                  </a:cubicBezTo>
                  <a:cubicBezTo>
                    <a:pt x="32584" y="109917"/>
                    <a:pt x="29855" y="111740"/>
                    <a:pt x="28575" y="114300"/>
                  </a:cubicBezTo>
                  <a:cubicBezTo>
                    <a:pt x="27453" y="116545"/>
                    <a:pt x="26988" y="119063"/>
                    <a:pt x="26194" y="121444"/>
                  </a:cubicBezTo>
                  <a:cubicBezTo>
                    <a:pt x="20663" y="160149"/>
                    <a:pt x="27768" y="117524"/>
                    <a:pt x="19050" y="152400"/>
                  </a:cubicBezTo>
                  <a:cubicBezTo>
                    <a:pt x="18256" y="155575"/>
                    <a:pt x="18133" y="158998"/>
                    <a:pt x="16669" y="161925"/>
                  </a:cubicBezTo>
                  <a:cubicBezTo>
                    <a:pt x="14109" y="167045"/>
                    <a:pt x="8955" y="170783"/>
                    <a:pt x="7144" y="176213"/>
                  </a:cubicBezTo>
                  <a:cubicBezTo>
                    <a:pt x="6350" y="178594"/>
                    <a:pt x="5452" y="180943"/>
                    <a:pt x="4762" y="183356"/>
                  </a:cubicBezTo>
                  <a:cubicBezTo>
                    <a:pt x="-1229" y="204321"/>
                    <a:pt x="5718" y="182870"/>
                    <a:pt x="0" y="200025"/>
                  </a:cubicBezTo>
                  <a:cubicBezTo>
                    <a:pt x="794" y="203994"/>
                    <a:pt x="-104" y="208736"/>
                    <a:pt x="2381" y="211931"/>
                  </a:cubicBezTo>
                  <a:cubicBezTo>
                    <a:pt x="5895" y="216449"/>
                    <a:pt x="12622" y="217408"/>
                    <a:pt x="16669" y="221456"/>
                  </a:cubicBezTo>
                  <a:cubicBezTo>
                    <a:pt x="25836" y="230624"/>
                    <a:pt x="21010" y="226732"/>
                    <a:pt x="30956" y="233363"/>
                  </a:cubicBezTo>
                  <a:cubicBezTo>
                    <a:pt x="35239" y="239786"/>
                    <a:pt x="36457" y="240254"/>
                    <a:pt x="38100" y="247650"/>
                  </a:cubicBezTo>
                  <a:cubicBezTo>
                    <a:pt x="40504" y="258471"/>
                    <a:pt x="37436" y="263259"/>
                    <a:pt x="47625" y="269081"/>
                  </a:cubicBezTo>
                  <a:cubicBezTo>
                    <a:pt x="50467" y="270705"/>
                    <a:pt x="53975" y="270669"/>
                    <a:pt x="57150" y="271463"/>
                  </a:cubicBezTo>
                  <a:cubicBezTo>
                    <a:pt x="64434" y="269641"/>
                    <a:pt x="68339" y="269799"/>
                    <a:pt x="73819" y="264319"/>
                  </a:cubicBezTo>
                  <a:cubicBezTo>
                    <a:pt x="75843" y="262295"/>
                    <a:pt x="76427" y="259060"/>
                    <a:pt x="78581" y="257175"/>
                  </a:cubicBezTo>
                  <a:cubicBezTo>
                    <a:pt x="82889" y="253406"/>
                    <a:pt x="92869" y="247650"/>
                    <a:pt x="92869" y="247650"/>
                  </a:cubicBezTo>
                  <a:cubicBezTo>
                    <a:pt x="104829" y="229708"/>
                    <a:pt x="90782" y="252517"/>
                    <a:pt x="100012" y="230981"/>
                  </a:cubicBezTo>
                  <a:cubicBezTo>
                    <a:pt x="101139" y="228351"/>
                    <a:pt x="103187" y="226219"/>
                    <a:pt x="104775" y="223838"/>
                  </a:cubicBezTo>
                  <a:lnTo>
                    <a:pt x="109537" y="209550"/>
                  </a:lnTo>
                  <a:cubicBezTo>
                    <a:pt x="110331" y="207169"/>
                    <a:pt x="111310" y="204841"/>
                    <a:pt x="111919" y="202406"/>
                  </a:cubicBezTo>
                  <a:cubicBezTo>
                    <a:pt x="112713" y="199231"/>
                    <a:pt x="113011" y="195889"/>
                    <a:pt x="114300" y="192881"/>
                  </a:cubicBezTo>
                  <a:cubicBezTo>
                    <a:pt x="117307" y="185865"/>
                    <a:pt x="121303" y="184314"/>
                    <a:pt x="126206" y="178594"/>
                  </a:cubicBezTo>
                  <a:cubicBezTo>
                    <a:pt x="128789" y="175581"/>
                    <a:pt x="130544" y="171875"/>
                    <a:pt x="133350" y="169069"/>
                  </a:cubicBezTo>
                  <a:cubicBezTo>
                    <a:pt x="139534" y="162885"/>
                    <a:pt x="144853" y="160936"/>
                    <a:pt x="152400" y="157163"/>
                  </a:cubicBezTo>
                  <a:cubicBezTo>
                    <a:pt x="157162" y="152400"/>
                    <a:pt x="161083" y="146611"/>
                    <a:pt x="166687" y="142875"/>
                  </a:cubicBezTo>
                  <a:cubicBezTo>
                    <a:pt x="187160" y="129228"/>
                    <a:pt x="161257" y="145590"/>
                    <a:pt x="180975" y="135731"/>
                  </a:cubicBezTo>
                  <a:cubicBezTo>
                    <a:pt x="197416" y="127511"/>
                    <a:pt x="177825" y="133542"/>
                    <a:pt x="197644" y="128588"/>
                  </a:cubicBezTo>
                  <a:cubicBezTo>
                    <a:pt x="201350" y="124882"/>
                    <a:pt x="209550" y="118186"/>
                    <a:pt x="209550" y="111919"/>
                  </a:cubicBezTo>
                  <a:cubicBezTo>
                    <a:pt x="209550" y="106140"/>
                    <a:pt x="206448" y="100785"/>
                    <a:pt x="204787" y="95250"/>
                  </a:cubicBezTo>
                  <a:cubicBezTo>
                    <a:pt x="204066" y="92846"/>
                    <a:pt x="203798" y="90195"/>
                    <a:pt x="202406" y="88106"/>
                  </a:cubicBezTo>
                  <a:cubicBezTo>
                    <a:pt x="200538" y="85304"/>
                    <a:pt x="197643" y="83344"/>
                    <a:pt x="195262" y="80963"/>
                  </a:cubicBezTo>
                  <a:cubicBezTo>
                    <a:pt x="184557" y="54197"/>
                    <a:pt x="197219" y="81321"/>
                    <a:pt x="183356" y="61913"/>
                  </a:cubicBezTo>
                  <a:cubicBezTo>
                    <a:pt x="181293" y="59025"/>
                    <a:pt x="181104" y="54898"/>
                    <a:pt x="178594" y="52388"/>
                  </a:cubicBezTo>
                  <a:cubicBezTo>
                    <a:pt x="174547" y="48341"/>
                    <a:pt x="169069" y="46038"/>
                    <a:pt x="164306" y="42863"/>
                  </a:cubicBezTo>
                  <a:cubicBezTo>
                    <a:pt x="154438" y="36284"/>
                    <a:pt x="159940" y="38794"/>
                    <a:pt x="147637" y="35719"/>
                  </a:cubicBezTo>
                  <a:cubicBezTo>
                    <a:pt x="144462" y="34131"/>
                    <a:pt x="141194" y="32717"/>
                    <a:pt x="138112" y="30956"/>
                  </a:cubicBezTo>
                  <a:cubicBezTo>
                    <a:pt x="135627" y="29536"/>
                    <a:pt x="133730" y="26947"/>
                    <a:pt x="130969" y="26194"/>
                  </a:cubicBezTo>
                  <a:cubicBezTo>
                    <a:pt x="124795" y="24510"/>
                    <a:pt x="118269" y="24607"/>
                    <a:pt x="111919" y="23813"/>
                  </a:cubicBezTo>
                  <a:cubicBezTo>
                    <a:pt x="108187" y="21947"/>
                    <a:pt x="98614" y="17652"/>
                    <a:pt x="95250" y="14288"/>
                  </a:cubicBezTo>
                  <a:cubicBezTo>
                    <a:pt x="93226" y="12264"/>
                    <a:pt x="92914" y="8661"/>
                    <a:pt x="90487" y="7144"/>
                  </a:cubicBezTo>
                  <a:cubicBezTo>
                    <a:pt x="90482" y="7141"/>
                    <a:pt x="72631" y="1191"/>
                    <a:pt x="69056" y="0"/>
                  </a:cubicBezTo>
                  <a:lnTo>
                    <a:pt x="54769" y="238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6846044" y="2245519"/>
              <a:ext cx="245319" cy="159544"/>
            </a:xfrm>
            <a:custGeom>
              <a:avLst/>
              <a:gdLst>
                <a:gd name="connsiteX0" fmla="*/ 4812 w 245319"/>
                <a:gd name="connsiteY0" fmla="*/ 14287 h 159544"/>
                <a:gd name="connsiteX1" fmla="*/ 4812 w 245319"/>
                <a:gd name="connsiteY1" fmla="*/ 14287 h 159544"/>
                <a:gd name="connsiteX2" fmla="*/ 23862 w 245319"/>
                <a:gd name="connsiteY2" fmla="*/ 23812 h 159544"/>
                <a:gd name="connsiteX3" fmla="*/ 31006 w 245319"/>
                <a:gd name="connsiteY3" fmla="*/ 28575 h 159544"/>
                <a:gd name="connsiteX4" fmla="*/ 26244 w 245319"/>
                <a:gd name="connsiteY4" fmla="*/ 21431 h 159544"/>
                <a:gd name="connsiteX5" fmla="*/ 19100 w 245319"/>
                <a:gd name="connsiteY5" fmla="*/ 19050 h 159544"/>
                <a:gd name="connsiteX6" fmla="*/ 11956 w 245319"/>
                <a:gd name="connsiteY6" fmla="*/ 21431 h 159544"/>
                <a:gd name="connsiteX7" fmla="*/ 50 w 245319"/>
                <a:gd name="connsiteY7" fmla="*/ 23812 h 159544"/>
                <a:gd name="connsiteX8" fmla="*/ 14337 w 245319"/>
                <a:gd name="connsiteY8" fmla="*/ 33337 h 159544"/>
                <a:gd name="connsiteX9" fmla="*/ 23862 w 245319"/>
                <a:gd name="connsiteY9" fmla="*/ 35719 h 159544"/>
                <a:gd name="connsiteX10" fmla="*/ 38150 w 245319"/>
                <a:gd name="connsiteY10" fmla="*/ 40481 h 159544"/>
                <a:gd name="connsiteX11" fmla="*/ 47675 w 245319"/>
                <a:gd name="connsiteY11" fmla="*/ 42862 h 159544"/>
                <a:gd name="connsiteX12" fmla="*/ 54819 w 245319"/>
                <a:gd name="connsiteY12" fmla="*/ 45244 h 159544"/>
                <a:gd name="connsiteX13" fmla="*/ 69106 w 245319"/>
                <a:gd name="connsiteY13" fmla="*/ 54769 h 159544"/>
                <a:gd name="connsiteX14" fmla="*/ 73869 w 245319"/>
                <a:gd name="connsiteY14" fmla="*/ 61912 h 159544"/>
                <a:gd name="connsiteX15" fmla="*/ 81012 w 245319"/>
                <a:gd name="connsiteY15" fmla="*/ 78581 h 159544"/>
                <a:gd name="connsiteX16" fmla="*/ 88156 w 245319"/>
                <a:gd name="connsiteY16" fmla="*/ 85725 h 159544"/>
                <a:gd name="connsiteX17" fmla="*/ 95300 w 245319"/>
                <a:gd name="connsiteY17" fmla="*/ 95250 h 159544"/>
                <a:gd name="connsiteX18" fmla="*/ 100062 w 245319"/>
                <a:gd name="connsiteY18" fmla="*/ 102394 h 159544"/>
                <a:gd name="connsiteX19" fmla="*/ 104825 w 245319"/>
                <a:gd name="connsiteY19" fmla="*/ 111919 h 159544"/>
                <a:gd name="connsiteX20" fmla="*/ 111969 w 245319"/>
                <a:gd name="connsiteY20" fmla="*/ 116681 h 159544"/>
                <a:gd name="connsiteX21" fmla="*/ 126256 w 245319"/>
                <a:gd name="connsiteY21" fmla="*/ 128587 h 159544"/>
                <a:gd name="connsiteX22" fmla="*/ 142925 w 245319"/>
                <a:gd name="connsiteY22" fmla="*/ 152400 h 159544"/>
                <a:gd name="connsiteX23" fmla="*/ 140544 w 245319"/>
                <a:gd name="connsiteY23" fmla="*/ 145256 h 159544"/>
                <a:gd name="connsiteX24" fmla="*/ 131019 w 245319"/>
                <a:gd name="connsiteY24" fmla="*/ 142875 h 159544"/>
                <a:gd name="connsiteX25" fmla="*/ 159594 w 245319"/>
                <a:gd name="connsiteY25" fmla="*/ 145256 h 159544"/>
                <a:gd name="connsiteX26" fmla="*/ 173881 w 245319"/>
                <a:gd name="connsiteY26" fmla="*/ 150019 h 159544"/>
                <a:gd name="connsiteX27" fmla="*/ 181025 w 245319"/>
                <a:gd name="connsiteY27" fmla="*/ 154781 h 159544"/>
                <a:gd name="connsiteX28" fmla="*/ 197694 w 245319"/>
                <a:gd name="connsiteY28" fmla="*/ 159544 h 159544"/>
                <a:gd name="connsiteX29" fmla="*/ 214362 w 245319"/>
                <a:gd name="connsiteY29" fmla="*/ 154781 h 159544"/>
                <a:gd name="connsiteX30" fmla="*/ 216744 w 245319"/>
                <a:gd name="connsiteY30" fmla="*/ 147637 h 159544"/>
                <a:gd name="connsiteX31" fmla="*/ 221506 w 245319"/>
                <a:gd name="connsiteY31" fmla="*/ 140494 h 159544"/>
                <a:gd name="connsiteX32" fmla="*/ 223887 w 245319"/>
                <a:gd name="connsiteY32" fmla="*/ 133350 h 159544"/>
                <a:gd name="connsiteX33" fmla="*/ 226269 w 245319"/>
                <a:gd name="connsiteY33" fmla="*/ 121444 h 159544"/>
                <a:gd name="connsiteX34" fmla="*/ 231031 w 245319"/>
                <a:gd name="connsiteY34" fmla="*/ 114300 h 159544"/>
                <a:gd name="connsiteX35" fmla="*/ 235794 w 245319"/>
                <a:gd name="connsiteY35" fmla="*/ 100012 h 159544"/>
                <a:gd name="connsiteX36" fmla="*/ 238175 w 245319"/>
                <a:gd name="connsiteY36" fmla="*/ 92869 h 159544"/>
                <a:gd name="connsiteX37" fmla="*/ 242937 w 245319"/>
                <a:gd name="connsiteY37" fmla="*/ 83344 h 159544"/>
                <a:gd name="connsiteX38" fmla="*/ 235794 w 245319"/>
                <a:gd name="connsiteY38" fmla="*/ 61912 h 159544"/>
                <a:gd name="connsiteX39" fmla="*/ 238175 w 245319"/>
                <a:gd name="connsiteY39" fmla="*/ 47625 h 159544"/>
                <a:gd name="connsiteX40" fmla="*/ 242937 w 245319"/>
                <a:gd name="connsiteY40" fmla="*/ 40481 h 159544"/>
                <a:gd name="connsiteX41" fmla="*/ 245319 w 245319"/>
                <a:gd name="connsiteY41" fmla="*/ 33337 h 159544"/>
                <a:gd name="connsiteX42" fmla="*/ 235794 w 245319"/>
                <a:gd name="connsiteY42" fmla="*/ 19050 h 159544"/>
                <a:gd name="connsiteX43" fmla="*/ 228650 w 245319"/>
                <a:gd name="connsiteY43" fmla="*/ 16669 h 159544"/>
                <a:gd name="connsiteX44" fmla="*/ 219125 w 245319"/>
                <a:gd name="connsiteY44" fmla="*/ 11906 h 159544"/>
                <a:gd name="connsiteX45" fmla="*/ 207219 w 245319"/>
                <a:gd name="connsiteY45" fmla="*/ 9525 h 159544"/>
                <a:gd name="connsiteX46" fmla="*/ 200075 w 245319"/>
                <a:gd name="connsiteY46" fmla="*/ 7144 h 159544"/>
                <a:gd name="connsiteX47" fmla="*/ 188169 w 245319"/>
                <a:gd name="connsiteY47" fmla="*/ 2381 h 159544"/>
                <a:gd name="connsiteX48" fmla="*/ 150069 w 245319"/>
                <a:gd name="connsiteY48" fmla="*/ 0 h 159544"/>
                <a:gd name="connsiteX49" fmla="*/ 119112 w 245319"/>
                <a:gd name="connsiteY49" fmla="*/ 2381 h 159544"/>
                <a:gd name="connsiteX50" fmla="*/ 107206 w 245319"/>
                <a:gd name="connsiteY50" fmla="*/ 4762 h 159544"/>
                <a:gd name="connsiteX51" fmla="*/ 64344 w 245319"/>
                <a:gd name="connsiteY51" fmla="*/ 7144 h 159544"/>
                <a:gd name="connsiteX52" fmla="*/ 54819 w 245319"/>
                <a:gd name="connsiteY52" fmla="*/ 9525 h 159544"/>
                <a:gd name="connsiteX53" fmla="*/ 40531 w 245319"/>
                <a:gd name="connsiteY53" fmla="*/ 16669 h 159544"/>
                <a:gd name="connsiteX54" fmla="*/ 4812 w 245319"/>
                <a:gd name="connsiteY54" fmla="*/ 14287 h 159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45319" h="159544">
                  <a:moveTo>
                    <a:pt x="4812" y="14287"/>
                  </a:moveTo>
                  <a:lnTo>
                    <a:pt x="4812" y="14287"/>
                  </a:lnTo>
                  <a:cubicBezTo>
                    <a:pt x="11162" y="17462"/>
                    <a:pt x="17629" y="20412"/>
                    <a:pt x="23862" y="23812"/>
                  </a:cubicBezTo>
                  <a:cubicBezTo>
                    <a:pt x="26375" y="25183"/>
                    <a:pt x="28982" y="30598"/>
                    <a:pt x="31006" y="28575"/>
                  </a:cubicBezTo>
                  <a:cubicBezTo>
                    <a:pt x="33030" y="26552"/>
                    <a:pt x="28479" y="23219"/>
                    <a:pt x="26244" y="21431"/>
                  </a:cubicBezTo>
                  <a:cubicBezTo>
                    <a:pt x="24284" y="19863"/>
                    <a:pt x="21481" y="19844"/>
                    <a:pt x="19100" y="19050"/>
                  </a:cubicBezTo>
                  <a:cubicBezTo>
                    <a:pt x="16719" y="19844"/>
                    <a:pt x="14391" y="20822"/>
                    <a:pt x="11956" y="21431"/>
                  </a:cubicBezTo>
                  <a:cubicBezTo>
                    <a:pt x="8030" y="22413"/>
                    <a:pt x="-744" y="19843"/>
                    <a:pt x="50" y="23812"/>
                  </a:cubicBezTo>
                  <a:cubicBezTo>
                    <a:pt x="1172" y="29425"/>
                    <a:pt x="8784" y="31948"/>
                    <a:pt x="14337" y="33337"/>
                  </a:cubicBezTo>
                  <a:cubicBezTo>
                    <a:pt x="17512" y="34131"/>
                    <a:pt x="20727" y="34779"/>
                    <a:pt x="23862" y="35719"/>
                  </a:cubicBezTo>
                  <a:cubicBezTo>
                    <a:pt x="28670" y="37162"/>
                    <a:pt x="33280" y="39264"/>
                    <a:pt x="38150" y="40481"/>
                  </a:cubicBezTo>
                  <a:cubicBezTo>
                    <a:pt x="41325" y="41275"/>
                    <a:pt x="44528" y="41963"/>
                    <a:pt x="47675" y="42862"/>
                  </a:cubicBezTo>
                  <a:cubicBezTo>
                    <a:pt x="50089" y="43552"/>
                    <a:pt x="52625" y="44025"/>
                    <a:pt x="54819" y="45244"/>
                  </a:cubicBezTo>
                  <a:cubicBezTo>
                    <a:pt x="59822" y="48024"/>
                    <a:pt x="69106" y="54769"/>
                    <a:pt x="69106" y="54769"/>
                  </a:cubicBezTo>
                  <a:cubicBezTo>
                    <a:pt x="70694" y="57150"/>
                    <a:pt x="72589" y="59352"/>
                    <a:pt x="73869" y="61912"/>
                  </a:cubicBezTo>
                  <a:cubicBezTo>
                    <a:pt x="79053" y="72279"/>
                    <a:pt x="72751" y="67015"/>
                    <a:pt x="81012" y="78581"/>
                  </a:cubicBezTo>
                  <a:cubicBezTo>
                    <a:pt x="82969" y="81321"/>
                    <a:pt x="85964" y="83168"/>
                    <a:pt x="88156" y="85725"/>
                  </a:cubicBezTo>
                  <a:cubicBezTo>
                    <a:pt x="90739" y="88738"/>
                    <a:pt x="92993" y="92020"/>
                    <a:pt x="95300" y="95250"/>
                  </a:cubicBezTo>
                  <a:cubicBezTo>
                    <a:pt x="96963" y="97579"/>
                    <a:pt x="98642" y="99909"/>
                    <a:pt x="100062" y="102394"/>
                  </a:cubicBezTo>
                  <a:cubicBezTo>
                    <a:pt x="101823" y="105476"/>
                    <a:pt x="102552" y="109192"/>
                    <a:pt x="104825" y="111919"/>
                  </a:cubicBezTo>
                  <a:cubicBezTo>
                    <a:pt x="106657" y="114117"/>
                    <a:pt x="109770" y="114849"/>
                    <a:pt x="111969" y="116681"/>
                  </a:cubicBezTo>
                  <a:cubicBezTo>
                    <a:pt x="130303" y="131960"/>
                    <a:pt x="108519" y="116764"/>
                    <a:pt x="126256" y="128587"/>
                  </a:cubicBezTo>
                  <a:cubicBezTo>
                    <a:pt x="134435" y="153124"/>
                    <a:pt x="126094" y="148193"/>
                    <a:pt x="142925" y="152400"/>
                  </a:cubicBezTo>
                  <a:cubicBezTo>
                    <a:pt x="142131" y="150019"/>
                    <a:pt x="142504" y="146824"/>
                    <a:pt x="140544" y="145256"/>
                  </a:cubicBezTo>
                  <a:cubicBezTo>
                    <a:pt x="137988" y="143212"/>
                    <a:pt x="127746" y="142875"/>
                    <a:pt x="131019" y="142875"/>
                  </a:cubicBezTo>
                  <a:cubicBezTo>
                    <a:pt x="140577" y="142875"/>
                    <a:pt x="150069" y="144462"/>
                    <a:pt x="159594" y="145256"/>
                  </a:cubicBezTo>
                  <a:cubicBezTo>
                    <a:pt x="164356" y="146844"/>
                    <a:pt x="169704" y="147235"/>
                    <a:pt x="173881" y="150019"/>
                  </a:cubicBezTo>
                  <a:cubicBezTo>
                    <a:pt x="176262" y="151606"/>
                    <a:pt x="178465" y="153501"/>
                    <a:pt x="181025" y="154781"/>
                  </a:cubicBezTo>
                  <a:cubicBezTo>
                    <a:pt x="184438" y="156487"/>
                    <a:pt x="194647" y="158782"/>
                    <a:pt x="197694" y="159544"/>
                  </a:cubicBezTo>
                  <a:cubicBezTo>
                    <a:pt x="197774" y="159524"/>
                    <a:pt x="213224" y="155919"/>
                    <a:pt x="214362" y="154781"/>
                  </a:cubicBezTo>
                  <a:cubicBezTo>
                    <a:pt x="216137" y="153006"/>
                    <a:pt x="215621" y="149882"/>
                    <a:pt x="216744" y="147637"/>
                  </a:cubicBezTo>
                  <a:cubicBezTo>
                    <a:pt x="218024" y="145078"/>
                    <a:pt x="219919" y="142875"/>
                    <a:pt x="221506" y="140494"/>
                  </a:cubicBezTo>
                  <a:cubicBezTo>
                    <a:pt x="222300" y="138113"/>
                    <a:pt x="223278" y="135785"/>
                    <a:pt x="223887" y="133350"/>
                  </a:cubicBezTo>
                  <a:cubicBezTo>
                    <a:pt x="224869" y="129424"/>
                    <a:pt x="224848" y="125234"/>
                    <a:pt x="226269" y="121444"/>
                  </a:cubicBezTo>
                  <a:cubicBezTo>
                    <a:pt x="227274" y="118764"/>
                    <a:pt x="229869" y="116915"/>
                    <a:pt x="231031" y="114300"/>
                  </a:cubicBezTo>
                  <a:cubicBezTo>
                    <a:pt x="233070" y="109712"/>
                    <a:pt x="234206" y="104775"/>
                    <a:pt x="235794" y="100012"/>
                  </a:cubicBezTo>
                  <a:cubicBezTo>
                    <a:pt x="236588" y="97631"/>
                    <a:pt x="237053" y="95114"/>
                    <a:pt x="238175" y="92869"/>
                  </a:cubicBezTo>
                  <a:lnTo>
                    <a:pt x="242937" y="83344"/>
                  </a:lnTo>
                  <a:cubicBezTo>
                    <a:pt x="241424" y="79560"/>
                    <a:pt x="235794" y="67038"/>
                    <a:pt x="235794" y="61912"/>
                  </a:cubicBezTo>
                  <a:cubicBezTo>
                    <a:pt x="235794" y="57084"/>
                    <a:pt x="236648" y="52205"/>
                    <a:pt x="238175" y="47625"/>
                  </a:cubicBezTo>
                  <a:cubicBezTo>
                    <a:pt x="239080" y="44910"/>
                    <a:pt x="241657" y="43041"/>
                    <a:pt x="242937" y="40481"/>
                  </a:cubicBezTo>
                  <a:cubicBezTo>
                    <a:pt x="244060" y="38236"/>
                    <a:pt x="244525" y="35718"/>
                    <a:pt x="245319" y="33337"/>
                  </a:cubicBezTo>
                  <a:cubicBezTo>
                    <a:pt x="242144" y="28575"/>
                    <a:pt x="241224" y="20860"/>
                    <a:pt x="235794" y="19050"/>
                  </a:cubicBezTo>
                  <a:cubicBezTo>
                    <a:pt x="233413" y="18256"/>
                    <a:pt x="230957" y="17658"/>
                    <a:pt x="228650" y="16669"/>
                  </a:cubicBezTo>
                  <a:cubicBezTo>
                    <a:pt x="225387" y="15271"/>
                    <a:pt x="222493" y="13029"/>
                    <a:pt x="219125" y="11906"/>
                  </a:cubicBezTo>
                  <a:cubicBezTo>
                    <a:pt x="215285" y="10626"/>
                    <a:pt x="211145" y="10507"/>
                    <a:pt x="207219" y="9525"/>
                  </a:cubicBezTo>
                  <a:cubicBezTo>
                    <a:pt x="204784" y="8916"/>
                    <a:pt x="202425" y="8025"/>
                    <a:pt x="200075" y="7144"/>
                  </a:cubicBezTo>
                  <a:cubicBezTo>
                    <a:pt x="196073" y="5643"/>
                    <a:pt x="192400" y="2986"/>
                    <a:pt x="188169" y="2381"/>
                  </a:cubicBezTo>
                  <a:cubicBezTo>
                    <a:pt x="175572" y="581"/>
                    <a:pt x="162769" y="794"/>
                    <a:pt x="150069" y="0"/>
                  </a:cubicBezTo>
                  <a:cubicBezTo>
                    <a:pt x="139750" y="794"/>
                    <a:pt x="129398" y="1238"/>
                    <a:pt x="119112" y="2381"/>
                  </a:cubicBezTo>
                  <a:cubicBezTo>
                    <a:pt x="115089" y="2828"/>
                    <a:pt x="111238" y="4411"/>
                    <a:pt x="107206" y="4762"/>
                  </a:cubicBezTo>
                  <a:cubicBezTo>
                    <a:pt x="92950" y="6002"/>
                    <a:pt x="78631" y="6350"/>
                    <a:pt x="64344" y="7144"/>
                  </a:cubicBezTo>
                  <a:cubicBezTo>
                    <a:pt x="61169" y="7938"/>
                    <a:pt x="57827" y="8236"/>
                    <a:pt x="54819" y="9525"/>
                  </a:cubicBezTo>
                  <a:cubicBezTo>
                    <a:pt x="46533" y="13076"/>
                    <a:pt x="49559" y="15666"/>
                    <a:pt x="40531" y="16669"/>
                  </a:cubicBezTo>
                  <a:cubicBezTo>
                    <a:pt x="35798" y="17195"/>
                    <a:pt x="10765" y="14684"/>
                    <a:pt x="4812" y="14287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7091305" y="2264569"/>
              <a:ext cx="190596" cy="173831"/>
            </a:xfrm>
            <a:custGeom>
              <a:avLst/>
              <a:gdLst>
                <a:gd name="connsiteX0" fmla="*/ 7201 w 190596"/>
                <a:gd name="connsiteY0" fmla="*/ 0 h 173831"/>
                <a:gd name="connsiteX1" fmla="*/ 7201 w 190596"/>
                <a:gd name="connsiteY1" fmla="*/ 0 h 173831"/>
                <a:gd name="connsiteX2" fmla="*/ 33395 w 190596"/>
                <a:gd name="connsiteY2" fmla="*/ 4762 h 173831"/>
                <a:gd name="connsiteX3" fmla="*/ 66733 w 190596"/>
                <a:gd name="connsiteY3" fmla="*/ 9525 h 173831"/>
                <a:gd name="connsiteX4" fmla="*/ 138170 w 190596"/>
                <a:gd name="connsiteY4" fmla="*/ 7144 h 173831"/>
                <a:gd name="connsiteX5" fmla="*/ 152458 w 190596"/>
                <a:gd name="connsiteY5" fmla="*/ 2381 h 173831"/>
                <a:gd name="connsiteX6" fmla="*/ 159601 w 190596"/>
                <a:gd name="connsiteY6" fmla="*/ 0 h 173831"/>
                <a:gd name="connsiteX7" fmla="*/ 166745 w 190596"/>
                <a:gd name="connsiteY7" fmla="*/ 4762 h 173831"/>
                <a:gd name="connsiteX8" fmla="*/ 185795 w 190596"/>
                <a:gd name="connsiteY8" fmla="*/ 23812 h 173831"/>
                <a:gd name="connsiteX9" fmla="*/ 188176 w 190596"/>
                <a:gd name="connsiteY9" fmla="*/ 50006 h 173831"/>
                <a:gd name="connsiteX10" fmla="*/ 178651 w 190596"/>
                <a:gd name="connsiteY10" fmla="*/ 133350 h 173831"/>
                <a:gd name="connsiteX11" fmla="*/ 173889 w 190596"/>
                <a:gd name="connsiteY11" fmla="*/ 140494 h 173831"/>
                <a:gd name="connsiteX12" fmla="*/ 164364 w 190596"/>
                <a:gd name="connsiteY12" fmla="*/ 142875 h 173831"/>
                <a:gd name="connsiteX13" fmla="*/ 152458 w 190596"/>
                <a:gd name="connsiteY13" fmla="*/ 147637 h 173831"/>
                <a:gd name="connsiteX14" fmla="*/ 131026 w 190596"/>
                <a:gd name="connsiteY14" fmla="*/ 154781 h 173831"/>
                <a:gd name="connsiteX15" fmla="*/ 109595 w 190596"/>
                <a:gd name="connsiteY15" fmla="*/ 164306 h 173831"/>
                <a:gd name="connsiteX16" fmla="*/ 92926 w 190596"/>
                <a:gd name="connsiteY16" fmla="*/ 173831 h 173831"/>
                <a:gd name="connsiteX17" fmla="*/ 42920 w 190596"/>
                <a:gd name="connsiteY17" fmla="*/ 169069 h 173831"/>
                <a:gd name="connsiteX18" fmla="*/ 35776 w 190596"/>
                <a:gd name="connsiteY18" fmla="*/ 166687 h 173831"/>
                <a:gd name="connsiteX19" fmla="*/ 28633 w 190596"/>
                <a:gd name="connsiteY19" fmla="*/ 161925 h 173831"/>
                <a:gd name="connsiteX20" fmla="*/ 11964 w 190596"/>
                <a:gd name="connsiteY20" fmla="*/ 157162 h 173831"/>
                <a:gd name="connsiteX21" fmla="*/ 4820 w 190596"/>
                <a:gd name="connsiteY21" fmla="*/ 152400 h 173831"/>
                <a:gd name="connsiteX22" fmla="*/ 58 w 190596"/>
                <a:gd name="connsiteY22" fmla="*/ 145256 h 173831"/>
                <a:gd name="connsiteX23" fmla="*/ 2439 w 190596"/>
                <a:gd name="connsiteY23" fmla="*/ 135731 h 173831"/>
                <a:gd name="connsiteX24" fmla="*/ 4820 w 190596"/>
                <a:gd name="connsiteY24" fmla="*/ 107156 h 173831"/>
                <a:gd name="connsiteX25" fmla="*/ 11964 w 190596"/>
                <a:gd name="connsiteY25" fmla="*/ 78581 h 173831"/>
                <a:gd name="connsiteX26" fmla="*/ 14345 w 190596"/>
                <a:gd name="connsiteY26" fmla="*/ 71437 h 173831"/>
                <a:gd name="connsiteX27" fmla="*/ 19108 w 190596"/>
                <a:gd name="connsiteY27" fmla="*/ 61912 h 173831"/>
                <a:gd name="connsiteX28" fmla="*/ 16726 w 190596"/>
                <a:gd name="connsiteY28" fmla="*/ 54769 h 173831"/>
                <a:gd name="connsiteX29" fmla="*/ 14345 w 190596"/>
                <a:gd name="connsiteY29" fmla="*/ 40481 h 173831"/>
                <a:gd name="connsiteX30" fmla="*/ 4820 w 190596"/>
                <a:gd name="connsiteY30" fmla="*/ 38100 h 173831"/>
                <a:gd name="connsiteX31" fmla="*/ 7201 w 190596"/>
                <a:gd name="connsiteY31" fmla="*/ 26194 h 173831"/>
                <a:gd name="connsiteX32" fmla="*/ 9583 w 190596"/>
                <a:gd name="connsiteY32" fmla="*/ 16669 h 173831"/>
                <a:gd name="connsiteX33" fmla="*/ 16726 w 190596"/>
                <a:gd name="connsiteY33" fmla="*/ 14287 h 173831"/>
                <a:gd name="connsiteX34" fmla="*/ 7201 w 190596"/>
                <a:gd name="connsiteY34" fmla="*/ 0 h 17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0596" h="173831">
                  <a:moveTo>
                    <a:pt x="7201" y="0"/>
                  </a:moveTo>
                  <a:lnTo>
                    <a:pt x="7201" y="0"/>
                  </a:lnTo>
                  <a:cubicBezTo>
                    <a:pt x="15932" y="1587"/>
                    <a:pt x="24619" y="3446"/>
                    <a:pt x="33395" y="4762"/>
                  </a:cubicBezTo>
                  <a:cubicBezTo>
                    <a:pt x="78646" y="11550"/>
                    <a:pt x="36630" y="3505"/>
                    <a:pt x="66733" y="9525"/>
                  </a:cubicBezTo>
                  <a:cubicBezTo>
                    <a:pt x="90545" y="8731"/>
                    <a:pt x="114427" y="9123"/>
                    <a:pt x="138170" y="7144"/>
                  </a:cubicBezTo>
                  <a:cubicBezTo>
                    <a:pt x="143173" y="6727"/>
                    <a:pt x="147695" y="3969"/>
                    <a:pt x="152458" y="2381"/>
                  </a:cubicBezTo>
                  <a:lnTo>
                    <a:pt x="159601" y="0"/>
                  </a:lnTo>
                  <a:cubicBezTo>
                    <a:pt x="161982" y="1587"/>
                    <a:pt x="164627" y="2837"/>
                    <a:pt x="166745" y="4762"/>
                  </a:cubicBezTo>
                  <a:cubicBezTo>
                    <a:pt x="173390" y="10803"/>
                    <a:pt x="185795" y="23812"/>
                    <a:pt x="185795" y="23812"/>
                  </a:cubicBezTo>
                  <a:cubicBezTo>
                    <a:pt x="192977" y="45358"/>
                    <a:pt x="190624" y="30421"/>
                    <a:pt x="188176" y="50006"/>
                  </a:cubicBezTo>
                  <a:cubicBezTo>
                    <a:pt x="184708" y="77752"/>
                    <a:pt x="194160" y="110083"/>
                    <a:pt x="178651" y="133350"/>
                  </a:cubicBezTo>
                  <a:cubicBezTo>
                    <a:pt x="177064" y="135731"/>
                    <a:pt x="176270" y="138906"/>
                    <a:pt x="173889" y="140494"/>
                  </a:cubicBezTo>
                  <a:cubicBezTo>
                    <a:pt x="171166" y="142309"/>
                    <a:pt x="167469" y="141840"/>
                    <a:pt x="164364" y="142875"/>
                  </a:cubicBezTo>
                  <a:cubicBezTo>
                    <a:pt x="160309" y="144227"/>
                    <a:pt x="156483" y="146199"/>
                    <a:pt x="152458" y="147637"/>
                  </a:cubicBezTo>
                  <a:cubicBezTo>
                    <a:pt x="145366" y="150170"/>
                    <a:pt x="131026" y="154781"/>
                    <a:pt x="131026" y="154781"/>
                  </a:cubicBezTo>
                  <a:cubicBezTo>
                    <a:pt x="110013" y="168793"/>
                    <a:pt x="143602" y="147301"/>
                    <a:pt x="109595" y="164306"/>
                  </a:cubicBezTo>
                  <a:cubicBezTo>
                    <a:pt x="97510" y="170349"/>
                    <a:pt x="103024" y="167100"/>
                    <a:pt x="92926" y="173831"/>
                  </a:cubicBezTo>
                  <a:cubicBezTo>
                    <a:pt x="71244" y="172476"/>
                    <a:pt x="60797" y="173539"/>
                    <a:pt x="42920" y="169069"/>
                  </a:cubicBezTo>
                  <a:cubicBezTo>
                    <a:pt x="40485" y="168460"/>
                    <a:pt x="38021" y="167810"/>
                    <a:pt x="35776" y="166687"/>
                  </a:cubicBezTo>
                  <a:cubicBezTo>
                    <a:pt x="33217" y="165407"/>
                    <a:pt x="31263" y="163052"/>
                    <a:pt x="28633" y="161925"/>
                  </a:cubicBezTo>
                  <a:cubicBezTo>
                    <a:pt x="17931" y="157339"/>
                    <a:pt x="21247" y="161804"/>
                    <a:pt x="11964" y="157162"/>
                  </a:cubicBezTo>
                  <a:cubicBezTo>
                    <a:pt x="9404" y="155882"/>
                    <a:pt x="7201" y="153987"/>
                    <a:pt x="4820" y="152400"/>
                  </a:cubicBezTo>
                  <a:cubicBezTo>
                    <a:pt x="3233" y="150019"/>
                    <a:pt x="463" y="148089"/>
                    <a:pt x="58" y="145256"/>
                  </a:cubicBezTo>
                  <a:cubicBezTo>
                    <a:pt x="-405" y="142016"/>
                    <a:pt x="2033" y="138978"/>
                    <a:pt x="2439" y="135731"/>
                  </a:cubicBezTo>
                  <a:cubicBezTo>
                    <a:pt x="3624" y="126247"/>
                    <a:pt x="3914" y="116671"/>
                    <a:pt x="4820" y="107156"/>
                  </a:cubicBezTo>
                  <a:cubicBezTo>
                    <a:pt x="7068" y="83555"/>
                    <a:pt x="3393" y="91437"/>
                    <a:pt x="11964" y="78581"/>
                  </a:cubicBezTo>
                  <a:cubicBezTo>
                    <a:pt x="12758" y="76200"/>
                    <a:pt x="13356" y="73744"/>
                    <a:pt x="14345" y="71437"/>
                  </a:cubicBezTo>
                  <a:cubicBezTo>
                    <a:pt x="15743" y="68174"/>
                    <a:pt x="18606" y="65426"/>
                    <a:pt x="19108" y="61912"/>
                  </a:cubicBezTo>
                  <a:cubicBezTo>
                    <a:pt x="19463" y="59427"/>
                    <a:pt x="17520" y="57150"/>
                    <a:pt x="16726" y="54769"/>
                  </a:cubicBezTo>
                  <a:cubicBezTo>
                    <a:pt x="15932" y="50006"/>
                    <a:pt x="17151" y="44410"/>
                    <a:pt x="14345" y="40481"/>
                  </a:cubicBezTo>
                  <a:cubicBezTo>
                    <a:pt x="12443" y="37818"/>
                    <a:pt x="6284" y="41027"/>
                    <a:pt x="4820" y="38100"/>
                  </a:cubicBezTo>
                  <a:cubicBezTo>
                    <a:pt x="3010" y="34480"/>
                    <a:pt x="6323" y="30145"/>
                    <a:pt x="7201" y="26194"/>
                  </a:cubicBezTo>
                  <a:cubicBezTo>
                    <a:pt x="7911" y="22999"/>
                    <a:pt x="7539" y="19225"/>
                    <a:pt x="9583" y="16669"/>
                  </a:cubicBezTo>
                  <a:cubicBezTo>
                    <a:pt x="11151" y="14709"/>
                    <a:pt x="14345" y="15081"/>
                    <a:pt x="16726" y="14287"/>
                  </a:cubicBezTo>
                  <a:cubicBezTo>
                    <a:pt x="13843" y="5638"/>
                    <a:pt x="8789" y="2381"/>
                    <a:pt x="7201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6993731" y="2409825"/>
              <a:ext cx="209550" cy="211931"/>
            </a:xfrm>
            <a:custGeom>
              <a:avLst/>
              <a:gdLst>
                <a:gd name="connsiteX0" fmla="*/ 0 w 209550"/>
                <a:gd name="connsiteY0" fmla="*/ 0 h 211931"/>
                <a:gd name="connsiteX1" fmla="*/ 0 w 209550"/>
                <a:gd name="connsiteY1" fmla="*/ 0 h 211931"/>
                <a:gd name="connsiteX2" fmla="*/ 33338 w 209550"/>
                <a:gd name="connsiteY2" fmla="*/ 7144 h 211931"/>
                <a:gd name="connsiteX3" fmla="*/ 38100 w 209550"/>
                <a:gd name="connsiteY3" fmla="*/ 14288 h 211931"/>
                <a:gd name="connsiteX4" fmla="*/ 52388 w 209550"/>
                <a:gd name="connsiteY4" fmla="*/ 19050 h 211931"/>
                <a:gd name="connsiteX5" fmla="*/ 61913 w 209550"/>
                <a:gd name="connsiteY5" fmla="*/ 14288 h 211931"/>
                <a:gd name="connsiteX6" fmla="*/ 69057 w 209550"/>
                <a:gd name="connsiteY6" fmla="*/ 11906 h 211931"/>
                <a:gd name="connsiteX7" fmla="*/ 76200 w 209550"/>
                <a:gd name="connsiteY7" fmla="*/ 2381 h 211931"/>
                <a:gd name="connsiteX8" fmla="*/ 90488 w 209550"/>
                <a:gd name="connsiteY8" fmla="*/ 4763 h 211931"/>
                <a:gd name="connsiteX9" fmla="*/ 104775 w 209550"/>
                <a:gd name="connsiteY9" fmla="*/ 26194 h 211931"/>
                <a:gd name="connsiteX10" fmla="*/ 109538 w 209550"/>
                <a:gd name="connsiteY10" fmla="*/ 33338 h 211931"/>
                <a:gd name="connsiteX11" fmla="*/ 164307 w 209550"/>
                <a:gd name="connsiteY11" fmla="*/ 40481 h 211931"/>
                <a:gd name="connsiteX12" fmla="*/ 195263 w 209550"/>
                <a:gd name="connsiteY12" fmla="*/ 42863 h 211931"/>
                <a:gd name="connsiteX13" fmla="*/ 202407 w 209550"/>
                <a:gd name="connsiteY13" fmla="*/ 47625 h 211931"/>
                <a:gd name="connsiteX14" fmla="*/ 204788 w 209550"/>
                <a:gd name="connsiteY14" fmla="*/ 76200 h 211931"/>
                <a:gd name="connsiteX15" fmla="*/ 209550 w 209550"/>
                <a:gd name="connsiteY15" fmla="*/ 83344 h 211931"/>
                <a:gd name="connsiteX16" fmla="*/ 197644 w 209550"/>
                <a:gd name="connsiteY16" fmla="*/ 102394 h 211931"/>
                <a:gd name="connsiteX17" fmla="*/ 192882 w 209550"/>
                <a:gd name="connsiteY17" fmla="*/ 109538 h 211931"/>
                <a:gd name="connsiteX18" fmla="*/ 190500 w 209550"/>
                <a:gd name="connsiteY18" fmla="*/ 116681 h 211931"/>
                <a:gd name="connsiteX19" fmla="*/ 180975 w 209550"/>
                <a:gd name="connsiteY19" fmla="*/ 123825 h 211931"/>
                <a:gd name="connsiteX20" fmla="*/ 173832 w 209550"/>
                <a:gd name="connsiteY20" fmla="*/ 130969 h 211931"/>
                <a:gd name="connsiteX21" fmla="*/ 171450 w 209550"/>
                <a:gd name="connsiteY21" fmla="*/ 138113 h 211931"/>
                <a:gd name="connsiteX22" fmla="*/ 166688 w 209550"/>
                <a:gd name="connsiteY22" fmla="*/ 157163 h 211931"/>
                <a:gd name="connsiteX23" fmla="*/ 164307 w 209550"/>
                <a:gd name="connsiteY23" fmla="*/ 178594 h 211931"/>
                <a:gd name="connsiteX24" fmla="*/ 157163 w 209550"/>
                <a:gd name="connsiteY24" fmla="*/ 195263 h 211931"/>
                <a:gd name="connsiteX25" fmla="*/ 150019 w 209550"/>
                <a:gd name="connsiteY25" fmla="*/ 209550 h 211931"/>
                <a:gd name="connsiteX26" fmla="*/ 135732 w 209550"/>
                <a:gd name="connsiteY26" fmla="*/ 211931 h 211931"/>
                <a:gd name="connsiteX27" fmla="*/ 73819 w 209550"/>
                <a:gd name="connsiteY27" fmla="*/ 207169 h 211931"/>
                <a:gd name="connsiteX28" fmla="*/ 66675 w 209550"/>
                <a:gd name="connsiteY28" fmla="*/ 204788 h 211931"/>
                <a:gd name="connsiteX29" fmla="*/ 52388 w 209550"/>
                <a:gd name="connsiteY29" fmla="*/ 202406 h 211931"/>
                <a:gd name="connsiteX30" fmla="*/ 45244 w 209550"/>
                <a:gd name="connsiteY30" fmla="*/ 200025 h 211931"/>
                <a:gd name="connsiteX31" fmla="*/ 35719 w 209550"/>
                <a:gd name="connsiteY31" fmla="*/ 197644 h 211931"/>
                <a:gd name="connsiteX32" fmla="*/ 28575 w 209550"/>
                <a:gd name="connsiteY32" fmla="*/ 188119 h 211931"/>
                <a:gd name="connsiteX33" fmla="*/ 14288 w 209550"/>
                <a:gd name="connsiteY33" fmla="*/ 173831 h 211931"/>
                <a:gd name="connsiteX34" fmla="*/ 19050 w 209550"/>
                <a:gd name="connsiteY34" fmla="*/ 47625 h 211931"/>
                <a:gd name="connsiteX35" fmla="*/ 16669 w 209550"/>
                <a:gd name="connsiteY35" fmla="*/ 30956 h 211931"/>
                <a:gd name="connsiteX36" fmla="*/ 11907 w 209550"/>
                <a:gd name="connsiteY36" fmla="*/ 23813 h 211931"/>
                <a:gd name="connsiteX37" fmla="*/ 0 w 209550"/>
                <a:gd name="connsiteY37" fmla="*/ 0 h 211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9550" h="211931">
                  <a:moveTo>
                    <a:pt x="0" y="0"/>
                  </a:moveTo>
                  <a:lnTo>
                    <a:pt x="0" y="0"/>
                  </a:lnTo>
                  <a:cubicBezTo>
                    <a:pt x="12827" y="1166"/>
                    <a:pt x="24194" y="-2001"/>
                    <a:pt x="33338" y="7144"/>
                  </a:cubicBezTo>
                  <a:cubicBezTo>
                    <a:pt x="35362" y="9168"/>
                    <a:pt x="35673" y="12771"/>
                    <a:pt x="38100" y="14288"/>
                  </a:cubicBezTo>
                  <a:cubicBezTo>
                    <a:pt x="42357" y="16949"/>
                    <a:pt x="52388" y="19050"/>
                    <a:pt x="52388" y="19050"/>
                  </a:cubicBezTo>
                  <a:cubicBezTo>
                    <a:pt x="55563" y="17463"/>
                    <a:pt x="58650" y="15686"/>
                    <a:pt x="61913" y="14288"/>
                  </a:cubicBezTo>
                  <a:cubicBezTo>
                    <a:pt x="64220" y="13299"/>
                    <a:pt x="67129" y="13513"/>
                    <a:pt x="69057" y="11906"/>
                  </a:cubicBezTo>
                  <a:cubicBezTo>
                    <a:pt x="72106" y="9365"/>
                    <a:pt x="73819" y="5556"/>
                    <a:pt x="76200" y="2381"/>
                  </a:cubicBezTo>
                  <a:cubicBezTo>
                    <a:pt x="80963" y="3175"/>
                    <a:pt x="86532" y="1994"/>
                    <a:pt x="90488" y="4763"/>
                  </a:cubicBezTo>
                  <a:cubicBezTo>
                    <a:pt x="90493" y="4766"/>
                    <a:pt x="102392" y="22620"/>
                    <a:pt x="104775" y="26194"/>
                  </a:cubicBezTo>
                  <a:cubicBezTo>
                    <a:pt x="106363" y="28575"/>
                    <a:pt x="106823" y="32433"/>
                    <a:pt x="109538" y="33338"/>
                  </a:cubicBezTo>
                  <a:cubicBezTo>
                    <a:pt x="131109" y="40527"/>
                    <a:pt x="118690" y="36971"/>
                    <a:pt x="164307" y="40481"/>
                  </a:cubicBezTo>
                  <a:lnTo>
                    <a:pt x="195263" y="42863"/>
                  </a:lnTo>
                  <a:cubicBezTo>
                    <a:pt x="197644" y="44450"/>
                    <a:pt x="200383" y="45601"/>
                    <a:pt x="202407" y="47625"/>
                  </a:cubicBezTo>
                  <a:cubicBezTo>
                    <a:pt x="211593" y="56811"/>
                    <a:pt x="206386" y="61816"/>
                    <a:pt x="204788" y="76200"/>
                  </a:cubicBezTo>
                  <a:cubicBezTo>
                    <a:pt x="206375" y="78581"/>
                    <a:pt x="209550" y="80482"/>
                    <a:pt x="209550" y="83344"/>
                  </a:cubicBezTo>
                  <a:cubicBezTo>
                    <a:pt x="209550" y="96568"/>
                    <a:pt x="205734" y="97000"/>
                    <a:pt x="197644" y="102394"/>
                  </a:cubicBezTo>
                  <a:cubicBezTo>
                    <a:pt x="196057" y="104775"/>
                    <a:pt x="194162" y="106978"/>
                    <a:pt x="192882" y="109538"/>
                  </a:cubicBezTo>
                  <a:cubicBezTo>
                    <a:pt x="191759" y="111783"/>
                    <a:pt x="192107" y="114753"/>
                    <a:pt x="190500" y="116681"/>
                  </a:cubicBezTo>
                  <a:cubicBezTo>
                    <a:pt x="187959" y="119730"/>
                    <a:pt x="183988" y="121242"/>
                    <a:pt x="180975" y="123825"/>
                  </a:cubicBezTo>
                  <a:cubicBezTo>
                    <a:pt x="178418" y="126017"/>
                    <a:pt x="176213" y="128588"/>
                    <a:pt x="173832" y="130969"/>
                  </a:cubicBezTo>
                  <a:cubicBezTo>
                    <a:pt x="173038" y="133350"/>
                    <a:pt x="172110" y="135691"/>
                    <a:pt x="171450" y="138113"/>
                  </a:cubicBezTo>
                  <a:cubicBezTo>
                    <a:pt x="169728" y="144428"/>
                    <a:pt x="166688" y="157163"/>
                    <a:pt x="166688" y="157163"/>
                  </a:cubicBezTo>
                  <a:cubicBezTo>
                    <a:pt x="165894" y="164307"/>
                    <a:pt x="165489" y="171504"/>
                    <a:pt x="164307" y="178594"/>
                  </a:cubicBezTo>
                  <a:cubicBezTo>
                    <a:pt x="163292" y="184682"/>
                    <a:pt x="159526" y="189748"/>
                    <a:pt x="157163" y="195263"/>
                  </a:cubicBezTo>
                  <a:cubicBezTo>
                    <a:pt x="155626" y="198850"/>
                    <a:pt x="154180" y="207470"/>
                    <a:pt x="150019" y="209550"/>
                  </a:cubicBezTo>
                  <a:cubicBezTo>
                    <a:pt x="145701" y="211709"/>
                    <a:pt x="140494" y="211137"/>
                    <a:pt x="135732" y="211931"/>
                  </a:cubicBezTo>
                  <a:cubicBezTo>
                    <a:pt x="115094" y="210344"/>
                    <a:pt x="94408" y="209299"/>
                    <a:pt x="73819" y="207169"/>
                  </a:cubicBezTo>
                  <a:cubicBezTo>
                    <a:pt x="71322" y="206911"/>
                    <a:pt x="69125" y="205333"/>
                    <a:pt x="66675" y="204788"/>
                  </a:cubicBezTo>
                  <a:cubicBezTo>
                    <a:pt x="61962" y="203741"/>
                    <a:pt x="57101" y="203453"/>
                    <a:pt x="52388" y="202406"/>
                  </a:cubicBezTo>
                  <a:cubicBezTo>
                    <a:pt x="49938" y="201861"/>
                    <a:pt x="47658" y="200715"/>
                    <a:pt x="45244" y="200025"/>
                  </a:cubicBezTo>
                  <a:cubicBezTo>
                    <a:pt x="42097" y="199126"/>
                    <a:pt x="38894" y="198438"/>
                    <a:pt x="35719" y="197644"/>
                  </a:cubicBezTo>
                  <a:cubicBezTo>
                    <a:pt x="33338" y="194469"/>
                    <a:pt x="31230" y="191069"/>
                    <a:pt x="28575" y="188119"/>
                  </a:cubicBezTo>
                  <a:cubicBezTo>
                    <a:pt x="24069" y="183113"/>
                    <a:pt x="14288" y="173831"/>
                    <a:pt x="14288" y="173831"/>
                  </a:cubicBezTo>
                  <a:cubicBezTo>
                    <a:pt x="20648" y="122945"/>
                    <a:pt x="19050" y="140991"/>
                    <a:pt x="19050" y="47625"/>
                  </a:cubicBezTo>
                  <a:cubicBezTo>
                    <a:pt x="19050" y="42012"/>
                    <a:pt x="18282" y="36332"/>
                    <a:pt x="16669" y="30956"/>
                  </a:cubicBezTo>
                  <a:cubicBezTo>
                    <a:pt x="15847" y="28215"/>
                    <a:pt x="13379" y="26267"/>
                    <a:pt x="11907" y="23813"/>
                  </a:cubicBezTo>
                  <a:cubicBezTo>
                    <a:pt x="10994" y="22291"/>
                    <a:pt x="1984" y="3969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6898481" y="2464594"/>
              <a:ext cx="158067" cy="271648"/>
            </a:xfrm>
            <a:custGeom>
              <a:avLst/>
              <a:gdLst>
                <a:gd name="connsiteX0" fmla="*/ 104775 w 158067"/>
                <a:gd name="connsiteY0" fmla="*/ 0 h 271648"/>
                <a:gd name="connsiteX1" fmla="*/ 104775 w 158067"/>
                <a:gd name="connsiteY1" fmla="*/ 0 h 271648"/>
                <a:gd name="connsiteX2" fmla="*/ 80963 w 158067"/>
                <a:gd name="connsiteY2" fmla="*/ 16669 h 271648"/>
                <a:gd name="connsiteX3" fmla="*/ 73819 w 158067"/>
                <a:gd name="connsiteY3" fmla="*/ 42862 h 271648"/>
                <a:gd name="connsiteX4" fmla="*/ 66675 w 158067"/>
                <a:gd name="connsiteY4" fmla="*/ 69056 h 271648"/>
                <a:gd name="connsiteX5" fmla="*/ 57150 w 158067"/>
                <a:gd name="connsiteY5" fmla="*/ 88106 h 271648"/>
                <a:gd name="connsiteX6" fmla="*/ 47625 w 158067"/>
                <a:gd name="connsiteY6" fmla="*/ 97631 h 271648"/>
                <a:gd name="connsiteX7" fmla="*/ 38100 w 158067"/>
                <a:gd name="connsiteY7" fmla="*/ 107156 h 271648"/>
                <a:gd name="connsiteX8" fmla="*/ 30957 w 158067"/>
                <a:gd name="connsiteY8" fmla="*/ 111919 h 271648"/>
                <a:gd name="connsiteX9" fmla="*/ 26194 w 158067"/>
                <a:gd name="connsiteY9" fmla="*/ 133350 h 271648"/>
                <a:gd name="connsiteX10" fmla="*/ 21432 w 158067"/>
                <a:gd name="connsiteY10" fmla="*/ 140494 h 271648"/>
                <a:gd name="connsiteX11" fmla="*/ 14288 w 158067"/>
                <a:gd name="connsiteY11" fmla="*/ 164306 h 271648"/>
                <a:gd name="connsiteX12" fmla="*/ 9525 w 158067"/>
                <a:gd name="connsiteY12" fmla="*/ 178594 h 271648"/>
                <a:gd name="connsiteX13" fmla="*/ 0 w 158067"/>
                <a:gd name="connsiteY13" fmla="*/ 192881 h 271648"/>
                <a:gd name="connsiteX14" fmla="*/ 2382 w 158067"/>
                <a:gd name="connsiteY14" fmla="*/ 235744 h 271648"/>
                <a:gd name="connsiteX15" fmla="*/ 7144 w 158067"/>
                <a:gd name="connsiteY15" fmla="*/ 242887 h 271648"/>
                <a:gd name="connsiteX16" fmla="*/ 21432 w 158067"/>
                <a:gd name="connsiteY16" fmla="*/ 252412 h 271648"/>
                <a:gd name="connsiteX17" fmla="*/ 30957 w 158067"/>
                <a:gd name="connsiteY17" fmla="*/ 257175 h 271648"/>
                <a:gd name="connsiteX18" fmla="*/ 47625 w 158067"/>
                <a:gd name="connsiteY18" fmla="*/ 269081 h 271648"/>
                <a:gd name="connsiteX19" fmla="*/ 57150 w 158067"/>
                <a:gd name="connsiteY19" fmla="*/ 271462 h 271648"/>
                <a:gd name="connsiteX20" fmla="*/ 121444 w 158067"/>
                <a:gd name="connsiteY20" fmla="*/ 269081 h 271648"/>
                <a:gd name="connsiteX21" fmla="*/ 135732 w 158067"/>
                <a:gd name="connsiteY21" fmla="*/ 254794 h 271648"/>
                <a:gd name="connsiteX22" fmla="*/ 154782 w 158067"/>
                <a:gd name="connsiteY22" fmla="*/ 252412 h 271648"/>
                <a:gd name="connsiteX23" fmla="*/ 154782 w 158067"/>
                <a:gd name="connsiteY23" fmla="*/ 216694 h 271648"/>
                <a:gd name="connsiteX24" fmla="*/ 152400 w 158067"/>
                <a:gd name="connsiteY24" fmla="*/ 207169 h 271648"/>
                <a:gd name="connsiteX25" fmla="*/ 145257 w 158067"/>
                <a:gd name="connsiteY25" fmla="*/ 192881 h 271648"/>
                <a:gd name="connsiteX26" fmla="*/ 140494 w 158067"/>
                <a:gd name="connsiteY26" fmla="*/ 169069 h 271648"/>
                <a:gd name="connsiteX27" fmla="*/ 138113 w 158067"/>
                <a:gd name="connsiteY27" fmla="*/ 161925 h 271648"/>
                <a:gd name="connsiteX28" fmla="*/ 128588 w 158067"/>
                <a:gd name="connsiteY28" fmla="*/ 147637 h 271648"/>
                <a:gd name="connsiteX29" fmla="*/ 126207 w 158067"/>
                <a:gd name="connsiteY29" fmla="*/ 140494 h 271648"/>
                <a:gd name="connsiteX30" fmla="*/ 116682 w 158067"/>
                <a:gd name="connsiteY30" fmla="*/ 126206 h 271648"/>
                <a:gd name="connsiteX31" fmla="*/ 114300 w 158067"/>
                <a:gd name="connsiteY31" fmla="*/ 116681 h 271648"/>
                <a:gd name="connsiteX32" fmla="*/ 109538 w 158067"/>
                <a:gd name="connsiteY32" fmla="*/ 109537 h 271648"/>
                <a:gd name="connsiteX33" fmla="*/ 104775 w 158067"/>
                <a:gd name="connsiteY33" fmla="*/ 100012 h 271648"/>
                <a:gd name="connsiteX34" fmla="*/ 97632 w 158067"/>
                <a:gd name="connsiteY34" fmla="*/ 83344 h 271648"/>
                <a:gd name="connsiteX35" fmla="*/ 90488 w 158067"/>
                <a:gd name="connsiteY35" fmla="*/ 78581 h 271648"/>
                <a:gd name="connsiteX36" fmla="*/ 95250 w 158067"/>
                <a:gd name="connsiteY36" fmla="*/ 33337 h 271648"/>
                <a:gd name="connsiteX37" fmla="*/ 97632 w 158067"/>
                <a:gd name="connsiteY37" fmla="*/ 19050 h 271648"/>
                <a:gd name="connsiteX38" fmla="*/ 104775 w 158067"/>
                <a:gd name="connsiteY38" fmla="*/ 0 h 27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8067" h="271648">
                  <a:moveTo>
                    <a:pt x="104775" y="0"/>
                  </a:moveTo>
                  <a:lnTo>
                    <a:pt x="104775" y="0"/>
                  </a:lnTo>
                  <a:cubicBezTo>
                    <a:pt x="96838" y="5556"/>
                    <a:pt x="84027" y="7477"/>
                    <a:pt x="80963" y="16669"/>
                  </a:cubicBezTo>
                  <a:cubicBezTo>
                    <a:pt x="70746" y="47317"/>
                    <a:pt x="80550" y="15939"/>
                    <a:pt x="73819" y="42862"/>
                  </a:cubicBezTo>
                  <a:cubicBezTo>
                    <a:pt x="71624" y="51642"/>
                    <a:pt x="68870" y="60276"/>
                    <a:pt x="66675" y="69056"/>
                  </a:cubicBezTo>
                  <a:cubicBezTo>
                    <a:pt x="62619" y="85279"/>
                    <a:pt x="68000" y="77256"/>
                    <a:pt x="57150" y="88106"/>
                  </a:cubicBezTo>
                  <a:cubicBezTo>
                    <a:pt x="50801" y="107157"/>
                    <a:pt x="60325" y="84931"/>
                    <a:pt x="47625" y="97631"/>
                  </a:cubicBezTo>
                  <a:cubicBezTo>
                    <a:pt x="34925" y="110331"/>
                    <a:pt x="57151" y="100807"/>
                    <a:pt x="38100" y="107156"/>
                  </a:cubicBezTo>
                  <a:cubicBezTo>
                    <a:pt x="35719" y="108744"/>
                    <a:pt x="32745" y="109684"/>
                    <a:pt x="30957" y="111919"/>
                  </a:cubicBezTo>
                  <a:cubicBezTo>
                    <a:pt x="28464" y="115035"/>
                    <a:pt x="26263" y="133144"/>
                    <a:pt x="26194" y="133350"/>
                  </a:cubicBezTo>
                  <a:cubicBezTo>
                    <a:pt x="25289" y="136065"/>
                    <a:pt x="23019" y="138113"/>
                    <a:pt x="21432" y="140494"/>
                  </a:cubicBezTo>
                  <a:cubicBezTo>
                    <a:pt x="17832" y="154890"/>
                    <a:pt x="20085" y="146913"/>
                    <a:pt x="14288" y="164306"/>
                  </a:cubicBezTo>
                  <a:cubicBezTo>
                    <a:pt x="14286" y="164311"/>
                    <a:pt x="9528" y="178590"/>
                    <a:pt x="9525" y="178594"/>
                  </a:cubicBezTo>
                  <a:lnTo>
                    <a:pt x="0" y="192881"/>
                  </a:lnTo>
                  <a:cubicBezTo>
                    <a:pt x="794" y="207169"/>
                    <a:pt x="358" y="221578"/>
                    <a:pt x="2382" y="235744"/>
                  </a:cubicBezTo>
                  <a:cubicBezTo>
                    <a:pt x="2787" y="238577"/>
                    <a:pt x="5312" y="240689"/>
                    <a:pt x="7144" y="242887"/>
                  </a:cubicBezTo>
                  <a:cubicBezTo>
                    <a:pt x="15464" y="252871"/>
                    <a:pt x="11539" y="248172"/>
                    <a:pt x="21432" y="252412"/>
                  </a:cubicBezTo>
                  <a:cubicBezTo>
                    <a:pt x="24695" y="253810"/>
                    <a:pt x="27947" y="255294"/>
                    <a:pt x="30957" y="257175"/>
                  </a:cubicBezTo>
                  <a:cubicBezTo>
                    <a:pt x="32730" y="258283"/>
                    <a:pt x="44419" y="267707"/>
                    <a:pt x="47625" y="269081"/>
                  </a:cubicBezTo>
                  <a:cubicBezTo>
                    <a:pt x="50633" y="270370"/>
                    <a:pt x="53975" y="270668"/>
                    <a:pt x="57150" y="271462"/>
                  </a:cubicBezTo>
                  <a:cubicBezTo>
                    <a:pt x="78581" y="270668"/>
                    <a:pt x="100465" y="273531"/>
                    <a:pt x="121444" y="269081"/>
                  </a:cubicBezTo>
                  <a:cubicBezTo>
                    <a:pt x="128033" y="267683"/>
                    <a:pt x="129049" y="255630"/>
                    <a:pt x="135732" y="254794"/>
                  </a:cubicBezTo>
                  <a:lnTo>
                    <a:pt x="154782" y="252412"/>
                  </a:lnTo>
                  <a:cubicBezTo>
                    <a:pt x="159938" y="236944"/>
                    <a:pt x="158314" y="244944"/>
                    <a:pt x="154782" y="216694"/>
                  </a:cubicBezTo>
                  <a:cubicBezTo>
                    <a:pt x="154376" y="213447"/>
                    <a:pt x="153689" y="210177"/>
                    <a:pt x="152400" y="207169"/>
                  </a:cubicBezTo>
                  <a:cubicBezTo>
                    <a:pt x="146179" y="192653"/>
                    <a:pt x="148602" y="207374"/>
                    <a:pt x="145257" y="192881"/>
                  </a:cubicBezTo>
                  <a:cubicBezTo>
                    <a:pt x="143437" y="184994"/>
                    <a:pt x="143053" y="176748"/>
                    <a:pt x="140494" y="169069"/>
                  </a:cubicBezTo>
                  <a:cubicBezTo>
                    <a:pt x="139700" y="166688"/>
                    <a:pt x="139332" y="164119"/>
                    <a:pt x="138113" y="161925"/>
                  </a:cubicBezTo>
                  <a:cubicBezTo>
                    <a:pt x="135333" y="156921"/>
                    <a:pt x="130398" y="153067"/>
                    <a:pt x="128588" y="147637"/>
                  </a:cubicBezTo>
                  <a:cubicBezTo>
                    <a:pt x="127794" y="145256"/>
                    <a:pt x="127426" y="142688"/>
                    <a:pt x="126207" y="140494"/>
                  </a:cubicBezTo>
                  <a:cubicBezTo>
                    <a:pt x="123427" y="135490"/>
                    <a:pt x="116682" y="126206"/>
                    <a:pt x="116682" y="126206"/>
                  </a:cubicBezTo>
                  <a:cubicBezTo>
                    <a:pt x="115888" y="123031"/>
                    <a:pt x="115589" y="119689"/>
                    <a:pt x="114300" y="116681"/>
                  </a:cubicBezTo>
                  <a:cubicBezTo>
                    <a:pt x="113173" y="114051"/>
                    <a:pt x="110958" y="112022"/>
                    <a:pt x="109538" y="109537"/>
                  </a:cubicBezTo>
                  <a:cubicBezTo>
                    <a:pt x="107777" y="106455"/>
                    <a:pt x="106173" y="103275"/>
                    <a:pt x="104775" y="100012"/>
                  </a:cubicBezTo>
                  <a:cubicBezTo>
                    <a:pt x="102148" y="93882"/>
                    <a:pt x="102277" y="88919"/>
                    <a:pt x="97632" y="83344"/>
                  </a:cubicBezTo>
                  <a:cubicBezTo>
                    <a:pt x="95800" y="81145"/>
                    <a:pt x="92869" y="80169"/>
                    <a:pt x="90488" y="78581"/>
                  </a:cubicBezTo>
                  <a:cubicBezTo>
                    <a:pt x="96733" y="34863"/>
                    <a:pt x="88125" y="97454"/>
                    <a:pt x="95250" y="33337"/>
                  </a:cubicBezTo>
                  <a:cubicBezTo>
                    <a:pt x="95783" y="28538"/>
                    <a:pt x="96585" y="23763"/>
                    <a:pt x="97632" y="19050"/>
                  </a:cubicBezTo>
                  <a:cubicBezTo>
                    <a:pt x="100264" y="7208"/>
                    <a:pt x="103585" y="3175"/>
                    <a:pt x="104775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7289006" y="2276475"/>
              <a:ext cx="169716" cy="169069"/>
            </a:xfrm>
            <a:custGeom>
              <a:avLst/>
              <a:gdLst>
                <a:gd name="connsiteX0" fmla="*/ 2382 w 169716"/>
                <a:gd name="connsiteY0" fmla="*/ 0 h 169069"/>
                <a:gd name="connsiteX1" fmla="*/ 2382 w 169716"/>
                <a:gd name="connsiteY1" fmla="*/ 0 h 169069"/>
                <a:gd name="connsiteX2" fmla="*/ 0 w 169716"/>
                <a:gd name="connsiteY2" fmla="*/ 57150 h 169069"/>
                <a:gd name="connsiteX3" fmla="*/ 2382 w 169716"/>
                <a:gd name="connsiteY3" fmla="*/ 66675 h 169069"/>
                <a:gd name="connsiteX4" fmla="*/ 7144 w 169716"/>
                <a:gd name="connsiteY4" fmla="*/ 111919 h 169069"/>
                <a:gd name="connsiteX5" fmla="*/ 19050 w 169716"/>
                <a:gd name="connsiteY5" fmla="*/ 128588 h 169069"/>
                <a:gd name="connsiteX6" fmla="*/ 28575 w 169716"/>
                <a:gd name="connsiteY6" fmla="*/ 142875 h 169069"/>
                <a:gd name="connsiteX7" fmla="*/ 38100 w 169716"/>
                <a:gd name="connsiteY7" fmla="*/ 147638 h 169069"/>
                <a:gd name="connsiteX8" fmla="*/ 45244 w 169716"/>
                <a:gd name="connsiteY8" fmla="*/ 152400 h 169069"/>
                <a:gd name="connsiteX9" fmla="*/ 54769 w 169716"/>
                <a:gd name="connsiteY9" fmla="*/ 154781 h 169069"/>
                <a:gd name="connsiteX10" fmla="*/ 69057 w 169716"/>
                <a:gd name="connsiteY10" fmla="*/ 164306 h 169069"/>
                <a:gd name="connsiteX11" fmla="*/ 76200 w 169716"/>
                <a:gd name="connsiteY11" fmla="*/ 169069 h 169069"/>
                <a:gd name="connsiteX12" fmla="*/ 111919 w 169716"/>
                <a:gd name="connsiteY12" fmla="*/ 166688 h 169069"/>
                <a:gd name="connsiteX13" fmla="*/ 121444 w 169716"/>
                <a:gd name="connsiteY13" fmla="*/ 164306 h 169069"/>
                <a:gd name="connsiteX14" fmla="*/ 135732 w 169716"/>
                <a:gd name="connsiteY14" fmla="*/ 157163 h 169069"/>
                <a:gd name="connsiteX15" fmla="*/ 164307 w 169716"/>
                <a:gd name="connsiteY15" fmla="*/ 152400 h 169069"/>
                <a:gd name="connsiteX16" fmla="*/ 164307 w 169716"/>
                <a:gd name="connsiteY16" fmla="*/ 73819 h 169069"/>
                <a:gd name="connsiteX17" fmla="*/ 161925 w 169716"/>
                <a:gd name="connsiteY17" fmla="*/ 66675 h 169069"/>
                <a:gd name="connsiteX18" fmla="*/ 147638 w 169716"/>
                <a:gd name="connsiteY18" fmla="*/ 47625 h 169069"/>
                <a:gd name="connsiteX19" fmla="*/ 150019 w 169716"/>
                <a:gd name="connsiteY19" fmla="*/ 23813 h 169069"/>
                <a:gd name="connsiteX20" fmla="*/ 152400 w 169716"/>
                <a:gd name="connsiteY20" fmla="*/ 16669 h 169069"/>
                <a:gd name="connsiteX21" fmla="*/ 142875 w 169716"/>
                <a:gd name="connsiteY21" fmla="*/ 4763 h 169069"/>
                <a:gd name="connsiteX22" fmla="*/ 111919 w 169716"/>
                <a:gd name="connsiteY22" fmla="*/ 2381 h 169069"/>
                <a:gd name="connsiteX23" fmla="*/ 73819 w 169716"/>
                <a:gd name="connsiteY23" fmla="*/ 4763 h 169069"/>
                <a:gd name="connsiteX24" fmla="*/ 59532 w 169716"/>
                <a:gd name="connsiteY24" fmla="*/ 2381 h 169069"/>
                <a:gd name="connsiteX25" fmla="*/ 35719 w 169716"/>
                <a:gd name="connsiteY25" fmla="*/ 4763 h 169069"/>
                <a:gd name="connsiteX26" fmla="*/ 21432 w 169716"/>
                <a:gd name="connsiteY26" fmla="*/ 16669 h 169069"/>
                <a:gd name="connsiteX27" fmla="*/ 14288 w 169716"/>
                <a:gd name="connsiteY27" fmla="*/ 14288 h 169069"/>
                <a:gd name="connsiteX28" fmla="*/ 2382 w 169716"/>
                <a:gd name="connsiteY28" fmla="*/ 0 h 169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9716" h="169069">
                  <a:moveTo>
                    <a:pt x="2382" y="0"/>
                  </a:moveTo>
                  <a:lnTo>
                    <a:pt x="2382" y="0"/>
                  </a:lnTo>
                  <a:cubicBezTo>
                    <a:pt x="1588" y="19050"/>
                    <a:pt x="0" y="38083"/>
                    <a:pt x="0" y="57150"/>
                  </a:cubicBezTo>
                  <a:cubicBezTo>
                    <a:pt x="0" y="60423"/>
                    <a:pt x="1959" y="63430"/>
                    <a:pt x="2382" y="66675"/>
                  </a:cubicBezTo>
                  <a:cubicBezTo>
                    <a:pt x="4343" y="81712"/>
                    <a:pt x="4546" y="96979"/>
                    <a:pt x="7144" y="111919"/>
                  </a:cubicBezTo>
                  <a:cubicBezTo>
                    <a:pt x="8798" y="121428"/>
                    <a:pt x="13775" y="121806"/>
                    <a:pt x="19050" y="128588"/>
                  </a:cubicBezTo>
                  <a:cubicBezTo>
                    <a:pt x="22564" y="133106"/>
                    <a:pt x="23456" y="140315"/>
                    <a:pt x="28575" y="142875"/>
                  </a:cubicBezTo>
                  <a:cubicBezTo>
                    <a:pt x="31750" y="144463"/>
                    <a:pt x="35018" y="145877"/>
                    <a:pt x="38100" y="147638"/>
                  </a:cubicBezTo>
                  <a:cubicBezTo>
                    <a:pt x="40585" y="149058"/>
                    <a:pt x="42613" y="151273"/>
                    <a:pt x="45244" y="152400"/>
                  </a:cubicBezTo>
                  <a:cubicBezTo>
                    <a:pt x="48252" y="153689"/>
                    <a:pt x="51594" y="153987"/>
                    <a:pt x="54769" y="154781"/>
                  </a:cubicBezTo>
                  <a:lnTo>
                    <a:pt x="69057" y="164306"/>
                  </a:lnTo>
                  <a:lnTo>
                    <a:pt x="76200" y="169069"/>
                  </a:lnTo>
                  <a:cubicBezTo>
                    <a:pt x="88106" y="168275"/>
                    <a:pt x="100052" y="167937"/>
                    <a:pt x="111919" y="166688"/>
                  </a:cubicBezTo>
                  <a:cubicBezTo>
                    <a:pt x="115174" y="166345"/>
                    <a:pt x="118436" y="165595"/>
                    <a:pt x="121444" y="164306"/>
                  </a:cubicBezTo>
                  <a:cubicBezTo>
                    <a:pt x="133735" y="159038"/>
                    <a:pt x="123190" y="159671"/>
                    <a:pt x="135732" y="157163"/>
                  </a:cubicBezTo>
                  <a:cubicBezTo>
                    <a:pt x="145201" y="155269"/>
                    <a:pt x="154782" y="153988"/>
                    <a:pt x="164307" y="152400"/>
                  </a:cubicBezTo>
                  <a:cubicBezTo>
                    <a:pt x="174042" y="123192"/>
                    <a:pt x="168479" y="142643"/>
                    <a:pt x="164307" y="73819"/>
                  </a:cubicBezTo>
                  <a:cubicBezTo>
                    <a:pt x="164155" y="71313"/>
                    <a:pt x="163273" y="68793"/>
                    <a:pt x="161925" y="66675"/>
                  </a:cubicBezTo>
                  <a:cubicBezTo>
                    <a:pt x="157664" y="59979"/>
                    <a:pt x="147638" y="47625"/>
                    <a:pt x="147638" y="47625"/>
                  </a:cubicBezTo>
                  <a:cubicBezTo>
                    <a:pt x="148432" y="39688"/>
                    <a:pt x="148806" y="31697"/>
                    <a:pt x="150019" y="23813"/>
                  </a:cubicBezTo>
                  <a:cubicBezTo>
                    <a:pt x="150401" y="21332"/>
                    <a:pt x="152400" y="19179"/>
                    <a:pt x="152400" y="16669"/>
                  </a:cubicBezTo>
                  <a:cubicBezTo>
                    <a:pt x="152400" y="11305"/>
                    <a:pt x="148361" y="5792"/>
                    <a:pt x="142875" y="4763"/>
                  </a:cubicBezTo>
                  <a:cubicBezTo>
                    <a:pt x="132703" y="2856"/>
                    <a:pt x="122238" y="3175"/>
                    <a:pt x="111919" y="2381"/>
                  </a:cubicBezTo>
                  <a:cubicBezTo>
                    <a:pt x="99219" y="3175"/>
                    <a:pt x="86544" y="4763"/>
                    <a:pt x="73819" y="4763"/>
                  </a:cubicBezTo>
                  <a:cubicBezTo>
                    <a:pt x="68991" y="4763"/>
                    <a:pt x="64360" y="2381"/>
                    <a:pt x="59532" y="2381"/>
                  </a:cubicBezTo>
                  <a:cubicBezTo>
                    <a:pt x="51555" y="2381"/>
                    <a:pt x="43657" y="3969"/>
                    <a:pt x="35719" y="4763"/>
                  </a:cubicBezTo>
                  <a:cubicBezTo>
                    <a:pt x="31552" y="11014"/>
                    <a:pt x="30336" y="15397"/>
                    <a:pt x="21432" y="16669"/>
                  </a:cubicBezTo>
                  <a:cubicBezTo>
                    <a:pt x="18947" y="17024"/>
                    <a:pt x="16669" y="15082"/>
                    <a:pt x="14288" y="14288"/>
                  </a:cubicBezTo>
                  <a:cubicBezTo>
                    <a:pt x="6470" y="3865"/>
                    <a:pt x="4366" y="2381"/>
                    <a:pt x="2382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7186613" y="2421731"/>
              <a:ext cx="195512" cy="183357"/>
            </a:xfrm>
            <a:custGeom>
              <a:avLst/>
              <a:gdLst>
                <a:gd name="connsiteX0" fmla="*/ 42862 w 195512"/>
                <a:gd name="connsiteY0" fmla="*/ 85725 h 183357"/>
                <a:gd name="connsiteX1" fmla="*/ 42862 w 195512"/>
                <a:gd name="connsiteY1" fmla="*/ 85725 h 183357"/>
                <a:gd name="connsiteX2" fmla="*/ 38100 w 195512"/>
                <a:gd name="connsiteY2" fmla="*/ 42863 h 183357"/>
                <a:gd name="connsiteX3" fmla="*/ 33337 w 195512"/>
                <a:gd name="connsiteY3" fmla="*/ 33338 h 183357"/>
                <a:gd name="connsiteX4" fmla="*/ 26193 w 195512"/>
                <a:gd name="connsiteY4" fmla="*/ 28575 h 183357"/>
                <a:gd name="connsiteX5" fmla="*/ 35718 w 195512"/>
                <a:gd name="connsiteY5" fmla="*/ 26194 h 183357"/>
                <a:gd name="connsiteX6" fmla="*/ 47625 w 195512"/>
                <a:gd name="connsiteY6" fmla="*/ 23813 h 183357"/>
                <a:gd name="connsiteX7" fmla="*/ 40481 w 195512"/>
                <a:gd name="connsiteY7" fmla="*/ 16669 h 183357"/>
                <a:gd name="connsiteX8" fmla="*/ 59531 w 195512"/>
                <a:gd name="connsiteY8" fmla="*/ 14288 h 183357"/>
                <a:gd name="connsiteX9" fmla="*/ 69056 w 195512"/>
                <a:gd name="connsiteY9" fmla="*/ 9525 h 183357"/>
                <a:gd name="connsiteX10" fmla="*/ 90487 w 195512"/>
                <a:gd name="connsiteY10" fmla="*/ 7144 h 183357"/>
                <a:gd name="connsiteX11" fmla="*/ 104775 w 195512"/>
                <a:gd name="connsiteY11" fmla="*/ 2382 h 183357"/>
                <a:gd name="connsiteX12" fmla="*/ 111918 w 195512"/>
                <a:gd name="connsiteY12" fmla="*/ 0 h 183357"/>
                <a:gd name="connsiteX13" fmla="*/ 126206 w 195512"/>
                <a:gd name="connsiteY13" fmla="*/ 7144 h 183357"/>
                <a:gd name="connsiteX14" fmla="*/ 138112 w 195512"/>
                <a:gd name="connsiteY14" fmla="*/ 16669 h 183357"/>
                <a:gd name="connsiteX15" fmla="*/ 147637 w 195512"/>
                <a:gd name="connsiteY15" fmla="*/ 28575 h 183357"/>
                <a:gd name="connsiteX16" fmla="*/ 157162 w 195512"/>
                <a:gd name="connsiteY16" fmla="*/ 42863 h 183357"/>
                <a:gd name="connsiteX17" fmla="*/ 173831 w 195512"/>
                <a:gd name="connsiteY17" fmla="*/ 40482 h 183357"/>
                <a:gd name="connsiteX18" fmla="*/ 180975 w 195512"/>
                <a:gd name="connsiteY18" fmla="*/ 38100 h 183357"/>
                <a:gd name="connsiteX19" fmla="*/ 190500 w 195512"/>
                <a:gd name="connsiteY19" fmla="*/ 40482 h 183357"/>
                <a:gd name="connsiteX20" fmla="*/ 195262 w 195512"/>
                <a:gd name="connsiteY20" fmla="*/ 57150 h 183357"/>
                <a:gd name="connsiteX21" fmla="*/ 188118 w 195512"/>
                <a:gd name="connsiteY21" fmla="*/ 78582 h 183357"/>
                <a:gd name="connsiteX22" fmla="*/ 185737 w 195512"/>
                <a:gd name="connsiteY22" fmla="*/ 85725 h 183357"/>
                <a:gd name="connsiteX23" fmla="*/ 183356 w 195512"/>
                <a:gd name="connsiteY23" fmla="*/ 97632 h 183357"/>
                <a:gd name="connsiteX24" fmla="*/ 166687 w 195512"/>
                <a:gd name="connsiteY24" fmla="*/ 104775 h 183357"/>
                <a:gd name="connsiteX25" fmla="*/ 157162 w 195512"/>
                <a:gd name="connsiteY25" fmla="*/ 109538 h 183357"/>
                <a:gd name="connsiteX26" fmla="*/ 150018 w 195512"/>
                <a:gd name="connsiteY26" fmla="*/ 114300 h 183357"/>
                <a:gd name="connsiteX27" fmla="*/ 142875 w 195512"/>
                <a:gd name="connsiteY27" fmla="*/ 116682 h 183357"/>
                <a:gd name="connsiteX28" fmla="*/ 138112 w 195512"/>
                <a:gd name="connsiteY28" fmla="*/ 123825 h 183357"/>
                <a:gd name="connsiteX29" fmla="*/ 121443 w 195512"/>
                <a:gd name="connsiteY29" fmla="*/ 138113 h 183357"/>
                <a:gd name="connsiteX30" fmla="*/ 114300 w 195512"/>
                <a:gd name="connsiteY30" fmla="*/ 142875 h 183357"/>
                <a:gd name="connsiteX31" fmla="*/ 97631 w 195512"/>
                <a:gd name="connsiteY31" fmla="*/ 154782 h 183357"/>
                <a:gd name="connsiteX32" fmla="*/ 85725 w 195512"/>
                <a:gd name="connsiteY32" fmla="*/ 176213 h 183357"/>
                <a:gd name="connsiteX33" fmla="*/ 78581 w 195512"/>
                <a:gd name="connsiteY33" fmla="*/ 178594 h 183357"/>
                <a:gd name="connsiteX34" fmla="*/ 30956 w 195512"/>
                <a:gd name="connsiteY34" fmla="*/ 183357 h 183357"/>
                <a:gd name="connsiteX35" fmla="*/ 14287 w 195512"/>
                <a:gd name="connsiteY35" fmla="*/ 180975 h 183357"/>
                <a:gd name="connsiteX36" fmla="*/ 4762 w 195512"/>
                <a:gd name="connsiteY36" fmla="*/ 166688 h 183357"/>
                <a:gd name="connsiteX37" fmla="*/ 0 w 195512"/>
                <a:gd name="connsiteY37" fmla="*/ 142875 h 183357"/>
                <a:gd name="connsiteX38" fmla="*/ 2381 w 195512"/>
                <a:gd name="connsiteY38" fmla="*/ 119063 h 183357"/>
                <a:gd name="connsiteX39" fmla="*/ 4762 w 195512"/>
                <a:gd name="connsiteY39" fmla="*/ 111919 h 183357"/>
                <a:gd name="connsiteX40" fmla="*/ 19050 w 195512"/>
                <a:gd name="connsiteY40" fmla="*/ 104775 h 183357"/>
                <a:gd name="connsiteX41" fmla="*/ 35718 w 195512"/>
                <a:gd name="connsiteY41" fmla="*/ 97632 h 183357"/>
                <a:gd name="connsiteX42" fmla="*/ 45243 w 195512"/>
                <a:gd name="connsiteY42" fmla="*/ 83344 h 183357"/>
                <a:gd name="connsiteX43" fmla="*/ 50006 w 195512"/>
                <a:gd name="connsiteY43" fmla="*/ 69057 h 183357"/>
                <a:gd name="connsiteX44" fmla="*/ 45243 w 195512"/>
                <a:gd name="connsiteY44" fmla="*/ 52388 h 183357"/>
                <a:gd name="connsiteX45" fmla="*/ 35718 w 195512"/>
                <a:gd name="connsiteY45" fmla="*/ 38100 h 183357"/>
                <a:gd name="connsiteX46" fmla="*/ 42862 w 195512"/>
                <a:gd name="connsiteY46" fmla="*/ 85725 h 18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95512" h="183357">
                  <a:moveTo>
                    <a:pt x="42862" y="85725"/>
                  </a:moveTo>
                  <a:lnTo>
                    <a:pt x="42862" y="85725"/>
                  </a:lnTo>
                  <a:cubicBezTo>
                    <a:pt x="41855" y="70613"/>
                    <a:pt x="43930" y="56466"/>
                    <a:pt x="38100" y="42863"/>
                  </a:cubicBezTo>
                  <a:cubicBezTo>
                    <a:pt x="36702" y="39600"/>
                    <a:pt x="35610" y="36065"/>
                    <a:pt x="33337" y="33338"/>
                  </a:cubicBezTo>
                  <a:cubicBezTo>
                    <a:pt x="31505" y="31139"/>
                    <a:pt x="28574" y="30163"/>
                    <a:pt x="26193" y="28575"/>
                  </a:cubicBezTo>
                  <a:cubicBezTo>
                    <a:pt x="30884" y="14507"/>
                    <a:pt x="24886" y="24840"/>
                    <a:pt x="35718" y="26194"/>
                  </a:cubicBezTo>
                  <a:cubicBezTo>
                    <a:pt x="39734" y="26696"/>
                    <a:pt x="43656" y="24607"/>
                    <a:pt x="47625" y="23813"/>
                  </a:cubicBezTo>
                  <a:cubicBezTo>
                    <a:pt x="45244" y="21432"/>
                    <a:pt x="37851" y="18773"/>
                    <a:pt x="40481" y="16669"/>
                  </a:cubicBezTo>
                  <a:cubicBezTo>
                    <a:pt x="45478" y="12671"/>
                    <a:pt x="53323" y="15840"/>
                    <a:pt x="59531" y="14288"/>
                  </a:cubicBezTo>
                  <a:cubicBezTo>
                    <a:pt x="62975" y="13427"/>
                    <a:pt x="65597" y="10323"/>
                    <a:pt x="69056" y="9525"/>
                  </a:cubicBezTo>
                  <a:cubicBezTo>
                    <a:pt x="76060" y="7909"/>
                    <a:pt x="83343" y="7938"/>
                    <a:pt x="90487" y="7144"/>
                  </a:cubicBezTo>
                  <a:lnTo>
                    <a:pt x="104775" y="2382"/>
                  </a:lnTo>
                  <a:lnTo>
                    <a:pt x="111918" y="0"/>
                  </a:lnTo>
                  <a:cubicBezTo>
                    <a:pt x="117726" y="1937"/>
                    <a:pt x="121592" y="2530"/>
                    <a:pt x="126206" y="7144"/>
                  </a:cubicBezTo>
                  <a:cubicBezTo>
                    <a:pt x="136978" y="17916"/>
                    <a:pt x="124203" y="12033"/>
                    <a:pt x="138112" y="16669"/>
                  </a:cubicBezTo>
                  <a:cubicBezTo>
                    <a:pt x="151312" y="25470"/>
                    <a:pt x="140872" y="16397"/>
                    <a:pt x="147637" y="28575"/>
                  </a:cubicBezTo>
                  <a:cubicBezTo>
                    <a:pt x="150417" y="33579"/>
                    <a:pt x="157162" y="42863"/>
                    <a:pt x="157162" y="42863"/>
                  </a:cubicBezTo>
                  <a:cubicBezTo>
                    <a:pt x="162718" y="42069"/>
                    <a:pt x="168327" y="41583"/>
                    <a:pt x="173831" y="40482"/>
                  </a:cubicBezTo>
                  <a:cubicBezTo>
                    <a:pt x="176292" y="39990"/>
                    <a:pt x="178465" y="38100"/>
                    <a:pt x="180975" y="38100"/>
                  </a:cubicBezTo>
                  <a:cubicBezTo>
                    <a:pt x="184248" y="38100"/>
                    <a:pt x="187325" y="39688"/>
                    <a:pt x="190500" y="40482"/>
                  </a:cubicBezTo>
                  <a:cubicBezTo>
                    <a:pt x="184553" y="58317"/>
                    <a:pt x="190265" y="34664"/>
                    <a:pt x="195262" y="57150"/>
                  </a:cubicBezTo>
                  <a:cubicBezTo>
                    <a:pt x="196829" y="64201"/>
                    <a:pt x="190618" y="72748"/>
                    <a:pt x="188118" y="78582"/>
                  </a:cubicBezTo>
                  <a:cubicBezTo>
                    <a:pt x="187129" y="80889"/>
                    <a:pt x="186346" y="83290"/>
                    <a:pt x="185737" y="85725"/>
                  </a:cubicBezTo>
                  <a:cubicBezTo>
                    <a:pt x="184755" y="89652"/>
                    <a:pt x="186218" y="94770"/>
                    <a:pt x="183356" y="97632"/>
                  </a:cubicBezTo>
                  <a:cubicBezTo>
                    <a:pt x="179082" y="101906"/>
                    <a:pt x="172190" y="102274"/>
                    <a:pt x="166687" y="104775"/>
                  </a:cubicBezTo>
                  <a:cubicBezTo>
                    <a:pt x="163455" y="106244"/>
                    <a:pt x="160244" y="107777"/>
                    <a:pt x="157162" y="109538"/>
                  </a:cubicBezTo>
                  <a:cubicBezTo>
                    <a:pt x="154677" y="110958"/>
                    <a:pt x="152578" y="113020"/>
                    <a:pt x="150018" y="114300"/>
                  </a:cubicBezTo>
                  <a:cubicBezTo>
                    <a:pt x="147773" y="115423"/>
                    <a:pt x="145256" y="115888"/>
                    <a:pt x="142875" y="116682"/>
                  </a:cubicBezTo>
                  <a:cubicBezTo>
                    <a:pt x="141287" y="119063"/>
                    <a:pt x="139944" y="121627"/>
                    <a:pt x="138112" y="123825"/>
                  </a:cubicBezTo>
                  <a:cubicBezTo>
                    <a:pt x="133020" y="129934"/>
                    <a:pt x="127936" y="133475"/>
                    <a:pt x="121443" y="138113"/>
                  </a:cubicBezTo>
                  <a:cubicBezTo>
                    <a:pt x="119114" y="139776"/>
                    <a:pt x="116629" y="141212"/>
                    <a:pt x="114300" y="142875"/>
                  </a:cubicBezTo>
                  <a:cubicBezTo>
                    <a:pt x="93617" y="157649"/>
                    <a:pt x="114473" y="143553"/>
                    <a:pt x="97631" y="154782"/>
                  </a:cubicBezTo>
                  <a:cubicBezTo>
                    <a:pt x="95534" y="161072"/>
                    <a:pt x="91866" y="174166"/>
                    <a:pt x="85725" y="176213"/>
                  </a:cubicBezTo>
                  <a:cubicBezTo>
                    <a:pt x="83344" y="177007"/>
                    <a:pt x="81016" y="177985"/>
                    <a:pt x="78581" y="178594"/>
                  </a:cubicBezTo>
                  <a:cubicBezTo>
                    <a:pt x="61413" y="182886"/>
                    <a:pt x="51730" y="181972"/>
                    <a:pt x="30956" y="183357"/>
                  </a:cubicBezTo>
                  <a:cubicBezTo>
                    <a:pt x="25400" y="182563"/>
                    <a:pt x="19022" y="183988"/>
                    <a:pt x="14287" y="180975"/>
                  </a:cubicBezTo>
                  <a:cubicBezTo>
                    <a:pt x="9458" y="177902"/>
                    <a:pt x="4762" y="166688"/>
                    <a:pt x="4762" y="166688"/>
                  </a:cubicBezTo>
                  <a:cubicBezTo>
                    <a:pt x="3189" y="160394"/>
                    <a:pt x="0" y="148714"/>
                    <a:pt x="0" y="142875"/>
                  </a:cubicBezTo>
                  <a:cubicBezTo>
                    <a:pt x="0" y="134898"/>
                    <a:pt x="1168" y="126947"/>
                    <a:pt x="2381" y="119063"/>
                  </a:cubicBezTo>
                  <a:cubicBezTo>
                    <a:pt x="2763" y="116582"/>
                    <a:pt x="3194" y="113879"/>
                    <a:pt x="4762" y="111919"/>
                  </a:cubicBezTo>
                  <a:cubicBezTo>
                    <a:pt x="9309" y="106235"/>
                    <a:pt x="13301" y="107650"/>
                    <a:pt x="19050" y="104775"/>
                  </a:cubicBezTo>
                  <a:cubicBezTo>
                    <a:pt x="35490" y="96554"/>
                    <a:pt x="15898" y="102586"/>
                    <a:pt x="35718" y="97632"/>
                  </a:cubicBezTo>
                  <a:cubicBezTo>
                    <a:pt x="38893" y="92869"/>
                    <a:pt x="43433" y="88774"/>
                    <a:pt x="45243" y="83344"/>
                  </a:cubicBezTo>
                  <a:lnTo>
                    <a:pt x="50006" y="69057"/>
                  </a:lnTo>
                  <a:cubicBezTo>
                    <a:pt x="48418" y="63501"/>
                    <a:pt x="47665" y="57635"/>
                    <a:pt x="45243" y="52388"/>
                  </a:cubicBezTo>
                  <a:cubicBezTo>
                    <a:pt x="42844" y="47191"/>
                    <a:pt x="35718" y="38100"/>
                    <a:pt x="35718" y="38100"/>
                  </a:cubicBezTo>
                  <a:cubicBezTo>
                    <a:pt x="27874" y="49867"/>
                    <a:pt x="41671" y="77787"/>
                    <a:pt x="42862" y="85725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7329488" y="2447639"/>
              <a:ext cx="135731" cy="266986"/>
            </a:xfrm>
            <a:custGeom>
              <a:avLst/>
              <a:gdLst>
                <a:gd name="connsiteX0" fmla="*/ 114300 w 135731"/>
                <a:gd name="connsiteY0" fmla="*/ 286 h 266986"/>
                <a:gd name="connsiteX1" fmla="*/ 114300 w 135731"/>
                <a:gd name="connsiteY1" fmla="*/ 286 h 266986"/>
                <a:gd name="connsiteX2" fmla="*/ 69056 w 135731"/>
                <a:gd name="connsiteY2" fmla="*/ 2667 h 266986"/>
                <a:gd name="connsiteX3" fmla="*/ 59531 w 135731"/>
                <a:gd name="connsiteY3" fmla="*/ 19336 h 266986"/>
                <a:gd name="connsiteX4" fmla="*/ 54768 w 135731"/>
                <a:gd name="connsiteY4" fmla="*/ 26480 h 266986"/>
                <a:gd name="connsiteX5" fmla="*/ 50006 w 135731"/>
                <a:gd name="connsiteY5" fmla="*/ 88392 h 266986"/>
                <a:gd name="connsiteX6" fmla="*/ 40481 w 135731"/>
                <a:gd name="connsiteY6" fmla="*/ 114586 h 266986"/>
                <a:gd name="connsiteX7" fmla="*/ 30956 w 135731"/>
                <a:gd name="connsiteY7" fmla="*/ 121730 h 266986"/>
                <a:gd name="connsiteX8" fmla="*/ 23812 w 135731"/>
                <a:gd name="connsiteY8" fmla="*/ 131255 h 266986"/>
                <a:gd name="connsiteX9" fmla="*/ 16668 w 135731"/>
                <a:gd name="connsiteY9" fmla="*/ 138399 h 266986"/>
                <a:gd name="connsiteX10" fmla="*/ 11906 w 135731"/>
                <a:gd name="connsiteY10" fmla="*/ 174117 h 266986"/>
                <a:gd name="connsiteX11" fmla="*/ 7143 w 135731"/>
                <a:gd name="connsiteY11" fmla="*/ 188405 h 266986"/>
                <a:gd name="connsiteX12" fmla="*/ 4762 w 135731"/>
                <a:gd name="connsiteY12" fmla="*/ 197930 h 266986"/>
                <a:gd name="connsiteX13" fmla="*/ 0 w 135731"/>
                <a:gd name="connsiteY13" fmla="*/ 205074 h 266986"/>
                <a:gd name="connsiteX14" fmla="*/ 4762 w 135731"/>
                <a:gd name="connsiteY14" fmla="*/ 224124 h 266986"/>
                <a:gd name="connsiteX15" fmla="*/ 14287 w 135731"/>
                <a:gd name="connsiteY15" fmla="*/ 238411 h 266986"/>
                <a:gd name="connsiteX16" fmla="*/ 35718 w 135731"/>
                <a:gd name="connsiteY16" fmla="*/ 257461 h 266986"/>
                <a:gd name="connsiteX17" fmla="*/ 45243 w 135731"/>
                <a:gd name="connsiteY17" fmla="*/ 264605 h 266986"/>
                <a:gd name="connsiteX18" fmla="*/ 69056 w 135731"/>
                <a:gd name="connsiteY18" fmla="*/ 266986 h 266986"/>
                <a:gd name="connsiteX19" fmla="*/ 92868 w 135731"/>
                <a:gd name="connsiteY19" fmla="*/ 262224 h 266986"/>
                <a:gd name="connsiteX20" fmla="*/ 107156 w 135731"/>
                <a:gd name="connsiteY20" fmla="*/ 252699 h 266986"/>
                <a:gd name="connsiteX21" fmla="*/ 109537 w 135731"/>
                <a:gd name="connsiteY21" fmla="*/ 245555 h 266986"/>
                <a:gd name="connsiteX22" fmla="*/ 114300 w 135731"/>
                <a:gd name="connsiteY22" fmla="*/ 195549 h 266986"/>
                <a:gd name="connsiteX23" fmla="*/ 116681 w 135731"/>
                <a:gd name="connsiteY23" fmla="*/ 188405 h 266986"/>
                <a:gd name="connsiteX24" fmla="*/ 126206 w 135731"/>
                <a:gd name="connsiteY24" fmla="*/ 171736 h 266986"/>
                <a:gd name="connsiteX25" fmla="*/ 130968 w 135731"/>
                <a:gd name="connsiteY25" fmla="*/ 157449 h 266986"/>
                <a:gd name="connsiteX26" fmla="*/ 133350 w 135731"/>
                <a:gd name="connsiteY26" fmla="*/ 57436 h 266986"/>
                <a:gd name="connsiteX27" fmla="*/ 135731 w 135731"/>
                <a:gd name="connsiteY27" fmla="*/ 50292 h 266986"/>
                <a:gd name="connsiteX28" fmla="*/ 126206 w 135731"/>
                <a:gd name="connsiteY28" fmla="*/ 31242 h 266986"/>
                <a:gd name="connsiteX29" fmla="*/ 119062 w 135731"/>
                <a:gd name="connsiteY29" fmla="*/ 26480 h 266986"/>
                <a:gd name="connsiteX30" fmla="*/ 116681 w 135731"/>
                <a:gd name="connsiteY30" fmla="*/ 16955 h 266986"/>
                <a:gd name="connsiteX31" fmla="*/ 114300 w 135731"/>
                <a:gd name="connsiteY31" fmla="*/ 2667 h 266986"/>
                <a:gd name="connsiteX32" fmla="*/ 107156 w 135731"/>
                <a:gd name="connsiteY32" fmla="*/ 286 h 266986"/>
                <a:gd name="connsiteX33" fmla="*/ 114300 w 135731"/>
                <a:gd name="connsiteY33" fmla="*/ 286 h 26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5731" h="266986">
                  <a:moveTo>
                    <a:pt x="114300" y="286"/>
                  </a:moveTo>
                  <a:lnTo>
                    <a:pt x="114300" y="286"/>
                  </a:lnTo>
                  <a:cubicBezTo>
                    <a:pt x="99219" y="1080"/>
                    <a:pt x="83783" y="-680"/>
                    <a:pt x="69056" y="2667"/>
                  </a:cubicBezTo>
                  <a:cubicBezTo>
                    <a:pt x="62558" y="4144"/>
                    <a:pt x="61805" y="14787"/>
                    <a:pt x="59531" y="19336"/>
                  </a:cubicBezTo>
                  <a:cubicBezTo>
                    <a:pt x="58251" y="21896"/>
                    <a:pt x="56356" y="24099"/>
                    <a:pt x="54768" y="26480"/>
                  </a:cubicBezTo>
                  <a:cubicBezTo>
                    <a:pt x="46018" y="52733"/>
                    <a:pt x="56798" y="18207"/>
                    <a:pt x="50006" y="88392"/>
                  </a:cubicBezTo>
                  <a:cubicBezTo>
                    <a:pt x="49281" y="95886"/>
                    <a:pt x="46804" y="108262"/>
                    <a:pt x="40481" y="114586"/>
                  </a:cubicBezTo>
                  <a:cubicBezTo>
                    <a:pt x="37675" y="117392"/>
                    <a:pt x="33762" y="118924"/>
                    <a:pt x="30956" y="121730"/>
                  </a:cubicBezTo>
                  <a:cubicBezTo>
                    <a:pt x="28150" y="124536"/>
                    <a:pt x="26395" y="128242"/>
                    <a:pt x="23812" y="131255"/>
                  </a:cubicBezTo>
                  <a:cubicBezTo>
                    <a:pt x="21620" y="133812"/>
                    <a:pt x="19049" y="136018"/>
                    <a:pt x="16668" y="138399"/>
                  </a:cubicBezTo>
                  <a:cubicBezTo>
                    <a:pt x="9904" y="158690"/>
                    <a:pt x="19676" y="127500"/>
                    <a:pt x="11906" y="174117"/>
                  </a:cubicBezTo>
                  <a:cubicBezTo>
                    <a:pt x="11081" y="179069"/>
                    <a:pt x="8360" y="183535"/>
                    <a:pt x="7143" y="188405"/>
                  </a:cubicBezTo>
                  <a:cubicBezTo>
                    <a:pt x="6349" y="191580"/>
                    <a:pt x="6051" y="194922"/>
                    <a:pt x="4762" y="197930"/>
                  </a:cubicBezTo>
                  <a:cubicBezTo>
                    <a:pt x="3635" y="200561"/>
                    <a:pt x="1587" y="202693"/>
                    <a:pt x="0" y="205074"/>
                  </a:cubicBezTo>
                  <a:cubicBezTo>
                    <a:pt x="1587" y="211424"/>
                    <a:pt x="1131" y="218678"/>
                    <a:pt x="4762" y="224124"/>
                  </a:cubicBezTo>
                  <a:cubicBezTo>
                    <a:pt x="7937" y="228886"/>
                    <a:pt x="10240" y="234364"/>
                    <a:pt x="14287" y="238411"/>
                  </a:cubicBezTo>
                  <a:cubicBezTo>
                    <a:pt x="35601" y="259725"/>
                    <a:pt x="20845" y="246837"/>
                    <a:pt x="35718" y="257461"/>
                  </a:cubicBezTo>
                  <a:cubicBezTo>
                    <a:pt x="38948" y="259768"/>
                    <a:pt x="41427" y="263515"/>
                    <a:pt x="45243" y="264605"/>
                  </a:cubicBezTo>
                  <a:cubicBezTo>
                    <a:pt x="52913" y="266796"/>
                    <a:pt x="61118" y="266192"/>
                    <a:pt x="69056" y="266986"/>
                  </a:cubicBezTo>
                  <a:cubicBezTo>
                    <a:pt x="73197" y="266394"/>
                    <a:pt x="87113" y="265421"/>
                    <a:pt x="92868" y="262224"/>
                  </a:cubicBezTo>
                  <a:cubicBezTo>
                    <a:pt x="97872" y="259444"/>
                    <a:pt x="107156" y="252699"/>
                    <a:pt x="107156" y="252699"/>
                  </a:cubicBezTo>
                  <a:cubicBezTo>
                    <a:pt x="107950" y="250318"/>
                    <a:pt x="109226" y="248046"/>
                    <a:pt x="109537" y="245555"/>
                  </a:cubicBezTo>
                  <a:cubicBezTo>
                    <a:pt x="111614" y="228940"/>
                    <a:pt x="112223" y="212164"/>
                    <a:pt x="114300" y="195549"/>
                  </a:cubicBezTo>
                  <a:cubicBezTo>
                    <a:pt x="114611" y="193058"/>
                    <a:pt x="115559" y="190650"/>
                    <a:pt x="116681" y="188405"/>
                  </a:cubicBezTo>
                  <a:cubicBezTo>
                    <a:pt x="125272" y="171221"/>
                    <a:pt x="117856" y="192610"/>
                    <a:pt x="126206" y="171736"/>
                  </a:cubicBezTo>
                  <a:cubicBezTo>
                    <a:pt x="128070" y="167075"/>
                    <a:pt x="130968" y="157449"/>
                    <a:pt x="130968" y="157449"/>
                  </a:cubicBezTo>
                  <a:cubicBezTo>
                    <a:pt x="131762" y="124111"/>
                    <a:pt x="131869" y="90750"/>
                    <a:pt x="133350" y="57436"/>
                  </a:cubicBezTo>
                  <a:cubicBezTo>
                    <a:pt x="133461" y="54928"/>
                    <a:pt x="135731" y="52802"/>
                    <a:pt x="135731" y="50292"/>
                  </a:cubicBezTo>
                  <a:cubicBezTo>
                    <a:pt x="135731" y="42764"/>
                    <a:pt x="131259" y="36295"/>
                    <a:pt x="126206" y="31242"/>
                  </a:cubicBezTo>
                  <a:cubicBezTo>
                    <a:pt x="124182" y="29218"/>
                    <a:pt x="121443" y="28067"/>
                    <a:pt x="119062" y="26480"/>
                  </a:cubicBezTo>
                  <a:cubicBezTo>
                    <a:pt x="118268" y="23305"/>
                    <a:pt x="117323" y="20164"/>
                    <a:pt x="116681" y="16955"/>
                  </a:cubicBezTo>
                  <a:cubicBezTo>
                    <a:pt x="115734" y="12220"/>
                    <a:pt x="116696" y="6859"/>
                    <a:pt x="114300" y="2667"/>
                  </a:cubicBezTo>
                  <a:cubicBezTo>
                    <a:pt x="113055" y="488"/>
                    <a:pt x="109661" y="443"/>
                    <a:pt x="107156" y="286"/>
                  </a:cubicBezTo>
                  <a:cubicBezTo>
                    <a:pt x="96857" y="-358"/>
                    <a:pt x="113109" y="286"/>
                    <a:pt x="114300" y="286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413670" y="1531733"/>
              <a:ext cx="1019550" cy="564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ln w="3175">
                    <a:solidFill>
                      <a:srgbClr val="ED9D9D"/>
                    </a:solidFill>
                  </a:ln>
                  <a:solidFill>
                    <a:srgbClr val="ED9D9D"/>
                  </a:solidFill>
                  <a:latin typeface="Times New Roman" pitchFamily="18" charset="0"/>
                  <a:cs typeface="Times New Roman" pitchFamily="18" charset="0"/>
                </a:rPr>
                <a:t>Positive electrode</a:t>
              </a:r>
              <a:endParaRPr lang="en-GB" sz="1200" b="1" dirty="0">
                <a:ln w="3175">
                  <a:solidFill>
                    <a:srgbClr val="ED9D9D"/>
                  </a:solidFill>
                </a:ln>
                <a:solidFill>
                  <a:srgbClr val="ED9D9D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5472100" y="1531733"/>
              <a:ext cx="1077748" cy="564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ln w="1270">
                    <a:solidFill>
                      <a:schemeClr val="accent4">
                        <a:lumMod val="60000"/>
                        <a:lumOff val="40000"/>
                      </a:schemeClr>
                    </a:solidFill>
                  </a:ln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Negative electrode</a:t>
              </a:r>
              <a:endParaRPr lang="en-GB" sz="1200" b="1" dirty="0">
                <a:ln w="1270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0" name="Straight Arrow Connector 79"/>
            <p:cNvCxnSpPr/>
            <p:nvPr/>
          </p:nvCxnSpPr>
          <p:spPr>
            <a:xfrm>
              <a:off x="6927199" y="2017399"/>
              <a:ext cx="5400" cy="1764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6393753" y="1531733"/>
              <a:ext cx="1155599" cy="564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>
                  <a:ln w="3175">
                    <a:solidFill>
                      <a:srgbClr val="FFFF00"/>
                    </a:solidFill>
                  </a:ln>
                  <a:solidFill>
                    <a:srgbClr val="ED9D9D"/>
                  </a:solidFill>
                  <a:latin typeface="Times New Roman" pitchFamily="18" charset="0"/>
                  <a:cs typeface="Times New Roman" pitchFamily="18" charset="0"/>
                </a:rPr>
                <a:t>Ceramic electrolyte</a:t>
              </a:r>
              <a:endParaRPr lang="en-GB" sz="1200" b="1" dirty="0">
                <a:ln w="3175">
                  <a:solidFill>
                    <a:srgbClr val="FFFF00"/>
                  </a:solidFill>
                </a:ln>
                <a:solidFill>
                  <a:srgbClr val="ED9D9D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2" name="Straight Arrow Connector 81"/>
            <p:cNvCxnSpPr/>
            <p:nvPr/>
          </p:nvCxnSpPr>
          <p:spPr>
            <a:xfrm flipH="1">
              <a:off x="7641197" y="2020782"/>
              <a:ext cx="171163" cy="1764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>
              <a:off x="6079149" y="2054472"/>
              <a:ext cx="208454" cy="13136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8117976" y="3323176"/>
              <a:ext cx="630488" cy="657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5292080" y="1331370"/>
              <a:ext cx="0" cy="20237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5292080" y="1331370"/>
              <a:ext cx="1479693" cy="14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6771772" y="1167490"/>
              <a:ext cx="327566" cy="325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8" name="Straight Connector 87"/>
            <p:cNvCxnSpPr>
              <a:stCxn id="87" idx="6"/>
            </p:cNvCxnSpPr>
            <p:nvPr/>
          </p:nvCxnSpPr>
          <p:spPr>
            <a:xfrm>
              <a:off x="7099338" y="1330430"/>
              <a:ext cx="1639707" cy="9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8730044" y="1331370"/>
              <a:ext cx="18002" cy="19918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Lightning Bolt 89"/>
            <p:cNvSpPr/>
            <p:nvPr/>
          </p:nvSpPr>
          <p:spPr>
            <a:xfrm rot="2298973">
              <a:off x="6780135" y="1091684"/>
              <a:ext cx="271390" cy="419529"/>
            </a:xfrm>
            <a:prstGeom prst="lightningBolt">
              <a:avLst/>
            </a:prstGeom>
            <a:solidFill>
              <a:srgbClr val="FFFF00"/>
            </a:solidFill>
            <a:ln w="3175">
              <a:solidFill>
                <a:srgbClr val="0808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6151878" y="1398851"/>
              <a:ext cx="2712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GB" sz="1000" b="1" baseline="30000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endParaRPr lang="en-GB" sz="1000" b="1" baseline="30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95" name="Straight Arrow Connector 94"/>
            <p:cNvCxnSpPr/>
            <p:nvPr/>
          </p:nvCxnSpPr>
          <p:spPr>
            <a:xfrm rot="5400000" flipV="1">
              <a:off x="6302277" y="1303656"/>
              <a:ext cx="0" cy="27579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6" name="TextBox 95"/>
            <p:cNvSpPr txBox="1"/>
            <p:nvPr/>
          </p:nvSpPr>
          <p:spPr>
            <a:xfrm>
              <a:off x="7452058" y="1378961"/>
              <a:ext cx="2712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latin typeface="Times New Roman" pitchFamily="18" charset="0"/>
                  <a:cs typeface="Times New Roman" pitchFamily="18" charset="0"/>
                </a:rPr>
                <a:t>e</a:t>
              </a:r>
              <a:r>
                <a:rPr lang="en-GB" sz="1000" b="1" baseline="30000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endParaRPr lang="en-GB" sz="1000" b="1" baseline="30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97" name="Straight Arrow Connector 96"/>
            <p:cNvCxnSpPr/>
            <p:nvPr/>
          </p:nvCxnSpPr>
          <p:spPr>
            <a:xfrm rot="5400000" flipV="1">
              <a:off x="7602457" y="1283766"/>
              <a:ext cx="0" cy="27579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00" name="Group 99"/>
            <p:cNvGrpSpPr/>
            <p:nvPr/>
          </p:nvGrpSpPr>
          <p:grpSpPr>
            <a:xfrm>
              <a:off x="6143047" y="2348880"/>
              <a:ext cx="1669313" cy="738663"/>
              <a:chOff x="6071039" y="2348880"/>
              <a:chExt cx="1669313" cy="738663"/>
            </a:xfrm>
          </p:grpSpPr>
          <p:sp>
            <p:nvSpPr>
              <p:cNvPr id="116" name="TextBox 115"/>
              <p:cNvSpPr txBox="1"/>
              <p:nvPr/>
            </p:nvSpPr>
            <p:spPr>
              <a:xfrm>
                <a:off x="6510144" y="2379077"/>
                <a:ext cx="3529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Li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6791118" y="2492896"/>
                <a:ext cx="3529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Li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7014200" y="2348880"/>
                <a:ext cx="3529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Li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9" name="Freeform 118"/>
              <p:cNvSpPr/>
              <p:nvPr/>
            </p:nvSpPr>
            <p:spPr>
              <a:xfrm>
                <a:off x="6086266" y="2489649"/>
                <a:ext cx="1654086" cy="157091"/>
              </a:xfrm>
              <a:custGeom>
                <a:avLst/>
                <a:gdLst>
                  <a:gd name="connsiteX0" fmla="*/ 0 w 1654086"/>
                  <a:gd name="connsiteY0" fmla="*/ 111812 h 157091"/>
                  <a:gd name="connsiteX1" fmla="*/ 217283 w 1654086"/>
                  <a:gd name="connsiteY1" fmla="*/ 153 h 157091"/>
                  <a:gd name="connsiteX2" fmla="*/ 506994 w 1654086"/>
                  <a:gd name="connsiteY2" fmla="*/ 132937 h 157091"/>
                  <a:gd name="connsiteX3" fmla="*/ 878186 w 1654086"/>
                  <a:gd name="connsiteY3" fmla="*/ 6188 h 157091"/>
                  <a:gd name="connsiteX4" fmla="*/ 1201093 w 1654086"/>
                  <a:gd name="connsiteY4" fmla="*/ 157079 h 157091"/>
                  <a:gd name="connsiteX5" fmla="*/ 1493822 w 1654086"/>
                  <a:gd name="connsiteY5" fmla="*/ 15242 h 157091"/>
                  <a:gd name="connsiteX6" fmla="*/ 1641695 w 1654086"/>
                  <a:gd name="connsiteY6" fmla="*/ 126901 h 157091"/>
                  <a:gd name="connsiteX7" fmla="*/ 1635659 w 1654086"/>
                  <a:gd name="connsiteY7" fmla="*/ 114830 h 157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4086" h="157091">
                    <a:moveTo>
                      <a:pt x="0" y="111812"/>
                    </a:moveTo>
                    <a:cubicBezTo>
                      <a:pt x="66392" y="54222"/>
                      <a:pt x="132784" y="-3368"/>
                      <a:pt x="217283" y="153"/>
                    </a:cubicBezTo>
                    <a:cubicBezTo>
                      <a:pt x="301782" y="3674"/>
                      <a:pt x="396844" y="131931"/>
                      <a:pt x="506994" y="132937"/>
                    </a:cubicBezTo>
                    <a:cubicBezTo>
                      <a:pt x="617144" y="133943"/>
                      <a:pt x="762503" y="2164"/>
                      <a:pt x="878186" y="6188"/>
                    </a:cubicBezTo>
                    <a:cubicBezTo>
                      <a:pt x="993869" y="10212"/>
                      <a:pt x="1098487" y="155570"/>
                      <a:pt x="1201093" y="157079"/>
                    </a:cubicBezTo>
                    <a:cubicBezTo>
                      <a:pt x="1303699" y="158588"/>
                      <a:pt x="1420388" y="20272"/>
                      <a:pt x="1493822" y="15242"/>
                    </a:cubicBezTo>
                    <a:cubicBezTo>
                      <a:pt x="1567256" y="10212"/>
                      <a:pt x="1618056" y="110303"/>
                      <a:pt x="1641695" y="126901"/>
                    </a:cubicBezTo>
                    <a:cubicBezTo>
                      <a:pt x="1665334" y="143499"/>
                      <a:pt x="1650496" y="129164"/>
                      <a:pt x="1635659" y="114830"/>
                    </a:cubicBezTo>
                  </a:path>
                </a:pathLst>
              </a:custGeom>
              <a:noFill/>
              <a:ln>
                <a:solidFill>
                  <a:srgbClr val="00B050"/>
                </a:solidFill>
                <a:headEnd type="arrow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0" name="Freeform 119"/>
              <p:cNvSpPr/>
              <p:nvPr/>
            </p:nvSpPr>
            <p:spPr>
              <a:xfrm rot="10800000">
                <a:off x="6071039" y="2805337"/>
                <a:ext cx="1654086" cy="180000"/>
              </a:xfrm>
              <a:custGeom>
                <a:avLst/>
                <a:gdLst>
                  <a:gd name="connsiteX0" fmla="*/ 0 w 1654086"/>
                  <a:gd name="connsiteY0" fmla="*/ 111812 h 157091"/>
                  <a:gd name="connsiteX1" fmla="*/ 217283 w 1654086"/>
                  <a:gd name="connsiteY1" fmla="*/ 153 h 157091"/>
                  <a:gd name="connsiteX2" fmla="*/ 506994 w 1654086"/>
                  <a:gd name="connsiteY2" fmla="*/ 132937 h 157091"/>
                  <a:gd name="connsiteX3" fmla="*/ 878186 w 1654086"/>
                  <a:gd name="connsiteY3" fmla="*/ 6188 h 157091"/>
                  <a:gd name="connsiteX4" fmla="*/ 1201093 w 1654086"/>
                  <a:gd name="connsiteY4" fmla="*/ 157079 h 157091"/>
                  <a:gd name="connsiteX5" fmla="*/ 1493822 w 1654086"/>
                  <a:gd name="connsiteY5" fmla="*/ 15242 h 157091"/>
                  <a:gd name="connsiteX6" fmla="*/ 1641695 w 1654086"/>
                  <a:gd name="connsiteY6" fmla="*/ 126901 h 157091"/>
                  <a:gd name="connsiteX7" fmla="*/ 1635659 w 1654086"/>
                  <a:gd name="connsiteY7" fmla="*/ 114830 h 157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4086" h="157091">
                    <a:moveTo>
                      <a:pt x="0" y="111812"/>
                    </a:moveTo>
                    <a:cubicBezTo>
                      <a:pt x="66392" y="54222"/>
                      <a:pt x="132784" y="-3368"/>
                      <a:pt x="217283" y="153"/>
                    </a:cubicBezTo>
                    <a:cubicBezTo>
                      <a:pt x="301782" y="3674"/>
                      <a:pt x="396844" y="131931"/>
                      <a:pt x="506994" y="132937"/>
                    </a:cubicBezTo>
                    <a:cubicBezTo>
                      <a:pt x="617144" y="133943"/>
                      <a:pt x="762503" y="2164"/>
                      <a:pt x="878186" y="6188"/>
                    </a:cubicBezTo>
                    <a:cubicBezTo>
                      <a:pt x="993869" y="10212"/>
                      <a:pt x="1098487" y="155570"/>
                      <a:pt x="1201093" y="157079"/>
                    </a:cubicBezTo>
                    <a:cubicBezTo>
                      <a:pt x="1303699" y="158588"/>
                      <a:pt x="1420388" y="20272"/>
                      <a:pt x="1493822" y="15242"/>
                    </a:cubicBezTo>
                    <a:cubicBezTo>
                      <a:pt x="1567256" y="10212"/>
                      <a:pt x="1618056" y="110303"/>
                      <a:pt x="1641695" y="126901"/>
                    </a:cubicBezTo>
                    <a:cubicBezTo>
                      <a:pt x="1665334" y="143499"/>
                      <a:pt x="1650496" y="129164"/>
                      <a:pt x="1635659" y="114830"/>
                    </a:cubicBezTo>
                  </a:path>
                </a:pathLst>
              </a:custGeom>
              <a:noFill/>
              <a:ln>
                <a:solidFill>
                  <a:srgbClr val="0070C0"/>
                </a:solidFill>
                <a:headEnd type="arrow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6431078" y="2841322"/>
                <a:ext cx="3529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Li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6719110" y="2739117"/>
                <a:ext cx="3529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Li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7007142" y="2811125"/>
                <a:ext cx="3529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Li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1" name="Group 100"/>
            <p:cNvGrpSpPr/>
            <p:nvPr/>
          </p:nvGrpSpPr>
          <p:grpSpPr>
            <a:xfrm>
              <a:off x="6156176" y="3194393"/>
              <a:ext cx="1669313" cy="738663"/>
              <a:chOff x="6071039" y="2348880"/>
              <a:chExt cx="1669313" cy="738663"/>
            </a:xfrm>
          </p:grpSpPr>
          <p:sp>
            <p:nvSpPr>
              <p:cNvPr id="108" name="TextBox 107"/>
              <p:cNvSpPr txBox="1"/>
              <p:nvPr/>
            </p:nvSpPr>
            <p:spPr>
              <a:xfrm>
                <a:off x="6510144" y="2379077"/>
                <a:ext cx="3529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Li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6791118" y="2492896"/>
                <a:ext cx="3529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Li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7014200" y="2348880"/>
                <a:ext cx="3529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Li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1" name="Freeform 110"/>
              <p:cNvSpPr/>
              <p:nvPr/>
            </p:nvSpPr>
            <p:spPr>
              <a:xfrm>
                <a:off x="6086266" y="2489649"/>
                <a:ext cx="1654086" cy="157091"/>
              </a:xfrm>
              <a:custGeom>
                <a:avLst/>
                <a:gdLst>
                  <a:gd name="connsiteX0" fmla="*/ 0 w 1654086"/>
                  <a:gd name="connsiteY0" fmla="*/ 111812 h 157091"/>
                  <a:gd name="connsiteX1" fmla="*/ 217283 w 1654086"/>
                  <a:gd name="connsiteY1" fmla="*/ 153 h 157091"/>
                  <a:gd name="connsiteX2" fmla="*/ 506994 w 1654086"/>
                  <a:gd name="connsiteY2" fmla="*/ 132937 h 157091"/>
                  <a:gd name="connsiteX3" fmla="*/ 878186 w 1654086"/>
                  <a:gd name="connsiteY3" fmla="*/ 6188 h 157091"/>
                  <a:gd name="connsiteX4" fmla="*/ 1201093 w 1654086"/>
                  <a:gd name="connsiteY4" fmla="*/ 157079 h 157091"/>
                  <a:gd name="connsiteX5" fmla="*/ 1493822 w 1654086"/>
                  <a:gd name="connsiteY5" fmla="*/ 15242 h 157091"/>
                  <a:gd name="connsiteX6" fmla="*/ 1641695 w 1654086"/>
                  <a:gd name="connsiteY6" fmla="*/ 126901 h 157091"/>
                  <a:gd name="connsiteX7" fmla="*/ 1635659 w 1654086"/>
                  <a:gd name="connsiteY7" fmla="*/ 114830 h 157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4086" h="157091">
                    <a:moveTo>
                      <a:pt x="0" y="111812"/>
                    </a:moveTo>
                    <a:cubicBezTo>
                      <a:pt x="66392" y="54222"/>
                      <a:pt x="132784" y="-3368"/>
                      <a:pt x="217283" y="153"/>
                    </a:cubicBezTo>
                    <a:cubicBezTo>
                      <a:pt x="301782" y="3674"/>
                      <a:pt x="396844" y="131931"/>
                      <a:pt x="506994" y="132937"/>
                    </a:cubicBezTo>
                    <a:cubicBezTo>
                      <a:pt x="617144" y="133943"/>
                      <a:pt x="762503" y="2164"/>
                      <a:pt x="878186" y="6188"/>
                    </a:cubicBezTo>
                    <a:cubicBezTo>
                      <a:pt x="993869" y="10212"/>
                      <a:pt x="1098487" y="155570"/>
                      <a:pt x="1201093" y="157079"/>
                    </a:cubicBezTo>
                    <a:cubicBezTo>
                      <a:pt x="1303699" y="158588"/>
                      <a:pt x="1420388" y="20272"/>
                      <a:pt x="1493822" y="15242"/>
                    </a:cubicBezTo>
                    <a:cubicBezTo>
                      <a:pt x="1567256" y="10212"/>
                      <a:pt x="1618056" y="110303"/>
                      <a:pt x="1641695" y="126901"/>
                    </a:cubicBezTo>
                    <a:cubicBezTo>
                      <a:pt x="1665334" y="143499"/>
                      <a:pt x="1650496" y="129164"/>
                      <a:pt x="1635659" y="114830"/>
                    </a:cubicBezTo>
                  </a:path>
                </a:pathLst>
              </a:custGeom>
              <a:noFill/>
              <a:ln>
                <a:solidFill>
                  <a:srgbClr val="00B050"/>
                </a:solidFill>
                <a:headEnd type="arrow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2" name="Freeform 111"/>
              <p:cNvSpPr/>
              <p:nvPr/>
            </p:nvSpPr>
            <p:spPr>
              <a:xfrm rot="10800000">
                <a:off x="6071039" y="2805337"/>
                <a:ext cx="1654086" cy="180000"/>
              </a:xfrm>
              <a:custGeom>
                <a:avLst/>
                <a:gdLst>
                  <a:gd name="connsiteX0" fmla="*/ 0 w 1654086"/>
                  <a:gd name="connsiteY0" fmla="*/ 111812 h 157091"/>
                  <a:gd name="connsiteX1" fmla="*/ 217283 w 1654086"/>
                  <a:gd name="connsiteY1" fmla="*/ 153 h 157091"/>
                  <a:gd name="connsiteX2" fmla="*/ 506994 w 1654086"/>
                  <a:gd name="connsiteY2" fmla="*/ 132937 h 157091"/>
                  <a:gd name="connsiteX3" fmla="*/ 878186 w 1654086"/>
                  <a:gd name="connsiteY3" fmla="*/ 6188 h 157091"/>
                  <a:gd name="connsiteX4" fmla="*/ 1201093 w 1654086"/>
                  <a:gd name="connsiteY4" fmla="*/ 157079 h 157091"/>
                  <a:gd name="connsiteX5" fmla="*/ 1493822 w 1654086"/>
                  <a:gd name="connsiteY5" fmla="*/ 15242 h 157091"/>
                  <a:gd name="connsiteX6" fmla="*/ 1641695 w 1654086"/>
                  <a:gd name="connsiteY6" fmla="*/ 126901 h 157091"/>
                  <a:gd name="connsiteX7" fmla="*/ 1635659 w 1654086"/>
                  <a:gd name="connsiteY7" fmla="*/ 114830 h 157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4086" h="157091">
                    <a:moveTo>
                      <a:pt x="0" y="111812"/>
                    </a:moveTo>
                    <a:cubicBezTo>
                      <a:pt x="66392" y="54222"/>
                      <a:pt x="132784" y="-3368"/>
                      <a:pt x="217283" y="153"/>
                    </a:cubicBezTo>
                    <a:cubicBezTo>
                      <a:pt x="301782" y="3674"/>
                      <a:pt x="396844" y="131931"/>
                      <a:pt x="506994" y="132937"/>
                    </a:cubicBezTo>
                    <a:cubicBezTo>
                      <a:pt x="617144" y="133943"/>
                      <a:pt x="762503" y="2164"/>
                      <a:pt x="878186" y="6188"/>
                    </a:cubicBezTo>
                    <a:cubicBezTo>
                      <a:pt x="993869" y="10212"/>
                      <a:pt x="1098487" y="155570"/>
                      <a:pt x="1201093" y="157079"/>
                    </a:cubicBezTo>
                    <a:cubicBezTo>
                      <a:pt x="1303699" y="158588"/>
                      <a:pt x="1420388" y="20272"/>
                      <a:pt x="1493822" y="15242"/>
                    </a:cubicBezTo>
                    <a:cubicBezTo>
                      <a:pt x="1567256" y="10212"/>
                      <a:pt x="1618056" y="110303"/>
                      <a:pt x="1641695" y="126901"/>
                    </a:cubicBezTo>
                    <a:cubicBezTo>
                      <a:pt x="1665334" y="143499"/>
                      <a:pt x="1650496" y="129164"/>
                      <a:pt x="1635659" y="114830"/>
                    </a:cubicBezTo>
                  </a:path>
                </a:pathLst>
              </a:custGeom>
              <a:noFill/>
              <a:ln>
                <a:solidFill>
                  <a:srgbClr val="0070C0"/>
                </a:solidFill>
                <a:headEnd type="arrow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6431078" y="2841322"/>
                <a:ext cx="3529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Li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6719110" y="2739117"/>
                <a:ext cx="3529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Li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7007142" y="2811125"/>
                <a:ext cx="35298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b="1" dirty="0" smtClean="0">
                    <a:latin typeface="Times New Roman" pitchFamily="18" charset="0"/>
                    <a:cs typeface="Times New Roman" pitchFamily="18" charset="0"/>
                  </a:rPr>
                  <a:t>Li</a:t>
                </a:r>
                <a:r>
                  <a:rPr lang="en-GB" sz="1000" b="1" baseline="30000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endParaRPr lang="en-GB" sz="1000" b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02" name="TextBox 101"/>
            <p:cNvSpPr txBox="1"/>
            <p:nvPr/>
          </p:nvSpPr>
          <p:spPr>
            <a:xfrm>
              <a:off x="5004048" y="3906046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>
                  <a:latin typeface="Times New Roman" pitchFamily="18" charset="0"/>
                  <a:cs typeface="Times New Roman" pitchFamily="18" charset="0"/>
                </a:rPr>
                <a:t>Current collector</a:t>
              </a:r>
              <a:endParaRPr lang="en-GB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8028384" y="3861048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>
                  <a:latin typeface="Times New Roman" pitchFamily="18" charset="0"/>
                  <a:cs typeface="Times New Roman" pitchFamily="18" charset="0"/>
                </a:rPr>
                <a:t>Current collector</a:t>
              </a:r>
              <a:endParaRPr lang="en-GB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04" name="Straight Arrow Connector 103"/>
            <p:cNvCxnSpPr/>
            <p:nvPr/>
          </p:nvCxnSpPr>
          <p:spPr>
            <a:xfrm>
              <a:off x="6658705" y="4581128"/>
              <a:ext cx="716492" cy="0"/>
            </a:xfrm>
            <a:prstGeom prst="straightConnector1">
              <a:avLst/>
            </a:prstGeom>
            <a:ln>
              <a:solidFill>
                <a:srgbClr val="0070C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6588224" y="4313290"/>
              <a:ext cx="84350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 smtClean="0">
                  <a:latin typeface="Times New Roman" pitchFamily="18" charset="0"/>
                  <a:cs typeface="Times New Roman" pitchFamily="18" charset="0"/>
                </a:rPr>
                <a:t>Discharge</a:t>
              </a:r>
              <a:endParaRPr lang="en-GB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6658705" y="4736177"/>
              <a:ext cx="67197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 smtClean="0">
                  <a:latin typeface="Times New Roman" pitchFamily="18" charset="0"/>
                  <a:cs typeface="Times New Roman" pitchFamily="18" charset="0"/>
                </a:rPr>
                <a:t>Charge</a:t>
              </a:r>
              <a:endParaRPr lang="en-GB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07" name="Straight Arrow Connector 106"/>
            <p:cNvCxnSpPr/>
            <p:nvPr/>
          </p:nvCxnSpPr>
          <p:spPr>
            <a:xfrm flipH="1">
              <a:off x="6660232" y="4725144"/>
              <a:ext cx="716491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smtClean="0"/>
              <a:t>Pag. </a:t>
            </a:r>
            <a:fld id="{EA535CCD-DDFB-7D44-9796-CDCE327C31C0}" type="slidenum">
              <a:rPr lang="es-ES_tradnl" smtClean="0"/>
              <a:pPr/>
              <a:t>4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327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" t="1828" r="5751" b="2024"/>
          <a:stretch/>
        </p:blipFill>
        <p:spPr bwMode="auto">
          <a:xfrm>
            <a:off x="467544" y="1032188"/>
            <a:ext cx="8064896" cy="532859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-39024" y="6536377"/>
            <a:ext cx="3599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i="1" dirty="0" smtClean="0">
                <a:solidFill>
                  <a:schemeClr val="bg1">
                    <a:lumMod val="50000"/>
                  </a:schemeClr>
                </a:solidFill>
              </a:rPr>
              <a:t>Kamaya N et al. (2011) 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</a:rPr>
              <a:t>Nature </a:t>
            </a:r>
            <a:r>
              <a:rPr lang="en-US" sz="1200" b="1" i="1" dirty="0">
                <a:solidFill>
                  <a:schemeClr val="bg1">
                    <a:lumMod val="50000"/>
                  </a:schemeClr>
                </a:solidFill>
              </a:rPr>
              <a:t>Materials 10, </a:t>
            </a:r>
            <a:r>
              <a:rPr lang="en-US" sz="1200" b="1" i="1" dirty="0" smtClean="0">
                <a:solidFill>
                  <a:schemeClr val="bg1">
                    <a:lumMod val="50000"/>
                  </a:schemeClr>
                </a:solidFill>
              </a:rPr>
              <a:t>682–686</a:t>
            </a:r>
            <a:endParaRPr lang="en-US" sz="12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-36512" y="44624"/>
            <a:ext cx="8153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9pPr>
          </a:lstStyle>
          <a:p>
            <a:pPr>
              <a:spcAft>
                <a:spcPts val="100"/>
              </a:spcAft>
            </a:pPr>
            <a:r>
              <a:rPr lang="en-US" altLang="es-ES" sz="32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Li-ion electrolyte : </a:t>
            </a:r>
            <a:r>
              <a:rPr lang="en-GB" sz="32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State of the art</a:t>
            </a:r>
            <a:r>
              <a:rPr lang="en-US" altLang="es-ES" sz="32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 </a:t>
            </a:r>
            <a:endParaRPr lang="en-US" altLang="es-ES" sz="3200" b="1" dirty="0">
              <a:solidFill>
                <a:srgbClr val="006F88"/>
              </a:solidFill>
              <a:latin typeface="Frutiger 45 Light"/>
              <a:ea typeface="ＭＳ Ｐゴシック"/>
              <a:cs typeface="ＭＳ Ｐゴシック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608004" y="1412776"/>
            <a:ext cx="54006" cy="4536504"/>
          </a:xfrm>
          <a:prstGeom prst="line">
            <a:avLst/>
          </a:prstGeom>
          <a:ln w="31750">
            <a:solidFill>
              <a:schemeClr val="bg2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17594" y="3356992"/>
            <a:ext cx="7488832" cy="61734"/>
          </a:xfrm>
          <a:prstGeom prst="line">
            <a:avLst/>
          </a:prstGeom>
          <a:ln w="31750">
            <a:solidFill>
              <a:schemeClr val="bg2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Freeform 23"/>
          <p:cNvSpPr/>
          <p:nvPr/>
        </p:nvSpPr>
        <p:spPr>
          <a:xfrm>
            <a:off x="2403077" y="3040004"/>
            <a:ext cx="2421624" cy="1870311"/>
          </a:xfrm>
          <a:custGeom>
            <a:avLst/>
            <a:gdLst>
              <a:gd name="connsiteX0" fmla="*/ 1375173 w 2422738"/>
              <a:gd name="connsiteY0" fmla="*/ 58796 h 1870311"/>
              <a:gd name="connsiteX1" fmla="*/ 1229123 w 2422738"/>
              <a:gd name="connsiteY1" fmla="*/ 14346 h 1870311"/>
              <a:gd name="connsiteX2" fmla="*/ 1222773 w 2422738"/>
              <a:gd name="connsiteY2" fmla="*/ 230246 h 1870311"/>
              <a:gd name="connsiteX3" fmla="*/ 663973 w 2422738"/>
              <a:gd name="connsiteY3" fmla="*/ 1163696 h 1870311"/>
              <a:gd name="connsiteX4" fmla="*/ 111523 w 2422738"/>
              <a:gd name="connsiteY4" fmla="*/ 1189096 h 1870311"/>
              <a:gd name="connsiteX5" fmla="*/ 130573 w 2422738"/>
              <a:gd name="connsiteY5" fmla="*/ 1811396 h 1870311"/>
              <a:gd name="connsiteX6" fmla="*/ 1470423 w 2422738"/>
              <a:gd name="connsiteY6" fmla="*/ 1773296 h 1870311"/>
              <a:gd name="connsiteX7" fmla="*/ 1222773 w 2422738"/>
              <a:gd name="connsiteY7" fmla="*/ 1182746 h 1870311"/>
              <a:gd name="connsiteX8" fmla="*/ 854473 w 2422738"/>
              <a:gd name="connsiteY8" fmla="*/ 1055746 h 1870311"/>
              <a:gd name="connsiteX9" fmla="*/ 1356123 w 2422738"/>
              <a:gd name="connsiteY9" fmla="*/ 293746 h 1870311"/>
              <a:gd name="connsiteX10" fmla="*/ 2181623 w 2422738"/>
              <a:gd name="connsiteY10" fmla="*/ 1557396 h 1870311"/>
              <a:gd name="connsiteX11" fmla="*/ 2397523 w 2422738"/>
              <a:gd name="connsiteY11" fmla="*/ 1500246 h 1870311"/>
              <a:gd name="connsiteX12" fmla="*/ 1699023 w 2422738"/>
              <a:gd name="connsiteY12" fmla="*/ 369946 h 1870311"/>
              <a:gd name="connsiteX13" fmla="*/ 1375173 w 2422738"/>
              <a:gd name="connsiteY13" fmla="*/ 58796 h 1870311"/>
              <a:gd name="connsiteX0" fmla="*/ 1375173 w 2422738"/>
              <a:gd name="connsiteY0" fmla="*/ 58796 h 1870311"/>
              <a:gd name="connsiteX1" fmla="*/ 1229123 w 2422738"/>
              <a:gd name="connsiteY1" fmla="*/ 14346 h 1870311"/>
              <a:gd name="connsiteX2" fmla="*/ 1222773 w 2422738"/>
              <a:gd name="connsiteY2" fmla="*/ 230246 h 1870311"/>
              <a:gd name="connsiteX3" fmla="*/ 663973 w 2422738"/>
              <a:gd name="connsiteY3" fmla="*/ 1163696 h 1870311"/>
              <a:gd name="connsiteX4" fmla="*/ 111523 w 2422738"/>
              <a:gd name="connsiteY4" fmla="*/ 1189096 h 1870311"/>
              <a:gd name="connsiteX5" fmla="*/ 130573 w 2422738"/>
              <a:gd name="connsiteY5" fmla="*/ 1811396 h 1870311"/>
              <a:gd name="connsiteX6" fmla="*/ 1470423 w 2422738"/>
              <a:gd name="connsiteY6" fmla="*/ 1773296 h 1870311"/>
              <a:gd name="connsiteX7" fmla="*/ 1222773 w 2422738"/>
              <a:gd name="connsiteY7" fmla="*/ 1182746 h 1870311"/>
              <a:gd name="connsiteX8" fmla="*/ 968773 w 2422738"/>
              <a:gd name="connsiteY8" fmla="*/ 1062096 h 1870311"/>
              <a:gd name="connsiteX9" fmla="*/ 1356123 w 2422738"/>
              <a:gd name="connsiteY9" fmla="*/ 293746 h 1870311"/>
              <a:gd name="connsiteX10" fmla="*/ 2181623 w 2422738"/>
              <a:gd name="connsiteY10" fmla="*/ 1557396 h 1870311"/>
              <a:gd name="connsiteX11" fmla="*/ 2397523 w 2422738"/>
              <a:gd name="connsiteY11" fmla="*/ 1500246 h 1870311"/>
              <a:gd name="connsiteX12" fmla="*/ 1699023 w 2422738"/>
              <a:gd name="connsiteY12" fmla="*/ 369946 h 1870311"/>
              <a:gd name="connsiteX13" fmla="*/ 1375173 w 2422738"/>
              <a:gd name="connsiteY13" fmla="*/ 58796 h 1870311"/>
              <a:gd name="connsiteX0" fmla="*/ 1375173 w 2421624"/>
              <a:gd name="connsiteY0" fmla="*/ 58796 h 1870311"/>
              <a:gd name="connsiteX1" fmla="*/ 1229123 w 2421624"/>
              <a:gd name="connsiteY1" fmla="*/ 14346 h 1870311"/>
              <a:gd name="connsiteX2" fmla="*/ 1222773 w 2421624"/>
              <a:gd name="connsiteY2" fmla="*/ 230246 h 1870311"/>
              <a:gd name="connsiteX3" fmla="*/ 663973 w 2421624"/>
              <a:gd name="connsiteY3" fmla="*/ 1163696 h 1870311"/>
              <a:gd name="connsiteX4" fmla="*/ 111523 w 2421624"/>
              <a:gd name="connsiteY4" fmla="*/ 1189096 h 1870311"/>
              <a:gd name="connsiteX5" fmla="*/ 130573 w 2421624"/>
              <a:gd name="connsiteY5" fmla="*/ 1811396 h 1870311"/>
              <a:gd name="connsiteX6" fmla="*/ 1470423 w 2421624"/>
              <a:gd name="connsiteY6" fmla="*/ 1773296 h 1870311"/>
              <a:gd name="connsiteX7" fmla="*/ 1222773 w 2421624"/>
              <a:gd name="connsiteY7" fmla="*/ 1182746 h 1870311"/>
              <a:gd name="connsiteX8" fmla="*/ 968773 w 2421624"/>
              <a:gd name="connsiteY8" fmla="*/ 1062096 h 1870311"/>
              <a:gd name="connsiteX9" fmla="*/ 1419623 w 2421624"/>
              <a:gd name="connsiteY9" fmla="*/ 350896 h 1870311"/>
              <a:gd name="connsiteX10" fmla="*/ 2181623 w 2421624"/>
              <a:gd name="connsiteY10" fmla="*/ 1557396 h 1870311"/>
              <a:gd name="connsiteX11" fmla="*/ 2397523 w 2421624"/>
              <a:gd name="connsiteY11" fmla="*/ 1500246 h 1870311"/>
              <a:gd name="connsiteX12" fmla="*/ 1699023 w 2421624"/>
              <a:gd name="connsiteY12" fmla="*/ 369946 h 1870311"/>
              <a:gd name="connsiteX13" fmla="*/ 1375173 w 2421624"/>
              <a:gd name="connsiteY13" fmla="*/ 58796 h 187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21624" h="1870311">
                <a:moveTo>
                  <a:pt x="1375173" y="58796"/>
                </a:moveTo>
                <a:cubicBezTo>
                  <a:pt x="1296856" y="-471"/>
                  <a:pt x="1254523" y="-14229"/>
                  <a:pt x="1229123" y="14346"/>
                </a:cubicBezTo>
                <a:cubicBezTo>
                  <a:pt x="1203723" y="42921"/>
                  <a:pt x="1316965" y="38688"/>
                  <a:pt x="1222773" y="230246"/>
                </a:cubicBezTo>
                <a:cubicBezTo>
                  <a:pt x="1128581" y="421804"/>
                  <a:pt x="849181" y="1003888"/>
                  <a:pt x="663973" y="1163696"/>
                </a:cubicBezTo>
                <a:cubicBezTo>
                  <a:pt x="478765" y="1323504"/>
                  <a:pt x="200423" y="1081146"/>
                  <a:pt x="111523" y="1189096"/>
                </a:cubicBezTo>
                <a:cubicBezTo>
                  <a:pt x="22623" y="1297046"/>
                  <a:pt x="-95910" y="1714029"/>
                  <a:pt x="130573" y="1811396"/>
                </a:cubicBezTo>
                <a:cubicBezTo>
                  <a:pt x="357056" y="1908763"/>
                  <a:pt x="1288390" y="1878071"/>
                  <a:pt x="1470423" y="1773296"/>
                </a:cubicBezTo>
                <a:cubicBezTo>
                  <a:pt x="1652456" y="1668521"/>
                  <a:pt x="1306381" y="1301279"/>
                  <a:pt x="1222773" y="1182746"/>
                </a:cubicBezTo>
                <a:cubicBezTo>
                  <a:pt x="1139165" y="1064213"/>
                  <a:pt x="935965" y="1200738"/>
                  <a:pt x="968773" y="1062096"/>
                </a:cubicBezTo>
                <a:cubicBezTo>
                  <a:pt x="1001581" y="923454"/>
                  <a:pt x="1217481" y="268346"/>
                  <a:pt x="1419623" y="350896"/>
                </a:cubicBezTo>
                <a:cubicBezTo>
                  <a:pt x="1621765" y="433446"/>
                  <a:pt x="2018640" y="1365838"/>
                  <a:pt x="2181623" y="1557396"/>
                </a:cubicBezTo>
                <a:cubicBezTo>
                  <a:pt x="2344606" y="1748954"/>
                  <a:pt x="2477956" y="1698154"/>
                  <a:pt x="2397523" y="1500246"/>
                </a:cubicBezTo>
                <a:cubicBezTo>
                  <a:pt x="2317090" y="1302338"/>
                  <a:pt x="1871531" y="612304"/>
                  <a:pt x="1699023" y="369946"/>
                </a:cubicBezTo>
                <a:cubicBezTo>
                  <a:pt x="1526515" y="127588"/>
                  <a:pt x="1453490" y="118063"/>
                  <a:pt x="1375173" y="58796"/>
                </a:cubicBezTo>
                <a:close/>
              </a:path>
            </a:pathLst>
          </a:custGeom>
          <a:solidFill>
            <a:srgbClr val="00B0F0">
              <a:alpha val="1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Freeform 24"/>
          <p:cNvSpPr/>
          <p:nvPr/>
        </p:nvSpPr>
        <p:spPr>
          <a:xfrm>
            <a:off x="2672630" y="3282853"/>
            <a:ext cx="2642066" cy="2694746"/>
          </a:xfrm>
          <a:custGeom>
            <a:avLst/>
            <a:gdLst>
              <a:gd name="connsiteX0" fmla="*/ 1061170 w 2642066"/>
              <a:gd name="connsiteY0" fmla="*/ 2051147 h 2694746"/>
              <a:gd name="connsiteX1" fmla="*/ 210270 w 2642066"/>
              <a:gd name="connsiteY1" fmla="*/ 2019397 h 2694746"/>
              <a:gd name="connsiteX2" fmla="*/ 83270 w 2642066"/>
              <a:gd name="connsiteY2" fmla="*/ 2521047 h 2694746"/>
              <a:gd name="connsiteX3" fmla="*/ 1289770 w 2642066"/>
              <a:gd name="connsiteY3" fmla="*/ 2597247 h 2694746"/>
              <a:gd name="connsiteX4" fmla="*/ 2597870 w 2642066"/>
              <a:gd name="connsiteY4" fmla="*/ 2622647 h 2694746"/>
              <a:gd name="connsiteX5" fmla="*/ 2248620 w 2642066"/>
              <a:gd name="connsiteY5" fmla="*/ 1587597 h 2694746"/>
              <a:gd name="connsiteX6" fmla="*/ 1404070 w 2642066"/>
              <a:gd name="connsiteY6" fmla="*/ 158847 h 2694746"/>
              <a:gd name="connsiteX7" fmla="*/ 1054820 w 2642066"/>
              <a:gd name="connsiteY7" fmla="*/ 133447 h 2694746"/>
              <a:gd name="connsiteX8" fmla="*/ 1759670 w 2642066"/>
              <a:gd name="connsiteY8" fmla="*/ 1035147 h 2694746"/>
              <a:gd name="connsiteX9" fmla="*/ 2242270 w 2642066"/>
              <a:gd name="connsiteY9" fmla="*/ 2159097 h 2694746"/>
              <a:gd name="connsiteX10" fmla="*/ 1061170 w 2642066"/>
              <a:gd name="connsiteY10" fmla="*/ 2051147 h 2694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42066" h="2694746">
                <a:moveTo>
                  <a:pt x="1061170" y="2051147"/>
                </a:moveTo>
                <a:cubicBezTo>
                  <a:pt x="722503" y="2027864"/>
                  <a:pt x="373253" y="1941080"/>
                  <a:pt x="210270" y="2019397"/>
                </a:cubicBezTo>
                <a:cubicBezTo>
                  <a:pt x="47287" y="2097714"/>
                  <a:pt x="-96647" y="2424739"/>
                  <a:pt x="83270" y="2521047"/>
                </a:cubicBezTo>
                <a:cubicBezTo>
                  <a:pt x="263187" y="2617355"/>
                  <a:pt x="870670" y="2580314"/>
                  <a:pt x="1289770" y="2597247"/>
                </a:cubicBezTo>
                <a:cubicBezTo>
                  <a:pt x="1708870" y="2614180"/>
                  <a:pt x="2438062" y="2790922"/>
                  <a:pt x="2597870" y="2622647"/>
                </a:cubicBezTo>
                <a:cubicBezTo>
                  <a:pt x="2757678" y="2454372"/>
                  <a:pt x="2447587" y="1998230"/>
                  <a:pt x="2248620" y="1587597"/>
                </a:cubicBezTo>
                <a:cubicBezTo>
                  <a:pt x="2049653" y="1176964"/>
                  <a:pt x="1603037" y="401205"/>
                  <a:pt x="1404070" y="158847"/>
                </a:cubicBezTo>
                <a:cubicBezTo>
                  <a:pt x="1205103" y="-83511"/>
                  <a:pt x="995553" y="-12603"/>
                  <a:pt x="1054820" y="133447"/>
                </a:cubicBezTo>
                <a:cubicBezTo>
                  <a:pt x="1114087" y="279497"/>
                  <a:pt x="1561762" y="697539"/>
                  <a:pt x="1759670" y="1035147"/>
                </a:cubicBezTo>
                <a:cubicBezTo>
                  <a:pt x="1957578" y="1372755"/>
                  <a:pt x="2361862" y="1988705"/>
                  <a:pt x="2242270" y="2159097"/>
                </a:cubicBezTo>
                <a:cubicBezTo>
                  <a:pt x="2122678" y="2329489"/>
                  <a:pt x="1399837" y="2074430"/>
                  <a:pt x="1061170" y="205114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Freeform 26"/>
          <p:cNvSpPr/>
          <p:nvPr/>
        </p:nvSpPr>
        <p:spPr>
          <a:xfrm>
            <a:off x="4528599" y="2764673"/>
            <a:ext cx="3724501" cy="3168289"/>
          </a:xfrm>
          <a:custGeom>
            <a:avLst/>
            <a:gdLst>
              <a:gd name="connsiteX0" fmla="*/ 2281776 w 3724501"/>
              <a:gd name="connsiteY0" fmla="*/ 2702677 h 3170991"/>
              <a:gd name="connsiteX1" fmla="*/ 2548476 w 3724501"/>
              <a:gd name="connsiteY1" fmla="*/ 3150352 h 3170991"/>
              <a:gd name="connsiteX2" fmla="*/ 2796126 w 3724501"/>
              <a:gd name="connsiteY2" fmla="*/ 3026527 h 3170991"/>
              <a:gd name="connsiteX3" fmla="*/ 2491326 w 3724501"/>
              <a:gd name="connsiteY3" fmla="*/ 2416927 h 3170991"/>
              <a:gd name="connsiteX4" fmla="*/ 3462876 w 3724501"/>
              <a:gd name="connsiteY4" fmla="*/ 2359777 h 3170991"/>
              <a:gd name="connsiteX5" fmla="*/ 3624801 w 3724501"/>
              <a:gd name="connsiteY5" fmla="*/ 1702552 h 3170991"/>
              <a:gd name="connsiteX6" fmla="*/ 2119851 w 3724501"/>
              <a:gd name="connsiteY6" fmla="*/ 1569202 h 3170991"/>
              <a:gd name="connsiteX7" fmla="*/ 1805526 w 3724501"/>
              <a:gd name="connsiteY7" fmla="*/ 1197727 h 3170991"/>
              <a:gd name="connsiteX8" fmla="*/ 519651 w 3724501"/>
              <a:gd name="connsiteY8" fmla="*/ 159502 h 3170991"/>
              <a:gd name="connsiteX9" fmla="*/ 100551 w 3724501"/>
              <a:gd name="connsiteY9" fmla="*/ 16627 h 3170991"/>
              <a:gd name="connsiteX10" fmla="*/ 24351 w 3724501"/>
              <a:gd name="connsiteY10" fmla="*/ 292852 h 3170991"/>
              <a:gd name="connsiteX11" fmla="*/ 443451 w 3724501"/>
              <a:gd name="connsiteY11" fmla="*/ 416677 h 3170991"/>
              <a:gd name="connsiteX12" fmla="*/ 1529301 w 3724501"/>
              <a:gd name="connsiteY12" fmla="*/ 1292977 h 3170991"/>
              <a:gd name="connsiteX13" fmla="*/ 2291301 w 3724501"/>
              <a:gd name="connsiteY13" fmla="*/ 2759827 h 3170991"/>
              <a:gd name="connsiteX0" fmla="*/ 2300826 w 3724501"/>
              <a:gd name="connsiteY0" fmla="*/ 2740777 h 3168289"/>
              <a:gd name="connsiteX1" fmla="*/ 2548476 w 3724501"/>
              <a:gd name="connsiteY1" fmla="*/ 3150352 h 3168289"/>
              <a:gd name="connsiteX2" fmla="*/ 2796126 w 3724501"/>
              <a:gd name="connsiteY2" fmla="*/ 3026527 h 3168289"/>
              <a:gd name="connsiteX3" fmla="*/ 2491326 w 3724501"/>
              <a:gd name="connsiteY3" fmla="*/ 2416927 h 3168289"/>
              <a:gd name="connsiteX4" fmla="*/ 3462876 w 3724501"/>
              <a:gd name="connsiteY4" fmla="*/ 2359777 h 3168289"/>
              <a:gd name="connsiteX5" fmla="*/ 3624801 w 3724501"/>
              <a:gd name="connsiteY5" fmla="*/ 1702552 h 3168289"/>
              <a:gd name="connsiteX6" fmla="*/ 2119851 w 3724501"/>
              <a:gd name="connsiteY6" fmla="*/ 1569202 h 3168289"/>
              <a:gd name="connsiteX7" fmla="*/ 1805526 w 3724501"/>
              <a:gd name="connsiteY7" fmla="*/ 1197727 h 3168289"/>
              <a:gd name="connsiteX8" fmla="*/ 519651 w 3724501"/>
              <a:gd name="connsiteY8" fmla="*/ 159502 h 3168289"/>
              <a:gd name="connsiteX9" fmla="*/ 100551 w 3724501"/>
              <a:gd name="connsiteY9" fmla="*/ 16627 h 3168289"/>
              <a:gd name="connsiteX10" fmla="*/ 24351 w 3724501"/>
              <a:gd name="connsiteY10" fmla="*/ 292852 h 3168289"/>
              <a:gd name="connsiteX11" fmla="*/ 443451 w 3724501"/>
              <a:gd name="connsiteY11" fmla="*/ 416677 h 3168289"/>
              <a:gd name="connsiteX12" fmla="*/ 1529301 w 3724501"/>
              <a:gd name="connsiteY12" fmla="*/ 1292977 h 3168289"/>
              <a:gd name="connsiteX13" fmla="*/ 2291301 w 3724501"/>
              <a:gd name="connsiteY13" fmla="*/ 2759827 h 3168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24501" h="3168289">
                <a:moveTo>
                  <a:pt x="2300826" y="2740777"/>
                </a:moveTo>
                <a:cubicBezTo>
                  <a:pt x="2391313" y="2937627"/>
                  <a:pt x="2465926" y="3102727"/>
                  <a:pt x="2548476" y="3150352"/>
                </a:cubicBezTo>
                <a:cubicBezTo>
                  <a:pt x="2631026" y="3197977"/>
                  <a:pt x="2805651" y="3148765"/>
                  <a:pt x="2796126" y="3026527"/>
                </a:cubicBezTo>
                <a:cubicBezTo>
                  <a:pt x="2786601" y="2904290"/>
                  <a:pt x="2380201" y="2528052"/>
                  <a:pt x="2491326" y="2416927"/>
                </a:cubicBezTo>
                <a:cubicBezTo>
                  <a:pt x="2602451" y="2305802"/>
                  <a:pt x="3273964" y="2478839"/>
                  <a:pt x="3462876" y="2359777"/>
                </a:cubicBezTo>
                <a:cubicBezTo>
                  <a:pt x="3651789" y="2240714"/>
                  <a:pt x="3848639" y="1834314"/>
                  <a:pt x="3624801" y="1702552"/>
                </a:cubicBezTo>
                <a:cubicBezTo>
                  <a:pt x="3400964" y="1570789"/>
                  <a:pt x="2423063" y="1653339"/>
                  <a:pt x="2119851" y="1569202"/>
                </a:cubicBezTo>
                <a:cubicBezTo>
                  <a:pt x="1816639" y="1485065"/>
                  <a:pt x="2072226" y="1432677"/>
                  <a:pt x="1805526" y="1197727"/>
                </a:cubicBezTo>
                <a:cubicBezTo>
                  <a:pt x="1538826" y="962777"/>
                  <a:pt x="803813" y="356352"/>
                  <a:pt x="519651" y="159502"/>
                </a:cubicBezTo>
                <a:cubicBezTo>
                  <a:pt x="235489" y="-37348"/>
                  <a:pt x="183101" y="-5598"/>
                  <a:pt x="100551" y="16627"/>
                </a:cubicBezTo>
                <a:cubicBezTo>
                  <a:pt x="18001" y="38852"/>
                  <a:pt x="-32799" y="226177"/>
                  <a:pt x="24351" y="292852"/>
                </a:cubicBezTo>
                <a:cubicBezTo>
                  <a:pt x="81501" y="359527"/>
                  <a:pt x="192626" y="249990"/>
                  <a:pt x="443451" y="416677"/>
                </a:cubicBezTo>
                <a:cubicBezTo>
                  <a:pt x="694276" y="583364"/>
                  <a:pt x="1221326" y="902452"/>
                  <a:pt x="1529301" y="1292977"/>
                </a:cubicBezTo>
                <a:cubicBezTo>
                  <a:pt x="1837276" y="1683502"/>
                  <a:pt x="2153189" y="2558215"/>
                  <a:pt x="2291301" y="2759827"/>
                </a:cubicBezTo>
              </a:path>
            </a:pathLst>
          </a:custGeom>
          <a:solidFill>
            <a:srgbClr val="FFFF00">
              <a:alpha val="1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angle 28"/>
          <p:cNvSpPr/>
          <p:nvPr/>
        </p:nvSpPr>
        <p:spPr>
          <a:xfrm>
            <a:off x="2267744" y="1772816"/>
            <a:ext cx="1251194" cy="576064"/>
          </a:xfrm>
          <a:prstGeom prst="rect">
            <a:avLst/>
          </a:prstGeom>
          <a:solidFill>
            <a:schemeClr val="bg2">
              <a:lumMod val="75000"/>
              <a:alpha val="1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Rectangle 30"/>
          <p:cNvSpPr/>
          <p:nvPr/>
        </p:nvSpPr>
        <p:spPr>
          <a:xfrm>
            <a:off x="5139655" y="2832533"/>
            <a:ext cx="1251194" cy="228431"/>
          </a:xfrm>
          <a:prstGeom prst="rect">
            <a:avLst/>
          </a:prstGeom>
          <a:solidFill>
            <a:schemeClr val="bg2">
              <a:lumMod val="75000"/>
              <a:alpha val="1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ectangle 31"/>
          <p:cNvSpPr/>
          <p:nvPr/>
        </p:nvSpPr>
        <p:spPr>
          <a:xfrm>
            <a:off x="6384802" y="3068960"/>
            <a:ext cx="1571573" cy="728076"/>
          </a:xfrm>
          <a:prstGeom prst="rect">
            <a:avLst/>
          </a:prstGeom>
          <a:solidFill>
            <a:schemeClr val="bg2">
              <a:lumMod val="75000"/>
              <a:alpha val="1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Rectangle 32"/>
          <p:cNvSpPr/>
          <p:nvPr/>
        </p:nvSpPr>
        <p:spPr>
          <a:xfrm>
            <a:off x="4716015" y="2582653"/>
            <a:ext cx="720081" cy="182019"/>
          </a:xfrm>
          <a:prstGeom prst="rect">
            <a:avLst/>
          </a:prstGeom>
          <a:solidFill>
            <a:schemeClr val="bg2">
              <a:lumMod val="75000"/>
              <a:alpha val="1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Rectangle 34"/>
          <p:cNvSpPr/>
          <p:nvPr/>
        </p:nvSpPr>
        <p:spPr>
          <a:xfrm>
            <a:off x="4343396" y="2299224"/>
            <a:ext cx="2047453" cy="182019"/>
          </a:xfrm>
          <a:prstGeom prst="rect">
            <a:avLst/>
          </a:prstGeom>
          <a:solidFill>
            <a:schemeClr val="bg2">
              <a:lumMod val="75000"/>
              <a:alpha val="1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Rectangle 35"/>
          <p:cNvSpPr/>
          <p:nvPr/>
        </p:nvSpPr>
        <p:spPr>
          <a:xfrm>
            <a:off x="3923928" y="1580730"/>
            <a:ext cx="1841324" cy="192086"/>
          </a:xfrm>
          <a:prstGeom prst="rect">
            <a:avLst/>
          </a:prstGeom>
          <a:solidFill>
            <a:schemeClr val="bg2">
              <a:lumMod val="75000"/>
              <a:alpha val="1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Freeform 36"/>
          <p:cNvSpPr/>
          <p:nvPr/>
        </p:nvSpPr>
        <p:spPr>
          <a:xfrm>
            <a:off x="3781581" y="1955873"/>
            <a:ext cx="3269296" cy="1268036"/>
          </a:xfrm>
          <a:custGeom>
            <a:avLst/>
            <a:gdLst>
              <a:gd name="connsiteX0" fmla="*/ 2827111 w 3191844"/>
              <a:gd name="connsiteY0" fmla="*/ 103628 h 336912"/>
              <a:gd name="connsiteX1" fmla="*/ 426811 w 3191844"/>
              <a:gd name="connsiteY1" fmla="*/ 8378 h 336912"/>
              <a:gd name="connsiteX2" fmla="*/ 236311 w 3191844"/>
              <a:gd name="connsiteY2" fmla="*/ 313178 h 336912"/>
              <a:gd name="connsiteX3" fmla="*/ 2912836 w 3191844"/>
              <a:gd name="connsiteY3" fmla="*/ 294128 h 336912"/>
              <a:gd name="connsiteX4" fmla="*/ 2827111 w 3191844"/>
              <a:gd name="connsiteY4" fmla="*/ 103628 h 336912"/>
              <a:gd name="connsiteX0" fmla="*/ 3070976 w 3456750"/>
              <a:gd name="connsiteY0" fmla="*/ 138279 h 869881"/>
              <a:gd name="connsiteX1" fmla="*/ 670676 w 3456750"/>
              <a:gd name="connsiteY1" fmla="*/ 43029 h 869881"/>
              <a:gd name="connsiteX2" fmla="*/ 165851 w 3456750"/>
              <a:gd name="connsiteY2" fmla="*/ 866465 h 869881"/>
              <a:gd name="connsiteX3" fmla="*/ 3156701 w 3456750"/>
              <a:gd name="connsiteY3" fmla="*/ 328779 h 869881"/>
              <a:gd name="connsiteX4" fmla="*/ 3070976 w 3456750"/>
              <a:gd name="connsiteY4" fmla="*/ 138279 h 869881"/>
              <a:gd name="connsiteX0" fmla="*/ 2962120 w 3347894"/>
              <a:gd name="connsiteY0" fmla="*/ 138279 h 890662"/>
              <a:gd name="connsiteX1" fmla="*/ 561820 w 3347894"/>
              <a:gd name="connsiteY1" fmla="*/ 43029 h 890662"/>
              <a:gd name="connsiteX2" fmla="*/ 56995 w 3347894"/>
              <a:gd name="connsiteY2" fmla="*/ 866465 h 890662"/>
              <a:gd name="connsiteX3" fmla="*/ 1523845 w 3347894"/>
              <a:gd name="connsiteY3" fmla="*/ 641484 h 890662"/>
              <a:gd name="connsiteX4" fmla="*/ 3047845 w 3347894"/>
              <a:gd name="connsiteY4" fmla="*/ 328779 h 890662"/>
              <a:gd name="connsiteX5" fmla="*/ 2962120 w 3347894"/>
              <a:gd name="connsiteY5" fmla="*/ 138279 h 890662"/>
              <a:gd name="connsiteX0" fmla="*/ 2962120 w 3290186"/>
              <a:gd name="connsiteY0" fmla="*/ 138279 h 908666"/>
              <a:gd name="connsiteX1" fmla="*/ 561820 w 3290186"/>
              <a:gd name="connsiteY1" fmla="*/ 43029 h 908666"/>
              <a:gd name="connsiteX2" fmla="*/ 56995 w 3290186"/>
              <a:gd name="connsiteY2" fmla="*/ 866465 h 908666"/>
              <a:gd name="connsiteX3" fmla="*/ 904720 w 3290186"/>
              <a:gd name="connsiteY3" fmla="*/ 779787 h 908666"/>
              <a:gd name="connsiteX4" fmla="*/ 3047845 w 3290186"/>
              <a:gd name="connsiteY4" fmla="*/ 328779 h 908666"/>
              <a:gd name="connsiteX5" fmla="*/ 2962120 w 3290186"/>
              <a:gd name="connsiteY5" fmla="*/ 138279 h 908666"/>
              <a:gd name="connsiteX0" fmla="*/ 2962120 w 3306118"/>
              <a:gd name="connsiteY0" fmla="*/ 138279 h 911299"/>
              <a:gd name="connsiteX1" fmla="*/ 561820 w 3306118"/>
              <a:gd name="connsiteY1" fmla="*/ 43029 h 911299"/>
              <a:gd name="connsiteX2" fmla="*/ 56995 w 3306118"/>
              <a:gd name="connsiteY2" fmla="*/ 866465 h 911299"/>
              <a:gd name="connsiteX3" fmla="*/ 666595 w 3306118"/>
              <a:gd name="connsiteY3" fmla="*/ 791312 h 911299"/>
              <a:gd name="connsiteX4" fmla="*/ 3047845 w 3306118"/>
              <a:gd name="connsiteY4" fmla="*/ 328779 h 911299"/>
              <a:gd name="connsiteX5" fmla="*/ 2962120 w 3306118"/>
              <a:gd name="connsiteY5" fmla="*/ 138279 h 911299"/>
              <a:gd name="connsiteX0" fmla="*/ 2962120 w 3306118"/>
              <a:gd name="connsiteY0" fmla="*/ 138279 h 911299"/>
              <a:gd name="connsiteX1" fmla="*/ 561820 w 3306118"/>
              <a:gd name="connsiteY1" fmla="*/ 43029 h 911299"/>
              <a:gd name="connsiteX2" fmla="*/ 56995 w 3306118"/>
              <a:gd name="connsiteY2" fmla="*/ 866465 h 911299"/>
              <a:gd name="connsiteX3" fmla="*/ 666595 w 3306118"/>
              <a:gd name="connsiteY3" fmla="*/ 791312 h 911299"/>
              <a:gd name="connsiteX4" fmla="*/ 3047845 w 3306118"/>
              <a:gd name="connsiteY4" fmla="*/ 328779 h 911299"/>
              <a:gd name="connsiteX5" fmla="*/ 2962120 w 3306118"/>
              <a:gd name="connsiteY5" fmla="*/ 138279 h 911299"/>
              <a:gd name="connsiteX0" fmla="*/ 2962120 w 3306118"/>
              <a:gd name="connsiteY0" fmla="*/ 138279 h 911299"/>
              <a:gd name="connsiteX1" fmla="*/ 561820 w 3306118"/>
              <a:gd name="connsiteY1" fmla="*/ 43029 h 911299"/>
              <a:gd name="connsiteX2" fmla="*/ 56995 w 3306118"/>
              <a:gd name="connsiteY2" fmla="*/ 866465 h 911299"/>
              <a:gd name="connsiteX3" fmla="*/ 666595 w 3306118"/>
              <a:gd name="connsiteY3" fmla="*/ 791312 h 911299"/>
              <a:gd name="connsiteX4" fmla="*/ 3047845 w 3306118"/>
              <a:gd name="connsiteY4" fmla="*/ 328779 h 911299"/>
              <a:gd name="connsiteX5" fmla="*/ 2962120 w 3306118"/>
              <a:gd name="connsiteY5" fmla="*/ 138279 h 911299"/>
              <a:gd name="connsiteX0" fmla="*/ 2962120 w 3315795"/>
              <a:gd name="connsiteY0" fmla="*/ 138279 h 898947"/>
              <a:gd name="connsiteX1" fmla="*/ 561820 w 3315795"/>
              <a:gd name="connsiteY1" fmla="*/ 43029 h 898947"/>
              <a:gd name="connsiteX2" fmla="*/ 56995 w 3315795"/>
              <a:gd name="connsiteY2" fmla="*/ 866465 h 898947"/>
              <a:gd name="connsiteX3" fmla="*/ 666595 w 3315795"/>
              <a:gd name="connsiteY3" fmla="*/ 791312 h 898947"/>
              <a:gd name="connsiteX4" fmla="*/ 523720 w 3315795"/>
              <a:gd name="connsiteY4" fmla="*/ 687585 h 898947"/>
              <a:gd name="connsiteX5" fmla="*/ 3047845 w 3315795"/>
              <a:gd name="connsiteY5" fmla="*/ 328779 h 898947"/>
              <a:gd name="connsiteX6" fmla="*/ 2962120 w 3315795"/>
              <a:gd name="connsiteY6" fmla="*/ 138279 h 898947"/>
              <a:gd name="connsiteX0" fmla="*/ 2962120 w 3268375"/>
              <a:gd name="connsiteY0" fmla="*/ 138279 h 898947"/>
              <a:gd name="connsiteX1" fmla="*/ 561820 w 3268375"/>
              <a:gd name="connsiteY1" fmla="*/ 43029 h 898947"/>
              <a:gd name="connsiteX2" fmla="*/ 56995 w 3268375"/>
              <a:gd name="connsiteY2" fmla="*/ 866465 h 898947"/>
              <a:gd name="connsiteX3" fmla="*/ 666595 w 3268375"/>
              <a:gd name="connsiteY3" fmla="*/ 791312 h 898947"/>
              <a:gd name="connsiteX4" fmla="*/ 523720 w 3268375"/>
              <a:gd name="connsiteY4" fmla="*/ 687585 h 898947"/>
              <a:gd name="connsiteX5" fmla="*/ 1238095 w 3268375"/>
              <a:gd name="connsiteY5" fmla="*/ 209287 h 898947"/>
              <a:gd name="connsiteX6" fmla="*/ 3047845 w 3268375"/>
              <a:gd name="connsiteY6" fmla="*/ 328779 h 898947"/>
              <a:gd name="connsiteX7" fmla="*/ 2962120 w 3268375"/>
              <a:gd name="connsiteY7" fmla="*/ 138279 h 898947"/>
              <a:gd name="connsiteX0" fmla="*/ 2962120 w 3268375"/>
              <a:gd name="connsiteY0" fmla="*/ 138279 h 1621387"/>
              <a:gd name="connsiteX1" fmla="*/ 561820 w 3268375"/>
              <a:gd name="connsiteY1" fmla="*/ 43029 h 1621387"/>
              <a:gd name="connsiteX2" fmla="*/ 56995 w 3268375"/>
              <a:gd name="connsiteY2" fmla="*/ 866465 h 1621387"/>
              <a:gd name="connsiteX3" fmla="*/ 666595 w 3268375"/>
              <a:gd name="connsiteY3" fmla="*/ 791312 h 1621387"/>
              <a:gd name="connsiteX4" fmla="*/ 1314295 w 3268375"/>
              <a:gd name="connsiteY4" fmla="*/ 1621129 h 1621387"/>
              <a:gd name="connsiteX5" fmla="*/ 523720 w 3268375"/>
              <a:gd name="connsiteY5" fmla="*/ 687585 h 1621387"/>
              <a:gd name="connsiteX6" fmla="*/ 1238095 w 3268375"/>
              <a:gd name="connsiteY6" fmla="*/ 209287 h 1621387"/>
              <a:gd name="connsiteX7" fmla="*/ 3047845 w 3268375"/>
              <a:gd name="connsiteY7" fmla="*/ 328779 h 1621387"/>
              <a:gd name="connsiteX8" fmla="*/ 2962120 w 3268375"/>
              <a:gd name="connsiteY8" fmla="*/ 138279 h 1621387"/>
              <a:gd name="connsiteX0" fmla="*/ 2962120 w 3268375"/>
              <a:gd name="connsiteY0" fmla="*/ 138279 h 1621434"/>
              <a:gd name="connsiteX1" fmla="*/ 561820 w 3268375"/>
              <a:gd name="connsiteY1" fmla="*/ 43029 h 1621434"/>
              <a:gd name="connsiteX2" fmla="*/ 56995 w 3268375"/>
              <a:gd name="connsiteY2" fmla="*/ 866465 h 1621434"/>
              <a:gd name="connsiteX3" fmla="*/ 414182 w 3268375"/>
              <a:gd name="connsiteY3" fmla="*/ 929615 h 1621434"/>
              <a:gd name="connsiteX4" fmla="*/ 1314295 w 3268375"/>
              <a:gd name="connsiteY4" fmla="*/ 1621129 h 1621434"/>
              <a:gd name="connsiteX5" fmla="*/ 523720 w 3268375"/>
              <a:gd name="connsiteY5" fmla="*/ 687585 h 1621434"/>
              <a:gd name="connsiteX6" fmla="*/ 1238095 w 3268375"/>
              <a:gd name="connsiteY6" fmla="*/ 209287 h 1621434"/>
              <a:gd name="connsiteX7" fmla="*/ 3047845 w 3268375"/>
              <a:gd name="connsiteY7" fmla="*/ 328779 h 1621434"/>
              <a:gd name="connsiteX8" fmla="*/ 2962120 w 3268375"/>
              <a:gd name="connsiteY8" fmla="*/ 138279 h 1621434"/>
              <a:gd name="connsiteX0" fmla="*/ 2962120 w 3268375"/>
              <a:gd name="connsiteY0" fmla="*/ 138279 h 1621434"/>
              <a:gd name="connsiteX1" fmla="*/ 561820 w 3268375"/>
              <a:gd name="connsiteY1" fmla="*/ 43029 h 1621434"/>
              <a:gd name="connsiteX2" fmla="*/ 56995 w 3268375"/>
              <a:gd name="connsiteY2" fmla="*/ 866465 h 1621434"/>
              <a:gd name="connsiteX3" fmla="*/ 414182 w 3268375"/>
              <a:gd name="connsiteY3" fmla="*/ 929615 h 1621434"/>
              <a:gd name="connsiteX4" fmla="*/ 1314295 w 3268375"/>
              <a:gd name="connsiteY4" fmla="*/ 1621129 h 1621434"/>
              <a:gd name="connsiteX5" fmla="*/ 747558 w 3268375"/>
              <a:gd name="connsiteY5" fmla="*/ 722160 h 1621434"/>
              <a:gd name="connsiteX6" fmla="*/ 1238095 w 3268375"/>
              <a:gd name="connsiteY6" fmla="*/ 209287 h 1621434"/>
              <a:gd name="connsiteX7" fmla="*/ 3047845 w 3268375"/>
              <a:gd name="connsiteY7" fmla="*/ 328779 h 1621434"/>
              <a:gd name="connsiteX8" fmla="*/ 2962120 w 3268375"/>
              <a:gd name="connsiteY8" fmla="*/ 138279 h 1621434"/>
              <a:gd name="connsiteX0" fmla="*/ 2962120 w 3268375"/>
              <a:gd name="connsiteY0" fmla="*/ 138279 h 1621494"/>
              <a:gd name="connsiteX1" fmla="*/ 561820 w 3268375"/>
              <a:gd name="connsiteY1" fmla="*/ 43029 h 1621494"/>
              <a:gd name="connsiteX2" fmla="*/ 56995 w 3268375"/>
              <a:gd name="connsiteY2" fmla="*/ 866465 h 1621494"/>
              <a:gd name="connsiteX3" fmla="*/ 399894 w 3268375"/>
              <a:gd name="connsiteY3" fmla="*/ 1050629 h 1621494"/>
              <a:gd name="connsiteX4" fmla="*/ 1314295 w 3268375"/>
              <a:gd name="connsiteY4" fmla="*/ 1621129 h 1621494"/>
              <a:gd name="connsiteX5" fmla="*/ 747558 w 3268375"/>
              <a:gd name="connsiteY5" fmla="*/ 722160 h 1621494"/>
              <a:gd name="connsiteX6" fmla="*/ 1238095 w 3268375"/>
              <a:gd name="connsiteY6" fmla="*/ 209287 h 1621494"/>
              <a:gd name="connsiteX7" fmla="*/ 3047845 w 3268375"/>
              <a:gd name="connsiteY7" fmla="*/ 328779 h 1621494"/>
              <a:gd name="connsiteX8" fmla="*/ 2962120 w 3268375"/>
              <a:gd name="connsiteY8" fmla="*/ 138279 h 1621494"/>
              <a:gd name="connsiteX0" fmla="*/ 2962120 w 3268375"/>
              <a:gd name="connsiteY0" fmla="*/ 138279 h 1621545"/>
              <a:gd name="connsiteX1" fmla="*/ 561820 w 3268375"/>
              <a:gd name="connsiteY1" fmla="*/ 43029 h 1621545"/>
              <a:gd name="connsiteX2" fmla="*/ 56995 w 3268375"/>
              <a:gd name="connsiteY2" fmla="*/ 866465 h 1621545"/>
              <a:gd name="connsiteX3" fmla="*/ 399894 w 3268375"/>
              <a:gd name="connsiteY3" fmla="*/ 1050629 h 1621545"/>
              <a:gd name="connsiteX4" fmla="*/ 1314295 w 3268375"/>
              <a:gd name="connsiteY4" fmla="*/ 1621129 h 1621545"/>
              <a:gd name="connsiteX5" fmla="*/ 747558 w 3268375"/>
              <a:gd name="connsiteY5" fmla="*/ 722160 h 1621545"/>
              <a:gd name="connsiteX6" fmla="*/ 1238095 w 3268375"/>
              <a:gd name="connsiteY6" fmla="*/ 209287 h 1621545"/>
              <a:gd name="connsiteX7" fmla="*/ 3047845 w 3268375"/>
              <a:gd name="connsiteY7" fmla="*/ 328779 h 1621545"/>
              <a:gd name="connsiteX8" fmla="*/ 2962120 w 3268375"/>
              <a:gd name="connsiteY8" fmla="*/ 138279 h 1621545"/>
              <a:gd name="connsiteX0" fmla="*/ 2962120 w 3268375"/>
              <a:gd name="connsiteY0" fmla="*/ 138279 h 1621545"/>
              <a:gd name="connsiteX1" fmla="*/ 561820 w 3268375"/>
              <a:gd name="connsiteY1" fmla="*/ 43029 h 1621545"/>
              <a:gd name="connsiteX2" fmla="*/ 56995 w 3268375"/>
              <a:gd name="connsiteY2" fmla="*/ 866465 h 1621545"/>
              <a:gd name="connsiteX3" fmla="*/ 399894 w 3268375"/>
              <a:gd name="connsiteY3" fmla="*/ 1050629 h 1621545"/>
              <a:gd name="connsiteX4" fmla="*/ 1314295 w 3268375"/>
              <a:gd name="connsiteY4" fmla="*/ 1621129 h 1621545"/>
              <a:gd name="connsiteX5" fmla="*/ 747558 w 3268375"/>
              <a:gd name="connsiteY5" fmla="*/ 722160 h 1621545"/>
              <a:gd name="connsiteX6" fmla="*/ 1238095 w 3268375"/>
              <a:gd name="connsiteY6" fmla="*/ 209287 h 1621545"/>
              <a:gd name="connsiteX7" fmla="*/ 3047845 w 3268375"/>
              <a:gd name="connsiteY7" fmla="*/ 328779 h 1621545"/>
              <a:gd name="connsiteX8" fmla="*/ 2962120 w 3268375"/>
              <a:gd name="connsiteY8" fmla="*/ 138279 h 1621545"/>
              <a:gd name="connsiteX0" fmla="*/ 2962120 w 3268375"/>
              <a:gd name="connsiteY0" fmla="*/ 138279 h 1546698"/>
              <a:gd name="connsiteX1" fmla="*/ 561820 w 3268375"/>
              <a:gd name="connsiteY1" fmla="*/ 43029 h 1546698"/>
              <a:gd name="connsiteX2" fmla="*/ 56995 w 3268375"/>
              <a:gd name="connsiteY2" fmla="*/ 866465 h 1546698"/>
              <a:gd name="connsiteX3" fmla="*/ 399894 w 3268375"/>
              <a:gd name="connsiteY3" fmla="*/ 1050629 h 1546698"/>
              <a:gd name="connsiteX4" fmla="*/ 1319057 w 3268375"/>
              <a:gd name="connsiteY4" fmla="*/ 1546215 h 1546698"/>
              <a:gd name="connsiteX5" fmla="*/ 747558 w 3268375"/>
              <a:gd name="connsiteY5" fmla="*/ 722160 h 1546698"/>
              <a:gd name="connsiteX6" fmla="*/ 1238095 w 3268375"/>
              <a:gd name="connsiteY6" fmla="*/ 209287 h 1546698"/>
              <a:gd name="connsiteX7" fmla="*/ 3047845 w 3268375"/>
              <a:gd name="connsiteY7" fmla="*/ 328779 h 1546698"/>
              <a:gd name="connsiteX8" fmla="*/ 2962120 w 3268375"/>
              <a:gd name="connsiteY8" fmla="*/ 138279 h 1546698"/>
              <a:gd name="connsiteX0" fmla="*/ 2962120 w 3268375"/>
              <a:gd name="connsiteY0" fmla="*/ 138279 h 1553704"/>
              <a:gd name="connsiteX1" fmla="*/ 561820 w 3268375"/>
              <a:gd name="connsiteY1" fmla="*/ 43029 h 1553704"/>
              <a:gd name="connsiteX2" fmla="*/ 56995 w 3268375"/>
              <a:gd name="connsiteY2" fmla="*/ 866465 h 1553704"/>
              <a:gd name="connsiteX3" fmla="*/ 399894 w 3268375"/>
              <a:gd name="connsiteY3" fmla="*/ 1050629 h 1553704"/>
              <a:gd name="connsiteX4" fmla="*/ 566583 w 3268375"/>
              <a:gd name="connsiteY4" fmla="*/ 1125543 h 1553704"/>
              <a:gd name="connsiteX5" fmla="*/ 1319057 w 3268375"/>
              <a:gd name="connsiteY5" fmla="*/ 1546215 h 1553704"/>
              <a:gd name="connsiteX6" fmla="*/ 747558 w 3268375"/>
              <a:gd name="connsiteY6" fmla="*/ 722160 h 1553704"/>
              <a:gd name="connsiteX7" fmla="*/ 1238095 w 3268375"/>
              <a:gd name="connsiteY7" fmla="*/ 209287 h 1553704"/>
              <a:gd name="connsiteX8" fmla="*/ 3047845 w 3268375"/>
              <a:gd name="connsiteY8" fmla="*/ 328779 h 1553704"/>
              <a:gd name="connsiteX9" fmla="*/ 2962120 w 3268375"/>
              <a:gd name="connsiteY9" fmla="*/ 138279 h 1553704"/>
              <a:gd name="connsiteX0" fmla="*/ 2962120 w 3268375"/>
              <a:gd name="connsiteY0" fmla="*/ 138279 h 1556607"/>
              <a:gd name="connsiteX1" fmla="*/ 561820 w 3268375"/>
              <a:gd name="connsiteY1" fmla="*/ 43029 h 1556607"/>
              <a:gd name="connsiteX2" fmla="*/ 56995 w 3268375"/>
              <a:gd name="connsiteY2" fmla="*/ 866465 h 1556607"/>
              <a:gd name="connsiteX3" fmla="*/ 399894 w 3268375"/>
              <a:gd name="connsiteY3" fmla="*/ 1050629 h 1556607"/>
              <a:gd name="connsiteX4" fmla="*/ 566583 w 3268375"/>
              <a:gd name="connsiteY4" fmla="*/ 1125543 h 1556607"/>
              <a:gd name="connsiteX5" fmla="*/ 1319057 w 3268375"/>
              <a:gd name="connsiteY5" fmla="*/ 1546215 h 1556607"/>
              <a:gd name="connsiteX6" fmla="*/ 747558 w 3268375"/>
              <a:gd name="connsiteY6" fmla="*/ 722160 h 1556607"/>
              <a:gd name="connsiteX7" fmla="*/ 1238095 w 3268375"/>
              <a:gd name="connsiteY7" fmla="*/ 209287 h 1556607"/>
              <a:gd name="connsiteX8" fmla="*/ 3047845 w 3268375"/>
              <a:gd name="connsiteY8" fmla="*/ 328779 h 1556607"/>
              <a:gd name="connsiteX9" fmla="*/ 2962120 w 3268375"/>
              <a:gd name="connsiteY9" fmla="*/ 138279 h 1556607"/>
              <a:gd name="connsiteX0" fmla="*/ 2962120 w 3268375"/>
              <a:gd name="connsiteY0" fmla="*/ 138279 h 1534322"/>
              <a:gd name="connsiteX1" fmla="*/ 561820 w 3268375"/>
              <a:gd name="connsiteY1" fmla="*/ 43029 h 1534322"/>
              <a:gd name="connsiteX2" fmla="*/ 56995 w 3268375"/>
              <a:gd name="connsiteY2" fmla="*/ 866465 h 1534322"/>
              <a:gd name="connsiteX3" fmla="*/ 399894 w 3268375"/>
              <a:gd name="connsiteY3" fmla="*/ 1050629 h 1534322"/>
              <a:gd name="connsiteX4" fmla="*/ 566583 w 3268375"/>
              <a:gd name="connsiteY4" fmla="*/ 1125543 h 1534322"/>
              <a:gd name="connsiteX5" fmla="*/ 1261907 w 3268375"/>
              <a:gd name="connsiteY5" fmla="*/ 1523165 h 1534322"/>
              <a:gd name="connsiteX6" fmla="*/ 747558 w 3268375"/>
              <a:gd name="connsiteY6" fmla="*/ 722160 h 1534322"/>
              <a:gd name="connsiteX7" fmla="*/ 1238095 w 3268375"/>
              <a:gd name="connsiteY7" fmla="*/ 209287 h 1534322"/>
              <a:gd name="connsiteX8" fmla="*/ 3047845 w 3268375"/>
              <a:gd name="connsiteY8" fmla="*/ 328779 h 1534322"/>
              <a:gd name="connsiteX9" fmla="*/ 2962120 w 3268375"/>
              <a:gd name="connsiteY9" fmla="*/ 138279 h 1534322"/>
              <a:gd name="connsiteX0" fmla="*/ 2962120 w 3268375"/>
              <a:gd name="connsiteY0" fmla="*/ 138279 h 1534322"/>
              <a:gd name="connsiteX1" fmla="*/ 561820 w 3268375"/>
              <a:gd name="connsiteY1" fmla="*/ 43029 h 1534322"/>
              <a:gd name="connsiteX2" fmla="*/ 56995 w 3268375"/>
              <a:gd name="connsiteY2" fmla="*/ 866465 h 1534322"/>
              <a:gd name="connsiteX3" fmla="*/ 399894 w 3268375"/>
              <a:gd name="connsiteY3" fmla="*/ 1050629 h 1534322"/>
              <a:gd name="connsiteX4" fmla="*/ 566583 w 3268375"/>
              <a:gd name="connsiteY4" fmla="*/ 1125543 h 1534322"/>
              <a:gd name="connsiteX5" fmla="*/ 1261907 w 3268375"/>
              <a:gd name="connsiteY5" fmla="*/ 1523165 h 1534322"/>
              <a:gd name="connsiteX6" fmla="*/ 442758 w 3268375"/>
              <a:gd name="connsiteY6" fmla="*/ 578094 h 1534322"/>
              <a:gd name="connsiteX7" fmla="*/ 1238095 w 3268375"/>
              <a:gd name="connsiteY7" fmla="*/ 209287 h 1534322"/>
              <a:gd name="connsiteX8" fmla="*/ 3047845 w 3268375"/>
              <a:gd name="connsiteY8" fmla="*/ 328779 h 1534322"/>
              <a:gd name="connsiteX9" fmla="*/ 2962120 w 3268375"/>
              <a:gd name="connsiteY9" fmla="*/ 138279 h 1534322"/>
              <a:gd name="connsiteX0" fmla="*/ 2962120 w 3269296"/>
              <a:gd name="connsiteY0" fmla="*/ 138279 h 1534322"/>
              <a:gd name="connsiteX1" fmla="*/ 561820 w 3269296"/>
              <a:gd name="connsiteY1" fmla="*/ 43029 h 1534322"/>
              <a:gd name="connsiteX2" fmla="*/ 56995 w 3269296"/>
              <a:gd name="connsiteY2" fmla="*/ 866465 h 1534322"/>
              <a:gd name="connsiteX3" fmla="*/ 399894 w 3269296"/>
              <a:gd name="connsiteY3" fmla="*/ 1050629 h 1534322"/>
              <a:gd name="connsiteX4" fmla="*/ 566583 w 3269296"/>
              <a:gd name="connsiteY4" fmla="*/ 1125543 h 1534322"/>
              <a:gd name="connsiteX5" fmla="*/ 1261907 w 3269296"/>
              <a:gd name="connsiteY5" fmla="*/ 1523165 h 1534322"/>
              <a:gd name="connsiteX6" fmla="*/ 442758 w 3269296"/>
              <a:gd name="connsiteY6" fmla="*/ 578094 h 1534322"/>
              <a:gd name="connsiteX7" fmla="*/ 1223808 w 3269296"/>
              <a:gd name="connsiteY7" fmla="*/ 370641 h 1534322"/>
              <a:gd name="connsiteX8" fmla="*/ 3047845 w 3269296"/>
              <a:gd name="connsiteY8" fmla="*/ 328779 h 1534322"/>
              <a:gd name="connsiteX9" fmla="*/ 2962120 w 3269296"/>
              <a:gd name="connsiteY9" fmla="*/ 138279 h 1534322"/>
              <a:gd name="connsiteX0" fmla="*/ 2962120 w 3269296"/>
              <a:gd name="connsiteY0" fmla="*/ 138279 h 1534322"/>
              <a:gd name="connsiteX1" fmla="*/ 561820 w 3269296"/>
              <a:gd name="connsiteY1" fmla="*/ 43029 h 1534322"/>
              <a:gd name="connsiteX2" fmla="*/ 56995 w 3269296"/>
              <a:gd name="connsiteY2" fmla="*/ 866465 h 1534322"/>
              <a:gd name="connsiteX3" fmla="*/ 399894 w 3269296"/>
              <a:gd name="connsiteY3" fmla="*/ 1050629 h 1534322"/>
              <a:gd name="connsiteX4" fmla="*/ 566583 w 3269296"/>
              <a:gd name="connsiteY4" fmla="*/ 1125543 h 1534322"/>
              <a:gd name="connsiteX5" fmla="*/ 1261907 w 3269296"/>
              <a:gd name="connsiteY5" fmla="*/ 1523165 h 1534322"/>
              <a:gd name="connsiteX6" fmla="*/ 442758 w 3269296"/>
              <a:gd name="connsiteY6" fmla="*/ 578094 h 1534322"/>
              <a:gd name="connsiteX7" fmla="*/ 1223808 w 3269296"/>
              <a:gd name="connsiteY7" fmla="*/ 370641 h 1534322"/>
              <a:gd name="connsiteX8" fmla="*/ 3047845 w 3269296"/>
              <a:gd name="connsiteY8" fmla="*/ 328779 h 1534322"/>
              <a:gd name="connsiteX9" fmla="*/ 2962120 w 3269296"/>
              <a:gd name="connsiteY9" fmla="*/ 138279 h 1534322"/>
              <a:gd name="connsiteX0" fmla="*/ 2962120 w 3269296"/>
              <a:gd name="connsiteY0" fmla="*/ 138279 h 1534322"/>
              <a:gd name="connsiteX1" fmla="*/ 561820 w 3269296"/>
              <a:gd name="connsiteY1" fmla="*/ 43029 h 1534322"/>
              <a:gd name="connsiteX2" fmla="*/ 56995 w 3269296"/>
              <a:gd name="connsiteY2" fmla="*/ 866465 h 1534322"/>
              <a:gd name="connsiteX3" fmla="*/ 399894 w 3269296"/>
              <a:gd name="connsiteY3" fmla="*/ 1050629 h 1534322"/>
              <a:gd name="connsiteX4" fmla="*/ 566583 w 3269296"/>
              <a:gd name="connsiteY4" fmla="*/ 1125543 h 1534322"/>
              <a:gd name="connsiteX5" fmla="*/ 1261907 w 3269296"/>
              <a:gd name="connsiteY5" fmla="*/ 1523165 h 1534322"/>
              <a:gd name="connsiteX6" fmla="*/ 442758 w 3269296"/>
              <a:gd name="connsiteY6" fmla="*/ 578094 h 1534322"/>
              <a:gd name="connsiteX7" fmla="*/ 1223808 w 3269296"/>
              <a:gd name="connsiteY7" fmla="*/ 370641 h 1534322"/>
              <a:gd name="connsiteX8" fmla="*/ 3047845 w 3269296"/>
              <a:gd name="connsiteY8" fmla="*/ 328779 h 1534322"/>
              <a:gd name="connsiteX9" fmla="*/ 2962120 w 3269296"/>
              <a:gd name="connsiteY9" fmla="*/ 138279 h 1534322"/>
              <a:gd name="connsiteX0" fmla="*/ 2962120 w 3269296"/>
              <a:gd name="connsiteY0" fmla="*/ 138279 h 1534322"/>
              <a:gd name="connsiteX1" fmla="*/ 561820 w 3269296"/>
              <a:gd name="connsiteY1" fmla="*/ 43029 h 1534322"/>
              <a:gd name="connsiteX2" fmla="*/ 56995 w 3269296"/>
              <a:gd name="connsiteY2" fmla="*/ 866465 h 1534322"/>
              <a:gd name="connsiteX3" fmla="*/ 399894 w 3269296"/>
              <a:gd name="connsiteY3" fmla="*/ 1050629 h 1534322"/>
              <a:gd name="connsiteX4" fmla="*/ 566583 w 3269296"/>
              <a:gd name="connsiteY4" fmla="*/ 1125543 h 1534322"/>
              <a:gd name="connsiteX5" fmla="*/ 1261907 w 3269296"/>
              <a:gd name="connsiteY5" fmla="*/ 1523165 h 1534322"/>
              <a:gd name="connsiteX6" fmla="*/ 476095 w 3269296"/>
              <a:gd name="connsiteY6" fmla="*/ 457078 h 1534322"/>
              <a:gd name="connsiteX7" fmla="*/ 1223808 w 3269296"/>
              <a:gd name="connsiteY7" fmla="*/ 370641 h 1534322"/>
              <a:gd name="connsiteX8" fmla="*/ 3047845 w 3269296"/>
              <a:gd name="connsiteY8" fmla="*/ 328779 h 1534322"/>
              <a:gd name="connsiteX9" fmla="*/ 2962120 w 3269296"/>
              <a:gd name="connsiteY9" fmla="*/ 138279 h 1534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69296" h="1534322">
                <a:moveTo>
                  <a:pt x="2962120" y="138279"/>
                </a:moveTo>
                <a:cubicBezTo>
                  <a:pt x="2547782" y="90654"/>
                  <a:pt x="1046008" y="-78335"/>
                  <a:pt x="561820" y="43029"/>
                </a:cubicBezTo>
                <a:cubicBezTo>
                  <a:pt x="77632" y="164393"/>
                  <a:pt x="-103342" y="766723"/>
                  <a:pt x="56995" y="866465"/>
                </a:cubicBezTo>
                <a:cubicBezTo>
                  <a:pt x="217332" y="966207"/>
                  <a:pt x="314963" y="1007449"/>
                  <a:pt x="399894" y="1050629"/>
                </a:cubicBezTo>
                <a:cubicBezTo>
                  <a:pt x="484825" y="1093809"/>
                  <a:pt x="413389" y="1042945"/>
                  <a:pt x="566583" y="1125543"/>
                </a:cubicBezTo>
                <a:cubicBezTo>
                  <a:pt x="857889" y="1340681"/>
                  <a:pt x="1231745" y="1590396"/>
                  <a:pt x="1261907" y="1523165"/>
                </a:cubicBezTo>
                <a:cubicBezTo>
                  <a:pt x="1292070" y="1455935"/>
                  <a:pt x="383226" y="553122"/>
                  <a:pt x="476095" y="457078"/>
                </a:cubicBezTo>
                <a:cubicBezTo>
                  <a:pt x="568964" y="361034"/>
                  <a:pt x="750734" y="367054"/>
                  <a:pt x="1223808" y="370641"/>
                </a:cubicBezTo>
                <a:cubicBezTo>
                  <a:pt x="1673070" y="351178"/>
                  <a:pt x="2758126" y="367506"/>
                  <a:pt x="3047845" y="328779"/>
                </a:cubicBezTo>
                <a:cubicBezTo>
                  <a:pt x="3337564" y="290052"/>
                  <a:pt x="3376458" y="185904"/>
                  <a:pt x="2962120" y="138279"/>
                </a:cubicBezTo>
                <a:close/>
              </a:path>
            </a:pathLst>
          </a:custGeom>
          <a:solidFill>
            <a:srgbClr val="FFFF00">
              <a:alpha val="1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angle 19"/>
          <p:cNvSpPr/>
          <p:nvPr/>
        </p:nvSpPr>
        <p:spPr>
          <a:xfrm>
            <a:off x="6737902" y="2691822"/>
            <a:ext cx="2276585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doped Li</a:t>
            </a:r>
            <a:r>
              <a:rPr lang="en-US" b="1" baseline="-25000" dirty="0" smtClean="0">
                <a:solidFill>
                  <a:srgbClr val="00B050"/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7</a:t>
            </a:r>
            <a:r>
              <a:rPr lang="en-US" b="1" dirty="0" smtClean="0">
                <a:solidFill>
                  <a:srgbClr val="00B050"/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La</a:t>
            </a:r>
            <a:r>
              <a:rPr lang="en-US" b="1" baseline="-25000" dirty="0" smtClean="0">
                <a:solidFill>
                  <a:srgbClr val="00B050"/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3</a:t>
            </a:r>
            <a:r>
              <a:rPr lang="en-US" b="1" dirty="0" smtClean="0">
                <a:solidFill>
                  <a:srgbClr val="00B050"/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Zr</a:t>
            </a:r>
            <a:r>
              <a:rPr lang="en-US" b="1" baseline="-25000" dirty="0" smtClean="0">
                <a:solidFill>
                  <a:srgbClr val="00B050"/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2</a:t>
            </a:r>
            <a:r>
              <a:rPr lang="en-US" b="1" dirty="0" smtClean="0">
                <a:solidFill>
                  <a:srgbClr val="00B050"/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O</a:t>
            </a:r>
            <a:r>
              <a:rPr lang="en-US" b="1" baseline="-25000" dirty="0" smtClean="0">
                <a:solidFill>
                  <a:srgbClr val="00B050"/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12</a:t>
            </a:r>
            <a:endParaRPr lang="es-ES" baseline="-25000" dirty="0">
              <a:solidFill>
                <a:srgbClr val="00B050"/>
              </a:solidFill>
            </a:endParaRPr>
          </a:p>
        </p:txBody>
      </p:sp>
      <p:cxnSp>
        <p:nvCxnSpPr>
          <p:cNvPr id="21" name="Straight Connector 20"/>
          <p:cNvCxnSpPr>
            <a:endCxn id="20" idx="1"/>
          </p:cNvCxnSpPr>
          <p:nvPr/>
        </p:nvCxnSpPr>
        <p:spPr>
          <a:xfrm flipV="1">
            <a:off x="4804999" y="2876488"/>
            <a:ext cx="1932903" cy="573115"/>
          </a:xfrm>
          <a:prstGeom prst="line">
            <a:avLst/>
          </a:prstGeom>
          <a:ln>
            <a:head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229575" y="4884251"/>
            <a:ext cx="1342675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(</a:t>
            </a:r>
            <a:r>
              <a:rPr lang="en-US" b="1" dirty="0" err="1" smtClean="0">
                <a:solidFill>
                  <a:srgbClr val="FF0000"/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Li,La</a:t>
            </a:r>
            <a:r>
              <a:rPr lang="en-US" b="1" dirty="0" smtClean="0">
                <a:solidFill>
                  <a:srgbClr val="FF0000"/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)TiO</a:t>
            </a:r>
            <a:r>
              <a:rPr lang="en-US" b="1" baseline="-25000" dirty="0" smtClean="0">
                <a:solidFill>
                  <a:srgbClr val="FF0000"/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3</a:t>
            </a:r>
            <a:endParaRPr lang="es-ES" baseline="-25000" dirty="0">
              <a:solidFill>
                <a:srgbClr val="FF0000"/>
              </a:solidFill>
            </a:endParaRPr>
          </a:p>
        </p:txBody>
      </p:sp>
      <p:cxnSp>
        <p:nvCxnSpPr>
          <p:cNvPr id="23" name="Straight Connector 22"/>
          <p:cNvCxnSpPr>
            <a:stCxn id="22" idx="0"/>
          </p:cNvCxnSpPr>
          <p:nvPr/>
        </p:nvCxnSpPr>
        <p:spPr>
          <a:xfrm flipH="1" flipV="1">
            <a:off x="5771450" y="4380195"/>
            <a:ext cx="129463" cy="504056"/>
          </a:xfrm>
          <a:prstGeom prst="line">
            <a:avLst/>
          </a:prstGeom>
          <a:ln>
            <a:headEnd type="none"/>
            <a:tailEnd type="stealth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592292" y="2932359"/>
            <a:ext cx="1383181" cy="620633"/>
          </a:xfrm>
          <a:prstGeom prst="line">
            <a:avLst/>
          </a:prstGeom>
          <a:ln w="28575">
            <a:solidFill>
              <a:srgbClr val="008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463305" y="2718445"/>
            <a:ext cx="2016224" cy="144016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smtClean="0"/>
              <a:t>Pag. </a:t>
            </a:r>
            <a:fld id="{EA535CCD-DDFB-7D44-9796-CDCE327C31C0}" type="slidenum">
              <a:rPr lang="es-ES_tradnl" smtClean="0"/>
              <a:pPr/>
              <a:t>5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463921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7" grpId="0" animBg="1"/>
      <p:bldP spid="27" grpId="1" animBg="1"/>
      <p:bldP spid="29" grpId="0" animBg="1"/>
      <p:bldP spid="29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20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669976" y="1627173"/>
            <a:ext cx="3479140" cy="3052928"/>
            <a:chOff x="5791200" y="1644650"/>
            <a:chExt cx="4085488" cy="3509963"/>
          </a:xfrm>
        </p:grpSpPr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200" y="1644650"/>
              <a:ext cx="2203450" cy="3509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TextBox 9"/>
            <p:cNvSpPr txBox="1">
              <a:spLocks noChangeArrowheads="1"/>
            </p:cNvSpPr>
            <p:nvPr/>
          </p:nvSpPr>
          <p:spPr bwMode="auto">
            <a:xfrm>
              <a:off x="7901662" y="1884201"/>
              <a:ext cx="1803400" cy="424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rgbClr val="4B4F55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1600">
                  <a:solidFill>
                    <a:srgbClr val="4B4F55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4B4F55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400">
                  <a:solidFill>
                    <a:srgbClr val="4B4F55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GB" altLang="es-ES" dirty="0">
                  <a:solidFill>
                    <a:srgbClr val="002060"/>
                  </a:solidFill>
                  <a:latin typeface="Calibri" pitchFamily="34" charset="0"/>
                </a:rPr>
                <a:t>La rich layer</a:t>
              </a:r>
            </a:p>
          </p:txBody>
        </p:sp>
        <p:sp>
          <p:nvSpPr>
            <p:cNvPr id="30" name="TextBox 10"/>
            <p:cNvSpPr txBox="1">
              <a:spLocks noChangeArrowheads="1"/>
            </p:cNvSpPr>
            <p:nvPr/>
          </p:nvSpPr>
          <p:spPr bwMode="auto">
            <a:xfrm>
              <a:off x="7925651" y="3187320"/>
              <a:ext cx="1951037" cy="424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rgbClr val="4B4F55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1600">
                  <a:solidFill>
                    <a:srgbClr val="4B4F55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4B4F55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400">
                  <a:solidFill>
                    <a:srgbClr val="4B4F55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GB" altLang="es-ES" dirty="0">
                  <a:solidFill>
                    <a:srgbClr val="002060"/>
                  </a:solidFill>
                  <a:latin typeface="Calibri" pitchFamily="34" charset="0"/>
                </a:rPr>
                <a:t>La poor layer</a:t>
              </a:r>
            </a:p>
          </p:txBody>
        </p:sp>
        <p:sp>
          <p:nvSpPr>
            <p:cNvPr id="31" name="TextBox 11"/>
            <p:cNvSpPr txBox="1">
              <a:spLocks noChangeArrowheads="1"/>
            </p:cNvSpPr>
            <p:nvPr/>
          </p:nvSpPr>
          <p:spPr bwMode="auto">
            <a:xfrm>
              <a:off x="7947841" y="4476137"/>
              <a:ext cx="1846262" cy="424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rgbClr val="4B4F55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1600">
                  <a:solidFill>
                    <a:srgbClr val="4B4F55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4B4F55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400">
                  <a:solidFill>
                    <a:srgbClr val="4B4F55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GB" altLang="es-ES" dirty="0">
                  <a:solidFill>
                    <a:srgbClr val="002060"/>
                  </a:solidFill>
                  <a:latin typeface="Calibri" pitchFamily="34" charset="0"/>
                </a:rPr>
                <a:t>La rich layer</a:t>
              </a: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8011" y="2186392"/>
            <a:ext cx="3418803" cy="3402848"/>
          </a:xfrm>
          <a:prstGeom prst="rect">
            <a:avLst/>
          </a:prstGeom>
        </p:spPr>
      </p:pic>
      <p:sp>
        <p:nvSpPr>
          <p:cNvPr id="22531" name="Rectangle 10"/>
          <p:cNvSpPr>
            <a:spLocks noChangeArrowheads="1"/>
          </p:cNvSpPr>
          <p:nvPr/>
        </p:nvSpPr>
        <p:spPr bwMode="auto">
          <a:xfrm>
            <a:off x="467544" y="297876"/>
            <a:ext cx="8153400" cy="366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en-IE" sz="2800" b="1" dirty="0">
                <a:solidFill>
                  <a:srgbClr val="006174"/>
                </a:solidFill>
                <a:latin typeface="Frutiger 45 Light" charset="0"/>
              </a:rPr>
              <a:t>Ceramic Electrolytes: </a:t>
            </a:r>
            <a:r>
              <a:rPr lang="en-IE" sz="2800" b="1" dirty="0" smtClean="0">
                <a:solidFill>
                  <a:srgbClr val="006174"/>
                </a:solidFill>
                <a:latin typeface="Frutiger 45 Light" charset="0"/>
              </a:rPr>
              <a:t>Li</a:t>
            </a:r>
            <a:r>
              <a:rPr lang="en-IE" sz="2800" b="1" baseline="-25000" dirty="0" smtClean="0">
                <a:solidFill>
                  <a:srgbClr val="006174"/>
                </a:solidFill>
                <a:latin typeface="Frutiger 45 Light" charset="0"/>
              </a:rPr>
              <a:t>0.34</a:t>
            </a:r>
            <a:r>
              <a:rPr lang="en-IE" sz="2800" b="1" dirty="0" smtClean="0">
                <a:solidFill>
                  <a:srgbClr val="006174"/>
                </a:solidFill>
                <a:latin typeface="Frutiger 45 Light" charset="0"/>
              </a:rPr>
              <a:t>La</a:t>
            </a:r>
            <a:r>
              <a:rPr lang="en-IE" sz="2800" b="1" baseline="-25000" dirty="0" smtClean="0">
                <a:solidFill>
                  <a:srgbClr val="006174"/>
                </a:solidFill>
                <a:latin typeface="Frutiger 45 Light" charset="0"/>
              </a:rPr>
              <a:t>0.55</a:t>
            </a:r>
            <a:r>
              <a:rPr lang="en-IE" sz="2800" b="1" dirty="0" smtClean="0">
                <a:solidFill>
                  <a:srgbClr val="006174"/>
                </a:solidFill>
                <a:latin typeface="Frutiger 45 Light" charset="0"/>
              </a:rPr>
              <a:t>TiO</a:t>
            </a:r>
            <a:r>
              <a:rPr lang="en-IE" sz="2800" b="1" baseline="-25000" dirty="0" smtClean="0">
                <a:solidFill>
                  <a:srgbClr val="006174"/>
                </a:solidFill>
                <a:latin typeface="Frutiger 45 Light" charset="0"/>
              </a:rPr>
              <a:t>3</a:t>
            </a:r>
            <a:endParaRPr lang="en-IE" sz="2800" b="1" baseline="-25000" dirty="0">
              <a:solidFill>
                <a:srgbClr val="006174"/>
              </a:solidFill>
              <a:latin typeface="Frutiger 45 Light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90600" y="990600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rgbClr val="002060"/>
                </a:solidFill>
              </a:rPr>
              <a:t>Formed from the </a:t>
            </a:r>
            <a:r>
              <a:rPr lang="en-US" sz="1800" dirty="0">
                <a:solidFill>
                  <a:srgbClr val="002060"/>
                </a:solidFill>
              </a:rPr>
              <a:t>cubic </a:t>
            </a:r>
            <a:r>
              <a:rPr lang="en-US" sz="1800" dirty="0" err="1" smtClean="0">
                <a:solidFill>
                  <a:srgbClr val="002060"/>
                </a:solidFill>
              </a:rPr>
              <a:t>perovskite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smtClean="0">
                <a:solidFill>
                  <a:srgbClr val="002060"/>
                </a:solidFill>
              </a:rPr>
              <a:t>but heavily modified</a:t>
            </a:r>
            <a:endParaRPr lang="en-GB" sz="1800" dirty="0">
              <a:solidFill>
                <a:srgbClr val="00206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9369" y="1568981"/>
            <a:ext cx="2202847" cy="39703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cs typeface="Times New Roman" pitchFamily="18" charset="0"/>
              </a:rPr>
              <a:t>Ba</a:t>
            </a:r>
            <a:r>
              <a:rPr lang="en-US" sz="2800" b="1" baseline="30000" dirty="0" smtClean="0">
                <a:solidFill>
                  <a:srgbClr val="002060"/>
                </a:solidFill>
                <a:cs typeface="Times New Roman" pitchFamily="18" charset="0"/>
              </a:rPr>
              <a:t>2+</a:t>
            </a:r>
            <a:r>
              <a:rPr lang="en-US" sz="2800" b="1" dirty="0" smtClean="0">
                <a:solidFill>
                  <a:srgbClr val="002060"/>
                </a:solidFill>
                <a:cs typeface="Times New Roman" pitchFamily="18" charset="0"/>
              </a:rPr>
              <a:t>Ti</a:t>
            </a:r>
            <a:r>
              <a:rPr lang="en-US" sz="2800" b="1" baseline="30000" dirty="0" smtClean="0">
                <a:solidFill>
                  <a:srgbClr val="002060"/>
                </a:solidFill>
                <a:cs typeface="Times New Roman" pitchFamily="18" charset="0"/>
              </a:rPr>
              <a:t>4+</a:t>
            </a:r>
            <a:r>
              <a:rPr lang="en-US" sz="2800" b="1" dirty="0" smtClean="0">
                <a:solidFill>
                  <a:srgbClr val="002060"/>
                </a:solidFill>
                <a:cs typeface="Times New Roman" pitchFamily="18" charset="0"/>
              </a:rPr>
              <a:t>O</a:t>
            </a:r>
            <a:r>
              <a:rPr lang="en-US" sz="2800" b="1" baseline="-25000" dirty="0" smtClean="0">
                <a:solidFill>
                  <a:srgbClr val="002060"/>
                </a:solidFill>
                <a:cs typeface="Times New Roman" pitchFamily="18" charset="0"/>
              </a:rPr>
              <a:t>3</a:t>
            </a:r>
          </a:p>
          <a:p>
            <a:pPr algn="ctr"/>
            <a:endParaRPr lang="en-US" sz="28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endParaRPr lang="en-US" sz="28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endParaRPr lang="en-US" sz="28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002060"/>
                </a:solidFill>
                <a:cs typeface="Times New Roman" pitchFamily="18" charset="0"/>
              </a:rPr>
              <a:t>La</a:t>
            </a:r>
            <a:r>
              <a:rPr lang="en-US" sz="2800" b="1" baseline="30000" dirty="0" smtClean="0">
                <a:solidFill>
                  <a:srgbClr val="002060"/>
                </a:solidFill>
                <a:cs typeface="Times New Roman" pitchFamily="18" charset="0"/>
              </a:rPr>
              <a:t>3+</a:t>
            </a:r>
            <a:r>
              <a:rPr lang="en-US" sz="2800" b="1" baseline="-25000" dirty="0" smtClean="0">
                <a:solidFill>
                  <a:srgbClr val="002060"/>
                </a:solidFill>
                <a:cs typeface="Times New Roman" pitchFamily="18" charset="0"/>
              </a:rPr>
              <a:t>2/3</a:t>
            </a:r>
            <a:r>
              <a:rPr lang="en-US" sz="2800" b="1" dirty="0" smtClean="0">
                <a:solidFill>
                  <a:srgbClr val="002060"/>
                </a:solidFill>
                <a:cs typeface="Times New Roman" pitchFamily="18" charset="0"/>
              </a:rPr>
              <a:t>TiO</a:t>
            </a:r>
            <a:r>
              <a:rPr lang="en-US" sz="2800" b="1" baseline="-25000" dirty="0" smtClean="0">
                <a:solidFill>
                  <a:srgbClr val="002060"/>
                </a:solidFill>
                <a:cs typeface="Times New Roman" pitchFamily="18" charset="0"/>
              </a:rPr>
              <a:t>3</a:t>
            </a:r>
          </a:p>
          <a:p>
            <a:pPr algn="ctr"/>
            <a:endParaRPr lang="en-US" sz="28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endParaRPr lang="en-US" sz="28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endParaRPr lang="en-US" sz="28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002060"/>
                </a:solidFill>
                <a:cs typeface="Times New Roman" pitchFamily="18" charset="0"/>
              </a:rPr>
              <a:t>Li</a:t>
            </a:r>
            <a:r>
              <a:rPr lang="en-US" sz="2800" b="1" baseline="-25000" dirty="0" smtClean="0">
                <a:solidFill>
                  <a:srgbClr val="002060"/>
                </a:solidFill>
                <a:cs typeface="Times New Roman" pitchFamily="18" charset="0"/>
              </a:rPr>
              <a:t>3x</a:t>
            </a:r>
            <a:r>
              <a:rPr lang="en-US" sz="2800" b="1" dirty="0" smtClean="0">
                <a:solidFill>
                  <a:srgbClr val="002060"/>
                </a:solidFill>
                <a:cs typeface="Times New Roman" pitchFamily="18" charset="0"/>
              </a:rPr>
              <a:t>La</a:t>
            </a:r>
            <a:r>
              <a:rPr lang="en-US" sz="2800" b="1" baseline="-25000" dirty="0" smtClean="0">
                <a:solidFill>
                  <a:srgbClr val="002060"/>
                </a:solidFill>
                <a:cs typeface="Times New Roman" pitchFamily="18" charset="0"/>
              </a:rPr>
              <a:t>2/3-x</a:t>
            </a:r>
            <a:r>
              <a:rPr lang="en-US" sz="2800" b="1" dirty="0" smtClean="0">
                <a:solidFill>
                  <a:srgbClr val="002060"/>
                </a:solidFill>
                <a:cs typeface="Times New Roman" pitchFamily="18" charset="0"/>
              </a:rPr>
              <a:t>TiO</a:t>
            </a:r>
            <a:r>
              <a:rPr lang="en-US" sz="2800" b="1" baseline="-25000" dirty="0" smtClean="0">
                <a:solidFill>
                  <a:srgbClr val="002060"/>
                </a:solidFill>
                <a:cs typeface="Times New Roman" pitchFamily="18" charset="0"/>
              </a:rPr>
              <a:t>3 </a:t>
            </a:r>
            <a:endParaRPr lang="en-GB" sz="2800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flipH="1">
            <a:off x="4880107" y="2492895"/>
            <a:ext cx="363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33483" y="4263890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FF"/>
                </a:solidFill>
              </a:rPr>
              <a:t>BO</a:t>
            </a:r>
            <a:r>
              <a:rPr lang="en-US" b="1" baseline="-25000" dirty="0" smtClean="0">
                <a:solidFill>
                  <a:srgbClr val="FFFFFF"/>
                </a:solidFill>
              </a:rPr>
              <a:t>3</a:t>
            </a:r>
            <a:endParaRPr lang="en-US" b="1" baseline="-25000" dirty="0">
              <a:solidFill>
                <a:srgbClr val="FFFF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538980" y="1615434"/>
            <a:ext cx="9476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cs typeface="Times New Roman" pitchFamily="18" charset="0"/>
              </a:rPr>
              <a:t>ABO</a:t>
            </a:r>
            <a:r>
              <a:rPr lang="en-US" sz="2800" baseline="-25000" dirty="0" smtClean="0">
                <a:solidFill>
                  <a:srgbClr val="002060"/>
                </a:solidFill>
                <a:cs typeface="Times New Roman" pitchFamily="18" charset="0"/>
              </a:rPr>
              <a:t>3</a:t>
            </a:r>
          </a:p>
        </p:txBody>
      </p:sp>
      <p:sp>
        <p:nvSpPr>
          <p:cNvPr id="4" name="Down Arrow 3"/>
          <p:cNvSpPr/>
          <p:nvPr/>
        </p:nvSpPr>
        <p:spPr>
          <a:xfrm>
            <a:off x="1147028" y="3973641"/>
            <a:ext cx="217221" cy="1015836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Down Arrow 23"/>
          <p:cNvSpPr/>
          <p:nvPr/>
        </p:nvSpPr>
        <p:spPr>
          <a:xfrm>
            <a:off x="1164416" y="2169643"/>
            <a:ext cx="199833" cy="1015836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extBox 5"/>
          <p:cNvSpPr txBox="1"/>
          <p:nvPr/>
        </p:nvSpPr>
        <p:spPr>
          <a:xfrm>
            <a:off x="2231740" y="3257638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rgbClr val="002060"/>
                </a:solidFill>
              </a:rPr>
              <a:t>(1/3 of A-</a:t>
            </a:r>
            <a:r>
              <a:rPr lang="es-ES" dirty="0" err="1" smtClean="0">
                <a:solidFill>
                  <a:srgbClr val="002060"/>
                </a:solidFill>
              </a:rPr>
              <a:t>site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err="1" smtClean="0">
                <a:solidFill>
                  <a:srgbClr val="002060"/>
                </a:solidFill>
              </a:rPr>
              <a:t>vacant</a:t>
            </a:r>
            <a:r>
              <a:rPr lang="es-ES" dirty="0" smtClean="0">
                <a:solidFill>
                  <a:srgbClr val="002060"/>
                </a:solidFill>
              </a:rPr>
              <a:t>)</a:t>
            </a:r>
            <a:endParaRPr lang="es-ES" dirty="0">
              <a:solidFill>
                <a:srgbClr val="002060"/>
              </a:solidFill>
            </a:endParaRPr>
          </a:p>
        </p:txBody>
      </p:sp>
      <p:grpSp>
        <p:nvGrpSpPr>
          <p:cNvPr id="32" name="Group 15"/>
          <p:cNvGrpSpPr>
            <a:grpSpLocks/>
          </p:cNvGrpSpPr>
          <p:nvPr/>
        </p:nvGrpSpPr>
        <p:grpSpPr bwMode="auto">
          <a:xfrm>
            <a:off x="5181600" y="4953000"/>
            <a:ext cx="1929531" cy="654894"/>
            <a:chOff x="6804025" y="6145204"/>
            <a:chExt cx="2339975" cy="860410"/>
          </a:xfrm>
        </p:grpSpPr>
        <p:sp>
          <p:nvSpPr>
            <p:cNvPr id="33" name="Oval 32"/>
            <p:cNvSpPr/>
            <p:nvPr/>
          </p:nvSpPr>
          <p:spPr bwMode="auto">
            <a:xfrm>
              <a:off x="6823458" y="6145204"/>
              <a:ext cx="360170" cy="359735"/>
            </a:xfrm>
            <a:prstGeom prst="ellipse">
              <a:avLst/>
            </a:prstGeom>
            <a:solidFill>
              <a:srgbClr val="58980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80000" h="180000"/>
            </a:sp3d>
          </p:spPr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>
                <a:latin typeface="Calibri" panose="020F0502020204030204" pitchFamily="34" charset="0"/>
                <a:cs typeface="Times New Roman" pitchFamily="16" charset="0"/>
              </a:endParaRPr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7255710" y="6145204"/>
              <a:ext cx="360170" cy="359735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80000" h="180000"/>
            </a:sp3d>
          </p:spPr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>
                <a:latin typeface="Calibri" panose="020F0502020204030204" pitchFamily="34" charset="0"/>
                <a:cs typeface="Times New Roman" pitchFamily="16" charset="0"/>
              </a:endParaRPr>
            </a:p>
          </p:txBody>
        </p:sp>
        <p:sp>
          <p:nvSpPr>
            <p:cNvPr id="35" name="Oval 34"/>
            <p:cNvSpPr/>
            <p:nvPr/>
          </p:nvSpPr>
          <p:spPr bwMode="auto">
            <a:xfrm>
              <a:off x="7687963" y="6145204"/>
              <a:ext cx="360170" cy="359735"/>
            </a:xfrm>
            <a:prstGeom prst="ellipse">
              <a:avLst/>
            </a:prstGeom>
            <a:solidFill>
              <a:srgbClr val="7030A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80000" h="180000"/>
            </a:sp3d>
          </p:spPr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>
                <a:latin typeface="Calibri" panose="020F0502020204030204" pitchFamily="34" charset="0"/>
                <a:cs typeface="Times New Roman" pitchFamily="16" charset="0"/>
              </a:endParaRPr>
            </a:p>
          </p:txBody>
        </p:sp>
        <p:sp>
          <p:nvSpPr>
            <p:cNvPr id="36" name="Oval 35"/>
            <p:cNvSpPr/>
            <p:nvPr/>
          </p:nvSpPr>
          <p:spPr bwMode="auto">
            <a:xfrm>
              <a:off x="8120215" y="6145204"/>
              <a:ext cx="360170" cy="359735"/>
            </a:xfrm>
            <a:prstGeom prst="ellipse">
              <a:avLst/>
            </a:prstGeom>
            <a:solidFill>
              <a:srgbClr val="19198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80000" h="180000"/>
            </a:sp3d>
          </p:spPr>
          <p:txBody>
            <a:bodyPr/>
            <a:lstStyle/>
            <a:p>
              <a:pPr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GB">
                <a:latin typeface="Calibri" panose="020F0502020204030204" pitchFamily="34" charset="0"/>
                <a:cs typeface="Times New Roman" pitchFamily="16" charset="0"/>
              </a:endParaRPr>
            </a:p>
          </p:txBody>
        </p:sp>
        <p:sp>
          <p:nvSpPr>
            <p:cNvPr id="37" name="TextBox 17"/>
            <p:cNvSpPr txBox="1">
              <a:spLocks noChangeArrowheads="1"/>
            </p:cNvSpPr>
            <p:nvPr/>
          </p:nvSpPr>
          <p:spPr bwMode="auto">
            <a:xfrm>
              <a:off x="6804025" y="6520380"/>
              <a:ext cx="2339975" cy="485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rgbClr val="4B4F55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•"/>
                <a:defRPr sz="1600">
                  <a:solidFill>
                    <a:srgbClr val="4B4F55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4B4F55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§"/>
                <a:defRPr sz="1400">
                  <a:solidFill>
                    <a:srgbClr val="4B4F55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°"/>
                <a:defRPr sz="1400">
                  <a:solidFill>
                    <a:srgbClr val="4B4F55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GB" altLang="es-ES" dirty="0">
                  <a:solidFill>
                    <a:srgbClr val="002060"/>
                  </a:solidFill>
                  <a:latin typeface="Calibri" pitchFamily="34" charset="0"/>
                </a:rPr>
                <a:t>La </a:t>
              </a:r>
              <a:r>
                <a:rPr lang="en-GB" altLang="es-ES" dirty="0" smtClean="0">
                  <a:solidFill>
                    <a:srgbClr val="002060"/>
                  </a:solidFill>
                  <a:latin typeface="Calibri" pitchFamily="34" charset="0"/>
                </a:rPr>
                <a:t>  </a:t>
              </a:r>
              <a:r>
                <a:rPr lang="en-GB" altLang="es-ES" dirty="0">
                  <a:solidFill>
                    <a:srgbClr val="002060"/>
                  </a:solidFill>
                  <a:latin typeface="Calibri" pitchFamily="34" charset="0"/>
                </a:rPr>
                <a:t>O    </a:t>
              </a:r>
              <a:r>
                <a:rPr lang="en-GB" altLang="es-ES" dirty="0" smtClean="0">
                  <a:solidFill>
                    <a:srgbClr val="002060"/>
                  </a:solidFill>
                  <a:latin typeface="Calibri" pitchFamily="34" charset="0"/>
                </a:rPr>
                <a:t>Li    Ti         </a:t>
              </a:r>
              <a:endParaRPr lang="en-GB" altLang="es-ES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sp>
        <p:nvSpPr>
          <p:cNvPr id="39" name="TextBox 1"/>
          <p:cNvSpPr txBox="1">
            <a:spLocks noChangeArrowheads="1"/>
          </p:cNvSpPr>
          <p:nvPr/>
        </p:nvSpPr>
        <p:spPr bwMode="auto">
          <a:xfrm>
            <a:off x="2895600" y="5791200"/>
            <a:ext cx="53161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defRPr>
                <a:solidFill>
                  <a:srgbClr val="4B4F55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1600">
                <a:solidFill>
                  <a:srgbClr val="4B4F55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»"/>
              <a:defRPr sz="1600">
                <a:solidFill>
                  <a:srgbClr val="4B4F55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§"/>
              <a:defRPr sz="1400">
                <a:solidFill>
                  <a:srgbClr val="4B4F55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°"/>
              <a:defRPr sz="1400">
                <a:solidFill>
                  <a:srgbClr val="4B4F55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°"/>
              <a:defRPr sz="1400">
                <a:solidFill>
                  <a:srgbClr val="4B4F55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  <a:defRPr/>
            </a:pPr>
            <a:r>
              <a:rPr lang="en-US" altLang="es-ES" sz="1800" b="0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Tetragonal distortion of the cubic perovskite which forms into a layered structure</a:t>
            </a:r>
            <a:endParaRPr lang="es-ES" altLang="es-ES" sz="1800" b="0" dirty="0" smtClean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smtClean="0"/>
              <a:t>Pag. </a:t>
            </a:r>
            <a:fld id="{EA535CCD-DDFB-7D44-9796-CDCE327C31C0}" type="slidenum">
              <a:rPr lang="es-ES_tradnl" smtClean="0"/>
              <a:pPr/>
              <a:t>6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297921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1215" y="2841630"/>
            <a:ext cx="4481286" cy="3312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7504" y="116632"/>
            <a:ext cx="69342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en-US" sz="2800" b="1" dirty="0" smtClean="0">
                <a:solidFill>
                  <a:srgbClr val="006174"/>
                </a:solidFill>
                <a:latin typeface="Frutiger 45 Light" charset="0"/>
              </a:rPr>
              <a:t>Influence </a:t>
            </a:r>
            <a:r>
              <a:rPr lang="en-US" sz="2800" b="1" dirty="0">
                <a:solidFill>
                  <a:srgbClr val="006174"/>
                </a:solidFill>
                <a:latin typeface="Frutiger 45 Light" charset="0"/>
              </a:rPr>
              <a:t>of sintering </a:t>
            </a:r>
            <a:r>
              <a:rPr lang="en-US" sz="2800" b="1" dirty="0" smtClean="0">
                <a:solidFill>
                  <a:srgbClr val="006174"/>
                </a:solidFill>
                <a:latin typeface="Frutiger 45 Light" charset="0"/>
              </a:rPr>
              <a:t>atmospheres</a:t>
            </a:r>
          </a:p>
          <a:p>
            <a:pPr marL="0" lvl="1" algn="ctr"/>
            <a:r>
              <a:rPr lang="en-IE" sz="2400" b="1" dirty="0">
                <a:solidFill>
                  <a:srgbClr val="006174"/>
                </a:solidFill>
                <a:latin typeface="Frutiger 45 Light" charset="0"/>
              </a:rPr>
              <a:t>Li</a:t>
            </a:r>
            <a:r>
              <a:rPr lang="en-IE" sz="2400" b="1" baseline="-25000" dirty="0">
                <a:solidFill>
                  <a:srgbClr val="006174"/>
                </a:solidFill>
                <a:latin typeface="Frutiger 45 Light" charset="0"/>
              </a:rPr>
              <a:t>0.34</a:t>
            </a:r>
            <a:r>
              <a:rPr lang="en-IE" sz="2400" b="1" dirty="0">
                <a:solidFill>
                  <a:srgbClr val="006174"/>
                </a:solidFill>
                <a:latin typeface="Frutiger 45 Light" charset="0"/>
              </a:rPr>
              <a:t>La</a:t>
            </a:r>
            <a:r>
              <a:rPr lang="en-IE" sz="2400" b="1" baseline="-25000" dirty="0">
                <a:solidFill>
                  <a:srgbClr val="006174"/>
                </a:solidFill>
                <a:latin typeface="Frutiger 45 Light" charset="0"/>
              </a:rPr>
              <a:t>0.55</a:t>
            </a:r>
            <a:r>
              <a:rPr lang="en-IE" sz="2400" b="1" dirty="0">
                <a:solidFill>
                  <a:srgbClr val="006174"/>
                </a:solidFill>
                <a:latin typeface="Frutiger 45 Light" charset="0"/>
              </a:rPr>
              <a:t>TiO</a:t>
            </a:r>
            <a:r>
              <a:rPr lang="en-IE" sz="2400" b="1" baseline="-25000" dirty="0">
                <a:solidFill>
                  <a:srgbClr val="006174"/>
                </a:solidFill>
                <a:latin typeface="Frutiger 45 Light" charset="0"/>
              </a:rPr>
              <a:t>3</a:t>
            </a:r>
            <a:endParaRPr lang="en-US" sz="2400" b="1" dirty="0">
              <a:solidFill>
                <a:srgbClr val="006174"/>
              </a:solidFill>
              <a:latin typeface="Frutiger 45 Light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1340768"/>
            <a:ext cx="68659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Sintering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of </a:t>
            </a: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the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sample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in </a:t>
            </a: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different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atmospheres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:</a:t>
            </a:r>
          </a:p>
          <a:p>
            <a:pPr marL="1200150" lvl="2" indent="-285750">
              <a:buFontTx/>
              <a:buChar char="-"/>
            </a:pP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Air</a:t>
            </a:r>
          </a:p>
          <a:p>
            <a:pPr marL="1200150" lvl="2" indent="-285750">
              <a:buFontTx/>
              <a:buChar char="-"/>
            </a:pP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Synthetic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air (mixture of N</a:t>
            </a:r>
            <a:r>
              <a:rPr lang="es-ES" sz="1800" baseline="-25000" dirty="0" smtClean="0">
                <a:solidFill>
                  <a:srgbClr val="006F88"/>
                </a:solidFill>
                <a:latin typeface="Frutiger 45 Light"/>
              </a:rPr>
              <a:t>2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, CO</a:t>
            </a:r>
            <a:r>
              <a:rPr lang="es-ES" sz="1800" baseline="-25000" dirty="0" smtClean="0">
                <a:solidFill>
                  <a:srgbClr val="006F88"/>
                </a:solidFill>
                <a:latin typeface="Frutiger 45 Light"/>
              </a:rPr>
              <a:t>2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, O</a:t>
            </a:r>
            <a:r>
              <a:rPr lang="es-ES" sz="1800" baseline="-25000" dirty="0" smtClean="0">
                <a:solidFill>
                  <a:srgbClr val="006F88"/>
                </a:solidFill>
                <a:latin typeface="Frutiger 45 Light"/>
              </a:rPr>
              <a:t>2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, etc. </a:t>
            </a: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but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no H</a:t>
            </a:r>
            <a:r>
              <a:rPr lang="es-ES" sz="1800" baseline="-25000" dirty="0" smtClean="0">
                <a:solidFill>
                  <a:srgbClr val="006F88"/>
                </a:solidFill>
                <a:latin typeface="Frutiger 45 Light"/>
              </a:rPr>
              <a:t>2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O)</a:t>
            </a:r>
          </a:p>
          <a:p>
            <a:pPr marL="1200150" lvl="2" indent="-285750">
              <a:buFontTx/>
              <a:buChar char="-"/>
            </a:pP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Pure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O</a:t>
            </a:r>
            <a:r>
              <a:rPr lang="es-ES" sz="1800" baseline="-25000" dirty="0" smtClean="0">
                <a:solidFill>
                  <a:srgbClr val="006F88"/>
                </a:solidFill>
                <a:latin typeface="Frutiger 45 Light"/>
              </a:rPr>
              <a:t>2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(</a:t>
            </a: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protected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with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a </a:t>
            </a: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humidity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trap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)</a:t>
            </a:r>
            <a:endParaRPr lang="es-ES" sz="1800" dirty="0">
              <a:solidFill>
                <a:srgbClr val="006F88"/>
              </a:solidFill>
              <a:latin typeface="Frutiger 45 Light"/>
            </a:endParaRPr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5901" y="2803777"/>
            <a:ext cx="4942723" cy="379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ight Brace 16"/>
          <p:cNvSpPr/>
          <p:nvPr/>
        </p:nvSpPr>
        <p:spPr>
          <a:xfrm>
            <a:off x="4322101" y="5344188"/>
            <a:ext cx="159657" cy="544285"/>
          </a:xfrm>
          <a:prstGeom prst="rightBrace">
            <a:avLst>
              <a:gd name="adj1" fmla="val 71969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extBox 3"/>
          <p:cNvSpPr txBox="1"/>
          <p:nvPr/>
        </p:nvSpPr>
        <p:spPr>
          <a:xfrm>
            <a:off x="5719683" y="2780928"/>
            <a:ext cx="302895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Increase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of </a:t>
            </a: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the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GB </a:t>
            </a: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conductivity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by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almost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a </a:t>
            </a: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decade</a:t>
            </a:r>
            <a:endParaRPr lang="es-ES" sz="1800" dirty="0" smtClean="0">
              <a:solidFill>
                <a:srgbClr val="006F88"/>
              </a:solidFill>
              <a:latin typeface="Frutiger 45 Ligh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800" dirty="0">
              <a:solidFill>
                <a:srgbClr val="006F88"/>
              </a:solidFill>
              <a:latin typeface="Frutiger 45 Ligh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Similar </a:t>
            </a: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bulk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conductivity</a:t>
            </a:r>
            <a:r>
              <a:rPr lang="es-ES" sz="1800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s-ES" sz="1800" dirty="0" err="1" smtClean="0">
                <a:solidFill>
                  <a:srgbClr val="006F88"/>
                </a:solidFill>
                <a:latin typeface="Frutiger 45 Light"/>
              </a:rPr>
              <a:t>values</a:t>
            </a:r>
            <a:endParaRPr lang="es-ES" sz="1800" dirty="0">
              <a:solidFill>
                <a:srgbClr val="006F88"/>
              </a:solidFill>
              <a:latin typeface="Frutiger 45 Light"/>
            </a:endParaRPr>
          </a:p>
        </p:txBody>
      </p: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5507441" y="4837615"/>
            <a:ext cx="3602601" cy="876064"/>
            <a:chOff x="1322975" y="980729"/>
            <a:chExt cx="4446518" cy="875189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322975" y="1267418"/>
              <a:ext cx="4446518" cy="588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8268" y="980729"/>
              <a:ext cx="2135809" cy="355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5707654" y="5650409"/>
            <a:ext cx="28898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 smtClean="0"/>
              <a:t>F. Aguesse, J-M. Lopez del Amo, V. Roddatis, A. Aguadero, J. Kilner</a:t>
            </a:r>
            <a:endParaRPr lang="es-ES" sz="11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2B625-50FB-46D9-8F8C-61C695215BE2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156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36"/>
          <p:cNvSpPr txBox="1">
            <a:spLocks/>
          </p:cNvSpPr>
          <p:nvPr/>
        </p:nvSpPr>
        <p:spPr bwMode="auto">
          <a:xfrm>
            <a:off x="315794" y="188640"/>
            <a:ext cx="6992510" cy="1143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s-ES" sz="3200" b="1" dirty="0" err="1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Influence</a:t>
            </a:r>
            <a:r>
              <a:rPr lang="es-ES" sz="32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 of </a:t>
            </a:r>
            <a:r>
              <a:rPr lang="es-ES" sz="3200" b="1" dirty="0" err="1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the</a:t>
            </a:r>
            <a:r>
              <a:rPr lang="es-ES" sz="32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 </a:t>
            </a:r>
            <a:r>
              <a:rPr lang="es-ES" sz="3200" b="1" dirty="0" err="1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moisture</a:t>
            </a:r>
            <a:r>
              <a:rPr lang="es-ES" sz="32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 </a:t>
            </a:r>
            <a:r>
              <a:rPr lang="es-ES" sz="3200" b="1" dirty="0" err="1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level</a:t>
            </a:r>
            <a:endParaRPr lang="en-GB" sz="3200" b="1" dirty="0">
              <a:solidFill>
                <a:srgbClr val="006F88"/>
              </a:solidFill>
              <a:latin typeface="Frutiger 45 Light"/>
              <a:ea typeface="ＭＳ Ｐゴシック"/>
              <a:cs typeface="ＭＳ Ｐゴシック"/>
            </a:endParaRPr>
          </a:p>
          <a:p>
            <a:r>
              <a:rPr lang="en-GB" sz="2000" dirty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	</a:t>
            </a:r>
            <a:r>
              <a:rPr lang="en-GB" sz="2000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on the Li-ion mobility : </a:t>
            </a:r>
            <a:r>
              <a:rPr lang="en-GB" sz="20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Solid State NMR</a:t>
            </a:r>
            <a:endParaRPr lang="en-GB" sz="2000" b="1" i="1" dirty="0">
              <a:solidFill>
                <a:srgbClr val="006F88"/>
              </a:solidFill>
              <a:latin typeface="Frutiger 45 Light"/>
              <a:ea typeface="ＭＳ Ｐゴシック"/>
              <a:cs typeface="ＭＳ Ｐゴシック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80683" y="1412776"/>
            <a:ext cx="44037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H</a:t>
            </a:r>
            <a:r>
              <a:rPr lang="es-ES" baseline="30000" dirty="0" smtClean="0">
                <a:solidFill>
                  <a:srgbClr val="006174"/>
                </a:solidFill>
                <a:latin typeface="Frutiger 45 Light"/>
              </a:rPr>
              <a:t>+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/Li</a:t>
            </a:r>
            <a:r>
              <a:rPr lang="es-ES" baseline="30000" dirty="0" smtClean="0">
                <a:solidFill>
                  <a:srgbClr val="006174"/>
                </a:solidFill>
                <a:latin typeface="Frutiger 45 Light"/>
              </a:rPr>
              <a:t>+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exchange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when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exposed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to air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rgbClr val="006174"/>
              </a:solidFill>
              <a:latin typeface="Frutiger 45 Light"/>
            </a:endParaRPr>
          </a:p>
          <a:p>
            <a:pPr marL="742950" lvl="1" indent="-285750">
              <a:buFontTx/>
              <a:buChar char="-"/>
            </a:pP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In perovskite :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formation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of Li</a:t>
            </a:r>
            <a:r>
              <a:rPr lang="es-ES" baseline="-25000" dirty="0" smtClean="0">
                <a:solidFill>
                  <a:srgbClr val="006174"/>
                </a:solidFill>
                <a:latin typeface="Frutiger 45 Light"/>
              </a:rPr>
              <a:t>2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CO</a:t>
            </a:r>
            <a:r>
              <a:rPr lang="es-ES" baseline="-25000" dirty="0" smtClean="0">
                <a:solidFill>
                  <a:srgbClr val="006174"/>
                </a:solidFill>
                <a:latin typeface="Frutiger 45 Light"/>
              </a:rPr>
              <a:t>3</a:t>
            </a:r>
          </a:p>
        </p:txBody>
      </p:sp>
      <p:sp>
        <p:nvSpPr>
          <p:cNvPr id="46" name="Line 8"/>
          <p:cNvSpPr>
            <a:spLocks noChangeShapeType="1"/>
          </p:cNvSpPr>
          <p:nvPr/>
        </p:nvSpPr>
        <p:spPr bwMode="auto">
          <a:xfrm flipV="1">
            <a:off x="2126405" y="5600996"/>
            <a:ext cx="0" cy="2113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9"/>
          <p:cNvSpPr>
            <a:spLocks noChangeArrowheads="1"/>
          </p:cNvSpPr>
          <p:nvPr/>
        </p:nvSpPr>
        <p:spPr bwMode="auto">
          <a:xfrm>
            <a:off x="2088613" y="5643272"/>
            <a:ext cx="7854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0</a:t>
            </a:r>
            <a:endParaRPr kumimoji="0" lang="es-ES" altLang="es-ES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8" name="Line 25"/>
          <p:cNvSpPr>
            <a:spLocks noChangeShapeType="1"/>
          </p:cNvSpPr>
          <p:nvPr/>
        </p:nvSpPr>
        <p:spPr bwMode="auto">
          <a:xfrm flipV="1">
            <a:off x="668502" y="5599225"/>
            <a:ext cx="0" cy="2338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Line 52"/>
          <p:cNvSpPr>
            <a:spLocks noChangeShapeType="1"/>
          </p:cNvSpPr>
          <p:nvPr/>
        </p:nvSpPr>
        <p:spPr bwMode="auto">
          <a:xfrm flipV="1">
            <a:off x="2126714" y="5599225"/>
            <a:ext cx="0" cy="668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Line 61"/>
          <p:cNvSpPr>
            <a:spLocks noChangeShapeType="1"/>
          </p:cNvSpPr>
          <p:nvPr/>
        </p:nvSpPr>
        <p:spPr bwMode="auto">
          <a:xfrm>
            <a:off x="668502" y="5599222"/>
            <a:ext cx="2916422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Line 25"/>
          <p:cNvSpPr>
            <a:spLocks noChangeShapeType="1"/>
          </p:cNvSpPr>
          <p:nvPr/>
        </p:nvSpPr>
        <p:spPr bwMode="auto">
          <a:xfrm flipV="1">
            <a:off x="3583610" y="5598905"/>
            <a:ext cx="0" cy="23383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angle 9"/>
          <p:cNvSpPr>
            <a:spLocks noChangeArrowheads="1"/>
          </p:cNvSpPr>
          <p:nvPr/>
        </p:nvSpPr>
        <p:spPr bwMode="auto">
          <a:xfrm>
            <a:off x="3504322" y="5638070"/>
            <a:ext cx="20358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-10</a:t>
            </a:r>
            <a:endParaRPr kumimoji="0" lang="es-ES" altLang="es-ES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5" name="Rectangle 9"/>
          <p:cNvSpPr>
            <a:spLocks noChangeArrowheads="1"/>
          </p:cNvSpPr>
          <p:nvPr/>
        </p:nvSpPr>
        <p:spPr bwMode="auto">
          <a:xfrm>
            <a:off x="614597" y="5653050"/>
            <a:ext cx="15709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1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10</a:t>
            </a:r>
            <a:endParaRPr kumimoji="0" lang="es-ES" altLang="es-ES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96111" y="5787491"/>
            <a:ext cx="1035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1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Li) (ppm)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Freeform 11"/>
          <p:cNvSpPr>
            <a:spLocks/>
          </p:cNvSpPr>
          <p:nvPr/>
        </p:nvSpPr>
        <p:spPr bwMode="auto">
          <a:xfrm>
            <a:off x="668501" y="1133154"/>
            <a:ext cx="2902644" cy="2172194"/>
          </a:xfrm>
          <a:custGeom>
            <a:avLst/>
            <a:gdLst>
              <a:gd name="T0" fmla="*/ 70 w 4624"/>
              <a:gd name="T1" fmla="*/ 2568 h 2583"/>
              <a:gd name="T2" fmla="*/ 147 w 4624"/>
              <a:gd name="T3" fmla="*/ 2560 h 2583"/>
              <a:gd name="T4" fmla="*/ 223 w 4624"/>
              <a:gd name="T5" fmla="*/ 2564 h 2583"/>
              <a:gd name="T6" fmla="*/ 299 w 4624"/>
              <a:gd name="T7" fmla="*/ 2558 h 2583"/>
              <a:gd name="T8" fmla="*/ 376 w 4624"/>
              <a:gd name="T9" fmla="*/ 2556 h 2583"/>
              <a:gd name="T10" fmla="*/ 452 w 4624"/>
              <a:gd name="T11" fmla="*/ 2552 h 2583"/>
              <a:gd name="T12" fmla="*/ 529 w 4624"/>
              <a:gd name="T13" fmla="*/ 2548 h 2583"/>
              <a:gd name="T14" fmla="*/ 605 w 4624"/>
              <a:gd name="T15" fmla="*/ 2546 h 2583"/>
              <a:gd name="T16" fmla="*/ 682 w 4624"/>
              <a:gd name="T17" fmla="*/ 2538 h 2583"/>
              <a:gd name="T18" fmla="*/ 758 w 4624"/>
              <a:gd name="T19" fmla="*/ 2530 h 2583"/>
              <a:gd name="T20" fmla="*/ 837 w 4624"/>
              <a:gd name="T21" fmla="*/ 2528 h 2583"/>
              <a:gd name="T22" fmla="*/ 913 w 4624"/>
              <a:gd name="T23" fmla="*/ 2524 h 2583"/>
              <a:gd name="T24" fmla="*/ 990 w 4624"/>
              <a:gd name="T25" fmla="*/ 2508 h 2583"/>
              <a:gd name="T26" fmla="*/ 1066 w 4624"/>
              <a:gd name="T27" fmla="*/ 2496 h 2583"/>
              <a:gd name="T28" fmla="*/ 1142 w 4624"/>
              <a:gd name="T29" fmla="*/ 2481 h 2583"/>
              <a:gd name="T30" fmla="*/ 1219 w 4624"/>
              <a:gd name="T31" fmla="*/ 2467 h 2583"/>
              <a:gd name="T32" fmla="*/ 1295 w 4624"/>
              <a:gd name="T33" fmla="*/ 2441 h 2583"/>
              <a:gd name="T34" fmla="*/ 1372 w 4624"/>
              <a:gd name="T35" fmla="*/ 2421 h 2583"/>
              <a:gd name="T36" fmla="*/ 1448 w 4624"/>
              <a:gd name="T37" fmla="*/ 2388 h 2583"/>
              <a:gd name="T38" fmla="*/ 1525 w 4624"/>
              <a:gd name="T39" fmla="*/ 2344 h 2583"/>
              <a:gd name="T40" fmla="*/ 1601 w 4624"/>
              <a:gd name="T41" fmla="*/ 2283 h 2583"/>
              <a:gd name="T42" fmla="*/ 1678 w 4624"/>
              <a:gd name="T43" fmla="*/ 2190 h 2583"/>
              <a:gd name="T44" fmla="*/ 1756 w 4624"/>
              <a:gd name="T45" fmla="*/ 2026 h 2583"/>
              <a:gd name="T46" fmla="*/ 1833 w 4624"/>
              <a:gd name="T47" fmla="*/ 1508 h 2583"/>
              <a:gd name="T48" fmla="*/ 1909 w 4624"/>
              <a:gd name="T49" fmla="*/ 0 h 2583"/>
              <a:gd name="T50" fmla="*/ 1985 w 4624"/>
              <a:gd name="T51" fmla="*/ 1338 h 2583"/>
              <a:gd name="T52" fmla="*/ 2062 w 4624"/>
              <a:gd name="T53" fmla="*/ 1759 h 2583"/>
              <a:gd name="T54" fmla="*/ 2138 w 4624"/>
              <a:gd name="T55" fmla="*/ 1759 h 2583"/>
              <a:gd name="T56" fmla="*/ 2215 w 4624"/>
              <a:gd name="T57" fmla="*/ 1812 h 2583"/>
              <a:gd name="T58" fmla="*/ 2291 w 4624"/>
              <a:gd name="T59" fmla="*/ 1951 h 2583"/>
              <a:gd name="T60" fmla="*/ 2368 w 4624"/>
              <a:gd name="T61" fmla="*/ 2121 h 2583"/>
              <a:gd name="T62" fmla="*/ 2444 w 4624"/>
              <a:gd name="T63" fmla="*/ 2247 h 2583"/>
              <a:gd name="T64" fmla="*/ 2521 w 4624"/>
              <a:gd name="T65" fmla="*/ 2328 h 2583"/>
              <a:gd name="T66" fmla="*/ 2599 w 4624"/>
              <a:gd name="T67" fmla="*/ 2390 h 2583"/>
              <a:gd name="T68" fmla="*/ 2676 w 4624"/>
              <a:gd name="T69" fmla="*/ 2427 h 2583"/>
              <a:gd name="T70" fmla="*/ 2752 w 4624"/>
              <a:gd name="T71" fmla="*/ 2459 h 2583"/>
              <a:gd name="T72" fmla="*/ 2828 w 4624"/>
              <a:gd name="T73" fmla="*/ 2479 h 2583"/>
              <a:gd name="T74" fmla="*/ 2905 w 4624"/>
              <a:gd name="T75" fmla="*/ 2498 h 2583"/>
              <a:gd name="T76" fmla="*/ 2981 w 4624"/>
              <a:gd name="T77" fmla="*/ 2506 h 2583"/>
              <a:gd name="T78" fmla="*/ 3058 w 4624"/>
              <a:gd name="T79" fmla="*/ 2528 h 2583"/>
              <a:gd name="T80" fmla="*/ 3134 w 4624"/>
              <a:gd name="T81" fmla="*/ 2532 h 2583"/>
              <a:gd name="T82" fmla="*/ 3211 w 4624"/>
              <a:gd name="T83" fmla="*/ 2540 h 2583"/>
              <a:gd name="T84" fmla="*/ 3287 w 4624"/>
              <a:gd name="T85" fmla="*/ 2544 h 2583"/>
              <a:gd name="T86" fmla="*/ 3364 w 4624"/>
              <a:gd name="T87" fmla="*/ 2548 h 2583"/>
              <a:gd name="T88" fmla="*/ 3440 w 4624"/>
              <a:gd name="T89" fmla="*/ 2556 h 2583"/>
              <a:gd name="T90" fmla="*/ 3519 w 4624"/>
              <a:gd name="T91" fmla="*/ 2558 h 2583"/>
              <a:gd name="T92" fmla="*/ 3595 w 4624"/>
              <a:gd name="T93" fmla="*/ 2560 h 2583"/>
              <a:gd name="T94" fmla="*/ 3671 w 4624"/>
              <a:gd name="T95" fmla="*/ 2562 h 2583"/>
              <a:gd name="T96" fmla="*/ 3748 w 4624"/>
              <a:gd name="T97" fmla="*/ 2568 h 2583"/>
              <a:gd name="T98" fmla="*/ 3824 w 4624"/>
              <a:gd name="T99" fmla="*/ 2566 h 2583"/>
              <a:gd name="T100" fmla="*/ 3901 w 4624"/>
              <a:gd name="T101" fmla="*/ 2568 h 2583"/>
              <a:gd name="T102" fmla="*/ 3977 w 4624"/>
              <a:gd name="T103" fmla="*/ 2574 h 2583"/>
              <a:gd name="T104" fmla="*/ 4054 w 4624"/>
              <a:gd name="T105" fmla="*/ 2572 h 2583"/>
              <a:gd name="T106" fmla="*/ 4130 w 4624"/>
              <a:gd name="T107" fmla="*/ 2575 h 2583"/>
              <a:gd name="T108" fmla="*/ 4207 w 4624"/>
              <a:gd name="T109" fmla="*/ 2575 h 2583"/>
              <a:gd name="T110" fmla="*/ 4283 w 4624"/>
              <a:gd name="T111" fmla="*/ 2577 h 2583"/>
              <a:gd name="T112" fmla="*/ 4359 w 4624"/>
              <a:gd name="T113" fmla="*/ 2575 h 2583"/>
              <a:gd name="T114" fmla="*/ 4438 w 4624"/>
              <a:gd name="T115" fmla="*/ 2577 h 2583"/>
              <a:gd name="T116" fmla="*/ 4514 w 4624"/>
              <a:gd name="T117" fmla="*/ 2577 h 2583"/>
              <a:gd name="T118" fmla="*/ 4591 w 4624"/>
              <a:gd name="T119" fmla="*/ 2579 h 2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624" h="2583">
                <a:moveTo>
                  <a:pt x="0" y="2562"/>
                </a:moveTo>
                <a:lnTo>
                  <a:pt x="2" y="2560"/>
                </a:lnTo>
                <a:lnTo>
                  <a:pt x="6" y="2562"/>
                </a:lnTo>
                <a:lnTo>
                  <a:pt x="10" y="2562"/>
                </a:lnTo>
                <a:lnTo>
                  <a:pt x="14" y="2564"/>
                </a:lnTo>
                <a:lnTo>
                  <a:pt x="18" y="2564"/>
                </a:lnTo>
                <a:lnTo>
                  <a:pt x="23" y="2566"/>
                </a:lnTo>
                <a:lnTo>
                  <a:pt x="27" y="2566"/>
                </a:lnTo>
                <a:lnTo>
                  <a:pt x="31" y="2564"/>
                </a:lnTo>
                <a:lnTo>
                  <a:pt x="35" y="2562"/>
                </a:lnTo>
                <a:lnTo>
                  <a:pt x="39" y="2560"/>
                </a:lnTo>
                <a:lnTo>
                  <a:pt x="43" y="2560"/>
                </a:lnTo>
                <a:lnTo>
                  <a:pt x="47" y="2562"/>
                </a:lnTo>
                <a:lnTo>
                  <a:pt x="51" y="2564"/>
                </a:lnTo>
                <a:lnTo>
                  <a:pt x="58" y="2566"/>
                </a:lnTo>
                <a:lnTo>
                  <a:pt x="62" y="2568"/>
                </a:lnTo>
                <a:lnTo>
                  <a:pt x="66" y="2568"/>
                </a:lnTo>
                <a:lnTo>
                  <a:pt x="70" y="2568"/>
                </a:lnTo>
                <a:lnTo>
                  <a:pt x="74" y="2566"/>
                </a:lnTo>
                <a:lnTo>
                  <a:pt x="78" y="2566"/>
                </a:lnTo>
                <a:lnTo>
                  <a:pt x="82" y="2564"/>
                </a:lnTo>
                <a:lnTo>
                  <a:pt x="87" y="2562"/>
                </a:lnTo>
                <a:lnTo>
                  <a:pt x="91" y="2562"/>
                </a:lnTo>
                <a:lnTo>
                  <a:pt x="95" y="2560"/>
                </a:lnTo>
                <a:lnTo>
                  <a:pt x="99" y="2560"/>
                </a:lnTo>
                <a:lnTo>
                  <a:pt x="103" y="2560"/>
                </a:lnTo>
                <a:lnTo>
                  <a:pt x="107" y="2560"/>
                </a:lnTo>
                <a:lnTo>
                  <a:pt x="111" y="2560"/>
                </a:lnTo>
                <a:lnTo>
                  <a:pt x="116" y="2560"/>
                </a:lnTo>
                <a:lnTo>
                  <a:pt x="120" y="2560"/>
                </a:lnTo>
                <a:lnTo>
                  <a:pt x="124" y="2560"/>
                </a:lnTo>
                <a:lnTo>
                  <a:pt x="130" y="2562"/>
                </a:lnTo>
                <a:lnTo>
                  <a:pt x="134" y="2562"/>
                </a:lnTo>
                <a:lnTo>
                  <a:pt x="138" y="2560"/>
                </a:lnTo>
                <a:lnTo>
                  <a:pt x="142" y="2560"/>
                </a:lnTo>
                <a:lnTo>
                  <a:pt x="147" y="2560"/>
                </a:lnTo>
                <a:lnTo>
                  <a:pt x="151" y="2560"/>
                </a:lnTo>
                <a:lnTo>
                  <a:pt x="155" y="2560"/>
                </a:lnTo>
                <a:lnTo>
                  <a:pt x="159" y="2560"/>
                </a:lnTo>
                <a:lnTo>
                  <a:pt x="163" y="2562"/>
                </a:lnTo>
                <a:lnTo>
                  <a:pt x="167" y="2562"/>
                </a:lnTo>
                <a:lnTo>
                  <a:pt x="171" y="2562"/>
                </a:lnTo>
                <a:lnTo>
                  <a:pt x="175" y="2562"/>
                </a:lnTo>
                <a:lnTo>
                  <a:pt x="180" y="2562"/>
                </a:lnTo>
                <a:lnTo>
                  <a:pt x="184" y="2562"/>
                </a:lnTo>
                <a:lnTo>
                  <a:pt x="188" y="2560"/>
                </a:lnTo>
                <a:lnTo>
                  <a:pt x="192" y="2560"/>
                </a:lnTo>
                <a:lnTo>
                  <a:pt x="196" y="2560"/>
                </a:lnTo>
                <a:lnTo>
                  <a:pt x="202" y="2558"/>
                </a:lnTo>
                <a:lnTo>
                  <a:pt x="206" y="2558"/>
                </a:lnTo>
                <a:lnTo>
                  <a:pt x="211" y="2560"/>
                </a:lnTo>
                <a:lnTo>
                  <a:pt x="215" y="2560"/>
                </a:lnTo>
                <a:lnTo>
                  <a:pt x="219" y="2562"/>
                </a:lnTo>
                <a:lnTo>
                  <a:pt x="223" y="2564"/>
                </a:lnTo>
                <a:lnTo>
                  <a:pt x="227" y="2566"/>
                </a:lnTo>
                <a:lnTo>
                  <a:pt x="231" y="2566"/>
                </a:lnTo>
                <a:lnTo>
                  <a:pt x="235" y="2566"/>
                </a:lnTo>
                <a:lnTo>
                  <a:pt x="239" y="2564"/>
                </a:lnTo>
                <a:lnTo>
                  <a:pt x="244" y="2562"/>
                </a:lnTo>
                <a:lnTo>
                  <a:pt x="248" y="2560"/>
                </a:lnTo>
                <a:lnTo>
                  <a:pt x="252" y="2558"/>
                </a:lnTo>
                <a:lnTo>
                  <a:pt x="256" y="2558"/>
                </a:lnTo>
                <a:lnTo>
                  <a:pt x="260" y="2560"/>
                </a:lnTo>
                <a:lnTo>
                  <a:pt x="264" y="2560"/>
                </a:lnTo>
                <a:lnTo>
                  <a:pt x="270" y="2562"/>
                </a:lnTo>
                <a:lnTo>
                  <a:pt x="275" y="2562"/>
                </a:lnTo>
                <a:lnTo>
                  <a:pt x="279" y="2562"/>
                </a:lnTo>
                <a:lnTo>
                  <a:pt x="283" y="2560"/>
                </a:lnTo>
                <a:lnTo>
                  <a:pt x="287" y="2558"/>
                </a:lnTo>
                <a:lnTo>
                  <a:pt x="291" y="2558"/>
                </a:lnTo>
                <a:lnTo>
                  <a:pt x="295" y="2558"/>
                </a:lnTo>
                <a:lnTo>
                  <a:pt x="299" y="2558"/>
                </a:lnTo>
                <a:lnTo>
                  <a:pt x="304" y="2558"/>
                </a:lnTo>
                <a:lnTo>
                  <a:pt x="308" y="2558"/>
                </a:lnTo>
                <a:lnTo>
                  <a:pt x="312" y="2558"/>
                </a:lnTo>
                <a:lnTo>
                  <a:pt x="316" y="2556"/>
                </a:lnTo>
                <a:lnTo>
                  <a:pt x="320" y="2556"/>
                </a:lnTo>
                <a:lnTo>
                  <a:pt x="324" y="2556"/>
                </a:lnTo>
                <a:lnTo>
                  <a:pt x="328" y="2556"/>
                </a:lnTo>
                <a:lnTo>
                  <a:pt x="332" y="2556"/>
                </a:lnTo>
                <a:lnTo>
                  <a:pt x="337" y="2556"/>
                </a:lnTo>
                <a:lnTo>
                  <a:pt x="343" y="2556"/>
                </a:lnTo>
                <a:lnTo>
                  <a:pt x="347" y="2558"/>
                </a:lnTo>
                <a:lnTo>
                  <a:pt x="351" y="2558"/>
                </a:lnTo>
                <a:lnTo>
                  <a:pt x="355" y="2558"/>
                </a:lnTo>
                <a:lnTo>
                  <a:pt x="359" y="2558"/>
                </a:lnTo>
                <a:lnTo>
                  <a:pt x="363" y="2558"/>
                </a:lnTo>
                <a:lnTo>
                  <a:pt x="368" y="2556"/>
                </a:lnTo>
                <a:lnTo>
                  <a:pt x="372" y="2556"/>
                </a:lnTo>
                <a:lnTo>
                  <a:pt x="376" y="2556"/>
                </a:lnTo>
                <a:lnTo>
                  <a:pt x="380" y="2556"/>
                </a:lnTo>
                <a:lnTo>
                  <a:pt x="384" y="2554"/>
                </a:lnTo>
                <a:lnTo>
                  <a:pt x="388" y="2554"/>
                </a:lnTo>
                <a:lnTo>
                  <a:pt x="392" y="2554"/>
                </a:lnTo>
                <a:lnTo>
                  <a:pt x="397" y="2554"/>
                </a:lnTo>
                <a:lnTo>
                  <a:pt x="401" y="2554"/>
                </a:lnTo>
                <a:lnTo>
                  <a:pt x="405" y="2554"/>
                </a:lnTo>
                <a:lnTo>
                  <a:pt x="411" y="2554"/>
                </a:lnTo>
                <a:lnTo>
                  <a:pt x="415" y="2554"/>
                </a:lnTo>
                <a:lnTo>
                  <a:pt x="419" y="2552"/>
                </a:lnTo>
                <a:lnTo>
                  <a:pt x="423" y="2552"/>
                </a:lnTo>
                <a:lnTo>
                  <a:pt x="428" y="2552"/>
                </a:lnTo>
                <a:lnTo>
                  <a:pt x="432" y="2552"/>
                </a:lnTo>
                <a:lnTo>
                  <a:pt x="436" y="2552"/>
                </a:lnTo>
                <a:lnTo>
                  <a:pt x="440" y="2552"/>
                </a:lnTo>
                <a:lnTo>
                  <a:pt x="444" y="2552"/>
                </a:lnTo>
                <a:lnTo>
                  <a:pt x="448" y="2552"/>
                </a:lnTo>
                <a:lnTo>
                  <a:pt x="452" y="2552"/>
                </a:lnTo>
                <a:lnTo>
                  <a:pt x="456" y="2552"/>
                </a:lnTo>
                <a:lnTo>
                  <a:pt x="461" y="2552"/>
                </a:lnTo>
                <a:lnTo>
                  <a:pt x="465" y="2552"/>
                </a:lnTo>
                <a:lnTo>
                  <a:pt x="469" y="2554"/>
                </a:lnTo>
                <a:lnTo>
                  <a:pt x="473" y="2552"/>
                </a:lnTo>
                <a:lnTo>
                  <a:pt x="477" y="2550"/>
                </a:lnTo>
                <a:lnTo>
                  <a:pt x="483" y="2548"/>
                </a:lnTo>
                <a:lnTo>
                  <a:pt x="487" y="2546"/>
                </a:lnTo>
                <a:lnTo>
                  <a:pt x="492" y="2546"/>
                </a:lnTo>
                <a:lnTo>
                  <a:pt x="496" y="2546"/>
                </a:lnTo>
                <a:lnTo>
                  <a:pt x="500" y="2546"/>
                </a:lnTo>
                <a:lnTo>
                  <a:pt x="504" y="2546"/>
                </a:lnTo>
                <a:lnTo>
                  <a:pt x="508" y="2548"/>
                </a:lnTo>
                <a:lnTo>
                  <a:pt x="512" y="2550"/>
                </a:lnTo>
                <a:lnTo>
                  <a:pt x="516" y="2550"/>
                </a:lnTo>
                <a:lnTo>
                  <a:pt x="520" y="2550"/>
                </a:lnTo>
                <a:lnTo>
                  <a:pt x="525" y="2548"/>
                </a:lnTo>
                <a:lnTo>
                  <a:pt x="529" y="2548"/>
                </a:lnTo>
                <a:lnTo>
                  <a:pt x="533" y="2548"/>
                </a:lnTo>
                <a:lnTo>
                  <a:pt x="537" y="2548"/>
                </a:lnTo>
                <a:lnTo>
                  <a:pt x="541" y="2550"/>
                </a:lnTo>
                <a:lnTo>
                  <a:pt x="545" y="2550"/>
                </a:lnTo>
                <a:lnTo>
                  <a:pt x="551" y="2550"/>
                </a:lnTo>
                <a:lnTo>
                  <a:pt x="556" y="2548"/>
                </a:lnTo>
                <a:lnTo>
                  <a:pt x="560" y="2548"/>
                </a:lnTo>
                <a:lnTo>
                  <a:pt x="564" y="2546"/>
                </a:lnTo>
                <a:lnTo>
                  <a:pt x="568" y="2544"/>
                </a:lnTo>
                <a:lnTo>
                  <a:pt x="572" y="2544"/>
                </a:lnTo>
                <a:lnTo>
                  <a:pt x="576" y="2544"/>
                </a:lnTo>
                <a:lnTo>
                  <a:pt x="580" y="2544"/>
                </a:lnTo>
                <a:lnTo>
                  <a:pt x="585" y="2544"/>
                </a:lnTo>
                <a:lnTo>
                  <a:pt x="589" y="2544"/>
                </a:lnTo>
                <a:lnTo>
                  <a:pt x="593" y="2544"/>
                </a:lnTo>
                <a:lnTo>
                  <a:pt x="597" y="2544"/>
                </a:lnTo>
                <a:lnTo>
                  <a:pt x="601" y="2544"/>
                </a:lnTo>
                <a:lnTo>
                  <a:pt x="605" y="2546"/>
                </a:lnTo>
                <a:lnTo>
                  <a:pt x="609" y="2546"/>
                </a:lnTo>
                <a:lnTo>
                  <a:pt x="613" y="2548"/>
                </a:lnTo>
                <a:lnTo>
                  <a:pt x="618" y="2546"/>
                </a:lnTo>
                <a:lnTo>
                  <a:pt x="624" y="2544"/>
                </a:lnTo>
                <a:lnTo>
                  <a:pt x="628" y="2542"/>
                </a:lnTo>
                <a:lnTo>
                  <a:pt x="632" y="2540"/>
                </a:lnTo>
                <a:lnTo>
                  <a:pt x="636" y="2538"/>
                </a:lnTo>
                <a:lnTo>
                  <a:pt x="640" y="2536"/>
                </a:lnTo>
                <a:lnTo>
                  <a:pt x="644" y="2536"/>
                </a:lnTo>
                <a:lnTo>
                  <a:pt x="649" y="2538"/>
                </a:lnTo>
                <a:lnTo>
                  <a:pt x="653" y="2538"/>
                </a:lnTo>
                <a:lnTo>
                  <a:pt x="657" y="2540"/>
                </a:lnTo>
                <a:lnTo>
                  <a:pt x="661" y="2540"/>
                </a:lnTo>
                <a:lnTo>
                  <a:pt x="665" y="2540"/>
                </a:lnTo>
                <a:lnTo>
                  <a:pt x="669" y="2540"/>
                </a:lnTo>
                <a:lnTo>
                  <a:pt x="673" y="2540"/>
                </a:lnTo>
                <a:lnTo>
                  <a:pt x="678" y="2538"/>
                </a:lnTo>
                <a:lnTo>
                  <a:pt x="682" y="2538"/>
                </a:lnTo>
                <a:lnTo>
                  <a:pt x="686" y="2538"/>
                </a:lnTo>
                <a:lnTo>
                  <a:pt x="690" y="2538"/>
                </a:lnTo>
                <a:lnTo>
                  <a:pt x="696" y="2538"/>
                </a:lnTo>
                <a:lnTo>
                  <a:pt x="700" y="2536"/>
                </a:lnTo>
                <a:lnTo>
                  <a:pt x="704" y="2536"/>
                </a:lnTo>
                <a:lnTo>
                  <a:pt x="709" y="2536"/>
                </a:lnTo>
                <a:lnTo>
                  <a:pt x="713" y="2536"/>
                </a:lnTo>
                <a:lnTo>
                  <a:pt x="717" y="2536"/>
                </a:lnTo>
                <a:lnTo>
                  <a:pt x="721" y="2536"/>
                </a:lnTo>
                <a:lnTo>
                  <a:pt x="725" y="2536"/>
                </a:lnTo>
                <a:lnTo>
                  <a:pt x="729" y="2536"/>
                </a:lnTo>
                <a:lnTo>
                  <a:pt x="733" y="2536"/>
                </a:lnTo>
                <a:lnTo>
                  <a:pt x="737" y="2534"/>
                </a:lnTo>
                <a:lnTo>
                  <a:pt x="742" y="2534"/>
                </a:lnTo>
                <a:lnTo>
                  <a:pt x="746" y="2534"/>
                </a:lnTo>
                <a:lnTo>
                  <a:pt x="750" y="2532"/>
                </a:lnTo>
                <a:lnTo>
                  <a:pt x="754" y="2530"/>
                </a:lnTo>
                <a:lnTo>
                  <a:pt x="758" y="2530"/>
                </a:lnTo>
                <a:lnTo>
                  <a:pt x="764" y="2528"/>
                </a:lnTo>
                <a:lnTo>
                  <a:pt x="768" y="2528"/>
                </a:lnTo>
                <a:lnTo>
                  <a:pt x="773" y="2528"/>
                </a:lnTo>
                <a:lnTo>
                  <a:pt x="777" y="2526"/>
                </a:lnTo>
                <a:lnTo>
                  <a:pt x="781" y="2526"/>
                </a:lnTo>
                <a:lnTo>
                  <a:pt x="785" y="2526"/>
                </a:lnTo>
                <a:lnTo>
                  <a:pt x="789" y="2524"/>
                </a:lnTo>
                <a:lnTo>
                  <a:pt x="793" y="2524"/>
                </a:lnTo>
                <a:lnTo>
                  <a:pt x="797" y="2522"/>
                </a:lnTo>
                <a:lnTo>
                  <a:pt x="801" y="2522"/>
                </a:lnTo>
                <a:lnTo>
                  <a:pt x="806" y="2522"/>
                </a:lnTo>
                <a:lnTo>
                  <a:pt x="810" y="2522"/>
                </a:lnTo>
                <a:lnTo>
                  <a:pt x="814" y="2524"/>
                </a:lnTo>
                <a:lnTo>
                  <a:pt x="818" y="2524"/>
                </a:lnTo>
                <a:lnTo>
                  <a:pt x="822" y="2526"/>
                </a:lnTo>
                <a:lnTo>
                  <a:pt x="826" y="2526"/>
                </a:lnTo>
                <a:lnTo>
                  <a:pt x="830" y="2528"/>
                </a:lnTo>
                <a:lnTo>
                  <a:pt x="837" y="2528"/>
                </a:lnTo>
                <a:lnTo>
                  <a:pt x="841" y="2528"/>
                </a:lnTo>
                <a:lnTo>
                  <a:pt x="845" y="2528"/>
                </a:lnTo>
                <a:lnTo>
                  <a:pt x="849" y="2526"/>
                </a:lnTo>
                <a:lnTo>
                  <a:pt x="853" y="2526"/>
                </a:lnTo>
                <a:lnTo>
                  <a:pt x="857" y="2526"/>
                </a:lnTo>
                <a:lnTo>
                  <a:pt x="861" y="2524"/>
                </a:lnTo>
                <a:lnTo>
                  <a:pt x="866" y="2524"/>
                </a:lnTo>
                <a:lnTo>
                  <a:pt x="870" y="2522"/>
                </a:lnTo>
                <a:lnTo>
                  <a:pt x="874" y="2522"/>
                </a:lnTo>
                <a:lnTo>
                  <a:pt x="878" y="2520"/>
                </a:lnTo>
                <a:lnTo>
                  <a:pt x="882" y="2520"/>
                </a:lnTo>
                <a:lnTo>
                  <a:pt x="886" y="2520"/>
                </a:lnTo>
                <a:lnTo>
                  <a:pt x="890" y="2520"/>
                </a:lnTo>
                <a:lnTo>
                  <a:pt x="894" y="2522"/>
                </a:lnTo>
                <a:lnTo>
                  <a:pt x="899" y="2524"/>
                </a:lnTo>
                <a:lnTo>
                  <a:pt x="905" y="2524"/>
                </a:lnTo>
                <a:lnTo>
                  <a:pt x="909" y="2526"/>
                </a:lnTo>
                <a:lnTo>
                  <a:pt x="913" y="2524"/>
                </a:lnTo>
                <a:lnTo>
                  <a:pt x="917" y="2522"/>
                </a:lnTo>
                <a:lnTo>
                  <a:pt x="921" y="2520"/>
                </a:lnTo>
                <a:lnTo>
                  <a:pt x="925" y="2518"/>
                </a:lnTo>
                <a:lnTo>
                  <a:pt x="930" y="2516"/>
                </a:lnTo>
                <a:lnTo>
                  <a:pt x="934" y="2514"/>
                </a:lnTo>
                <a:lnTo>
                  <a:pt x="938" y="2514"/>
                </a:lnTo>
                <a:lnTo>
                  <a:pt x="942" y="2514"/>
                </a:lnTo>
                <a:lnTo>
                  <a:pt x="946" y="2514"/>
                </a:lnTo>
                <a:lnTo>
                  <a:pt x="950" y="2514"/>
                </a:lnTo>
                <a:lnTo>
                  <a:pt x="954" y="2514"/>
                </a:lnTo>
                <a:lnTo>
                  <a:pt x="959" y="2514"/>
                </a:lnTo>
                <a:lnTo>
                  <a:pt x="963" y="2514"/>
                </a:lnTo>
                <a:lnTo>
                  <a:pt x="967" y="2512"/>
                </a:lnTo>
                <a:lnTo>
                  <a:pt x="971" y="2512"/>
                </a:lnTo>
                <a:lnTo>
                  <a:pt x="977" y="2510"/>
                </a:lnTo>
                <a:lnTo>
                  <a:pt x="981" y="2510"/>
                </a:lnTo>
                <a:lnTo>
                  <a:pt x="985" y="2510"/>
                </a:lnTo>
                <a:lnTo>
                  <a:pt x="990" y="2508"/>
                </a:lnTo>
                <a:lnTo>
                  <a:pt x="994" y="2508"/>
                </a:lnTo>
                <a:lnTo>
                  <a:pt x="998" y="2508"/>
                </a:lnTo>
                <a:lnTo>
                  <a:pt x="1002" y="2506"/>
                </a:lnTo>
                <a:lnTo>
                  <a:pt x="1006" y="2504"/>
                </a:lnTo>
                <a:lnTo>
                  <a:pt x="1010" y="2502"/>
                </a:lnTo>
                <a:lnTo>
                  <a:pt x="1014" y="2502"/>
                </a:lnTo>
                <a:lnTo>
                  <a:pt x="1018" y="2502"/>
                </a:lnTo>
                <a:lnTo>
                  <a:pt x="1023" y="2502"/>
                </a:lnTo>
                <a:lnTo>
                  <a:pt x="1027" y="2502"/>
                </a:lnTo>
                <a:lnTo>
                  <a:pt x="1031" y="2502"/>
                </a:lnTo>
                <a:lnTo>
                  <a:pt x="1035" y="2502"/>
                </a:lnTo>
                <a:lnTo>
                  <a:pt x="1039" y="2502"/>
                </a:lnTo>
                <a:lnTo>
                  <a:pt x="1043" y="2502"/>
                </a:lnTo>
                <a:lnTo>
                  <a:pt x="1049" y="2500"/>
                </a:lnTo>
                <a:lnTo>
                  <a:pt x="1054" y="2498"/>
                </a:lnTo>
                <a:lnTo>
                  <a:pt x="1058" y="2498"/>
                </a:lnTo>
                <a:lnTo>
                  <a:pt x="1062" y="2496"/>
                </a:lnTo>
                <a:lnTo>
                  <a:pt x="1066" y="2496"/>
                </a:lnTo>
                <a:lnTo>
                  <a:pt x="1070" y="2496"/>
                </a:lnTo>
                <a:lnTo>
                  <a:pt x="1074" y="2496"/>
                </a:lnTo>
                <a:lnTo>
                  <a:pt x="1078" y="2496"/>
                </a:lnTo>
                <a:lnTo>
                  <a:pt x="1082" y="2496"/>
                </a:lnTo>
                <a:lnTo>
                  <a:pt x="1087" y="2496"/>
                </a:lnTo>
                <a:lnTo>
                  <a:pt x="1091" y="2496"/>
                </a:lnTo>
                <a:lnTo>
                  <a:pt x="1095" y="2494"/>
                </a:lnTo>
                <a:lnTo>
                  <a:pt x="1099" y="2492"/>
                </a:lnTo>
                <a:lnTo>
                  <a:pt x="1103" y="2492"/>
                </a:lnTo>
                <a:lnTo>
                  <a:pt x="1107" y="2490"/>
                </a:lnTo>
                <a:lnTo>
                  <a:pt x="1111" y="2490"/>
                </a:lnTo>
                <a:lnTo>
                  <a:pt x="1118" y="2490"/>
                </a:lnTo>
                <a:lnTo>
                  <a:pt x="1122" y="2489"/>
                </a:lnTo>
                <a:lnTo>
                  <a:pt x="1126" y="2489"/>
                </a:lnTo>
                <a:lnTo>
                  <a:pt x="1130" y="2487"/>
                </a:lnTo>
                <a:lnTo>
                  <a:pt x="1134" y="2485"/>
                </a:lnTo>
                <a:lnTo>
                  <a:pt x="1138" y="2483"/>
                </a:lnTo>
                <a:lnTo>
                  <a:pt x="1142" y="2481"/>
                </a:lnTo>
                <a:lnTo>
                  <a:pt x="1147" y="2479"/>
                </a:lnTo>
                <a:lnTo>
                  <a:pt x="1151" y="2479"/>
                </a:lnTo>
                <a:lnTo>
                  <a:pt x="1155" y="2479"/>
                </a:lnTo>
                <a:lnTo>
                  <a:pt x="1159" y="2481"/>
                </a:lnTo>
                <a:lnTo>
                  <a:pt x="1163" y="2481"/>
                </a:lnTo>
                <a:lnTo>
                  <a:pt x="1167" y="2481"/>
                </a:lnTo>
                <a:lnTo>
                  <a:pt x="1171" y="2481"/>
                </a:lnTo>
                <a:lnTo>
                  <a:pt x="1175" y="2479"/>
                </a:lnTo>
                <a:lnTo>
                  <a:pt x="1180" y="2477"/>
                </a:lnTo>
                <a:lnTo>
                  <a:pt x="1184" y="2475"/>
                </a:lnTo>
                <a:lnTo>
                  <a:pt x="1190" y="2473"/>
                </a:lnTo>
                <a:lnTo>
                  <a:pt x="1194" y="2471"/>
                </a:lnTo>
                <a:lnTo>
                  <a:pt x="1198" y="2469"/>
                </a:lnTo>
                <a:lnTo>
                  <a:pt x="1202" y="2467"/>
                </a:lnTo>
                <a:lnTo>
                  <a:pt x="1206" y="2467"/>
                </a:lnTo>
                <a:lnTo>
                  <a:pt x="1211" y="2467"/>
                </a:lnTo>
                <a:lnTo>
                  <a:pt x="1215" y="2467"/>
                </a:lnTo>
                <a:lnTo>
                  <a:pt x="1219" y="2467"/>
                </a:lnTo>
                <a:lnTo>
                  <a:pt x="1223" y="2467"/>
                </a:lnTo>
                <a:lnTo>
                  <a:pt x="1227" y="2467"/>
                </a:lnTo>
                <a:lnTo>
                  <a:pt x="1231" y="2467"/>
                </a:lnTo>
                <a:lnTo>
                  <a:pt x="1235" y="2465"/>
                </a:lnTo>
                <a:lnTo>
                  <a:pt x="1240" y="2465"/>
                </a:lnTo>
                <a:lnTo>
                  <a:pt x="1244" y="2463"/>
                </a:lnTo>
                <a:lnTo>
                  <a:pt x="1248" y="2461"/>
                </a:lnTo>
                <a:lnTo>
                  <a:pt x="1252" y="2459"/>
                </a:lnTo>
                <a:lnTo>
                  <a:pt x="1258" y="2459"/>
                </a:lnTo>
                <a:lnTo>
                  <a:pt x="1262" y="2459"/>
                </a:lnTo>
                <a:lnTo>
                  <a:pt x="1266" y="2457"/>
                </a:lnTo>
                <a:lnTo>
                  <a:pt x="1271" y="2457"/>
                </a:lnTo>
                <a:lnTo>
                  <a:pt x="1275" y="2453"/>
                </a:lnTo>
                <a:lnTo>
                  <a:pt x="1279" y="2451"/>
                </a:lnTo>
                <a:lnTo>
                  <a:pt x="1283" y="2449"/>
                </a:lnTo>
                <a:lnTo>
                  <a:pt x="1287" y="2445"/>
                </a:lnTo>
                <a:lnTo>
                  <a:pt x="1291" y="2443"/>
                </a:lnTo>
                <a:lnTo>
                  <a:pt x="1295" y="2441"/>
                </a:lnTo>
                <a:lnTo>
                  <a:pt x="1299" y="2439"/>
                </a:lnTo>
                <a:lnTo>
                  <a:pt x="1304" y="2437"/>
                </a:lnTo>
                <a:lnTo>
                  <a:pt x="1308" y="2437"/>
                </a:lnTo>
                <a:lnTo>
                  <a:pt x="1312" y="2435"/>
                </a:lnTo>
                <a:lnTo>
                  <a:pt x="1316" y="2435"/>
                </a:lnTo>
                <a:lnTo>
                  <a:pt x="1320" y="2433"/>
                </a:lnTo>
                <a:lnTo>
                  <a:pt x="1324" y="2433"/>
                </a:lnTo>
                <a:lnTo>
                  <a:pt x="1330" y="2433"/>
                </a:lnTo>
                <a:lnTo>
                  <a:pt x="1335" y="2433"/>
                </a:lnTo>
                <a:lnTo>
                  <a:pt x="1339" y="2431"/>
                </a:lnTo>
                <a:lnTo>
                  <a:pt x="1343" y="2429"/>
                </a:lnTo>
                <a:lnTo>
                  <a:pt x="1347" y="2427"/>
                </a:lnTo>
                <a:lnTo>
                  <a:pt x="1351" y="2425"/>
                </a:lnTo>
                <a:lnTo>
                  <a:pt x="1355" y="2423"/>
                </a:lnTo>
                <a:lnTo>
                  <a:pt x="1359" y="2423"/>
                </a:lnTo>
                <a:lnTo>
                  <a:pt x="1363" y="2423"/>
                </a:lnTo>
                <a:lnTo>
                  <a:pt x="1368" y="2421"/>
                </a:lnTo>
                <a:lnTo>
                  <a:pt x="1372" y="2421"/>
                </a:lnTo>
                <a:lnTo>
                  <a:pt x="1376" y="2419"/>
                </a:lnTo>
                <a:lnTo>
                  <a:pt x="1380" y="2417"/>
                </a:lnTo>
                <a:lnTo>
                  <a:pt x="1384" y="2415"/>
                </a:lnTo>
                <a:lnTo>
                  <a:pt x="1388" y="2413"/>
                </a:lnTo>
                <a:lnTo>
                  <a:pt x="1392" y="2411"/>
                </a:lnTo>
                <a:lnTo>
                  <a:pt x="1397" y="2409"/>
                </a:lnTo>
                <a:lnTo>
                  <a:pt x="1403" y="2409"/>
                </a:lnTo>
                <a:lnTo>
                  <a:pt x="1407" y="2409"/>
                </a:lnTo>
                <a:lnTo>
                  <a:pt x="1411" y="2407"/>
                </a:lnTo>
                <a:lnTo>
                  <a:pt x="1415" y="2405"/>
                </a:lnTo>
                <a:lnTo>
                  <a:pt x="1419" y="2404"/>
                </a:lnTo>
                <a:lnTo>
                  <a:pt x="1423" y="2400"/>
                </a:lnTo>
                <a:lnTo>
                  <a:pt x="1428" y="2398"/>
                </a:lnTo>
                <a:lnTo>
                  <a:pt x="1432" y="2394"/>
                </a:lnTo>
                <a:lnTo>
                  <a:pt x="1436" y="2392"/>
                </a:lnTo>
                <a:lnTo>
                  <a:pt x="1440" y="2392"/>
                </a:lnTo>
                <a:lnTo>
                  <a:pt x="1444" y="2390"/>
                </a:lnTo>
                <a:lnTo>
                  <a:pt x="1448" y="2388"/>
                </a:lnTo>
                <a:lnTo>
                  <a:pt x="1452" y="2386"/>
                </a:lnTo>
                <a:lnTo>
                  <a:pt x="1456" y="2384"/>
                </a:lnTo>
                <a:lnTo>
                  <a:pt x="1461" y="2382"/>
                </a:lnTo>
                <a:lnTo>
                  <a:pt x="1465" y="2378"/>
                </a:lnTo>
                <a:lnTo>
                  <a:pt x="1471" y="2376"/>
                </a:lnTo>
                <a:lnTo>
                  <a:pt x="1475" y="2374"/>
                </a:lnTo>
                <a:lnTo>
                  <a:pt x="1479" y="2372"/>
                </a:lnTo>
                <a:lnTo>
                  <a:pt x="1483" y="2370"/>
                </a:lnTo>
                <a:lnTo>
                  <a:pt x="1487" y="2368"/>
                </a:lnTo>
                <a:lnTo>
                  <a:pt x="1492" y="2366"/>
                </a:lnTo>
                <a:lnTo>
                  <a:pt x="1496" y="2364"/>
                </a:lnTo>
                <a:lnTo>
                  <a:pt x="1500" y="2362"/>
                </a:lnTo>
                <a:lnTo>
                  <a:pt x="1504" y="2360"/>
                </a:lnTo>
                <a:lnTo>
                  <a:pt x="1508" y="2358"/>
                </a:lnTo>
                <a:lnTo>
                  <a:pt x="1512" y="2356"/>
                </a:lnTo>
                <a:lnTo>
                  <a:pt x="1516" y="2352"/>
                </a:lnTo>
                <a:lnTo>
                  <a:pt x="1521" y="2348"/>
                </a:lnTo>
                <a:lnTo>
                  <a:pt x="1525" y="2344"/>
                </a:lnTo>
                <a:lnTo>
                  <a:pt x="1529" y="2340"/>
                </a:lnTo>
                <a:lnTo>
                  <a:pt x="1533" y="2338"/>
                </a:lnTo>
                <a:lnTo>
                  <a:pt x="1537" y="2334"/>
                </a:lnTo>
                <a:lnTo>
                  <a:pt x="1543" y="2332"/>
                </a:lnTo>
                <a:lnTo>
                  <a:pt x="1547" y="2330"/>
                </a:lnTo>
                <a:lnTo>
                  <a:pt x="1552" y="2328"/>
                </a:lnTo>
                <a:lnTo>
                  <a:pt x="1556" y="2324"/>
                </a:lnTo>
                <a:lnTo>
                  <a:pt x="1560" y="2320"/>
                </a:lnTo>
                <a:lnTo>
                  <a:pt x="1564" y="2319"/>
                </a:lnTo>
                <a:lnTo>
                  <a:pt x="1568" y="2315"/>
                </a:lnTo>
                <a:lnTo>
                  <a:pt x="1572" y="2311"/>
                </a:lnTo>
                <a:lnTo>
                  <a:pt x="1576" y="2307"/>
                </a:lnTo>
                <a:lnTo>
                  <a:pt x="1580" y="2303"/>
                </a:lnTo>
                <a:lnTo>
                  <a:pt x="1585" y="2299"/>
                </a:lnTo>
                <a:lnTo>
                  <a:pt x="1589" y="2295"/>
                </a:lnTo>
                <a:lnTo>
                  <a:pt x="1593" y="2289"/>
                </a:lnTo>
                <a:lnTo>
                  <a:pt x="1597" y="2285"/>
                </a:lnTo>
                <a:lnTo>
                  <a:pt x="1601" y="2283"/>
                </a:lnTo>
                <a:lnTo>
                  <a:pt x="1605" y="2279"/>
                </a:lnTo>
                <a:lnTo>
                  <a:pt x="1611" y="2277"/>
                </a:lnTo>
                <a:lnTo>
                  <a:pt x="1616" y="2273"/>
                </a:lnTo>
                <a:lnTo>
                  <a:pt x="1620" y="2269"/>
                </a:lnTo>
                <a:lnTo>
                  <a:pt x="1624" y="2263"/>
                </a:lnTo>
                <a:lnTo>
                  <a:pt x="1628" y="2257"/>
                </a:lnTo>
                <a:lnTo>
                  <a:pt x="1632" y="2251"/>
                </a:lnTo>
                <a:lnTo>
                  <a:pt x="1636" y="2245"/>
                </a:lnTo>
                <a:lnTo>
                  <a:pt x="1640" y="2241"/>
                </a:lnTo>
                <a:lnTo>
                  <a:pt x="1644" y="2237"/>
                </a:lnTo>
                <a:lnTo>
                  <a:pt x="1649" y="2235"/>
                </a:lnTo>
                <a:lnTo>
                  <a:pt x="1653" y="2230"/>
                </a:lnTo>
                <a:lnTo>
                  <a:pt x="1657" y="2226"/>
                </a:lnTo>
                <a:lnTo>
                  <a:pt x="1661" y="2218"/>
                </a:lnTo>
                <a:lnTo>
                  <a:pt x="1665" y="2210"/>
                </a:lnTo>
                <a:lnTo>
                  <a:pt x="1669" y="2202"/>
                </a:lnTo>
                <a:lnTo>
                  <a:pt x="1673" y="2196"/>
                </a:lnTo>
                <a:lnTo>
                  <a:pt x="1678" y="2190"/>
                </a:lnTo>
                <a:lnTo>
                  <a:pt x="1684" y="2186"/>
                </a:lnTo>
                <a:lnTo>
                  <a:pt x="1688" y="2180"/>
                </a:lnTo>
                <a:lnTo>
                  <a:pt x="1692" y="2176"/>
                </a:lnTo>
                <a:lnTo>
                  <a:pt x="1696" y="2170"/>
                </a:lnTo>
                <a:lnTo>
                  <a:pt x="1700" y="2162"/>
                </a:lnTo>
                <a:lnTo>
                  <a:pt x="1704" y="2152"/>
                </a:lnTo>
                <a:lnTo>
                  <a:pt x="1709" y="2143"/>
                </a:lnTo>
                <a:lnTo>
                  <a:pt x="1713" y="2133"/>
                </a:lnTo>
                <a:lnTo>
                  <a:pt x="1717" y="2123"/>
                </a:lnTo>
                <a:lnTo>
                  <a:pt x="1721" y="2115"/>
                </a:lnTo>
                <a:lnTo>
                  <a:pt x="1725" y="2107"/>
                </a:lnTo>
                <a:lnTo>
                  <a:pt x="1729" y="2097"/>
                </a:lnTo>
                <a:lnTo>
                  <a:pt x="1733" y="2089"/>
                </a:lnTo>
                <a:lnTo>
                  <a:pt x="1737" y="2077"/>
                </a:lnTo>
                <a:lnTo>
                  <a:pt x="1742" y="2065"/>
                </a:lnTo>
                <a:lnTo>
                  <a:pt x="1746" y="2052"/>
                </a:lnTo>
                <a:lnTo>
                  <a:pt x="1752" y="2040"/>
                </a:lnTo>
                <a:lnTo>
                  <a:pt x="1756" y="2026"/>
                </a:lnTo>
                <a:lnTo>
                  <a:pt x="1760" y="2012"/>
                </a:lnTo>
                <a:lnTo>
                  <a:pt x="1764" y="1996"/>
                </a:lnTo>
                <a:lnTo>
                  <a:pt x="1768" y="1980"/>
                </a:lnTo>
                <a:lnTo>
                  <a:pt x="1773" y="1963"/>
                </a:lnTo>
                <a:lnTo>
                  <a:pt x="1777" y="1943"/>
                </a:lnTo>
                <a:lnTo>
                  <a:pt x="1781" y="1921"/>
                </a:lnTo>
                <a:lnTo>
                  <a:pt x="1785" y="1899"/>
                </a:lnTo>
                <a:lnTo>
                  <a:pt x="1789" y="1878"/>
                </a:lnTo>
                <a:lnTo>
                  <a:pt x="1793" y="1854"/>
                </a:lnTo>
                <a:lnTo>
                  <a:pt x="1797" y="1828"/>
                </a:lnTo>
                <a:lnTo>
                  <a:pt x="1802" y="1801"/>
                </a:lnTo>
                <a:lnTo>
                  <a:pt x="1806" y="1769"/>
                </a:lnTo>
                <a:lnTo>
                  <a:pt x="1810" y="1733"/>
                </a:lnTo>
                <a:lnTo>
                  <a:pt x="1814" y="1696"/>
                </a:lnTo>
                <a:lnTo>
                  <a:pt x="1818" y="1654"/>
                </a:lnTo>
                <a:lnTo>
                  <a:pt x="1824" y="1609"/>
                </a:lnTo>
                <a:lnTo>
                  <a:pt x="1828" y="1561"/>
                </a:lnTo>
                <a:lnTo>
                  <a:pt x="1833" y="1508"/>
                </a:lnTo>
                <a:lnTo>
                  <a:pt x="1837" y="1451"/>
                </a:lnTo>
                <a:lnTo>
                  <a:pt x="1841" y="1387"/>
                </a:lnTo>
                <a:lnTo>
                  <a:pt x="1845" y="1318"/>
                </a:lnTo>
                <a:lnTo>
                  <a:pt x="1849" y="1241"/>
                </a:lnTo>
                <a:lnTo>
                  <a:pt x="1853" y="1156"/>
                </a:lnTo>
                <a:lnTo>
                  <a:pt x="1857" y="1063"/>
                </a:lnTo>
                <a:lnTo>
                  <a:pt x="1861" y="964"/>
                </a:lnTo>
                <a:lnTo>
                  <a:pt x="1866" y="860"/>
                </a:lnTo>
                <a:lnTo>
                  <a:pt x="1870" y="751"/>
                </a:lnTo>
                <a:lnTo>
                  <a:pt x="1874" y="636"/>
                </a:lnTo>
                <a:lnTo>
                  <a:pt x="1878" y="520"/>
                </a:lnTo>
                <a:lnTo>
                  <a:pt x="1882" y="405"/>
                </a:lnTo>
                <a:lnTo>
                  <a:pt x="1886" y="296"/>
                </a:lnTo>
                <a:lnTo>
                  <a:pt x="1890" y="197"/>
                </a:lnTo>
                <a:lnTo>
                  <a:pt x="1897" y="114"/>
                </a:lnTo>
                <a:lnTo>
                  <a:pt x="1901" y="51"/>
                </a:lnTo>
                <a:lnTo>
                  <a:pt x="1905" y="14"/>
                </a:lnTo>
                <a:lnTo>
                  <a:pt x="1909" y="0"/>
                </a:lnTo>
                <a:lnTo>
                  <a:pt x="1913" y="12"/>
                </a:lnTo>
                <a:lnTo>
                  <a:pt x="1917" y="43"/>
                </a:lnTo>
                <a:lnTo>
                  <a:pt x="1921" y="97"/>
                </a:lnTo>
                <a:lnTo>
                  <a:pt x="1925" y="164"/>
                </a:lnTo>
                <a:lnTo>
                  <a:pt x="1930" y="243"/>
                </a:lnTo>
                <a:lnTo>
                  <a:pt x="1934" y="330"/>
                </a:lnTo>
                <a:lnTo>
                  <a:pt x="1938" y="425"/>
                </a:lnTo>
                <a:lnTo>
                  <a:pt x="1942" y="522"/>
                </a:lnTo>
                <a:lnTo>
                  <a:pt x="1946" y="620"/>
                </a:lnTo>
                <a:lnTo>
                  <a:pt x="1950" y="719"/>
                </a:lnTo>
                <a:lnTo>
                  <a:pt x="1954" y="816"/>
                </a:lnTo>
                <a:lnTo>
                  <a:pt x="1959" y="907"/>
                </a:lnTo>
                <a:lnTo>
                  <a:pt x="1965" y="994"/>
                </a:lnTo>
                <a:lnTo>
                  <a:pt x="1969" y="1075"/>
                </a:lnTo>
                <a:lnTo>
                  <a:pt x="1973" y="1148"/>
                </a:lnTo>
                <a:lnTo>
                  <a:pt x="1977" y="1217"/>
                </a:lnTo>
                <a:lnTo>
                  <a:pt x="1981" y="1281"/>
                </a:lnTo>
                <a:lnTo>
                  <a:pt x="1985" y="1338"/>
                </a:lnTo>
                <a:lnTo>
                  <a:pt x="1990" y="1389"/>
                </a:lnTo>
                <a:lnTo>
                  <a:pt x="1994" y="1437"/>
                </a:lnTo>
                <a:lnTo>
                  <a:pt x="1998" y="1480"/>
                </a:lnTo>
                <a:lnTo>
                  <a:pt x="2002" y="1518"/>
                </a:lnTo>
                <a:lnTo>
                  <a:pt x="2006" y="1550"/>
                </a:lnTo>
                <a:lnTo>
                  <a:pt x="2010" y="1579"/>
                </a:lnTo>
                <a:lnTo>
                  <a:pt x="2014" y="1605"/>
                </a:lnTo>
                <a:lnTo>
                  <a:pt x="2018" y="1629"/>
                </a:lnTo>
                <a:lnTo>
                  <a:pt x="2023" y="1648"/>
                </a:lnTo>
                <a:lnTo>
                  <a:pt x="2027" y="1668"/>
                </a:lnTo>
                <a:lnTo>
                  <a:pt x="2031" y="1684"/>
                </a:lnTo>
                <a:lnTo>
                  <a:pt x="2037" y="1700"/>
                </a:lnTo>
                <a:lnTo>
                  <a:pt x="2041" y="1714"/>
                </a:lnTo>
                <a:lnTo>
                  <a:pt x="2045" y="1725"/>
                </a:lnTo>
                <a:lnTo>
                  <a:pt x="2049" y="1737"/>
                </a:lnTo>
                <a:lnTo>
                  <a:pt x="2054" y="1745"/>
                </a:lnTo>
                <a:lnTo>
                  <a:pt x="2058" y="1753"/>
                </a:lnTo>
                <a:lnTo>
                  <a:pt x="2062" y="1759"/>
                </a:lnTo>
                <a:lnTo>
                  <a:pt x="2066" y="1763"/>
                </a:lnTo>
                <a:lnTo>
                  <a:pt x="2070" y="1767"/>
                </a:lnTo>
                <a:lnTo>
                  <a:pt x="2074" y="1771"/>
                </a:lnTo>
                <a:lnTo>
                  <a:pt x="2078" y="1775"/>
                </a:lnTo>
                <a:lnTo>
                  <a:pt x="2083" y="1777"/>
                </a:lnTo>
                <a:lnTo>
                  <a:pt x="2087" y="1779"/>
                </a:lnTo>
                <a:lnTo>
                  <a:pt x="2091" y="1781"/>
                </a:lnTo>
                <a:lnTo>
                  <a:pt x="2095" y="1781"/>
                </a:lnTo>
                <a:lnTo>
                  <a:pt x="2099" y="1779"/>
                </a:lnTo>
                <a:lnTo>
                  <a:pt x="2105" y="1775"/>
                </a:lnTo>
                <a:lnTo>
                  <a:pt x="2109" y="1773"/>
                </a:lnTo>
                <a:lnTo>
                  <a:pt x="2114" y="1771"/>
                </a:lnTo>
                <a:lnTo>
                  <a:pt x="2118" y="1769"/>
                </a:lnTo>
                <a:lnTo>
                  <a:pt x="2122" y="1767"/>
                </a:lnTo>
                <a:lnTo>
                  <a:pt x="2126" y="1765"/>
                </a:lnTo>
                <a:lnTo>
                  <a:pt x="2130" y="1763"/>
                </a:lnTo>
                <a:lnTo>
                  <a:pt x="2134" y="1761"/>
                </a:lnTo>
                <a:lnTo>
                  <a:pt x="2138" y="1759"/>
                </a:lnTo>
                <a:lnTo>
                  <a:pt x="2142" y="1757"/>
                </a:lnTo>
                <a:lnTo>
                  <a:pt x="2147" y="1755"/>
                </a:lnTo>
                <a:lnTo>
                  <a:pt x="2151" y="1753"/>
                </a:lnTo>
                <a:lnTo>
                  <a:pt x="2155" y="1753"/>
                </a:lnTo>
                <a:lnTo>
                  <a:pt x="2159" y="1755"/>
                </a:lnTo>
                <a:lnTo>
                  <a:pt x="2163" y="1755"/>
                </a:lnTo>
                <a:lnTo>
                  <a:pt x="2167" y="1757"/>
                </a:lnTo>
                <a:lnTo>
                  <a:pt x="2171" y="1759"/>
                </a:lnTo>
                <a:lnTo>
                  <a:pt x="2178" y="1763"/>
                </a:lnTo>
                <a:lnTo>
                  <a:pt x="2182" y="1765"/>
                </a:lnTo>
                <a:lnTo>
                  <a:pt x="2186" y="1771"/>
                </a:lnTo>
                <a:lnTo>
                  <a:pt x="2190" y="1775"/>
                </a:lnTo>
                <a:lnTo>
                  <a:pt x="2194" y="1783"/>
                </a:lnTo>
                <a:lnTo>
                  <a:pt x="2198" y="1789"/>
                </a:lnTo>
                <a:lnTo>
                  <a:pt x="2202" y="1795"/>
                </a:lnTo>
                <a:lnTo>
                  <a:pt x="2206" y="1801"/>
                </a:lnTo>
                <a:lnTo>
                  <a:pt x="2211" y="1807"/>
                </a:lnTo>
                <a:lnTo>
                  <a:pt x="2215" y="1812"/>
                </a:lnTo>
                <a:lnTo>
                  <a:pt x="2219" y="1816"/>
                </a:lnTo>
                <a:lnTo>
                  <a:pt x="2223" y="1822"/>
                </a:lnTo>
                <a:lnTo>
                  <a:pt x="2227" y="1828"/>
                </a:lnTo>
                <a:lnTo>
                  <a:pt x="2231" y="1834"/>
                </a:lnTo>
                <a:lnTo>
                  <a:pt x="2235" y="1842"/>
                </a:lnTo>
                <a:lnTo>
                  <a:pt x="2240" y="1850"/>
                </a:lnTo>
                <a:lnTo>
                  <a:pt x="2244" y="1860"/>
                </a:lnTo>
                <a:lnTo>
                  <a:pt x="2250" y="1868"/>
                </a:lnTo>
                <a:lnTo>
                  <a:pt x="2254" y="1876"/>
                </a:lnTo>
                <a:lnTo>
                  <a:pt x="2258" y="1886"/>
                </a:lnTo>
                <a:lnTo>
                  <a:pt x="2262" y="1892"/>
                </a:lnTo>
                <a:lnTo>
                  <a:pt x="2266" y="1899"/>
                </a:lnTo>
                <a:lnTo>
                  <a:pt x="2271" y="1907"/>
                </a:lnTo>
                <a:lnTo>
                  <a:pt x="2275" y="1915"/>
                </a:lnTo>
                <a:lnTo>
                  <a:pt x="2279" y="1923"/>
                </a:lnTo>
                <a:lnTo>
                  <a:pt x="2283" y="1933"/>
                </a:lnTo>
                <a:lnTo>
                  <a:pt x="2287" y="1941"/>
                </a:lnTo>
                <a:lnTo>
                  <a:pt x="2291" y="1951"/>
                </a:lnTo>
                <a:lnTo>
                  <a:pt x="2295" y="1959"/>
                </a:lnTo>
                <a:lnTo>
                  <a:pt x="2299" y="1967"/>
                </a:lnTo>
                <a:lnTo>
                  <a:pt x="2304" y="1975"/>
                </a:lnTo>
                <a:lnTo>
                  <a:pt x="2308" y="1982"/>
                </a:lnTo>
                <a:lnTo>
                  <a:pt x="2312" y="1992"/>
                </a:lnTo>
                <a:lnTo>
                  <a:pt x="2318" y="2002"/>
                </a:lnTo>
                <a:lnTo>
                  <a:pt x="2322" y="2012"/>
                </a:lnTo>
                <a:lnTo>
                  <a:pt x="2326" y="2022"/>
                </a:lnTo>
                <a:lnTo>
                  <a:pt x="2330" y="2034"/>
                </a:lnTo>
                <a:lnTo>
                  <a:pt x="2335" y="2046"/>
                </a:lnTo>
                <a:lnTo>
                  <a:pt x="2339" y="2056"/>
                </a:lnTo>
                <a:lnTo>
                  <a:pt x="2343" y="2065"/>
                </a:lnTo>
                <a:lnTo>
                  <a:pt x="2347" y="2073"/>
                </a:lnTo>
                <a:lnTo>
                  <a:pt x="2351" y="2083"/>
                </a:lnTo>
                <a:lnTo>
                  <a:pt x="2355" y="2091"/>
                </a:lnTo>
                <a:lnTo>
                  <a:pt x="2359" y="2101"/>
                </a:lnTo>
                <a:lnTo>
                  <a:pt x="2364" y="2111"/>
                </a:lnTo>
                <a:lnTo>
                  <a:pt x="2368" y="2121"/>
                </a:lnTo>
                <a:lnTo>
                  <a:pt x="2372" y="2131"/>
                </a:lnTo>
                <a:lnTo>
                  <a:pt x="2376" y="2139"/>
                </a:lnTo>
                <a:lnTo>
                  <a:pt x="2380" y="2147"/>
                </a:lnTo>
                <a:lnTo>
                  <a:pt x="2384" y="2154"/>
                </a:lnTo>
                <a:lnTo>
                  <a:pt x="2390" y="2162"/>
                </a:lnTo>
                <a:lnTo>
                  <a:pt x="2395" y="2170"/>
                </a:lnTo>
                <a:lnTo>
                  <a:pt x="2399" y="2178"/>
                </a:lnTo>
                <a:lnTo>
                  <a:pt x="2403" y="2184"/>
                </a:lnTo>
                <a:lnTo>
                  <a:pt x="2407" y="2192"/>
                </a:lnTo>
                <a:lnTo>
                  <a:pt x="2411" y="2198"/>
                </a:lnTo>
                <a:lnTo>
                  <a:pt x="2415" y="2204"/>
                </a:lnTo>
                <a:lnTo>
                  <a:pt x="2419" y="2210"/>
                </a:lnTo>
                <a:lnTo>
                  <a:pt x="2423" y="2216"/>
                </a:lnTo>
                <a:lnTo>
                  <a:pt x="2428" y="2222"/>
                </a:lnTo>
                <a:lnTo>
                  <a:pt x="2432" y="2228"/>
                </a:lnTo>
                <a:lnTo>
                  <a:pt x="2436" y="2235"/>
                </a:lnTo>
                <a:lnTo>
                  <a:pt x="2440" y="2241"/>
                </a:lnTo>
                <a:lnTo>
                  <a:pt x="2444" y="2247"/>
                </a:lnTo>
                <a:lnTo>
                  <a:pt x="2448" y="2251"/>
                </a:lnTo>
                <a:lnTo>
                  <a:pt x="2452" y="2257"/>
                </a:lnTo>
                <a:lnTo>
                  <a:pt x="2459" y="2261"/>
                </a:lnTo>
                <a:lnTo>
                  <a:pt x="2463" y="2265"/>
                </a:lnTo>
                <a:lnTo>
                  <a:pt x="2467" y="2271"/>
                </a:lnTo>
                <a:lnTo>
                  <a:pt x="2471" y="2277"/>
                </a:lnTo>
                <a:lnTo>
                  <a:pt x="2475" y="2285"/>
                </a:lnTo>
                <a:lnTo>
                  <a:pt x="2479" y="2291"/>
                </a:lnTo>
                <a:lnTo>
                  <a:pt x="2483" y="2295"/>
                </a:lnTo>
                <a:lnTo>
                  <a:pt x="2487" y="2299"/>
                </a:lnTo>
                <a:lnTo>
                  <a:pt x="2492" y="2303"/>
                </a:lnTo>
                <a:lnTo>
                  <a:pt x="2496" y="2305"/>
                </a:lnTo>
                <a:lnTo>
                  <a:pt x="2500" y="2309"/>
                </a:lnTo>
                <a:lnTo>
                  <a:pt x="2504" y="2313"/>
                </a:lnTo>
                <a:lnTo>
                  <a:pt x="2508" y="2317"/>
                </a:lnTo>
                <a:lnTo>
                  <a:pt x="2512" y="2320"/>
                </a:lnTo>
                <a:lnTo>
                  <a:pt x="2516" y="2324"/>
                </a:lnTo>
                <a:lnTo>
                  <a:pt x="2521" y="2328"/>
                </a:lnTo>
                <a:lnTo>
                  <a:pt x="2525" y="2332"/>
                </a:lnTo>
                <a:lnTo>
                  <a:pt x="2531" y="2334"/>
                </a:lnTo>
                <a:lnTo>
                  <a:pt x="2535" y="2338"/>
                </a:lnTo>
                <a:lnTo>
                  <a:pt x="2539" y="2342"/>
                </a:lnTo>
                <a:lnTo>
                  <a:pt x="2543" y="2346"/>
                </a:lnTo>
                <a:lnTo>
                  <a:pt x="2547" y="2352"/>
                </a:lnTo>
                <a:lnTo>
                  <a:pt x="2552" y="2356"/>
                </a:lnTo>
                <a:lnTo>
                  <a:pt x="2556" y="2362"/>
                </a:lnTo>
                <a:lnTo>
                  <a:pt x="2560" y="2364"/>
                </a:lnTo>
                <a:lnTo>
                  <a:pt x="2564" y="2368"/>
                </a:lnTo>
                <a:lnTo>
                  <a:pt x="2568" y="2370"/>
                </a:lnTo>
                <a:lnTo>
                  <a:pt x="2572" y="2372"/>
                </a:lnTo>
                <a:lnTo>
                  <a:pt x="2576" y="2374"/>
                </a:lnTo>
                <a:lnTo>
                  <a:pt x="2580" y="2376"/>
                </a:lnTo>
                <a:lnTo>
                  <a:pt x="2585" y="2380"/>
                </a:lnTo>
                <a:lnTo>
                  <a:pt x="2589" y="2384"/>
                </a:lnTo>
                <a:lnTo>
                  <a:pt x="2593" y="2388"/>
                </a:lnTo>
                <a:lnTo>
                  <a:pt x="2599" y="2390"/>
                </a:lnTo>
                <a:lnTo>
                  <a:pt x="2603" y="2392"/>
                </a:lnTo>
                <a:lnTo>
                  <a:pt x="2607" y="2394"/>
                </a:lnTo>
                <a:lnTo>
                  <a:pt x="2611" y="2394"/>
                </a:lnTo>
                <a:lnTo>
                  <a:pt x="2616" y="2396"/>
                </a:lnTo>
                <a:lnTo>
                  <a:pt x="2620" y="2398"/>
                </a:lnTo>
                <a:lnTo>
                  <a:pt x="2624" y="2402"/>
                </a:lnTo>
                <a:lnTo>
                  <a:pt x="2628" y="2405"/>
                </a:lnTo>
                <a:lnTo>
                  <a:pt x="2632" y="2407"/>
                </a:lnTo>
                <a:lnTo>
                  <a:pt x="2636" y="2411"/>
                </a:lnTo>
                <a:lnTo>
                  <a:pt x="2640" y="2413"/>
                </a:lnTo>
                <a:lnTo>
                  <a:pt x="2645" y="2415"/>
                </a:lnTo>
                <a:lnTo>
                  <a:pt x="2649" y="2417"/>
                </a:lnTo>
                <a:lnTo>
                  <a:pt x="2653" y="2417"/>
                </a:lnTo>
                <a:lnTo>
                  <a:pt x="2657" y="2419"/>
                </a:lnTo>
                <a:lnTo>
                  <a:pt x="2661" y="2421"/>
                </a:lnTo>
                <a:lnTo>
                  <a:pt x="2665" y="2423"/>
                </a:lnTo>
                <a:lnTo>
                  <a:pt x="2671" y="2425"/>
                </a:lnTo>
                <a:lnTo>
                  <a:pt x="2676" y="2427"/>
                </a:lnTo>
                <a:lnTo>
                  <a:pt x="2680" y="2429"/>
                </a:lnTo>
                <a:lnTo>
                  <a:pt x="2684" y="2431"/>
                </a:lnTo>
                <a:lnTo>
                  <a:pt x="2688" y="2433"/>
                </a:lnTo>
                <a:lnTo>
                  <a:pt x="2692" y="2435"/>
                </a:lnTo>
                <a:lnTo>
                  <a:pt x="2696" y="2437"/>
                </a:lnTo>
                <a:lnTo>
                  <a:pt x="2700" y="2437"/>
                </a:lnTo>
                <a:lnTo>
                  <a:pt x="2704" y="2439"/>
                </a:lnTo>
                <a:lnTo>
                  <a:pt x="2709" y="2441"/>
                </a:lnTo>
                <a:lnTo>
                  <a:pt x="2713" y="2443"/>
                </a:lnTo>
                <a:lnTo>
                  <a:pt x="2717" y="2445"/>
                </a:lnTo>
                <a:lnTo>
                  <a:pt x="2721" y="2445"/>
                </a:lnTo>
                <a:lnTo>
                  <a:pt x="2725" y="2447"/>
                </a:lnTo>
                <a:lnTo>
                  <a:pt x="2729" y="2449"/>
                </a:lnTo>
                <a:lnTo>
                  <a:pt x="2733" y="2451"/>
                </a:lnTo>
                <a:lnTo>
                  <a:pt x="2737" y="2453"/>
                </a:lnTo>
                <a:lnTo>
                  <a:pt x="2744" y="2455"/>
                </a:lnTo>
                <a:lnTo>
                  <a:pt x="2748" y="2457"/>
                </a:lnTo>
                <a:lnTo>
                  <a:pt x="2752" y="2459"/>
                </a:lnTo>
                <a:lnTo>
                  <a:pt x="2756" y="2459"/>
                </a:lnTo>
                <a:lnTo>
                  <a:pt x="2760" y="2461"/>
                </a:lnTo>
                <a:lnTo>
                  <a:pt x="2764" y="2461"/>
                </a:lnTo>
                <a:lnTo>
                  <a:pt x="2768" y="2461"/>
                </a:lnTo>
                <a:lnTo>
                  <a:pt x="2773" y="2463"/>
                </a:lnTo>
                <a:lnTo>
                  <a:pt x="2777" y="2463"/>
                </a:lnTo>
                <a:lnTo>
                  <a:pt x="2781" y="2465"/>
                </a:lnTo>
                <a:lnTo>
                  <a:pt x="2785" y="2467"/>
                </a:lnTo>
                <a:lnTo>
                  <a:pt x="2789" y="2469"/>
                </a:lnTo>
                <a:lnTo>
                  <a:pt x="2793" y="2471"/>
                </a:lnTo>
                <a:lnTo>
                  <a:pt x="2797" y="2473"/>
                </a:lnTo>
                <a:lnTo>
                  <a:pt x="2802" y="2475"/>
                </a:lnTo>
                <a:lnTo>
                  <a:pt x="2806" y="2475"/>
                </a:lnTo>
                <a:lnTo>
                  <a:pt x="2812" y="2477"/>
                </a:lnTo>
                <a:lnTo>
                  <a:pt x="2816" y="2477"/>
                </a:lnTo>
                <a:lnTo>
                  <a:pt x="2820" y="2479"/>
                </a:lnTo>
                <a:lnTo>
                  <a:pt x="2824" y="2479"/>
                </a:lnTo>
                <a:lnTo>
                  <a:pt x="2828" y="2479"/>
                </a:lnTo>
                <a:lnTo>
                  <a:pt x="2833" y="2481"/>
                </a:lnTo>
                <a:lnTo>
                  <a:pt x="2837" y="2483"/>
                </a:lnTo>
                <a:lnTo>
                  <a:pt x="2841" y="2485"/>
                </a:lnTo>
                <a:lnTo>
                  <a:pt x="2845" y="2487"/>
                </a:lnTo>
                <a:lnTo>
                  <a:pt x="2849" y="2489"/>
                </a:lnTo>
                <a:lnTo>
                  <a:pt x="2853" y="2490"/>
                </a:lnTo>
                <a:lnTo>
                  <a:pt x="2857" y="2492"/>
                </a:lnTo>
                <a:lnTo>
                  <a:pt x="2861" y="2492"/>
                </a:lnTo>
                <a:lnTo>
                  <a:pt x="2866" y="2492"/>
                </a:lnTo>
                <a:lnTo>
                  <a:pt x="2870" y="2492"/>
                </a:lnTo>
                <a:lnTo>
                  <a:pt x="2874" y="2492"/>
                </a:lnTo>
                <a:lnTo>
                  <a:pt x="2878" y="2494"/>
                </a:lnTo>
                <a:lnTo>
                  <a:pt x="2884" y="2494"/>
                </a:lnTo>
                <a:lnTo>
                  <a:pt x="2888" y="2496"/>
                </a:lnTo>
                <a:lnTo>
                  <a:pt x="2892" y="2498"/>
                </a:lnTo>
                <a:lnTo>
                  <a:pt x="2897" y="2498"/>
                </a:lnTo>
                <a:lnTo>
                  <a:pt x="2901" y="2498"/>
                </a:lnTo>
                <a:lnTo>
                  <a:pt x="2905" y="2498"/>
                </a:lnTo>
                <a:lnTo>
                  <a:pt x="2909" y="2498"/>
                </a:lnTo>
                <a:lnTo>
                  <a:pt x="2913" y="2498"/>
                </a:lnTo>
                <a:lnTo>
                  <a:pt x="2917" y="2498"/>
                </a:lnTo>
                <a:lnTo>
                  <a:pt x="2921" y="2498"/>
                </a:lnTo>
                <a:lnTo>
                  <a:pt x="2926" y="2498"/>
                </a:lnTo>
                <a:lnTo>
                  <a:pt x="2930" y="2500"/>
                </a:lnTo>
                <a:lnTo>
                  <a:pt x="2934" y="2504"/>
                </a:lnTo>
                <a:lnTo>
                  <a:pt x="2938" y="2506"/>
                </a:lnTo>
                <a:lnTo>
                  <a:pt x="2942" y="2508"/>
                </a:lnTo>
                <a:lnTo>
                  <a:pt x="2946" y="2508"/>
                </a:lnTo>
                <a:lnTo>
                  <a:pt x="2952" y="2510"/>
                </a:lnTo>
                <a:lnTo>
                  <a:pt x="2957" y="2510"/>
                </a:lnTo>
                <a:lnTo>
                  <a:pt x="2961" y="2508"/>
                </a:lnTo>
                <a:lnTo>
                  <a:pt x="2965" y="2508"/>
                </a:lnTo>
                <a:lnTo>
                  <a:pt x="2969" y="2508"/>
                </a:lnTo>
                <a:lnTo>
                  <a:pt x="2973" y="2508"/>
                </a:lnTo>
                <a:lnTo>
                  <a:pt x="2977" y="2508"/>
                </a:lnTo>
                <a:lnTo>
                  <a:pt x="2981" y="2506"/>
                </a:lnTo>
                <a:lnTo>
                  <a:pt x="2985" y="2506"/>
                </a:lnTo>
                <a:lnTo>
                  <a:pt x="2990" y="2506"/>
                </a:lnTo>
                <a:lnTo>
                  <a:pt x="2994" y="2508"/>
                </a:lnTo>
                <a:lnTo>
                  <a:pt x="2998" y="2508"/>
                </a:lnTo>
                <a:lnTo>
                  <a:pt x="3002" y="2510"/>
                </a:lnTo>
                <a:lnTo>
                  <a:pt x="3006" y="2512"/>
                </a:lnTo>
                <a:lnTo>
                  <a:pt x="3010" y="2514"/>
                </a:lnTo>
                <a:lnTo>
                  <a:pt x="3014" y="2516"/>
                </a:lnTo>
                <a:lnTo>
                  <a:pt x="3018" y="2516"/>
                </a:lnTo>
                <a:lnTo>
                  <a:pt x="3025" y="2516"/>
                </a:lnTo>
                <a:lnTo>
                  <a:pt x="3029" y="2516"/>
                </a:lnTo>
                <a:lnTo>
                  <a:pt x="3033" y="2516"/>
                </a:lnTo>
                <a:lnTo>
                  <a:pt x="3037" y="2516"/>
                </a:lnTo>
                <a:lnTo>
                  <a:pt x="3041" y="2518"/>
                </a:lnTo>
                <a:lnTo>
                  <a:pt x="3045" y="2522"/>
                </a:lnTo>
                <a:lnTo>
                  <a:pt x="3049" y="2524"/>
                </a:lnTo>
                <a:lnTo>
                  <a:pt x="3054" y="2526"/>
                </a:lnTo>
                <a:lnTo>
                  <a:pt x="3058" y="2528"/>
                </a:lnTo>
                <a:lnTo>
                  <a:pt x="3062" y="2528"/>
                </a:lnTo>
                <a:lnTo>
                  <a:pt x="3066" y="2526"/>
                </a:lnTo>
                <a:lnTo>
                  <a:pt x="3070" y="2526"/>
                </a:lnTo>
                <a:lnTo>
                  <a:pt x="3074" y="2524"/>
                </a:lnTo>
                <a:lnTo>
                  <a:pt x="3078" y="2524"/>
                </a:lnTo>
                <a:lnTo>
                  <a:pt x="3083" y="2524"/>
                </a:lnTo>
                <a:lnTo>
                  <a:pt x="3087" y="2526"/>
                </a:lnTo>
                <a:lnTo>
                  <a:pt x="3091" y="2528"/>
                </a:lnTo>
                <a:lnTo>
                  <a:pt x="3097" y="2528"/>
                </a:lnTo>
                <a:lnTo>
                  <a:pt x="3101" y="2528"/>
                </a:lnTo>
                <a:lnTo>
                  <a:pt x="3105" y="2528"/>
                </a:lnTo>
                <a:lnTo>
                  <a:pt x="3109" y="2528"/>
                </a:lnTo>
                <a:lnTo>
                  <a:pt x="3114" y="2528"/>
                </a:lnTo>
                <a:lnTo>
                  <a:pt x="3118" y="2528"/>
                </a:lnTo>
                <a:lnTo>
                  <a:pt x="3122" y="2528"/>
                </a:lnTo>
                <a:lnTo>
                  <a:pt x="3126" y="2530"/>
                </a:lnTo>
                <a:lnTo>
                  <a:pt x="3130" y="2530"/>
                </a:lnTo>
                <a:lnTo>
                  <a:pt x="3134" y="2532"/>
                </a:lnTo>
                <a:lnTo>
                  <a:pt x="3138" y="2534"/>
                </a:lnTo>
                <a:lnTo>
                  <a:pt x="3142" y="2534"/>
                </a:lnTo>
                <a:lnTo>
                  <a:pt x="3147" y="2534"/>
                </a:lnTo>
                <a:lnTo>
                  <a:pt x="3151" y="2534"/>
                </a:lnTo>
                <a:lnTo>
                  <a:pt x="3155" y="2532"/>
                </a:lnTo>
                <a:lnTo>
                  <a:pt x="3159" y="2532"/>
                </a:lnTo>
                <a:lnTo>
                  <a:pt x="3165" y="2532"/>
                </a:lnTo>
                <a:lnTo>
                  <a:pt x="3169" y="2532"/>
                </a:lnTo>
                <a:lnTo>
                  <a:pt x="3173" y="2532"/>
                </a:lnTo>
                <a:lnTo>
                  <a:pt x="3178" y="2534"/>
                </a:lnTo>
                <a:lnTo>
                  <a:pt x="3182" y="2536"/>
                </a:lnTo>
                <a:lnTo>
                  <a:pt x="3186" y="2538"/>
                </a:lnTo>
                <a:lnTo>
                  <a:pt x="3190" y="2540"/>
                </a:lnTo>
                <a:lnTo>
                  <a:pt x="3194" y="2540"/>
                </a:lnTo>
                <a:lnTo>
                  <a:pt x="3198" y="2542"/>
                </a:lnTo>
                <a:lnTo>
                  <a:pt x="3202" y="2542"/>
                </a:lnTo>
                <a:lnTo>
                  <a:pt x="3207" y="2540"/>
                </a:lnTo>
                <a:lnTo>
                  <a:pt x="3211" y="2540"/>
                </a:lnTo>
                <a:lnTo>
                  <a:pt x="3215" y="2540"/>
                </a:lnTo>
                <a:lnTo>
                  <a:pt x="3219" y="2540"/>
                </a:lnTo>
                <a:lnTo>
                  <a:pt x="3223" y="2540"/>
                </a:lnTo>
                <a:lnTo>
                  <a:pt x="3227" y="2540"/>
                </a:lnTo>
                <a:lnTo>
                  <a:pt x="3231" y="2542"/>
                </a:lnTo>
                <a:lnTo>
                  <a:pt x="3238" y="2544"/>
                </a:lnTo>
                <a:lnTo>
                  <a:pt x="3242" y="2546"/>
                </a:lnTo>
                <a:lnTo>
                  <a:pt x="3246" y="2546"/>
                </a:lnTo>
                <a:lnTo>
                  <a:pt x="3250" y="2548"/>
                </a:lnTo>
                <a:lnTo>
                  <a:pt x="3254" y="2548"/>
                </a:lnTo>
                <a:lnTo>
                  <a:pt x="3258" y="2548"/>
                </a:lnTo>
                <a:lnTo>
                  <a:pt x="3262" y="2548"/>
                </a:lnTo>
                <a:lnTo>
                  <a:pt x="3266" y="2546"/>
                </a:lnTo>
                <a:lnTo>
                  <a:pt x="3271" y="2546"/>
                </a:lnTo>
                <a:lnTo>
                  <a:pt x="3275" y="2544"/>
                </a:lnTo>
                <a:lnTo>
                  <a:pt x="3279" y="2544"/>
                </a:lnTo>
                <a:lnTo>
                  <a:pt x="3283" y="2544"/>
                </a:lnTo>
                <a:lnTo>
                  <a:pt x="3287" y="2544"/>
                </a:lnTo>
                <a:lnTo>
                  <a:pt x="3291" y="2546"/>
                </a:lnTo>
                <a:lnTo>
                  <a:pt x="3295" y="2548"/>
                </a:lnTo>
                <a:lnTo>
                  <a:pt x="3299" y="2550"/>
                </a:lnTo>
                <a:lnTo>
                  <a:pt x="3306" y="2550"/>
                </a:lnTo>
                <a:lnTo>
                  <a:pt x="3310" y="2550"/>
                </a:lnTo>
                <a:lnTo>
                  <a:pt x="3314" y="2550"/>
                </a:lnTo>
                <a:lnTo>
                  <a:pt x="3318" y="2548"/>
                </a:lnTo>
                <a:lnTo>
                  <a:pt x="3322" y="2548"/>
                </a:lnTo>
                <a:lnTo>
                  <a:pt x="3326" y="2548"/>
                </a:lnTo>
                <a:lnTo>
                  <a:pt x="3330" y="2548"/>
                </a:lnTo>
                <a:lnTo>
                  <a:pt x="3335" y="2548"/>
                </a:lnTo>
                <a:lnTo>
                  <a:pt x="3339" y="2550"/>
                </a:lnTo>
                <a:lnTo>
                  <a:pt x="3343" y="2550"/>
                </a:lnTo>
                <a:lnTo>
                  <a:pt x="3347" y="2550"/>
                </a:lnTo>
                <a:lnTo>
                  <a:pt x="3351" y="2550"/>
                </a:lnTo>
                <a:lnTo>
                  <a:pt x="3355" y="2548"/>
                </a:lnTo>
                <a:lnTo>
                  <a:pt x="3359" y="2548"/>
                </a:lnTo>
                <a:lnTo>
                  <a:pt x="3364" y="2548"/>
                </a:lnTo>
                <a:lnTo>
                  <a:pt x="3368" y="2548"/>
                </a:lnTo>
                <a:lnTo>
                  <a:pt x="3372" y="2548"/>
                </a:lnTo>
                <a:lnTo>
                  <a:pt x="3378" y="2550"/>
                </a:lnTo>
                <a:lnTo>
                  <a:pt x="3382" y="2550"/>
                </a:lnTo>
                <a:lnTo>
                  <a:pt x="3386" y="2552"/>
                </a:lnTo>
                <a:lnTo>
                  <a:pt x="3390" y="2552"/>
                </a:lnTo>
                <a:lnTo>
                  <a:pt x="3395" y="2552"/>
                </a:lnTo>
                <a:lnTo>
                  <a:pt x="3399" y="2552"/>
                </a:lnTo>
                <a:lnTo>
                  <a:pt x="3403" y="2552"/>
                </a:lnTo>
                <a:lnTo>
                  <a:pt x="3407" y="2550"/>
                </a:lnTo>
                <a:lnTo>
                  <a:pt x="3411" y="2548"/>
                </a:lnTo>
                <a:lnTo>
                  <a:pt x="3415" y="2548"/>
                </a:lnTo>
                <a:lnTo>
                  <a:pt x="3419" y="2550"/>
                </a:lnTo>
                <a:lnTo>
                  <a:pt x="3423" y="2550"/>
                </a:lnTo>
                <a:lnTo>
                  <a:pt x="3428" y="2552"/>
                </a:lnTo>
                <a:lnTo>
                  <a:pt x="3432" y="2554"/>
                </a:lnTo>
                <a:lnTo>
                  <a:pt x="3436" y="2554"/>
                </a:lnTo>
                <a:lnTo>
                  <a:pt x="3440" y="2556"/>
                </a:lnTo>
                <a:lnTo>
                  <a:pt x="3444" y="2556"/>
                </a:lnTo>
                <a:lnTo>
                  <a:pt x="3450" y="2556"/>
                </a:lnTo>
                <a:lnTo>
                  <a:pt x="3454" y="2554"/>
                </a:lnTo>
                <a:lnTo>
                  <a:pt x="3459" y="2554"/>
                </a:lnTo>
                <a:lnTo>
                  <a:pt x="3463" y="2556"/>
                </a:lnTo>
                <a:lnTo>
                  <a:pt x="3467" y="2556"/>
                </a:lnTo>
                <a:lnTo>
                  <a:pt x="3471" y="2556"/>
                </a:lnTo>
                <a:lnTo>
                  <a:pt x="3475" y="2558"/>
                </a:lnTo>
                <a:lnTo>
                  <a:pt x="3479" y="2558"/>
                </a:lnTo>
                <a:lnTo>
                  <a:pt x="3483" y="2558"/>
                </a:lnTo>
                <a:lnTo>
                  <a:pt x="3488" y="2558"/>
                </a:lnTo>
                <a:lnTo>
                  <a:pt x="3492" y="2560"/>
                </a:lnTo>
                <a:lnTo>
                  <a:pt x="3496" y="2560"/>
                </a:lnTo>
                <a:lnTo>
                  <a:pt x="3500" y="2560"/>
                </a:lnTo>
                <a:lnTo>
                  <a:pt x="3504" y="2560"/>
                </a:lnTo>
                <a:lnTo>
                  <a:pt x="3508" y="2560"/>
                </a:lnTo>
                <a:lnTo>
                  <a:pt x="3512" y="2560"/>
                </a:lnTo>
                <a:lnTo>
                  <a:pt x="3519" y="2558"/>
                </a:lnTo>
                <a:lnTo>
                  <a:pt x="3523" y="2558"/>
                </a:lnTo>
                <a:lnTo>
                  <a:pt x="3527" y="2558"/>
                </a:lnTo>
                <a:lnTo>
                  <a:pt x="3531" y="2558"/>
                </a:lnTo>
                <a:lnTo>
                  <a:pt x="3535" y="2558"/>
                </a:lnTo>
                <a:lnTo>
                  <a:pt x="3539" y="2558"/>
                </a:lnTo>
                <a:lnTo>
                  <a:pt x="3543" y="2560"/>
                </a:lnTo>
                <a:lnTo>
                  <a:pt x="3547" y="2562"/>
                </a:lnTo>
                <a:lnTo>
                  <a:pt x="3552" y="2562"/>
                </a:lnTo>
                <a:lnTo>
                  <a:pt x="3556" y="2562"/>
                </a:lnTo>
                <a:lnTo>
                  <a:pt x="3560" y="2560"/>
                </a:lnTo>
                <a:lnTo>
                  <a:pt x="3564" y="2560"/>
                </a:lnTo>
                <a:lnTo>
                  <a:pt x="3568" y="2558"/>
                </a:lnTo>
                <a:lnTo>
                  <a:pt x="3572" y="2558"/>
                </a:lnTo>
                <a:lnTo>
                  <a:pt x="3576" y="2556"/>
                </a:lnTo>
                <a:lnTo>
                  <a:pt x="3580" y="2556"/>
                </a:lnTo>
                <a:lnTo>
                  <a:pt x="3585" y="2558"/>
                </a:lnTo>
                <a:lnTo>
                  <a:pt x="3591" y="2558"/>
                </a:lnTo>
                <a:lnTo>
                  <a:pt x="3595" y="2560"/>
                </a:lnTo>
                <a:lnTo>
                  <a:pt x="3599" y="2562"/>
                </a:lnTo>
                <a:lnTo>
                  <a:pt x="3603" y="2562"/>
                </a:lnTo>
                <a:lnTo>
                  <a:pt x="3607" y="2562"/>
                </a:lnTo>
                <a:lnTo>
                  <a:pt x="3611" y="2560"/>
                </a:lnTo>
                <a:lnTo>
                  <a:pt x="3616" y="2560"/>
                </a:lnTo>
                <a:lnTo>
                  <a:pt x="3620" y="2560"/>
                </a:lnTo>
                <a:lnTo>
                  <a:pt x="3624" y="2560"/>
                </a:lnTo>
                <a:lnTo>
                  <a:pt x="3628" y="2560"/>
                </a:lnTo>
                <a:lnTo>
                  <a:pt x="3632" y="2560"/>
                </a:lnTo>
                <a:lnTo>
                  <a:pt x="3636" y="2562"/>
                </a:lnTo>
                <a:lnTo>
                  <a:pt x="3640" y="2562"/>
                </a:lnTo>
                <a:lnTo>
                  <a:pt x="3645" y="2564"/>
                </a:lnTo>
                <a:lnTo>
                  <a:pt x="3649" y="2562"/>
                </a:lnTo>
                <a:lnTo>
                  <a:pt x="3653" y="2562"/>
                </a:lnTo>
                <a:lnTo>
                  <a:pt x="3659" y="2560"/>
                </a:lnTo>
                <a:lnTo>
                  <a:pt x="3663" y="2560"/>
                </a:lnTo>
                <a:lnTo>
                  <a:pt x="3667" y="2560"/>
                </a:lnTo>
                <a:lnTo>
                  <a:pt x="3671" y="2562"/>
                </a:lnTo>
                <a:lnTo>
                  <a:pt x="3676" y="2564"/>
                </a:lnTo>
                <a:lnTo>
                  <a:pt x="3680" y="2566"/>
                </a:lnTo>
                <a:lnTo>
                  <a:pt x="3684" y="2568"/>
                </a:lnTo>
                <a:lnTo>
                  <a:pt x="3688" y="2568"/>
                </a:lnTo>
                <a:lnTo>
                  <a:pt x="3692" y="2568"/>
                </a:lnTo>
                <a:lnTo>
                  <a:pt x="3696" y="2568"/>
                </a:lnTo>
                <a:lnTo>
                  <a:pt x="3700" y="2566"/>
                </a:lnTo>
                <a:lnTo>
                  <a:pt x="3704" y="2564"/>
                </a:lnTo>
                <a:lnTo>
                  <a:pt x="3709" y="2564"/>
                </a:lnTo>
                <a:lnTo>
                  <a:pt x="3713" y="2564"/>
                </a:lnTo>
                <a:lnTo>
                  <a:pt x="3717" y="2566"/>
                </a:lnTo>
                <a:lnTo>
                  <a:pt x="3721" y="2566"/>
                </a:lnTo>
                <a:lnTo>
                  <a:pt x="3725" y="2568"/>
                </a:lnTo>
                <a:lnTo>
                  <a:pt x="3731" y="2568"/>
                </a:lnTo>
                <a:lnTo>
                  <a:pt x="3735" y="2570"/>
                </a:lnTo>
                <a:lnTo>
                  <a:pt x="3740" y="2570"/>
                </a:lnTo>
                <a:lnTo>
                  <a:pt x="3744" y="2568"/>
                </a:lnTo>
                <a:lnTo>
                  <a:pt x="3748" y="2568"/>
                </a:lnTo>
                <a:lnTo>
                  <a:pt x="3752" y="2566"/>
                </a:lnTo>
                <a:lnTo>
                  <a:pt x="3756" y="2564"/>
                </a:lnTo>
                <a:lnTo>
                  <a:pt x="3760" y="2564"/>
                </a:lnTo>
                <a:lnTo>
                  <a:pt x="3764" y="2564"/>
                </a:lnTo>
                <a:lnTo>
                  <a:pt x="3769" y="2562"/>
                </a:lnTo>
                <a:lnTo>
                  <a:pt x="3773" y="2564"/>
                </a:lnTo>
                <a:lnTo>
                  <a:pt x="3777" y="2564"/>
                </a:lnTo>
                <a:lnTo>
                  <a:pt x="3781" y="2564"/>
                </a:lnTo>
                <a:lnTo>
                  <a:pt x="3785" y="2564"/>
                </a:lnTo>
                <a:lnTo>
                  <a:pt x="3789" y="2566"/>
                </a:lnTo>
                <a:lnTo>
                  <a:pt x="3793" y="2566"/>
                </a:lnTo>
                <a:lnTo>
                  <a:pt x="3800" y="2566"/>
                </a:lnTo>
                <a:lnTo>
                  <a:pt x="3804" y="2566"/>
                </a:lnTo>
                <a:lnTo>
                  <a:pt x="3808" y="2566"/>
                </a:lnTo>
                <a:lnTo>
                  <a:pt x="3812" y="2566"/>
                </a:lnTo>
                <a:lnTo>
                  <a:pt x="3816" y="2564"/>
                </a:lnTo>
                <a:lnTo>
                  <a:pt x="3820" y="2564"/>
                </a:lnTo>
                <a:lnTo>
                  <a:pt x="3824" y="2566"/>
                </a:lnTo>
                <a:lnTo>
                  <a:pt x="3828" y="2566"/>
                </a:lnTo>
                <a:lnTo>
                  <a:pt x="3833" y="2568"/>
                </a:lnTo>
                <a:lnTo>
                  <a:pt x="3837" y="2570"/>
                </a:lnTo>
                <a:lnTo>
                  <a:pt x="3841" y="2570"/>
                </a:lnTo>
                <a:lnTo>
                  <a:pt x="3845" y="2572"/>
                </a:lnTo>
                <a:lnTo>
                  <a:pt x="3849" y="2570"/>
                </a:lnTo>
                <a:lnTo>
                  <a:pt x="3853" y="2570"/>
                </a:lnTo>
                <a:lnTo>
                  <a:pt x="3857" y="2568"/>
                </a:lnTo>
                <a:lnTo>
                  <a:pt x="3861" y="2568"/>
                </a:lnTo>
                <a:lnTo>
                  <a:pt x="3866" y="2568"/>
                </a:lnTo>
                <a:lnTo>
                  <a:pt x="3872" y="2568"/>
                </a:lnTo>
                <a:lnTo>
                  <a:pt x="3876" y="2568"/>
                </a:lnTo>
                <a:lnTo>
                  <a:pt x="3880" y="2568"/>
                </a:lnTo>
                <a:lnTo>
                  <a:pt x="3884" y="2568"/>
                </a:lnTo>
                <a:lnTo>
                  <a:pt x="3888" y="2568"/>
                </a:lnTo>
                <a:lnTo>
                  <a:pt x="3892" y="2568"/>
                </a:lnTo>
                <a:lnTo>
                  <a:pt x="3897" y="2568"/>
                </a:lnTo>
                <a:lnTo>
                  <a:pt x="3901" y="2568"/>
                </a:lnTo>
                <a:lnTo>
                  <a:pt x="3905" y="2568"/>
                </a:lnTo>
                <a:lnTo>
                  <a:pt x="3909" y="2570"/>
                </a:lnTo>
                <a:lnTo>
                  <a:pt x="3913" y="2570"/>
                </a:lnTo>
                <a:lnTo>
                  <a:pt x="3917" y="2570"/>
                </a:lnTo>
                <a:lnTo>
                  <a:pt x="3921" y="2570"/>
                </a:lnTo>
                <a:lnTo>
                  <a:pt x="3926" y="2568"/>
                </a:lnTo>
                <a:lnTo>
                  <a:pt x="3930" y="2568"/>
                </a:lnTo>
                <a:lnTo>
                  <a:pt x="3934" y="2568"/>
                </a:lnTo>
                <a:lnTo>
                  <a:pt x="3938" y="2568"/>
                </a:lnTo>
                <a:lnTo>
                  <a:pt x="3944" y="2570"/>
                </a:lnTo>
                <a:lnTo>
                  <a:pt x="3948" y="2574"/>
                </a:lnTo>
                <a:lnTo>
                  <a:pt x="3952" y="2575"/>
                </a:lnTo>
                <a:lnTo>
                  <a:pt x="3957" y="2575"/>
                </a:lnTo>
                <a:lnTo>
                  <a:pt x="3961" y="2575"/>
                </a:lnTo>
                <a:lnTo>
                  <a:pt x="3965" y="2575"/>
                </a:lnTo>
                <a:lnTo>
                  <a:pt x="3969" y="2574"/>
                </a:lnTo>
                <a:lnTo>
                  <a:pt x="3973" y="2574"/>
                </a:lnTo>
                <a:lnTo>
                  <a:pt x="3977" y="2574"/>
                </a:lnTo>
                <a:lnTo>
                  <a:pt x="3981" y="2572"/>
                </a:lnTo>
                <a:lnTo>
                  <a:pt x="3985" y="2572"/>
                </a:lnTo>
                <a:lnTo>
                  <a:pt x="3990" y="2572"/>
                </a:lnTo>
                <a:lnTo>
                  <a:pt x="3994" y="2572"/>
                </a:lnTo>
                <a:lnTo>
                  <a:pt x="3998" y="2570"/>
                </a:lnTo>
                <a:lnTo>
                  <a:pt x="4002" y="2570"/>
                </a:lnTo>
                <a:lnTo>
                  <a:pt x="4006" y="2570"/>
                </a:lnTo>
                <a:lnTo>
                  <a:pt x="4012" y="2570"/>
                </a:lnTo>
                <a:lnTo>
                  <a:pt x="4016" y="2570"/>
                </a:lnTo>
                <a:lnTo>
                  <a:pt x="4021" y="2572"/>
                </a:lnTo>
                <a:lnTo>
                  <a:pt x="4025" y="2572"/>
                </a:lnTo>
                <a:lnTo>
                  <a:pt x="4029" y="2572"/>
                </a:lnTo>
                <a:lnTo>
                  <a:pt x="4033" y="2570"/>
                </a:lnTo>
                <a:lnTo>
                  <a:pt x="4037" y="2568"/>
                </a:lnTo>
                <a:lnTo>
                  <a:pt x="4041" y="2568"/>
                </a:lnTo>
                <a:lnTo>
                  <a:pt x="4045" y="2568"/>
                </a:lnTo>
                <a:lnTo>
                  <a:pt x="4050" y="2570"/>
                </a:lnTo>
                <a:lnTo>
                  <a:pt x="4054" y="2572"/>
                </a:lnTo>
                <a:lnTo>
                  <a:pt x="4058" y="2574"/>
                </a:lnTo>
                <a:lnTo>
                  <a:pt x="4062" y="2574"/>
                </a:lnTo>
                <a:lnTo>
                  <a:pt x="4066" y="2574"/>
                </a:lnTo>
                <a:lnTo>
                  <a:pt x="4070" y="2574"/>
                </a:lnTo>
                <a:lnTo>
                  <a:pt x="4074" y="2574"/>
                </a:lnTo>
                <a:lnTo>
                  <a:pt x="4078" y="2572"/>
                </a:lnTo>
                <a:lnTo>
                  <a:pt x="4085" y="2572"/>
                </a:lnTo>
                <a:lnTo>
                  <a:pt x="4089" y="2572"/>
                </a:lnTo>
                <a:lnTo>
                  <a:pt x="4093" y="2572"/>
                </a:lnTo>
                <a:lnTo>
                  <a:pt x="4097" y="2572"/>
                </a:lnTo>
                <a:lnTo>
                  <a:pt x="4101" y="2574"/>
                </a:lnTo>
                <a:lnTo>
                  <a:pt x="4105" y="2574"/>
                </a:lnTo>
                <a:lnTo>
                  <a:pt x="4109" y="2575"/>
                </a:lnTo>
                <a:lnTo>
                  <a:pt x="4114" y="2575"/>
                </a:lnTo>
                <a:lnTo>
                  <a:pt x="4118" y="2575"/>
                </a:lnTo>
                <a:lnTo>
                  <a:pt x="4122" y="2575"/>
                </a:lnTo>
                <a:lnTo>
                  <a:pt x="4126" y="2575"/>
                </a:lnTo>
                <a:lnTo>
                  <a:pt x="4130" y="2575"/>
                </a:lnTo>
                <a:lnTo>
                  <a:pt x="4134" y="2574"/>
                </a:lnTo>
                <a:lnTo>
                  <a:pt x="4138" y="2574"/>
                </a:lnTo>
                <a:lnTo>
                  <a:pt x="4142" y="2572"/>
                </a:lnTo>
                <a:lnTo>
                  <a:pt x="4147" y="2572"/>
                </a:lnTo>
                <a:lnTo>
                  <a:pt x="4153" y="2574"/>
                </a:lnTo>
                <a:lnTo>
                  <a:pt x="4157" y="2574"/>
                </a:lnTo>
                <a:lnTo>
                  <a:pt x="4161" y="2574"/>
                </a:lnTo>
                <a:lnTo>
                  <a:pt x="4165" y="2574"/>
                </a:lnTo>
                <a:lnTo>
                  <a:pt x="4169" y="2572"/>
                </a:lnTo>
                <a:lnTo>
                  <a:pt x="4173" y="2572"/>
                </a:lnTo>
                <a:lnTo>
                  <a:pt x="4178" y="2570"/>
                </a:lnTo>
                <a:lnTo>
                  <a:pt x="4182" y="2570"/>
                </a:lnTo>
                <a:lnTo>
                  <a:pt x="4186" y="2570"/>
                </a:lnTo>
                <a:lnTo>
                  <a:pt x="4190" y="2570"/>
                </a:lnTo>
                <a:lnTo>
                  <a:pt x="4194" y="2572"/>
                </a:lnTo>
                <a:lnTo>
                  <a:pt x="4198" y="2574"/>
                </a:lnTo>
                <a:lnTo>
                  <a:pt x="4202" y="2574"/>
                </a:lnTo>
                <a:lnTo>
                  <a:pt x="4207" y="2575"/>
                </a:lnTo>
                <a:lnTo>
                  <a:pt x="4211" y="2575"/>
                </a:lnTo>
                <a:lnTo>
                  <a:pt x="4215" y="2575"/>
                </a:lnTo>
                <a:lnTo>
                  <a:pt x="4219" y="2575"/>
                </a:lnTo>
                <a:lnTo>
                  <a:pt x="4225" y="2577"/>
                </a:lnTo>
                <a:lnTo>
                  <a:pt x="4229" y="2577"/>
                </a:lnTo>
                <a:lnTo>
                  <a:pt x="4233" y="2577"/>
                </a:lnTo>
                <a:lnTo>
                  <a:pt x="4238" y="2577"/>
                </a:lnTo>
                <a:lnTo>
                  <a:pt x="4242" y="2577"/>
                </a:lnTo>
                <a:lnTo>
                  <a:pt x="4246" y="2575"/>
                </a:lnTo>
                <a:lnTo>
                  <a:pt x="4250" y="2575"/>
                </a:lnTo>
                <a:lnTo>
                  <a:pt x="4254" y="2575"/>
                </a:lnTo>
                <a:lnTo>
                  <a:pt x="4258" y="2577"/>
                </a:lnTo>
                <a:lnTo>
                  <a:pt x="4262" y="2579"/>
                </a:lnTo>
                <a:lnTo>
                  <a:pt x="4266" y="2579"/>
                </a:lnTo>
                <a:lnTo>
                  <a:pt x="4271" y="2579"/>
                </a:lnTo>
                <a:lnTo>
                  <a:pt x="4275" y="2579"/>
                </a:lnTo>
                <a:lnTo>
                  <a:pt x="4279" y="2579"/>
                </a:lnTo>
                <a:lnTo>
                  <a:pt x="4283" y="2577"/>
                </a:lnTo>
                <a:lnTo>
                  <a:pt x="4287" y="2577"/>
                </a:lnTo>
                <a:lnTo>
                  <a:pt x="4291" y="2577"/>
                </a:lnTo>
                <a:lnTo>
                  <a:pt x="4297" y="2577"/>
                </a:lnTo>
                <a:lnTo>
                  <a:pt x="4302" y="2577"/>
                </a:lnTo>
                <a:lnTo>
                  <a:pt x="4306" y="2577"/>
                </a:lnTo>
                <a:lnTo>
                  <a:pt x="4310" y="2577"/>
                </a:lnTo>
                <a:lnTo>
                  <a:pt x="4314" y="2575"/>
                </a:lnTo>
                <a:lnTo>
                  <a:pt x="4318" y="2575"/>
                </a:lnTo>
                <a:lnTo>
                  <a:pt x="4322" y="2575"/>
                </a:lnTo>
                <a:lnTo>
                  <a:pt x="4326" y="2575"/>
                </a:lnTo>
                <a:lnTo>
                  <a:pt x="4331" y="2575"/>
                </a:lnTo>
                <a:lnTo>
                  <a:pt x="4335" y="2575"/>
                </a:lnTo>
                <a:lnTo>
                  <a:pt x="4339" y="2577"/>
                </a:lnTo>
                <a:lnTo>
                  <a:pt x="4343" y="2577"/>
                </a:lnTo>
                <a:lnTo>
                  <a:pt x="4347" y="2577"/>
                </a:lnTo>
                <a:lnTo>
                  <a:pt x="4351" y="2575"/>
                </a:lnTo>
                <a:lnTo>
                  <a:pt x="4355" y="2575"/>
                </a:lnTo>
                <a:lnTo>
                  <a:pt x="4359" y="2575"/>
                </a:lnTo>
                <a:lnTo>
                  <a:pt x="4366" y="2575"/>
                </a:lnTo>
                <a:lnTo>
                  <a:pt x="4370" y="2575"/>
                </a:lnTo>
                <a:lnTo>
                  <a:pt x="4374" y="2577"/>
                </a:lnTo>
                <a:lnTo>
                  <a:pt x="4378" y="2577"/>
                </a:lnTo>
                <a:lnTo>
                  <a:pt x="4382" y="2577"/>
                </a:lnTo>
                <a:lnTo>
                  <a:pt x="4386" y="2577"/>
                </a:lnTo>
                <a:lnTo>
                  <a:pt x="4390" y="2577"/>
                </a:lnTo>
                <a:lnTo>
                  <a:pt x="4395" y="2577"/>
                </a:lnTo>
                <a:lnTo>
                  <a:pt x="4399" y="2577"/>
                </a:lnTo>
                <a:lnTo>
                  <a:pt x="4403" y="2579"/>
                </a:lnTo>
                <a:lnTo>
                  <a:pt x="4407" y="2581"/>
                </a:lnTo>
                <a:lnTo>
                  <a:pt x="4411" y="2581"/>
                </a:lnTo>
                <a:lnTo>
                  <a:pt x="4415" y="2581"/>
                </a:lnTo>
                <a:lnTo>
                  <a:pt x="4419" y="2581"/>
                </a:lnTo>
                <a:lnTo>
                  <a:pt x="4423" y="2581"/>
                </a:lnTo>
                <a:lnTo>
                  <a:pt x="4428" y="2579"/>
                </a:lnTo>
                <a:lnTo>
                  <a:pt x="4432" y="2577"/>
                </a:lnTo>
                <a:lnTo>
                  <a:pt x="4438" y="2577"/>
                </a:lnTo>
                <a:lnTo>
                  <a:pt x="4442" y="2575"/>
                </a:lnTo>
                <a:lnTo>
                  <a:pt x="4446" y="2574"/>
                </a:lnTo>
                <a:lnTo>
                  <a:pt x="4450" y="2574"/>
                </a:lnTo>
                <a:lnTo>
                  <a:pt x="4454" y="2574"/>
                </a:lnTo>
                <a:lnTo>
                  <a:pt x="4459" y="2574"/>
                </a:lnTo>
                <a:lnTo>
                  <a:pt x="4463" y="2574"/>
                </a:lnTo>
                <a:lnTo>
                  <a:pt x="4467" y="2575"/>
                </a:lnTo>
                <a:lnTo>
                  <a:pt x="4471" y="2577"/>
                </a:lnTo>
                <a:lnTo>
                  <a:pt x="4475" y="2579"/>
                </a:lnTo>
                <a:lnTo>
                  <a:pt x="4479" y="2581"/>
                </a:lnTo>
                <a:lnTo>
                  <a:pt x="4483" y="2583"/>
                </a:lnTo>
                <a:lnTo>
                  <a:pt x="4488" y="2583"/>
                </a:lnTo>
                <a:lnTo>
                  <a:pt x="4492" y="2581"/>
                </a:lnTo>
                <a:lnTo>
                  <a:pt x="4496" y="2581"/>
                </a:lnTo>
                <a:lnTo>
                  <a:pt x="4500" y="2579"/>
                </a:lnTo>
                <a:lnTo>
                  <a:pt x="4506" y="2579"/>
                </a:lnTo>
                <a:lnTo>
                  <a:pt x="4510" y="2577"/>
                </a:lnTo>
                <a:lnTo>
                  <a:pt x="4514" y="2577"/>
                </a:lnTo>
                <a:lnTo>
                  <a:pt x="4519" y="2577"/>
                </a:lnTo>
                <a:lnTo>
                  <a:pt x="4523" y="2577"/>
                </a:lnTo>
                <a:lnTo>
                  <a:pt x="4527" y="2577"/>
                </a:lnTo>
                <a:lnTo>
                  <a:pt x="4531" y="2579"/>
                </a:lnTo>
                <a:lnTo>
                  <a:pt x="4535" y="2579"/>
                </a:lnTo>
                <a:lnTo>
                  <a:pt x="4539" y="2581"/>
                </a:lnTo>
                <a:lnTo>
                  <a:pt x="4543" y="2581"/>
                </a:lnTo>
                <a:lnTo>
                  <a:pt x="4547" y="2581"/>
                </a:lnTo>
                <a:lnTo>
                  <a:pt x="4552" y="2581"/>
                </a:lnTo>
                <a:lnTo>
                  <a:pt x="4556" y="2581"/>
                </a:lnTo>
                <a:lnTo>
                  <a:pt x="4560" y="2581"/>
                </a:lnTo>
                <a:lnTo>
                  <a:pt x="4564" y="2581"/>
                </a:lnTo>
                <a:lnTo>
                  <a:pt x="4568" y="2579"/>
                </a:lnTo>
                <a:lnTo>
                  <a:pt x="4572" y="2579"/>
                </a:lnTo>
                <a:lnTo>
                  <a:pt x="4578" y="2579"/>
                </a:lnTo>
                <a:lnTo>
                  <a:pt x="4583" y="2577"/>
                </a:lnTo>
                <a:lnTo>
                  <a:pt x="4587" y="2579"/>
                </a:lnTo>
                <a:lnTo>
                  <a:pt x="4591" y="2579"/>
                </a:lnTo>
                <a:lnTo>
                  <a:pt x="4595" y="2579"/>
                </a:lnTo>
                <a:lnTo>
                  <a:pt x="4599" y="2581"/>
                </a:lnTo>
                <a:lnTo>
                  <a:pt x="4603" y="2581"/>
                </a:lnTo>
                <a:lnTo>
                  <a:pt x="4607" y="2583"/>
                </a:lnTo>
                <a:lnTo>
                  <a:pt x="4612" y="2583"/>
                </a:lnTo>
                <a:lnTo>
                  <a:pt x="4616" y="2583"/>
                </a:lnTo>
                <a:lnTo>
                  <a:pt x="4620" y="2583"/>
                </a:lnTo>
                <a:lnTo>
                  <a:pt x="4624" y="2581"/>
                </a:lnTo>
              </a:path>
            </a:pathLst>
          </a:custGeom>
          <a:noFill/>
          <a:ln w="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Freeform 12"/>
          <p:cNvSpPr>
            <a:spLocks/>
          </p:cNvSpPr>
          <p:nvPr/>
        </p:nvSpPr>
        <p:spPr bwMode="auto">
          <a:xfrm>
            <a:off x="668501" y="1124744"/>
            <a:ext cx="2902644" cy="2173877"/>
          </a:xfrm>
          <a:custGeom>
            <a:avLst/>
            <a:gdLst>
              <a:gd name="T0" fmla="*/ 70 w 4624"/>
              <a:gd name="T1" fmla="*/ 2576 h 2585"/>
              <a:gd name="T2" fmla="*/ 147 w 4624"/>
              <a:gd name="T3" fmla="*/ 2574 h 2585"/>
              <a:gd name="T4" fmla="*/ 223 w 4624"/>
              <a:gd name="T5" fmla="*/ 2572 h 2585"/>
              <a:gd name="T6" fmla="*/ 299 w 4624"/>
              <a:gd name="T7" fmla="*/ 2568 h 2585"/>
              <a:gd name="T8" fmla="*/ 376 w 4624"/>
              <a:gd name="T9" fmla="*/ 2566 h 2585"/>
              <a:gd name="T10" fmla="*/ 452 w 4624"/>
              <a:gd name="T11" fmla="*/ 2562 h 2585"/>
              <a:gd name="T12" fmla="*/ 529 w 4624"/>
              <a:gd name="T13" fmla="*/ 2560 h 2585"/>
              <a:gd name="T14" fmla="*/ 605 w 4624"/>
              <a:gd name="T15" fmla="*/ 2556 h 2585"/>
              <a:gd name="T16" fmla="*/ 682 w 4624"/>
              <a:gd name="T17" fmla="*/ 2550 h 2585"/>
              <a:gd name="T18" fmla="*/ 758 w 4624"/>
              <a:gd name="T19" fmla="*/ 2544 h 2585"/>
              <a:gd name="T20" fmla="*/ 837 w 4624"/>
              <a:gd name="T21" fmla="*/ 2538 h 2585"/>
              <a:gd name="T22" fmla="*/ 913 w 4624"/>
              <a:gd name="T23" fmla="*/ 2530 h 2585"/>
              <a:gd name="T24" fmla="*/ 990 w 4624"/>
              <a:gd name="T25" fmla="*/ 2520 h 2585"/>
              <a:gd name="T26" fmla="*/ 1066 w 4624"/>
              <a:gd name="T27" fmla="*/ 2508 h 2585"/>
              <a:gd name="T28" fmla="*/ 1142 w 4624"/>
              <a:gd name="T29" fmla="*/ 2495 h 2585"/>
              <a:gd name="T30" fmla="*/ 1219 w 4624"/>
              <a:gd name="T31" fmla="*/ 2479 h 2585"/>
              <a:gd name="T32" fmla="*/ 1295 w 4624"/>
              <a:gd name="T33" fmla="*/ 2457 h 2585"/>
              <a:gd name="T34" fmla="*/ 1372 w 4624"/>
              <a:gd name="T35" fmla="*/ 2431 h 2585"/>
              <a:gd name="T36" fmla="*/ 1448 w 4624"/>
              <a:gd name="T37" fmla="*/ 2398 h 2585"/>
              <a:gd name="T38" fmla="*/ 1525 w 4624"/>
              <a:gd name="T39" fmla="*/ 2354 h 2585"/>
              <a:gd name="T40" fmla="*/ 1601 w 4624"/>
              <a:gd name="T41" fmla="*/ 2297 h 2585"/>
              <a:gd name="T42" fmla="*/ 1678 w 4624"/>
              <a:gd name="T43" fmla="*/ 2208 h 2585"/>
              <a:gd name="T44" fmla="*/ 1756 w 4624"/>
              <a:gd name="T45" fmla="*/ 2036 h 2585"/>
              <a:gd name="T46" fmla="*/ 1833 w 4624"/>
              <a:gd name="T47" fmla="*/ 1506 h 2585"/>
              <a:gd name="T48" fmla="*/ 1909 w 4624"/>
              <a:gd name="T49" fmla="*/ 0 h 2585"/>
              <a:gd name="T50" fmla="*/ 1985 w 4624"/>
              <a:gd name="T51" fmla="*/ 1352 h 2585"/>
              <a:gd name="T52" fmla="*/ 2062 w 4624"/>
              <a:gd name="T53" fmla="*/ 1759 h 2585"/>
              <a:gd name="T54" fmla="*/ 2138 w 4624"/>
              <a:gd name="T55" fmla="*/ 1781 h 2585"/>
              <a:gd name="T56" fmla="*/ 2215 w 4624"/>
              <a:gd name="T57" fmla="*/ 1811 h 2585"/>
              <a:gd name="T58" fmla="*/ 2291 w 4624"/>
              <a:gd name="T59" fmla="*/ 1961 h 2585"/>
              <a:gd name="T60" fmla="*/ 2368 w 4624"/>
              <a:gd name="T61" fmla="*/ 2133 h 2585"/>
              <a:gd name="T62" fmla="*/ 2444 w 4624"/>
              <a:gd name="T63" fmla="*/ 2259 h 2585"/>
              <a:gd name="T64" fmla="*/ 2521 w 4624"/>
              <a:gd name="T65" fmla="*/ 2342 h 2585"/>
              <a:gd name="T66" fmla="*/ 2599 w 4624"/>
              <a:gd name="T67" fmla="*/ 2400 h 2585"/>
              <a:gd name="T68" fmla="*/ 2676 w 4624"/>
              <a:gd name="T69" fmla="*/ 2439 h 2585"/>
              <a:gd name="T70" fmla="*/ 2752 w 4624"/>
              <a:gd name="T71" fmla="*/ 2467 h 2585"/>
              <a:gd name="T72" fmla="*/ 2828 w 4624"/>
              <a:gd name="T73" fmla="*/ 2489 h 2585"/>
              <a:gd name="T74" fmla="*/ 2905 w 4624"/>
              <a:gd name="T75" fmla="*/ 2504 h 2585"/>
              <a:gd name="T76" fmla="*/ 2981 w 4624"/>
              <a:gd name="T77" fmla="*/ 2518 h 2585"/>
              <a:gd name="T78" fmla="*/ 3058 w 4624"/>
              <a:gd name="T79" fmla="*/ 2528 h 2585"/>
              <a:gd name="T80" fmla="*/ 3134 w 4624"/>
              <a:gd name="T81" fmla="*/ 2538 h 2585"/>
              <a:gd name="T82" fmla="*/ 3211 w 4624"/>
              <a:gd name="T83" fmla="*/ 2544 h 2585"/>
              <a:gd name="T84" fmla="*/ 3287 w 4624"/>
              <a:gd name="T85" fmla="*/ 2550 h 2585"/>
              <a:gd name="T86" fmla="*/ 3364 w 4624"/>
              <a:gd name="T87" fmla="*/ 2556 h 2585"/>
              <a:gd name="T88" fmla="*/ 3440 w 4624"/>
              <a:gd name="T89" fmla="*/ 2560 h 2585"/>
              <a:gd name="T90" fmla="*/ 3519 w 4624"/>
              <a:gd name="T91" fmla="*/ 2564 h 2585"/>
              <a:gd name="T92" fmla="*/ 3595 w 4624"/>
              <a:gd name="T93" fmla="*/ 2566 h 2585"/>
              <a:gd name="T94" fmla="*/ 3671 w 4624"/>
              <a:gd name="T95" fmla="*/ 2570 h 2585"/>
              <a:gd name="T96" fmla="*/ 3748 w 4624"/>
              <a:gd name="T97" fmla="*/ 2572 h 2585"/>
              <a:gd name="T98" fmla="*/ 3824 w 4624"/>
              <a:gd name="T99" fmla="*/ 2574 h 2585"/>
              <a:gd name="T100" fmla="*/ 3901 w 4624"/>
              <a:gd name="T101" fmla="*/ 2576 h 2585"/>
              <a:gd name="T102" fmla="*/ 3977 w 4624"/>
              <a:gd name="T103" fmla="*/ 2578 h 2585"/>
              <a:gd name="T104" fmla="*/ 4054 w 4624"/>
              <a:gd name="T105" fmla="*/ 2580 h 2585"/>
              <a:gd name="T106" fmla="*/ 4130 w 4624"/>
              <a:gd name="T107" fmla="*/ 2580 h 2585"/>
              <a:gd name="T108" fmla="*/ 4207 w 4624"/>
              <a:gd name="T109" fmla="*/ 2582 h 2585"/>
              <a:gd name="T110" fmla="*/ 4283 w 4624"/>
              <a:gd name="T111" fmla="*/ 2582 h 2585"/>
              <a:gd name="T112" fmla="*/ 4359 w 4624"/>
              <a:gd name="T113" fmla="*/ 2584 h 2585"/>
              <a:gd name="T114" fmla="*/ 4438 w 4624"/>
              <a:gd name="T115" fmla="*/ 2584 h 2585"/>
              <a:gd name="T116" fmla="*/ 4514 w 4624"/>
              <a:gd name="T117" fmla="*/ 2585 h 2585"/>
              <a:gd name="T118" fmla="*/ 4591 w 4624"/>
              <a:gd name="T119" fmla="*/ 2585 h 2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624" h="2585">
                <a:moveTo>
                  <a:pt x="0" y="2578"/>
                </a:moveTo>
                <a:lnTo>
                  <a:pt x="2" y="2578"/>
                </a:lnTo>
                <a:lnTo>
                  <a:pt x="6" y="2578"/>
                </a:lnTo>
                <a:lnTo>
                  <a:pt x="10" y="2576"/>
                </a:lnTo>
                <a:lnTo>
                  <a:pt x="14" y="2576"/>
                </a:lnTo>
                <a:lnTo>
                  <a:pt x="18" y="2576"/>
                </a:lnTo>
                <a:lnTo>
                  <a:pt x="23" y="2576"/>
                </a:lnTo>
                <a:lnTo>
                  <a:pt x="27" y="2576"/>
                </a:lnTo>
                <a:lnTo>
                  <a:pt x="31" y="2576"/>
                </a:lnTo>
                <a:lnTo>
                  <a:pt x="35" y="2576"/>
                </a:lnTo>
                <a:lnTo>
                  <a:pt x="39" y="2576"/>
                </a:lnTo>
                <a:lnTo>
                  <a:pt x="43" y="2576"/>
                </a:lnTo>
                <a:lnTo>
                  <a:pt x="47" y="2576"/>
                </a:lnTo>
                <a:lnTo>
                  <a:pt x="51" y="2576"/>
                </a:lnTo>
                <a:lnTo>
                  <a:pt x="58" y="2576"/>
                </a:lnTo>
                <a:lnTo>
                  <a:pt x="62" y="2576"/>
                </a:lnTo>
                <a:lnTo>
                  <a:pt x="66" y="2576"/>
                </a:lnTo>
                <a:lnTo>
                  <a:pt x="70" y="2576"/>
                </a:lnTo>
                <a:lnTo>
                  <a:pt x="74" y="2576"/>
                </a:lnTo>
                <a:lnTo>
                  <a:pt x="78" y="2576"/>
                </a:lnTo>
                <a:lnTo>
                  <a:pt x="82" y="2576"/>
                </a:lnTo>
                <a:lnTo>
                  <a:pt x="87" y="2576"/>
                </a:lnTo>
                <a:lnTo>
                  <a:pt x="91" y="2576"/>
                </a:lnTo>
                <a:lnTo>
                  <a:pt x="95" y="2574"/>
                </a:lnTo>
                <a:lnTo>
                  <a:pt x="99" y="2574"/>
                </a:lnTo>
                <a:lnTo>
                  <a:pt x="103" y="2574"/>
                </a:lnTo>
                <a:lnTo>
                  <a:pt x="107" y="2574"/>
                </a:lnTo>
                <a:lnTo>
                  <a:pt x="111" y="2574"/>
                </a:lnTo>
                <a:lnTo>
                  <a:pt x="116" y="2574"/>
                </a:lnTo>
                <a:lnTo>
                  <a:pt x="120" y="2574"/>
                </a:lnTo>
                <a:lnTo>
                  <a:pt x="124" y="2574"/>
                </a:lnTo>
                <a:lnTo>
                  <a:pt x="130" y="2574"/>
                </a:lnTo>
                <a:lnTo>
                  <a:pt x="134" y="2574"/>
                </a:lnTo>
                <a:lnTo>
                  <a:pt x="138" y="2574"/>
                </a:lnTo>
                <a:lnTo>
                  <a:pt x="142" y="2574"/>
                </a:lnTo>
                <a:lnTo>
                  <a:pt x="147" y="2574"/>
                </a:lnTo>
                <a:lnTo>
                  <a:pt x="151" y="2574"/>
                </a:lnTo>
                <a:lnTo>
                  <a:pt x="155" y="2574"/>
                </a:lnTo>
                <a:lnTo>
                  <a:pt x="159" y="2574"/>
                </a:lnTo>
                <a:lnTo>
                  <a:pt x="163" y="2574"/>
                </a:lnTo>
                <a:lnTo>
                  <a:pt x="167" y="2574"/>
                </a:lnTo>
                <a:lnTo>
                  <a:pt x="171" y="2572"/>
                </a:lnTo>
                <a:lnTo>
                  <a:pt x="175" y="2572"/>
                </a:lnTo>
                <a:lnTo>
                  <a:pt x="180" y="2572"/>
                </a:lnTo>
                <a:lnTo>
                  <a:pt x="184" y="2572"/>
                </a:lnTo>
                <a:lnTo>
                  <a:pt x="188" y="2572"/>
                </a:lnTo>
                <a:lnTo>
                  <a:pt x="192" y="2572"/>
                </a:lnTo>
                <a:lnTo>
                  <a:pt x="196" y="2572"/>
                </a:lnTo>
                <a:lnTo>
                  <a:pt x="202" y="2572"/>
                </a:lnTo>
                <a:lnTo>
                  <a:pt x="206" y="2572"/>
                </a:lnTo>
                <a:lnTo>
                  <a:pt x="211" y="2572"/>
                </a:lnTo>
                <a:lnTo>
                  <a:pt x="215" y="2572"/>
                </a:lnTo>
                <a:lnTo>
                  <a:pt x="219" y="2572"/>
                </a:lnTo>
                <a:lnTo>
                  <a:pt x="223" y="2572"/>
                </a:lnTo>
                <a:lnTo>
                  <a:pt x="227" y="2572"/>
                </a:lnTo>
                <a:lnTo>
                  <a:pt x="231" y="2572"/>
                </a:lnTo>
                <a:lnTo>
                  <a:pt x="235" y="2572"/>
                </a:lnTo>
                <a:lnTo>
                  <a:pt x="239" y="2570"/>
                </a:lnTo>
                <a:lnTo>
                  <a:pt x="244" y="2570"/>
                </a:lnTo>
                <a:lnTo>
                  <a:pt x="248" y="2570"/>
                </a:lnTo>
                <a:lnTo>
                  <a:pt x="252" y="2570"/>
                </a:lnTo>
                <a:lnTo>
                  <a:pt x="256" y="2570"/>
                </a:lnTo>
                <a:lnTo>
                  <a:pt x="260" y="2570"/>
                </a:lnTo>
                <a:lnTo>
                  <a:pt x="264" y="2570"/>
                </a:lnTo>
                <a:lnTo>
                  <a:pt x="270" y="2570"/>
                </a:lnTo>
                <a:lnTo>
                  <a:pt x="275" y="2570"/>
                </a:lnTo>
                <a:lnTo>
                  <a:pt x="279" y="2570"/>
                </a:lnTo>
                <a:lnTo>
                  <a:pt x="283" y="2570"/>
                </a:lnTo>
                <a:lnTo>
                  <a:pt x="287" y="2570"/>
                </a:lnTo>
                <a:lnTo>
                  <a:pt x="291" y="2570"/>
                </a:lnTo>
                <a:lnTo>
                  <a:pt x="295" y="2570"/>
                </a:lnTo>
                <a:lnTo>
                  <a:pt x="299" y="2568"/>
                </a:lnTo>
                <a:lnTo>
                  <a:pt x="304" y="2568"/>
                </a:lnTo>
                <a:lnTo>
                  <a:pt x="308" y="2568"/>
                </a:lnTo>
                <a:lnTo>
                  <a:pt x="312" y="2568"/>
                </a:lnTo>
                <a:lnTo>
                  <a:pt x="316" y="2568"/>
                </a:lnTo>
                <a:lnTo>
                  <a:pt x="320" y="2568"/>
                </a:lnTo>
                <a:lnTo>
                  <a:pt x="324" y="2568"/>
                </a:lnTo>
                <a:lnTo>
                  <a:pt x="328" y="2568"/>
                </a:lnTo>
                <a:lnTo>
                  <a:pt x="332" y="2568"/>
                </a:lnTo>
                <a:lnTo>
                  <a:pt x="337" y="2568"/>
                </a:lnTo>
                <a:lnTo>
                  <a:pt x="343" y="2568"/>
                </a:lnTo>
                <a:lnTo>
                  <a:pt x="347" y="2568"/>
                </a:lnTo>
                <a:lnTo>
                  <a:pt x="351" y="2568"/>
                </a:lnTo>
                <a:lnTo>
                  <a:pt x="355" y="2566"/>
                </a:lnTo>
                <a:lnTo>
                  <a:pt x="359" y="2566"/>
                </a:lnTo>
                <a:lnTo>
                  <a:pt x="363" y="2566"/>
                </a:lnTo>
                <a:lnTo>
                  <a:pt x="368" y="2566"/>
                </a:lnTo>
                <a:lnTo>
                  <a:pt x="372" y="2566"/>
                </a:lnTo>
                <a:lnTo>
                  <a:pt x="376" y="2566"/>
                </a:lnTo>
                <a:lnTo>
                  <a:pt x="380" y="2566"/>
                </a:lnTo>
                <a:lnTo>
                  <a:pt x="384" y="2566"/>
                </a:lnTo>
                <a:lnTo>
                  <a:pt x="388" y="2566"/>
                </a:lnTo>
                <a:lnTo>
                  <a:pt x="392" y="2566"/>
                </a:lnTo>
                <a:lnTo>
                  <a:pt x="397" y="2566"/>
                </a:lnTo>
                <a:lnTo>
                  <a:pt x="401" y="2566"/>
                </a:lnTo>
                <a:lnTo>
                  <a:pt x="405" y="2564"/>
                </a:lnTo>
                <a:lnTo>
                  <a:pt x="411" y="2564"/>
                </a:lnTo>
                <a:lnTo>
                  <a:pt x="415" y="2564"/>
                </a:lnTo>
                <a:lnTo>
                  <a:pt x="419" y="2564"/>
                </a:lnTo>
                <a:lnTo>
                  <a:pt x="423" y="2564"/>
                </a:lnTo>
                <a:lnTo>
                  <a:pt x="428" y="2564"/>
                </a:lnTo>
                <a:lnTo>
                  <a:pt x="432" y="2564"/>
                </a:lnTo>
                <a:lnTo>
                  <a:pt x="436" y="2564"/>
                </a:lnTo>
                <a:lnTo>
                  <a:pt x="440" y="2564"/>
                </a:lnTo>
                <a:lnTo>
                  <a:pt x="444" y="2564"/>
                </a:lnTo>
                <a:lnTo>
                  <a:pt x="448" y="2564"/>
                </a:lnTo>
                <a:lnTo>
                  <a:pt x="452" y="2562"/>
                </a:lnTo>
                <a:lnTo>
                  <a:pt x="456" y="2562"/>
                </a:lnTo>
                <a:lnTo>
                  <a:pt x="461" y="2562"/>
                </a:lnTo>
                <a:lnTo>
                  <a:pt x="465" y="2562"/>
                </a:lnTo>
                <a:lnTo>
                  <a:pt x="469" y="2562"/>
                </a:lnTo>
                <a:lnTo>
                  <a:pt x="473" y="2562"/>
                </a:lnTo>
                <a:lnTo>
                  <a:pt x="477" y="2562"/>
                </a:lnTo>
                <a:lnTo>
                  <a:pt x="483" y="2562"/>
                </a:lnTo>
                <a:lnTo>
                  <a:pt x="487" y="2562"/>
                </a:lnTo>
                <a:lnTo>
                  <a:pt x="492" y="2562"/>
                </a:lnTo>
                <a:lnTo>
                  <a:pt x="496" y="2560"/>
                </a:lnTo>
                <a:lnTo>
                  <a:pt x="500" y="2560"/>
                </a:lnTo>
                <a:lnTo>
                  <a:pt x="504" y="2560"/>
                </a:lnTo>
                <a:lnTo>
                  <a:pt x="508" y="2560"/>
                </a:lnTo>
                <a:lnTo>
                  <a:pt x="512" y="2560"/>
                </a:lnTo>
                <a:lnTo>
                  <a:pt x="516" y="2560"/>
                </a:lnTo>
                <a:lnTo>
                  <a:pt x="520" y="2560"/>
                </a:lnTo>
                <a:lnTo>
                  <a:pt x="525" y="2560"/>
                </a:lnTo>
                <a:lnTo>
                  <a:pt x="529" y="2560"/>
                </a:lnTo>
                <a:lnTo>
                  <a:pt x="533" y="2560"/>
                </a:lnTo>
                <a:lnTo>
                  <a:pt x="537" y="2558"/>
                </a:lnTo>
                <a:lnTo>
                  <a:pt x="541" y="2558"/>
                </a:lnTo>
                <a:lnTo>
                  <a:pt x="545" y="2558"/>
                </a:lnTo>
                <a:lnTo>
                  <a:pt x="551" y="2558"/>
                </a:lnTo>
                <a:lnTo>
                  <a:pt x="556" y="2558"/>
                </a:lnTo>
                <a:lnTo>
                  <a:pt x="560" y="2558"/>
                </a:lnTo>
                <a:lnTo>
                  <a:pt x="564" y="2558"/>
                </a:lnTo>
                <a:lnTo>
                  <a:pt x="568" y="2558"/>
                </a:lnTo>
                <a:lnTo>
                  <a:pt x="572" y="2556"/>
                </a:lnTo>
                <a:lnTo>
                  <a:pt x="576" y="2556"/>
                </a:lnTo>
                <a:lnTo>
                  <a:pt x="580" y="2556"/>
                </a:lnTo>
                <a:lnTo>
                  <a:pt x="585" y="2556"/>
                </a:lnTo>
                <a:lnTo>
                  <a:pt x="589" y="2556"/>
                </a:lnTo>
                <a:lnTo>
                  <a:pt x="593" y="2556"/>
                </a:lnTo>
                <a:lnTo>
                  <a:pt x="597" y="2556"/>
                </a:lnTo>
                <a:lnTo>
                  <a:pt x="601" y="2556"/>
                </a:lnTo>
                <a:lnTo>
                  <a:pt x="605" y="2556"/>
                </a:lnTo>
                <a:lnTo>
                  <a:pt x="609" y="2554"/>
                </a:lnTo>
                <a:lnTo>
                  <a:pt x="613" y="2554"/>
                </a:lnTo>
                <a:lnTo>
                  <a:pt x="618" y="2554"/>
                </a:lnTo>
                <a:lnTo>
                  <a:pt x="624" y="2554"/>
                </a:lnTo>
                <a:lnTo>
                  <a:pt x="628" y="2554"/>
                </a:lnTo>
                <a:lnTo>
                  <a:pt x="632" y="2554"/>
                </a:lnTo>
                <a:lnTo>
                  <a:pt x="636" y="2554"/>
                </a:lnTo>
                <a:lnTo>
                  <a:pt x="640" y="2552"/>
                </a:lnTo>
                <a:lnTo>
                  <a:pt x="644" y="2552"/>
                </a:lnTo>
                <a:lnTo>
                  <a:pt x="649" y="2552"/>
                </a:lnTo>
                <a:lnTo>
                  <a:pt x="653" y="2552"/>
                </a:lnTo>
                <a:lnTo>
                  <a:pt x="657" y="2552"/>
                </a:lnTo>
                <a:lnTo>
                  <a:pt x="661" y="2552"/>
                </a:lnTo>
                <a:lnTo>
                  <a:pt x="665" y="2552"/>
                </a:lnTo>
                <a:lnTo>
                  <a:pt x="669" y="2550"/>
                </a:lnTo>
                <a:lnTo>
                  <a:pt x="673" y="2550"/>
                </a:lnTo>
                <a:lnTo>
                  <a:pt x="678" y="2550"/>
                </a:lnTo>
                <a:lnTo>
                  <a:pt x="682" y="2550"/>
                </a:lnTo>
                <a:lnTo>
                  <a:pt x="686" y="2550"/>
                </a:lnTo>
                <a:lnTo>
                  <a:pt x="690" y="2550"/>
                </a:lnTo>
                <a:lnTo>
                  <a:pt x="696" y="2550"/>
                </a:lnTo>
                <a:lnTo>
                  <a:pt x="700" y="2548"/>
                </a:lnTo>
                <a:lnTo>
                  <a:pt x="704" y="2548"/>
                </a:lnTo>
                <a:lnTo>
                  <a:pt x="709" y="2548"/>
                </a:lnTo>
                <a:lnTo>
                  <a:pt x="713" y="2548"/>
                </a:lnTo>
                <a:lnTo>
                  <a:pt x="717" y="2548"/>
                </a:lnTo>
                <a:lnTo>
                  <a:pt x="721" y="2548"/>
                </a:lnTo>
                <a:lnTo>
                  <a:pt x="725" y="2548"/>
                </a:lnTo>
                <a:lnTo>
                  <a:pt x="729" y="2546"/>
                </a:lnTo>
                <a:lnTo>
                  <a:pt x="733" y="2546"/>
                </a:lnTo>
                <a:lnTo>
                  <a:pt x="737" y="2546"/>
                </a:lnTo>
                <a:lnTo>
                  <a:pt x="742" y="2546"/>
                </a:lnTo>
                <a:lnTo>
                  <a:pt x="746" y="2546"/>
                </a:lnTo>
                <a:lnTo>
                  <a:pt x="750" y="2546"/>
                </a:lnTo>
                <a:lnTo>
                  <a:pt x="754" y="2544"/>
                </a:lnTo>
                <a:lnTo>
                  <a:pt x="758" y="2544"/>
                </a:lnTo>
                <a:lnTo>
                  <a:pt x="764" y="2544"/>
                </a:lnTo>
                <a:lnTo>
                  <a:pt x="768" y="2544"/>
                </a:lnTo>
                <a:lnTo>
                  <a:pt x="773" y="2544"/>
                </a:lnTo>
                <a:lnTo>
                  <a:pt x="777" y="2542"/>
                </a:lnTo>
                <a:lnTo>
                  <a:pt x="781" y="2542"/>
                </a:lnTo>
                <a:lnTo>
                  <a:pt x="785" y="2542"/>
                </a:lnTo>
                <a:lnTo>
                  <a:pt x="789" y="2542"/>
                </a:lnTo>
                <a:lnTo>
                  <a:pt x="793" y="2542"/>
                </a:lnTo>
                <a:lnTo>
                  <a:pt x="797" y="2542"/>
                </a:lnTo>
                <a:lnTo>
                  <a:pt x="801" y="2540"/>
                </a:lnTo>
                <a:lnTo>
                  <a:pt x="806" y="2540"/>
                </a:lnTo>
                <a:lnTo>
                  <a:pt x="810" y="2540"/>
                </a:lnTo>
                <a:lnTo>
                  <a:pt x="814" y="2540"/>
                </a:lnTo>
                <a:lnTo>
                  <a:pt x="818" y="2540"/>
                </a:lnTo>
                <a:lnTo>
                  <a:pt x="822" y="2538"/>
                </a:lnTo>
                <a:lnTo>
                  <a:pt x="826" y="2538"/>
                </a:lnTo>
                <a:lnTo>
                  <a:pt x="830" y="2538"/>
                </a:lnTo>
                <a:lnTo>
                  <a:pt x="837" y="2538"/>
                </a:lnTo>
                <a:lnTo>
                  <a:pt x="841" y="2538"/>
                </a:lnTo>
                <a:lnTo>
                  <a:pt x="845" y="2536"/>
                </a:lnTo>
                <a:lnTo>
                  <a:pt x="849" y="2536"/>
                </a:lnTo>
                <a:lnTo>
                  <a:pt x="853" y="2536"/>
                </a:lnTo>
                <a:lnTo>
                  <a:pt x="857" y="2536"/>
                </a:lnTo>
                <a:lnTo>
                  <a:pt x="861" y="2536"/>
                </a:lnTo>
                <a:lnTo>
                  <a:pt x="866" y="2534"/>
                </a:lnTo>
                <a:lnTo>
                  <a:pt x="870" y="2534"/>
                </a:lnTo>
                <a:lnTo>
                  <a:pt x="874" y="2534"/>
                </a:lnTo>
                <a:lnTo>
                  <a:pt x="878" y="2534"/>
                </a:lnTo>
                <a:lnTo>
                  <a:pt x="882" y="2532"/>
                </a:lnTo>
                <a:lnTo>
                  <a:pt x="886" y="2532"/>
                </a:lnTo>
                <a:lnTo>
                  <a:pt x="890" y="2532"/>
                </a:lnTo>
                <a:lnTo>
                  <a:pt x="894" y="2532"/>
                </a:lnTo>
                <a:lnTo>
                  <a:pt x="899" y="2530"/>
                </a:lnTo>
                <a:lnTo>
                  <a:pt x="905" y="2530"/>
                </a:lnTo>
                <a:lnTo>
                  <a:pt x="909" y="2530"/>
                </a:lnTo>
                <a:lnTo>
                  <a:pt x="913" y="2530"/>
                </a:lnTo>
                <a:lnTo>
                  <a:pt x="917" y="2530"/>
                </a:lnTo>
                <a:lnTo>
                  <a:pt x="921" y="2528"/>
                </a:lnTo>
                <a:lnTo>
                  <a:pt x="925" y="2528"/>
                </a:lnTo>
                <a:lnTo>
                  <a:pt x="930" y="2528"/>
                </a:lnTo>
                <a:lnTo>
                  <a:pt x="934" y="2528"/>
                </a:lnTo>
                <a:lnTo>
                  <a:pt x="938" y="2526"/>
                </a:lnTo>
                <a:lnTo>
                  <a:pt x="942" y="2526"/>
                </a:lnTo>
                <a:lnTo>
                  <a:pt x="946" y="2526"/>
                </a:lnTo>
                <a:lnTo>
                  <a:pt x="950" y="2524"/>
                </a:lnTo>
                <a:lnTo>
                  <a:pt x="954" y="2524"/>
                </a:lnTo>
                <a:lnTo>
                  <a:pt x="959" y="2524"/>
                </a:lnTo>
                <a:lnTo>
                  <a:pt x="963" y="2524"/>
                </a:lnTo>
                <a:lnTo>
                  <a:pt x="967" y="2522"/>
                </a:lnTo>
                <a:lnTo>
                  <a:pt x="971" y="2522"/>
                </a:lnTo>
                <a:lnTo>
                  <a:pt x="977" y="2522"/>
                </a:lnTo>
                <a:lnTo>
                  <a:pt x="981" y="2522"/>
                </a:lnTo>
                <a:lnTo>
                  <a:pt x="985" y="2520"/>
                </a:lnTo>
                <a:lnTo>
                  <a:pt x="990" y="2520"/>
                </a:lnTo>
                <a:lnTo>
                  <a:pt x="994" y="2520"/>
                </a:lnTo>
                <a:lnTo>
                  <a:pt x="998" y="2518"/>
                </a:lnTo>
                <a:lnTo>
                  <a:pt x="1002" y="2518"/>
                </a:lnTo>
                <a:lnTo>
                  <a:pt x="1006" y="2518"/>
                </a:lnTo>
                <a:lnTo>
                  <a:pt x="1010" y="2518"/>
                </a:lnTo>
                <a:lnTo>
                  <a:pt x="1014" y="2516"/>
                </a:lnTo>
                <a:lnTo>
                  <a:pt x="1018" y="2516"/>
                </a:lnTo>
                <a:lnTo>
                  <a:pt x="1023" y="2516"/>
                </a:lnTo>
                <a:lnTo>
                  <a:pt x="1027" y="2514"/>
                </a:lnTo>
                <a:lnTo>
                  <a:pt x="1031" y="2514"/>
                </a:lnTo>
                <a:lnTo>
                  <a:pt x="1035" y="2514"/>
                </a:lnTo>
                <a:lnTo>
                  <a:pt x="1039" y="2512"/>
                </a:lnTo>
                <a:lnTo>
                  <a:pt x="1043" y="2512"/>
                </a:lnTo>
                <a:lnTo>
                  <a:pt x="1049" y="2512"/>
                </a:lnTo>
                <a:lnTo>
                  <a:pt x="1054" y="2510"/>
                </a:lnTo>
                <a:lnTo>
                  <a:pt x="1058" y="2510"/>
                </a:lnTo>
                <a:lnTo>
                  <a:pt x="1062" y="2510"/>
                </a:lnTo>
                <a:lnTo>
                  <a:pt x="1066" y="2508"/>
                </a:lnTo>
                <a:lnTo>
                  <a:pt x="1070" y="2508"/>
                </a:lnTo>
                <a:lnTo>
                  <a:pt x="1074" y="2508"/>
                </a:lnTo>
                <a:lnTo>
                  <a:pt x="1078" y="2506"/>
                </a:lnTo>
                <a:lnTo>
                  <a:pt x="1082" y="2506"/>
                </a:lnTo>
                <a:lnTo>
                  <a:pt x="1087" y="2504"/>
                </a:lnTo>
                <a:lnTo>
                  <a:pt x="1091" y="2504"/>
                </a:lnTo>
                <a:lnTo>
                  <a:pt x="1095" y="2504"/>
                </a:lnTo>
                <a:lnTo>
                  <a:pt x="1099" y="2502"/>
                </a:lnTo>
                <a:lnTo>
                  <a:pt x="1103" y="2502"/>
                </a:lnTo>
                <a:lnTo>
                  <a:pt x="1107" y="2502"/>
                </a:lnTo>
                <a:lnTo>
                  <a:pt x="1111" y="2500"/>
                </a:lnTo>
                <a:lnTo>
                  <a:pt x="1118" y="2500"/>
                </a:lnTo>
                <a:lnTo>
                  <a:pt x="1122" y="2499"/>
                </a:lnTo>
                <a:lnTo>
                  <a:pt x="1126" y="2499"/>
                </a:lnTo>
                <a:lnTo>
                  <a:pt x="1130" y="2499"/>
                </a:lnTo>
                <a:lnTo>
                  <a:pt x="1134" y="2497"/>
                </a:lnTo>
                <a:lnTo>
                  <a:pt x="1138" y="2497"/>
                </a:lnTo>
                <a:lnTo>
                  <a:pt x="1142" y="2495"/>
                </a:lnTo>
                <a:lnTo>
                  <a:pt x="1147" y="2495"/>
                </a:lnTo>
                <a:lnTo>
                  <a:pt x="1151" y="2493"/>
                </a:lnTo>
                <a:lnTo>
                  <a:pt x="1155" y="2493"/>
                </a:lnTo>
                <a:lnTo>
                  <a:pt x="1159" y="2491"/>
                </a:lnTo>
                <a:lnTo>
                  <a:pt x="1163" y="2491"/>
                </a:lnTo>
                <a:lnTo>
                  <a:pt x="1167" y="2491"/>
                </a:lnTo>
                <a:lnTo>
                  <a:pt x="1171" y="2489"/>
                </a:lnTo>
                <a:lnTo>
                  <a:pt x="1175" y="2489"/>
                </a:lnTo>
                <a:lnTo>
                  <a:pt x="1180" y="2487"/>
                </a:lnTo>
                <a:lnTo>
                  <a:pt x="1184" y="2487"/>
                </a:lnTo>
                <a:lnTo>
                  <a:pt x="1190" y="2485"/>
                </a:lnTo>
                <a:lnTo>
                  <a:pt x="1194" y="2485"/>
                </a:lnTo>
                <a:lnTo>
                  <a:pt x="1198" y="2483"/>
                </a:lnTo>
                <a:lnTo>
                  <a:pt x="1202" y="2483"/>
                </a:lnTo>
                <a:lnTo>
                  <a:pt x="1206" y="2481"/>
                </a:lnTo>
                <a:lnTo>
                  <a:pt x="1211" y="2481"/>
                </a:lnTo>
                <a:lnTo>
                  <a:pt x="1215" y="2479"/>
                </a:lnTo>
                <a:lnTo>
                  <a:pt x="1219" y="2479"/>
                </a:lnTo>
                <a:lnTo>
                  <a:pt x="1223" y="2477"/>
                </a:lnTo>
                <a:lnTo>
                  <a:pt x="1227" y="2477"/>
                </a:lnTo>
                <a:lnTo>
                  <a:pt x="1231" y="2475"/>
                </a:lnTo>
                <a:lnTo>
                  <a:pt x="1235" y="2475"/>
                </a:lnTo>
                <a:lnTo>
                  <a:pt x="1240" y="2473"/>
                </a:lnTo>
                <a:lnTo>
                  <a:pt x="1244" y="2471"/>
                </a:lnTo>
                <a:lnTo>
                  <a:pt x="1248" y="2471"/>
                </a:lnTo>
                <a:lnTo>
                  <a:pt x="1252" y="2469"/>
                </a:lnTo>
                <a:lnTo>
                  <a:pt x="1258" y="2469"/>
                </a:lnTo>
                <a:lnTo>
                  <a:pt x="1262" y="2467"/>
                </a:lnTo>
                <a:lnTo>
                  <a:pt x="1266" y="2465"/>
                </a:lnTo>
                <a:lnTo>
                  <a:pt x="1271" y="2465"/>
                </a:lnTo>
                <a:lnTo>
                  <a:pt x="1275" y="2463"/>
                </a:lnTo>
                <a:lnTo>
                  <a:pt x="1279" y="2463"/>
                </a:lnTo>
                <a:lnTo>
                  <a:pt x="1283" y="2461"/>
                </a:lnTo>
                <a:lnTo>
                  <a:pt x="1287" y="2459"/>
                </a:lnTo>
                <a:lnTo>
                  <a:pt x="1291" y="2459"/>
                </a:lnTo>
                <a:lnTo>
                  <a:pt x="1295" y="2457"/>
                </a:lnTo>
                <a:lnTo>
                  <a:pt x="1299" y="2455"/>
                </a:lnTo>
                <a:lnTo>
                  <a:pt x="1304" y="2455"/>
                </a:lnTo>
                <a:lnTo>
                  <a:pt x="1308" y="2453"/>
                </a:lnTo>
                <a:lnTo>
                  <a:pt x="1312" y="2451"/>
                </a:lnTo>
                <a:lnTo>
                  <a:pt x="1316" y="2451"/>
                </a:lnTo>
                <a:lnTo>
                  <a:pt x="1320" y="2449"/>
                </a:lnTo>
                <a:lnTo>
                  <a:pt x="1324" y="2447"/>
                </a:lnTo>
                <a:lnTo>
                  <a:pt x="1330" y="2447"/>
                </a:lnTo>
                <a:lnTo>
                  <a:pt x="1335" y="2445"/>
                </a:lnTo>
                <a:lnTo>
                  <a:pt x="1339" y="2443"/>
                </a:lnTo>
                <a:lnTo>
                  <a:pt x="1343" y="2441"/>
                </a:lnTo>
                <a:lnTo>
                  <a:pt x="1347" y="2441"/>
                </a:lnTo>
                <a:lnTo>
                  <a:pt x="1351" y="2439"/>
                </a:lnTo>
                <a:lnTo>
                  <a:pt x="1355" y="2437"/>
                </a:lnTo>
                <a:lnTo>
                  <a:pt x="1359" y="2435"/>
                </a:lnTo>
                <a:lnTo>
                  <a:pt x="1363" y="2433"/>
                </a:lnTo>
                <a:lnTo>
                  <a:pt x="1368" y="2433"/>
                </a:lnTo>
                <a:lnTo>
                  <a:pt x="1372" y="2431"/>
                </a:lnTo>
                <a:lnTo>
                  <a:pt x="1376" y="2429"/>
                </a:lnTo>
                <a:lnTo>
                  <a:pt x="1380" y="2427"/>
                </a:lnTo>
                <a:lnTo>
                  <a:pt x="1384" y="2425"/>
                </a:lnTo>
                <a:lnTo>
                  <a:pt x="1388" y="2423"/>
                </a:lnTo>
                <a:lnTo>
                  <a:pt x="1392" y="2423"/>
                </a:lnTo>
                <a:lnTo>
                  <a:pt x="1397" y="2421"/>
                </a:lnTo>
                <a:lnTo>
                  <a:pt x="1403" y="2419"/>
                </a:lnTo>
                <a:lnTo>
                  <a:pt x="1407" y="2417"/>
                </a:lnTo>
                <a:lnTo>
                  <a:pt x="1411" y="2415"/>
                </a:lnTo>
                <a:lnTo>
                  <a:pt x="1415" y="2414"/>
                </a:lnTo>
                <a:lnTo>
                  <a:pt x="1419" y="2412"/>
                </a:lnTo>
                <a:lnTo>
                  <a:pt x="1423" y="2410"/>
                </a:lnTo>
                <a:lnTo>
                  <a:pt x="1428" y="2408"/>
                </a:lnTo>
                <a:lnTo>
                  <a:pt x="1432" y="2406"/>
                </a:lnTo>
                <a:lnTo>
                  <a:pt x="1436" y="2404"/>
                </a:lnTo>
                <a:lnTo>
                  <a:pt x="1440" y="2402"/>
                </a:lnTo>
                <a:lnTo>
                  <a:pt x="1444" y="2400"/>
                </a:lnTo>
                <a:lnTo>
                  <a:pt x="1448" y="2398"/>
                </a:lnTo>
                <a:lnTo>
                  <a:pt x="1452" y="2396"/>
                </a:lnTo>
                <a:lnTo>
                  <a:pt x="1456" y="2394"/>
                </a:lnTo>
                <a:lnTo>
                  <a:pt x="1461" y="2392"/>
                </a:lnTo>
                <a:lnTo>
                  <a:pt x="1465" y="2390"/>
                </a:lnTo>
                <a:lnTo>
                  <a:pt x="1471" y="2388"/>
                </a:lnTo>
                <a:lnTo>
                  <a:pt x="1475" y="2384"/>
                </a:lnTo>
                <a:lnTo>
                  <a:pt x="1479" y="2382"/>
                </a:lnTo>
                <a:lnTo>
                  <a:pt x="1483" y="2380"/>
                </a:lnTo>
                <a:lnTo>
                  <a:pt x="1487" y="2378"/>
                </a:lnTo>
                <a:lnTo>
                  <a:pt x="1492" y="2376"/>
                </a:lnTo>
                <a:lnTo>
                  <a:pt x="1496" y="2372"/>
                </a:lnTo>
                <a:lnTo>
                  <a:pt x="1500" y="2370"/>
                </a:lnTo>
                <a:lnTo>
                  <a:pt x="1504" y="2368"/>
                </a:lnTo>
                <a:lnTo>
                  <a:pt x="1508" y="2366"/>
                </a:lnTo>
                <a:lnTo>
                  <a:pt x="1512" y="2362"/>
                </a:lnTo>
                <a:lnTo>
                  <a:pt x="1516" y="2360"/>
                </a:lnTo>
                <a:lnTo>
                  <a:pt x="1521" y="2358"/>
                </a:lnTo>
                <a:lnTo>
                  <a:pt x="1525" y="2354"/>
                </a:lnTo>
                <a:lnTo>
                  <a:pt x="1529" y="2352"/>
                </a:lnTo>
                <a:lnTo>
                  <a:pt x="1533" y="2348"/>
                </a:lnTo>
                <a:lnTo>
                  <a:pt x="1537" y="2346"/>
                </a:lnTo>
                <a:lnTo>
                  <a:pt x="1543" y="2342"/>
                </a:lnTo>
                <a:lnTo>
                  <a:pt x="1547" y="2340"/>
                </a:lnTo>
                <a:lnTo>
                  <a:pt x="1552" y="2336"/>
                </a:lnTo>
                <a:lnTo>
                  <a:pt x="1556" y="2334"/>
                </a:lnTo>
                <a:lnTo>
                  <a:pt x="1560" y="2330"/>
                </a:lnTo>
                <a:lnTo>
                  <a:pt x="1564" y="2329"/>
                </a:lnTo>
                <a:lnTo>
                  <a:pt x="1568" y="2325"/>
                </a:lnTo>
                <a:lnTo>
                  <a:pt x="1572" y="2321"/>
                </a:lnTo>
                <a:lnTo>
                  <a:pt x="1576" y="2319"/>
                </a:lnTo>
                <a:lnTo>
                  <a:pt x="1580" y="2315"/>
                </a:lnTo>
                <a:lnTo>
                  <a:pt x="1585" y="2311"/>
                </a:lnTo>
                <a:lnTo>
                  <a:pt x="1589" y="2307"/>
                </a:lnTo>
                <a:lnTo>
                  <a:pt x="1593" y="2303"/>
                </a:lnTo>
                <a:lnTo>
                  <a:pt x="1597" y="2299"/>
                </a:lnTo>
                <a:lnTo>
                  <a:pt x="1601" y="2297"/>
                </a:lnTo>
                <a:lnTo>
                  <a:pt x="1605" y="2293"/>
                </a:lnTo>
                <a:lnTo>
                  <a:pt x="1611" y="2289"/>
                </a:lnTo>
                <a:lnTo>
                  <a:pt x="1616" y="2283"/>
                </a:lnTo>
                <a:lnTo>
                  <a:pt x="1620" y="2279"/>
                </a:lnTo>
                <a:lnTo>
                  <a:pt x="1624" y="2275"/>
                </a:lnTo>
                <a:lnTo>
                  <a:pt x="1628" y="2271"/>
                </a:lnTo>
                <a:lnTo>
                  <a:pt x="1632" y="2267"/>
                </a:lnTo>
                <a:lnTo>
                  <a:pt x="1636" y="2261"/>
                </a:lnTo>
                <a:lnTo>
                  <a:pt x="1640" y="2257"/>
                </a:lnTo>
                <a:lnTo>
                  <a:pt x="1644" y="2251"/>
                </a:lnTo>
                <a:lnTo>
                  <a:pt x="1649" y="2247"/>
                </a:lnTo>
                <a:lnTo>
                  <a:pt x="1653" y="2242"/>
                </a:lnTo>
                <a:lnTo>
                  <a:pt x="1657" y="2236"/>
                </a:lnTo>
                <a:lnTo>
                  <a:pt x="1661" y="2232"/>
                </a:lnTo>
                <a:lnTo>
                  <a:pt x="1665" y="2226"/>
                </a:lnTo>
                <a:lnTo>
                  <a:pt x="1669" y="2220"/>
                </a:lnTo>
                <a:lnTo>
                  <a:pt x="1673" y="2214"/>
                </a:lnTo>
                <a:lnTo>
                  <a:pt x="1678" y="2208"/>
                </a:lnTo>
                <a:lnTo>
                  <a:pt x="1684" y="2200"/>
                </a:lnTo>
                <a:lnTo>
                  <a:pt x="1688" y="2194"/>
                </a:lnTo>
                <a:lnTo>
                  <a:pt x="1692" y="2186"/>
                </a:lnTo>
                <a:lnTo>
                  <a:pt x="1696" y="2180"/>
                </a:lnTo>
                <a:lnTo>
                  <a:pt x="1700" y="2172"/>
                </a:lnTo>
                <a:lnTo>
                  <a:pt x="1704" y="2164"/>
                </a:lnTo>
                <a:lnTo>
                  <a:pt x="1709" y="2157"/>
                </a:lnTo>
                <a:lnTo>
                  <a:pt x="1713" y="2147"/>
                </a:lnTo>
                <a:lnTo>
                  <a:pt x="1717" y="2139"/>
                </a:lnTo>
                <a:lnTo>
                  <a:pt x="1721" y="2129"/>
                </a:lnTo>
                <a:lnTo>
                  <a:pt x="1725" y="2119"/>
                </a:lnTo>
                <a:lnTo>
                  <a:pt x="1729" y="2109"/>
                </a:lnTo>
                <a:lnTo>
                  <a:pt x="1733" y="2099"/>
                </a:lnTo>
                <a:lnTo>
                  <a:pt x="1737" y="2087"/>
                </a:lnTo>
                <a:lnTo>
                  <a:pt x="1742" y="2075"/>
                </a:lnTo>
                <a:lnTo>
                  <a:pt x="1746" y="2062"/>
                </a:lnTo>
                <a:lnTo>
                  <a:pt x="1752" y="2050"/>
                </a:lnTo>
                <a:lnTo>
                  <a:pt x="1756" y="2036"/>
                </a:lnTo>
                <a:lnTo>
                  <a:pt x="1760" y="2020"/>
                </a:lnTo>
                <a:lnTo>
                  <a:pt x="1764" y="2004"/>
                </a:lnTo>
                <a:lnTo>
                  <a:pt x="1768" y="1987"/>
                </a:lnTo>
                <a:lnTo>
                  <a:pt x="1773" y="1969"/>
                </a:lnTo>
                <a:lnTo>
                  <a:pt x="1777" y="1949"/>
                </a:lnTo>
                <a:lnTo>
                  <a:pt x="1781" y="1929"/>
                </a:lnTo>
                <a:lnTo>
                  <a:pt x="1785" y="1907"/>
                </a:lnTo>
                <a:lnTo>
                  <a:pt x="1789" y="1884"/>
                </a:lnTo>
                <a:lnTo>
                  <a:pt x="1793" y="1858"/>
                </a:lnTo>
                <a:lnTo>
                  <a:pt x="1797" y="1830"/>
                </a:lnTo>
                <a:lnTo>
                  <a:pt x="1802" y="1801"/>
                </a:lnTo>
                <a:lnTo>
                  <a:pt x="1806" y="1767"/>
                </a:lnTo>
                <a:lnTo>
                  <a:pt x="1810" y="1733"/>
                </a:lnTo>
                <a:lnTo>
                  <a:pt x="1814" y="1696"/>
                </a:lnTo>
                <a:lnTo>
                  <a:pt x="1818" y="1654"/>
                </a:lnTo>
                <a:lnTo>
                  <a:pt x="1824" y="1609"/>
                </a:lnTo>
                <a:lnTo>
                  <a:pt x="1828" y="1560"/>
                </a:lnTo>
                <a:lnTo>
                  <a:pt x="1833" y="1506"/>
                </a:lnTo>
                <a:lnTo>
                  <a:pt x="1837" y="1449"/>
                </a:lnTo>
                <a:lnTo>
                  <a:pt x="1841" y="1384"/>
                </a:lnTo>
                <a:lnTo>
                  <a:pt x="1845" y="1314"/>
                </a:lnTo>
                <a:lnTo>
                  <a:pt x="1849" y="1239"/>
                </a:lnTo>
                <a:lnTo>
                  <a:pt x="1853" y="1158"/>
                </a:lnTo>
                <a:lnTo>
                  <a:pt x="1857" y="1069"/>
                </a:lnTo>
                <a:lnTo>
                  <a:pt x="1861" y="974"/>
                </a:lnTo>
                <a:lnTo>
                  <a:pt x="1866" y="876"/>
                </a:lnTo>
                <a:lnTo>
                  <a:pt x="1870" y="769"/>
                </a:lnTo>
                <a:lnTo>
                  <a:pt x="1874" y="658"/>
                </a:lnTo>
                <a:lnTo>
                  <a:pt x="1878" y="545"/>
                </a:lnTo>
                <a:lnTo>
                  <a:pt x="1882" y="435"/>
                </a:lnTo>
                <a:lnTo>
                  <a:pt x="1886" y="326"/>
                </a:lnTo>
                <a:lnTo>
                  <a:pt x="1890" y="227"/>
                </a:lnTo>
                <a:lnTo>
                  <a:pt x="1897" y="140"/>
                </a:lnTo>
                <a:lnTo>
                  <a:pt x="1901" y="71"/>
                </a:lnTo>
                <a:lnTo>
                  <a:pt x="1905" y="24"/>
                </a:lnTo>
                <a:lnTo>
                  <a:pt x="1909" y="0"/>
                </a:lnTo>
                <a:lnTo>
                  <a:pt x="1913" y="2"/>
                </a:lnTo>
                <a:lnTo>
                  <a:pt x="1917" y="29"/>
                </a:lnTo>
                <a:lnTo>
                  <a:pt x="1921" y="81"/>
                </a:lnTo>
                <a:lnTo>
                  <a:pt x="1925" y="150"/>
                </a:lnTo>
                <a:lnTo>
                  <a:pt x="1930" y="237"/>
                </a:lnTo>
                <a:lnTo>
                  <a:pt x="1934" y="334"/>
                </a:lnTo>
                <a:lnTo>
                  <a:pt x="1938" y="437"/>
                </a:lnTo>
                <a:lnTo>
                  <a:pt x="1942" y="541"/>
                </a:lnTo>
                <a:lnTo>
                  <a:pt x="1946" y="646"/>
                </a:lnTo>
                <a:lnTo>
                  <a:pt x="1950" y="749"/>
                </a:lnTo>
                <a:lnTo>
                  <a:pt x="1954" y="846"/>
                </a:lnTo>
                <a:lnTo>
                  <a:pt x="1959" y="937"/>
                </a:lnTo>
                <a:lnTo>
                  <a:pt x="1965" y="1022"/>
                </a:lnTo>
                <a:lnTo>
                  <a:pt x="1969" y="1101"/>
                </a:lnTo>
                <a:lnTo>
                  <a:pt x="1973" y="1172"/>
                </a:lnTo>
                <a:lnTo>
                  <a:pt x="1977" y="1239"/>
                </a:lnTo>
                <a:lnTo>
                  <a:pt x="1981" y="1299"/>
                </a:lnTo>
                <a:lnTo>
                  <a:pt x="1985" y="1352"/>
                </a:lnTo>
                <a:lnTo>
                  <a:pt x="1990" y="1401"/>
                </a:lnTo>
                <a:lnTo>
                  <a:pt x="1994" y="1445"/>
                </a:lnTo>
                <a:lnTo>
                  <a:pt x="1998" y="1484"/>
                </a:lnTo>
                <a:lnTo>
                  <a:pt x="2002" y="1520"/>
                </a:lnTo>
                <a:lnTo>
                  <a:pt x="2006" y="1554"/>
                </a:lnTo>
                <a:lnTo>
                  <a:pt x="2010" y="1581"/>
                </a:lnTo>
                <a:lnTo>
                  <a:pt x="2014" y="1607"/>
                </a:lnTo>
                <a:lnTo>
                  <a:pt x="2018" y="1631"/>
                </a:lnTo>
                <a:lnTo>
                  <a:pt x="2023" y="1652"/>
                </a:lnTo>
                <a:lnTo>
                  <a:pt x="2027" y="1670"/>
                </a:lnTo>
                <a:lnTo>
                  <a:pt x="2031" y="1688"/>
                </a:lnTo>
                <a:lnTo>
                  <a:pt x="2037" y="1702"/>
                </a:lnTo>
                <a:lnTo>
                  <a:pt x="2041" y="1716"/>
                </a:lnTo>
                <a:lnTo>
                  <a:pt x="2045" y="1726"/>
                </a:lnTo>
                <a:lnTo>
                  <a:pt x="2049" y="1737"/>
                </a:lnTo>
                <a:lnTo>
                  <a:pt x="2054" y="1745"/>
                </a:lnTo>
                <a:lnTo>
                  <a:pt x="2058" y="1753"/>
                </a:lnTo>
                <a:lnTo>
                  <a:pt x="2062" y="1759"/>
                </a:lnTo>
                <a:lnTo>
                  <a:pt x="2066" y="1765"/>
                </a:lnTo>
                <a:lnTo>
                  <a:pt x="2070" y="1771"/>
                </a:lnTo>
                <a:lnTo>
                  <a:pt x="2074" y="1775"/>
                </a:lnTo>
                <a:lnTo>
                  <a:pt x="2078" y="1777"/>
                </a:lnTo>
                <a:lnTo>
                  <a:pt x="2083" y="1781"/>
                </a:lnTo>
                <a:lnTo>
                  <a:pt x="2087" y="1783"/>
                </a:lnTo>
                <a:lnTo>
                  <a:pt x="2091" y="1785"/>
                </a:lnTo>
                <a:lnTo>
                  <a:pt x="2095" y="1785"/>
                </a:lnTo>
                <a:lnTo>
                  <a:pt x="2099" y="1785"/>
                </a:lnTo>
                <a:lnTo>
                  <a:pt x="2105" y="1787"/>
                </a:lnTo>
                <a:lnTo>
                  <a:pt x="2109" y="1787"/>
                </a:lnTo>
                <a:lnTo>
                  <a:pt x="2114" y="1785"/>
                </a:lnTo>
                <a:lnTo>
                  <a:pt x="2118" y="1785"/>
                </a:lnTo>
                <a:lnTo>
                  <a:pt x="2122" y="1785"/>
                </a:lnTo>
                <a:lnTo>
                  <a:pt x="2126" y="1783"/>
                </a:lnTo>
                <a:lnTo>
                  <a:pt x="2130" y="1783"/>
                </a:lnTo>
                <a:lnTo>
                  <a:pt x="2134" y="1783"/>
                </a:lnTo>
                <a:lnTo>
                  <a:pt x="2138" y="1781"/>
                </a:lnTo>
                <a:lnTo>
                  <a:pt x="2142" y="1781"/>
                </a:lnTo>
                <a:lnTo>
                  <a:pt x="2147" y="1779"/>
                </a:lnTo>
                <a:lnTo>
                  <a:pt x="2151" y="1779"/>
                </a:lnTo>
                <a:lnTo>
                  <a:pt x="2155" y="1779"/>
                </a:lnTo>
                <a:lnTo>
                  <a:pt x="2159" y="1779"/>
                </a:lnTo>
                <a:lnTo>
                  <a:pt x="2163" y="1779"/>
                </a:lnTo>
                <a:lnTo>
                  <a:pt x="2167" y="1779"/>
                </a:lnTo>
                <a:lnTo>
                  <a:pt x="2171" y="1781"/>
                </a:lnTo>
                <a:lnTo>
                  <a:pt x="2178" y="1781"/>
                </a:lnTo>
                <a:lnTo>
                  <a:pt x="2182" y="1783"/>
                </a:lnTo>
                <a:lnTo>
                  <a:pt x="2186" y="1785"/>
                </a:lnTo>
                <a:lnTo>
                  <a:pt x="2190" y="1787"/>
                </a:lnTo>
                <a:lnTo>
                  <a:pt x="2194" y="1791"/>
                </a:lnTo>
                <a:lnTo>
                  <a:pt x="2198" y="1793"/>
                </a:lnTo>
                <a:lnTo>
                  <a:pt x="2202" y="1797"/>
                </a:lnTo>
                <a:lnTo>
                  <a:pt x="2206" y="1801"/>
                </a:lnTo>
                <a:lnTo>
                  <a:pt x="2211" y="1805"/>
                </a:lnTo>
                <a:lnTo>
                  <a:pt x="2215" y="1811"/>
                </a:lnTo>
                <a:lnTo>
                  <a:pt x="2219" y="1817"/>
                </a:lnTo>
                <a:lnTo>
                  <a:pt x="2223" y="1822"/>
                </a:lnTo>
                <a:lnTo>
                  <a:pt x="2227" y="1828"/>
                </a:lnTo>
                <a:lnTo>
                  <a:pt x="2231" y="1834"/>
                </a:lnTo>
                <a:lnTo>
                  <a:pt x="2235" y="1842"/>
                </a:lnTo>
                <a:lnTo>
                  <a:pt x="2240" y="1850"/>
                </a:lnTo>
                <a:lnTo>
                  <a:pt x="2244" y="1858"/>
                </a:lnTo>
                <a:lnTo>
                  <a:pt x="2250" y="1866"/>
                </a:lnTo>
                <a:lnTo>
                  <a:pt x="2254" y="1874"/>
                </a:lnTo>
                <a:lnTo>
                  <a:pt x="2258" y="1884"/>
                </a:lnTo>
                <a:lnTo>
                  <a:pt x="2262" y="1892"/>
                </a:lnTo>
                <a:lnTo>
                  <a:pt x="2266" y="1902"/>
                </a:lnTo>
                <a:lnTo>
                  <a:pt x="2271" y="1911"/>
                </a:lnTo>
                <a:lnTo>
                  <a:pt x="2275" y="1921"/>
                </a:lnTo>
                <a:lnTo>
                  <a:pt x="2279" y="1931"/>
                </a:lnTo>
                <a:lnTo>
                  <a:pt x="2283" y="1941"/>
                </a:lnTo>
                <a:lnTo>
                  <a:pt x="2287" y="1951"/>
                </a:lnTo>
                <a:lnTo>
                  <a:pt x="2291" y="1961"/>
                </a:lnTo>
                <a:lnTo>
                  <a:pt x="2295" y="1971"/>
                </a:lnTo>
                <a:lnTo>
                  <a:pt x="2299" y="1981"/>
                </a:lnTo>
                <a:lnTo>
                  <a:pt x="2304" y="1990"/>
                </a:lnTo>
                <a:lnTo>
                  <a:pt x="2308" y="2000"/>
                </a:lnTo>
                <a:lnTo>
                  <a:pt x="2312" y="2010"/>
                </a:lnTo>
                <a:lnTo>
                  <a:pt x="2318" y="2020"/>
                </a:lnTo>
                <a:lnTo>
                  <a:pt x="2322" y="2030"/>
                </a:lnTo>
                <a:lnTo>
                  <a:pt x="2326" y="2040"/>
                </a:lnTo>
                <a:lnTo>
                  <a:pt x="2330" y="2050"/>
                </a:lnTo>
                <a:lnTo>
                  <a:pt x="2335" y="2060"/>
                </a:lnTo>
                <a:lnTo>
                  <a:pt x="2339" y="2070"/>
                </a:lnTo>
                <a:lnTo>
                  <a:pt x="2343" y="2079"/>
                </a:lnTo>
                <a:lnTo>
                  <a:pt x="2347" y="2087"/>
                </a:lnTo>
                <a:lnTo>
                  <a:pt x="2351" y="2097"/>
                </a:lnTo>
                <a:lnTo>
                  <a:pt x="2355" y="2107"/>
                </a:lnTo>
                <a:lnTo>
                  <a:pt x="2359" y="2115"/>
                </a:lnTo>
                <a:lnTo>
                  <a:pt x="2364" y="2123"/>
                </a:lnTo>
                <a:lnTo>
                  <a:pt x="2368" y="2133"/>
                </a:lnTo>
                <a:lnTo>
                  <a:pt x="2372" y="2141"/>
                </a:lnTo>
                <a:lnTo>
                  <a:pt x="2376" y="2149"/>
                </a:lnTo>
                <a:lnTo>
                  <a:pt x="2380" y="2157"/>
                </a:lnTo>
                <a:lnTo>
                  <a:pt x="2384" y="2164"/>
                </a:lnTo>
                <a:lnTo>
                  <a:pt x="2390" y="2172"/>
                </a:lnTo>
                <a:lnTo>
                  <a:pt x="2395" y="2180"/>
                </a:lnTo>
                <a:lnTo>
                  <a:pt x="2399" y="2188"/>
                </a:lnTo>
                <a:lnTo>
                  <a:pt x="2403" y="2194"/>
                </a:lnTo>
                <a:lnTo>
                  <a:pt x="2407" y="2202"/>
                </a:lnTo>
                <a:lnTo>
                  <a:pt x="2411" y="2208"/>
                </a:lnTo>
                <a:lnTo>
                  <a:pt x="2415" y="2216"/>
                </a:lnTo>
                <a:lnTo>
                  <a:pt x="2419" y="2222"/>
                </a:lnTo>
                <a:lnTo>
                  <a:pt x="2423" y="2228"/>
                </a:lnTo>
                <a:lnTo>
                  <a:pt x="2428" y="2236"/>
                </a:lnTo>
                <a:lnTo>
                  <a:pt x="2432" y="2242"/>
                </a:lnTo>
                <a:lnTo>
                  <a:pt x="2436" y="2247"/>
                </a:lnTo>
                <a:lnTo>
                  <a:pt x="2440" y="2253"/>
                </a:lnTo>
                <a:lnTo>
                  <a:pt x="2444" y="2259"/>
                </a:lnTo>
                <a:lnTo>
                  <a:pt x="2448" y="2265"/>
                </a:lnTo>
                <a:lnTo>
                  <a:pt x="2452" y="2269"/>
                </a:lnTo>
                <a:lnTo>
                  <a:pt x="2459" y="2275"/>
                </a:lnTo>
                <a:lnTo>
                  <a:pt x="2463" y="2281"/>
                </a:lnTo>
                <a:lnTo>
                  <a:pt x="2467" y="2285"/>
                </a:lnTo>
                <a:lnTo>
                  <a:pt x="2471" y="2291"/>
                </a:lnTo>
                <a:lnTo>
                  <a:pt x="2475" y="2295"/>
                </a:lnTo>
                <a:lnTo>
                  <a:pt x="2479" y="2301"/>
                </a:lnTo>
                <a:lnTo>
                  <a:pt x="2483" y="2305"/>
                </a:lnTo>
                <a:lnTo>
                  <a:pt x="2487" y="2309"/>
                </a:lnTo>
                <a:lnTo>
                  <a:pt x="2492" y="2315"/>
                </a:lnTo>
                <a:lnTo>
                  <a:pt x="2496" y="2319"/>
                </a:lnTo>
                <a:lnTo>
                  <a:pt x="2500" y="2323"/>
                </a:lnTo>
                <a:lnTo>
                  <a:pt x="2504" y="2327"/>
                </a:lnTo>
                <a:lnTo>
                  <a:pt x="2508" y="2330"/>
                </a:lnTo>
                <a:lnTo>
                  <a:pt x="2512" y="2334"/>
                </a:lnTo>
                <a:lnTo>
                  <a:pt x="2516" y="2338"/>
                </a:lnTo>
                <a:lnTo>
                  <a:pt x="2521" y="2342"/>
                </a:lnTo>
                <a:lnTo>
                  <a:pt x="2525" y="2346"/>
                </a:lnTo>
                <a:lnTo>
                  <a:pt x="2531" y="2350"/>
                </a:lnTo>
                <a:lnTo>
                  <a:pt x="2535" y="2354"/>
                </a:lnTo>
                <a:lnTo>
                  <a:pt x="2539" y="2358"/>
                </a:lnTo>
                <a:lnTo>
                  <a:pt x="2543" y="2360"/>
                </a:lnTo>
                <a:lnTo>
                  <a:pt x="2547" y="2364"/>
                </a:lnTo>
                <a:lnTo>
                  <a:pt x="2552" y="2368"/>
                </a:lnTo>
                <a:lnTo>
                  <a:pt x="2556" y="2370"/>
                </a:lnTo>
                <a:lnTo>
                  <a:pt x="2560" y="2374"/>
                </a:lnTo>
                <a:lnTo>
                  <a:pt x="2564" y="2376"/>
                </a:lnTo>
                <a:lnTo>
                  <a:pt x="2568" y="2380"/>
                </a:lnTo>
                <a:lnTo>
                  <a:pt x="2572" y="2382"/>
                </a:lnTo>
                <a:lnTo>
                  <a:pt x="2576" y="2386"/>
                </a:lnTo>
                <a:lnTo>
                  <a:pt x="2580" y="2388"/>
                </a:lnTo>
                <a:lnTo>
                  <a:pt x="2585" y="2392"/>
                </a:lnTo>
                <a:lnTo>
                  <a:pt x="2589" y="2394"/>
                </a:lnTo>
                <a:lnTo>
                  <a:pt x="2593" y="2396"/>
                </a:lnTo>
                <a:lnTo>
                  <a:pt x="2599" y="2400"/>
                </a:lnTo>
                <a:lnTo>
                  <a:pt x="2603" y="2402"/>
                </a:lnTo>
                <a:lnTo>
                  <a:pt x="2607" y="2404"/>
                </a:lnTo>
                <a:lnTo>
                  <a:pt x="2611" y="2408"/>
                </a:lnTo>
                <a:lnTo>
                  <a:pt x="2616" y="2410"/>
                </a:lnTo>
                <a:lnTo>
                  <a:pt x="2620" y="2412"/>
                </a:lnTo>
                <a:lnTo>
                  <a:pt x="2624" y="2414"/>
                </a:lnTo>
                <a:lnTo>
                  <a:pt x="2628" y="2415"/>
                </a:lnTo>
                <a:lnTo>
                  <a:pt x="2632" y="2417"/>
                </a:lnTo>
                <a:lnTo>
                  <a:pt x="2636" y="2421"/>
                </a:lnTo>
                <a:lnTo>
                  <a:pt x="2640" y="2423"/>
                </a:lnTo>
                <a:lnTo>
                  <a:pt x="2645" y="2425"/>
                </a:lnTo>
                <a:lnTo>
                  <a:pt x="2649" y="2427"/>
                </a:lnTo>
                <a:lnTo>
                  <a:pt x="2653" y="2429"/>
                </a:lnTo>
                <a:lnTo>
                  <a:pt x="2657" y="2431"/>
                </a:lnTo>
                <a:lnTo>
                  <a:pt x="2661" y="2433"/>
                </a:lnTo>
                <a:lnTo>
                  <a:pt x="2665" y="2435"/>
                </a:lnTo>
                <a:lnTo>
                  <a:pt x="2671" y="2437"/>
                </a:lnTo>
                <a:lnTo>
                  <a:pt x="2676" y="2439"/>
                </a:lnTo>
                <a:lnTo>
                  <a:pt x="2680" y="2441"/>
                </a:lnTo>
                <a:lnTo>
                  <a:pt x="2684" y="2443"/>
                </a:lnTo>
                <a:lnTo>
                  <a:pt x="2688" y="2443"/>
                </a:lnTo>
                <a:lnTo>
                  <a:pt x="2692" y="2445"/>
                </a:lnTo>
                <a:lnTo>
                  <a:pt x="2696" y="2447"/>
                </a:lnTo>
                <a:lnTo>
                  <a:pt x="2700" y="2449"/>
                </a:lnTo>
                <a:lnTo>
                  <a:pt x="2704" y="2451"/>
                </a:lnTo>
                <a:lnTo>
                  <a:pt x="2709" y="2453"/>
                </a:lnTo>
                <a:lnTo>
                  <a:pt x="2713" y="2453"/>
                </a:lnTo>
                <a:lnTo>
                  <a:pt x="2717" y="2455"/>
                </a:lnTo>
                <a:lnTo>
                  <a:pt x="2721" y="2457"/>
                </a:lnTo>
                <a:lnTo>
                  <a:pt x="2725" y="2459"/>
                </a:lnTo>
                <a:lnTo>
                  <a:pt x="2729" y="2461"/>
                </a:lnTo>
                <a:lnTo>
                  <a:pt x="2733" y="2461"/>
                </a:lnTo>
                <a:lnTo>
                  <a:pt x="2737" y="2463"/>
                </a:lnTo>
                <a:lnTo>
                  <a:pt x="2744" y="2465"/>
                </a:lnTo>
                <a:lnTo>
                  <a:pt x="2748" y="2465"/>
                </a:lnTo>
                <a:lnTo>
                  <a:pt x="2752" y="2467"/>
                </a:lnTo>
                <a:lnTo>
                  <a:pt x="2756" y="2469"/>
                </a:lnTo>
                <a:lnTo>
                  <a:pt x="2760" y="2471"/>
                </a:lnTo>
                <a:lnTo>
                  <a:pt x="2764" y="2471"/>
                </a:lnTo>
                <a:lnTo>
                  <a:pt x="2768" y="2473"/>
                </a:lnTo>
                <a:lnTo>
                  <a:pt x="2773" y="2473"/>
                </a:lnTo>
                <a:lnTo>
                  <a:pt x="2777" y="2475"/>
                </a:lnTo>
                <a:lnTo>
                  <a:pt x="2781" y="2477"/>
                </a:lnTo>
                <a:lnTo>
                  <a:pt x="2785" y="2477"/>
                </a:lnTo>
                <a:lnTo>
                  <a:pt x="2789" y="2479"/>
                </a:lnTo>
                <a:lnTo>
                  <a:pt x="2793" y="2481"/>
                </a:lnTo>
                <a:lnTo>
                  <a:pt x="2797" y="2481"/>
                </a:lnTo>
                <a:lnTo>
                  <a:pt x="2802" y="2483"/>
                </a:lnTo>
                <a:lnTo>
                  <a:pt x="2806" y="2483"/>
                </a:lnTo>
                <a:lnTo>
                  <a:pt x="2812" y="2485"/>
                </a:lnTo>
                <a:lnTo>
                  <a:pt x="2816" y="2485"/>
                </a:lnTo>
                <a:lnTo>
                  <a:pt x="2820" y="2487"/>
                </a:lnTo>
                <a:lnTo>
                  <a:pt x="2824" y="2487"/>
                </a:lnTo>
                <a:lnTo>
                  <a:pt x="2828" y="2489"/>
                </a:lnTo>
                <a:lnTo>
                  <a:pt x="2833" y="2491"/>
                </a:lnTo>
                <a:lnTo>
                  <a:pt x="2837" y="2491"/>
                </a:lnTo>
                <a:lnTo>
                  <a:pt x="2841" y="2493"/>
                </a:lnTo>
                <a:lnTo>
                  <a:pt x="2845" y="2493"/>
                </a:lnTo>
                <a:lnTo>
                  <a:pt x="2849" y="2495"/>
                </a:lnTo>
                <a:lnTo>
                  <a:pt x="2853" y="2495"/>
                </a:lnTo>
                <a:lnTo>
                  <a:pt x="2857" y="2495"/>
                </a:lnTo>
                <a:lnTo>
                  <a:pt x="2861" y="2497"/>
                </a:lnTo>
                <a:lnTo>
                  <a:pt x="2866" y="2497"/>
                </a:lnTo>
                <a:lnTo>
                  <a:pt x="2870" y="2499"/>
                </a:lnTo>
                <a:lnTo>
                  <a:pt x="2874" y="2499"/>
                </a:lnTo>
                <a:lnTo>
                  <a:pt x="2878" y="2500"/>
                </a:lnTo>
                <a:lnTo>
                  <a:pt x="2884" y="2500"/>
                </a:lnTo>
                <a:lnTo>
                  <a:pt x="2888" y="2502"/>
                </a:lnTo>
                <a:lnTo>
                  <a:pt x="2892" y="2502"/>
                </a:lnTo>
                <a:lnTo>
                  <a:pt x="2897" y="2504"/>
                </a:lnTo>
                <a:lnTo>
                  <a:pt x="2901" y="2504"/>
                </a:lnTo>
                <a:lnTo>
                  <a:pt x="2905" y="2504"/>
                </a:lnTo>
                <a:lnTo>
                  <a:pt x="2909" y="2506"/>
                </a:lnTo>
                <a:lnTo>
                  <a:pt x="2913" y="2506"/>
                </a:lnTo>
                <a:lnTo>
                  <a:pt x="2917" y="2508"/>
                </a:lnTo>
                <a:lnTo>
                  <a:pt x="2921" y="2508"/>
                </a:lnTo>
                <a:lnTo>
                  <a:pt x="2926" y="2508"/>
                </a:lnTo>
                <a:lnTo>
                  <a:pt x="2930" y="2510"/>
                </a:lnTo>
                <a:lnTo>
                  <a:pt x="2934" y="2510"/>
                </a:lnTo>
                <a:lnTo>
                  <a:pt x="2938" y="2510"/>
                </a:lnTo>
                <a:lnTo>
                  <a:pt x="2942" y="2512"/>
                </a:lnTo>
                <a:lnTo>
                  <a:pt x="2946" y="2512"/>
                </a:lnTo>
                <a:lnTo>
                  <a:pt x="2952" y="2514"/>
                </a:lnTo>
                <a:lnTo>
                  <a:pt x="2957" y="2514"/>
                </a:lnTo>
                <a:lnTo>
                  <a:pt x="2961" y="2514"/>
                </a:lnTo>
                <a:lnTo>
                  <a:pt x="2965" y="2516"/>
                </a:lnTo>
                <a:lnTo>
                  <a:pt x="2969" y="2516"/>
                </a:lnTo>
                <a:lnTo>
                  <a:pt x="2973" y="2516"/>
                </a:lnTo>
                <a:lnTo>
                  <a:pt x="2977" y="2518"/>
                </a:lnTo>
                <a:lnTo>
                  <a:pt x="2981" y="2518"/>
                </a:lnTo>
                <a:lnTo>
                  <a:pt x="2985" y="2518"/>
                </a:lnTo>
                <a:lnTo>
                  <a:pt x="2990" y="2520"/>
                </a:lnTo>
                <a:lnTo>
                  <a:pt x="2994" y="2520"/>
                </a:lnTo>
                <a:lnTo>
                  <a:pt x="2998" y="2520"/>
                </a:lnTo>
                <a:lnTo>
                  <a:pt x="3002" y="2522"/>
                </a:lnTo>
                <a:lnTo>
                  <a:pt x="3006" y="2522"/>
                </a:lnTo>
                <a:lnTo>
                  <a:pt x="3010" y="2522"/>
                </a:lnTo>
                <a:lnTo>
                  <a:pt x="3014" y="2522"/>
                </a:lnTo>
                <a:lnTo>
                  <a:pt x="3018" y="2524"/>
                </a:lnTo>
                <a:lnTo>
                  <a:pt x="3025" y="2524"/>
                </a:lnTo>
                <a:lnTo>
                  <a:pt x="3029" y="2524"/>
                </a:lnTo>
                <a:lnTo>
                  <a:pt x="3033" y="2526"/>
                </a:lnTo>
                <a:lnTo>
                  <a:pt x="3037" y="2526"/>
                </a:lnTo>
                <a:lnTo>
                  <a:pt x="3041" y="2526"/>
                </a:lnTo>
                <a:lnTo>
                  <a:pt x="3045" y="2526"/>
                </a:lnTo>
                <a:lnTo>
                  <a:pt x="3049" y="2528"/>
                </a:lnTo>
                <a:lnTo>
                  <a:pt x="3054" y="2528"/>
                </a:lnTo>
                <a:lnTo>
                  <a:pt x="3058" y="2528"/>
                </a:lnTo>
                <a:lnTo>
                  <a:pt x="3062" y="2528"/>
                </a:lnTo>
                <a:lnTo>
                  <a:pt x="3066" y="2530"/>
                </a:lnTo>
                <a:lnTo>
                  <a:pt x="3070" y="2530"/>
                </a:lnTo>
                <a:lnTo>
                  <a:pt x="3074" y="2530"/>
                </a:lnTo>
                <a:lnTo>
                  <a:pt x="3078" y="2532"/>
                </a:lnTo>
                <a:lnTo>
                  <a:pt x="3083" y="2532"/>
                </a:lnTo>
                <a:lnTo>
                  <a:pt x="3087" y="2532"/>
                </a:lnTo>
                <a:lnTo>
                  <a:pt x="3091" y="2532"/>
                </a:lnTo>
                <a:lnTo>
                  <a:pt x="3097" y="2532"/>
                </a:lnTo>
                <a:lnTo>
                  <a:pt x="3101" y="2534"/>
                </a:lnTo>
                <a:lnTo>
                  <a:pt x="3105" y="2534"/>
                </a:lnTo>
                <a:lnTo>
                  <a:pt x="3109" y="2534"/>
                </a:lnTo>
                <a:lnTo>
                  <a:pt x="3114" y="2534"/>
                </a:lnTo>
                <a:lnTo>
                  <a:pt x="3118" y="2536"/>
                </a:lnTo>
                <a:lnTo>
                  <a:pt x="3122" y="2536"/>
                </a:lnTo>
                <a:lnTo>
                  <a:pt x="3126" y="2536"/>
                </a:lnTo>
                <a:lnTo>
                  <a:pt x="3130" y="2536"/>
                </a:lnTo>
                <a:lnTo>
                  <a:pt x="3134" y="2538"/>
                </a:lnTo>
                <a:lnTo>
                  <a:pt x="3138" y="2538"/>
                </a:lnTo>
                <a:lnTo>
                  <a:pt x="3142" y="2538"/>
                </a:lnTo>
                <a:lnTo>
                  <a:pt x="3147" y="2538"/>
                </a:lnTo>
                <a:lnTo>
                  <a:pt x="3151" y="2538"/>
                </a:lnTo>
                <a:lnTo>
                  <a:pt x="3155" y="2540"/>
                </a:lnTo>
                <a:lnTo>
                  <a:pt x="3159" y="2540"/>
                </a:lnTo>
                <a:lnTo>
                  <a:pt x="3165" y="2540"/>
                </a:lnTo>
                <a:lnTo>
                  <a:pt x="3169" y="2540"/>
                </a:lnTo>
                <a:lnTo>
                  <a:pt x="3173" y="2540"/>
                </a:lnTo>
                <a:lnTo>
                  <a:pt x="3178" y="2542"/>
                </a:lnTo>
                <a:lnTo>
                  <a:pt x="3182" y="2542"/>
                </a:lnTo>
                <a:lnTo>
                  <a:pt x="3186" y="2542"/>
                </a:lnTo>
                <a:lnTo>
                  <a:pt x="3190" y="2542"/>
                </a:lnTo>
                <a:lnTo>
                  <a:pt x="3194" y="2542"/>
                </a:lnTo>
                <a:lnTo>
                  <a:pt x="3198" y="2544"/>
                </a:lnTo>
                <a:lnTo>
                  <a:pt x="3202" y="2544"/>
                </a:lnTo>
                <a:lnTo>
                  <a:pt x="3207" y="2544"/>
                </a:lnTo>
                <a:lnTo>
                  <a:pt x="3211" y="2544"/>
                </a:lnTo>
                <a:lnTo>
                  <a:pt x="3215" y="2544"/>
                </a:lnTo>
                <a:lnTo>
                  <a:pt x="3219" y="2544"/>
                </a:lnTo>
                <a:lnTo>
                  <a:pt x="3223" y="2546"/>
                </a:lnTo>
                <a:lnTo>
                  <a:pt x="3227" y="2546"/>
                </a:lnTo>
                <a:lnTo>
                  <a:pt x="3231" y="2546"/>
                </a:lnTo>
                <a:lnTo>
                  <a:pt x="3238" y="2546"/>
                </a:lnTo>
                <a:lnTo>
                  <a:pt x="3242" y="2546"/>
                </a:lnTo>
                <a:lnTo>
                  <a:pt x="3246" y="2548"/>
                </a:lnTo>
                <a:lnTo>
                  <a:pt x="3250" y="2548"/>
                </a:lnTo>
                <a:lnTo>
                  <a:pt x="3254" y="2548"/>
                </a:lnTo>
                <a:lnTo>
                  <a:pt x="3258" y="2548"/>
                </a:lnTo>
                <a:lnTo>
                  <a:pt x="3262" y="2548"/>
                </a:lnTo>
                <a:lnTo>
                  <a:pt x="3266" y="2548"/>
                </a:lnTo>
                <a:lnTo>
                  <a:pt x="3271" y="2548"/>
                </a:lnTo>
                <a:lnTo>
                  <a:pt x="3275" y="2550"/>
                </a:lnTo>
                <a:lnTo>
                  <a:pt x="3279" y="2550"/>
                </a:lnTo>
                <a:lnTo>
                  <a:pt x="3283" y="2550"/>
                </a:lnTo>
                <a:lnTo>
                  <a:pt x="3287" y="2550"/>
                </a:lnTo>
                <a:lnTo>
                  <a:pt x="3291" y="2550"/>
                </a:lnTo>
                <a:lnTo>
                  <a:pt x="3295" y="2550"/>
                </a:lnTo>
                <a:lnTo>
                  <a:pt x="3299" y="2552"/>
                </a:lnTo>
                <a:lnTo>
                  <a:pt x="3306" y="2552"/>
                </a:lnTo>
                <a:lnTo>
                  <a:pt x="3310" y="2552"/>
                </a:lnTo>
                <a:lnTo>
                  <a:pt x="3314" y="2552"/>
                </a:lnTo>
                <a:lnTo>
                  <a:pt x="3318" y="2552"/>
                </a:lnTo>
                <a:lnTo>
                  <a:pt x="3322" y="2552"/>
                </a:lnTo>
                <a:lnTo>
                  <a:pt x="3326" y="2552"/>
                </a:lnTo>
                <a:lnTo>
                  <a:pt x="3330" y="2554"/>
                </a:lnTo>
                <a:lnTo>
                  <a:pt x="3335" y="2554"/>
                </a:lnTo>
                <a:lnTo>
                  <a:pt x="3339" y="2554"/>
                </a:lnTo>
                <a:lnTo>
                  <a:pt x="3343" y="2554"/>
                </a:lnTo>
                <a:lnTo>
                  <a:pt x="3347" y="2554"/>
                </a:lnTo>
                <a:lnTo>
                  <a:pt x="3351" y="2554"/>
                </a:lnTo>
                <a:lnTo>
                  <a:pt x="3355" y="2554"/>
                </a:lnTo>
                <a:lnTo>
                  <a:pt x="3359" y="2556"/>
                </a:lnTo>
                <a:lnTo>
                  <a:pt x="3364" y="2556"/>
                </a:lnTo>
                <a:lnTo>
                  <a:pt x="3368" y="2556"/>
                </a:lnTo>
                <a:lnTo>
                  <a:pt x="3372" y="2556"/>
                </a:lnTo>
                <a:lnTo>
                  <a:pt x="3378" y="2556"/>
                </a:lnTo>
                <a:lnTo>
                  <a:pt x="3382" y="2556"/>
                </a:lnTo>
                <a:lnTo>
                  <a:pt x="3386" y="2556"/>
                </a:lnTo>
                <a:lnTo>
                  <a:pt x="3390" y="2556"/>
                </a:lnTo>
                <a:lnTo>
                  <a:pt x="3395" y="2558"/>
                </a:lnTo>
                <a:lnTo>
                  <a:pt x="3399" y="2558"/>
                </a:lnTo>
                <a:lnTo>
                  <a:pt x="3403" y="2558"/>
                </a:lnTo>
                <a:lnTo>
                  <a:pt x="3407" y="2558"/>
                </a:lnTo>
                <a:lnTo>
                  <a:pt x="3411" y="2558"/>
                </a:lnTo>
                <a:lnTo>
                  <a:pt x="3415" y="2558"/>
                </a:lnTo>
                <a:lnTo>
                  <a:pt x="3419" y="2558"/>
                </a:lnTo>
                <a:lnTo>
                  <a:pt x="3423" y="2558"/>
                </a:lnTo>
                <a:lnTo>
                  <a:pt x="3428" y="2558"/>
                </a:lnTo>
                <a:lnTo>
                  <a:pt x="3432" y="2560"/>
                </a:lnTo>
                <a:lnTo>
                  <a:pt x="3436" y="2560"/>
                </a:lnTo>
                <a:lnTo>
                  <a:pt x="3440" y="2560"/>
                </a:lnTo>
                <a:lnTo>
                  <a:pt x="3444" y="2560"/>
                </a:lnTo>
                <a:lnTo>
                  <a:pt x="3450" y="2560"/>
                </a:lnTo>
                <a:lnTo>
                  <a:pt x="3454" y="2560"/>
                </a:lnTo>
                <a:lnTo>
                  <a:pt x="3459" y="2560"/>
                </a:lnTo>
                <a:lnTo>
                  <a:pt x="3463" y="2560"/>
                </a:lnTo>
                <a:lnTo>
                  <a:pt x="3467" y="2560"/>
                </a:lnTo>
                <a:lnTo>
                  <a:pt x="3471" y="2562"/>
                </a:lnTo>
                <a:lnTo>
                  <a:pt x="3475" y="2562"/>
                </a:lnTo>
                <a:lnTo>
                  <a:pt x="3479" y="2562"/>
                </a:lnTo>
                <a:lnTo>
                  <a:pt x="3483" y="2562"/>
                </a:lnTo>
                <a:lnTo>
                  <a:pt x="3488" y="2562"/>
                </a:lnTo>
                <a:lnTo>
                  <a:pt x="3492" y="2562"/>
                </a:lnTo>
                <a:lnTo>
                  <a:pt x="3496" y="2562"/>
                </a:lnTo>
                <a:lnTo>
                  <a:pt x="3500" y="2562"/>
                </a:lnTo>
                <a:lnTo>
                  <a:pt x="3504" y="2562"/>
                </a:lnTo>
                <a:lnTo>
                  <a:pt x="3508" y="2562"/>
                </a:lnTo>
                <a:lnTo>
                  <a:pt x="3512" y="2564"/>
                </a:lnTo>
                <a:lnTo>
                  <a:pt x="3519" y="2564"/>
                </a:lnTo>
                <a:lnTo>
                  <a:pt x="3523" y="2564"/>
                </a:lnTo>
                <a:lnTo>
                  <a:pt x="3527" y="2564"/>
                </a:lnTo>
                <a:lnTo>
                  <a:pt x="3531" y="2564"/>
                </a:lnTo>
                <a:lnTo>
                  <a:pt x="3535" y="2564"/>
                </a:lnTo>
                <a:lnTo>
                  <a:pt x="3539" y="2564"/>
                </a:lnTo>
                <a:lnTo>
                  <a:pt x="3543" y="2564"/>
                </a:lnTo>
                <a:lnTo>
                  <a:pt x="3547" y="2564"/>
                </a:lnTo>
                <a:lnTo>
                  <a:pt x="3552" y="2564"/>
                </a:lnTo>
                <a:lnTo>
                  <a:pt x="3556" y="2564"/>
                </a:lnTo>
                <a:lnTo>
                  <a:pt x="3560" y="2566"/>
                </a:lnTo>
                <a:lnTo>
                  <a:pt x="3564" y="2566"/>
                </a:lnTo>
                <a:lnTo>
                  <a:pt x="3568" y="2566"/>
                </a:lnTo>
                <a:lnTo>
                  <a:pt x="3572" y="2566"/>
                </a:lnTo>
                <a:lnTo>
                  <a:pt x="3576" y="2566"/>
                </a:lnTo>
                <a:lnTo>
                  <a:pt x="3580" y="2566"/>
                </a:lnTo>
                <a:lnTo>
                  <a:pt x="3585" y="2566"/>
                </a:lnTo>
                <a:lnTo>
                  <a:pt x="3591" y="2566"/>
                </a:lnTo>
                <a:lnTo>
                  <a:pt x="3595" y="2566"/>
                </a:lnTo>
                <a:lnTo>
                  <a:pt x="3599" y="2566"/>
                </a:lnTo>
                <a:lnTo>
                  <a:pt x="3603" y="2566"/>
                </a:lnTo>
                <a:lnTo>
                  <a:pt x="3607" y="2568"/>
                </a:lnTo>
                <a:lnTo>
                  <a:pt x="3611" y="2568"/>
                </a:lnTo>
                <a:lnTo>
                  <a:pt x="3616" y="2568"/>
                </a:lnTo>
                <a:lnTo>
                  <a:pt x="3620" y="2568"/>
                </a:lnTo>
                <a:lnTo>
                  <a:pt x="3624" y="2568"/>
                </a:lnTo>
                <a:lnTo>
                  <a:pt x="3628" y="2568"/>
                </a:lnTo>
                <a:lnTo>
                  <a:pt x="3632" y="2568"/>
                </a:lnTo>
                <a:lnTo>
                  <a:pt x="3636" y="2568"/>
                </a:lnTo>
                <a:lnTo>
                  <a:pt x="3640" y="2568"/>
                </a:lnTo>
                <a:lnTo>
                  <a:pt x="3645" y="2568"/>
                </a:lnTo>
                <a:lnTo>
                  <a:pt x="3649" y="2568"/>
                </a:lnTo>
                <a:lnTo>
                  <a:pt x="3653" y="2568"/>
                </a:lnTo>
                <a:lnTo>
                  <a:pt x="3659" y="2568"/>
                </a:lnTo>
                <a:lnTo>
                  <a:pt x="3663" y="2570"/>
                </a:lnTo>
                <a:lnTo>
                  <a:pt x="3667" y="2570"/>
                </a:lnTo>
                <a:lnTo>
                  <a:pt x="3671" y="2570"/>
                </a:lnTo>
                <a:lnTo>
                  <a:pt x="3676" y="2570"/>
                </a:lnTo>
                <a:lnTo>
                  <a:pt x="3680" y="2570"/>
                </a:lnTo>
                <a:lnTo>
                  <a:pt x="3684" y="2570"/>
                </a:lnTo>
                <a:lnTo>
                  <a:pt x="3688" y="2570"/>
                </a:lnTo>
                <a:lnTo>
                  <a:pt x="3692" y="2570"/>
                </a:lnTo>
                <a:lnTo>
                  <a:pt x="3696" y="2570"/>
                </a:lnTo>
                <a:lnTo>
                  <a:pt x="3700" y="2570"/>
                </a:lnTo>
                <a:lnTo>
                  <a:pt x="3704" y="2570"/>
                </a:lnTo>
                <a:lnTo>
                  <a:pt x="3709" y="2570"/>
                </a:lnTo>
                <a:lnTo>
                  <a:pt x="3713" y="2570"/>
                </a:lnTo>
                <a:lnTo>
                  <a:pt x="3717" y="2570"/>
                </a:lnTo>
                <a:lnTo>
                  <a:pt x="3721" y="2572"/>
                </a:lnTo>
                <a:lnTo>
                  <a:pt x="3725" y="2572"/>
                </a:lnTo>
                <a:lnTo>
                  <a:pt x="3731" y="2572"/>
                </a:lnTo>
                <a:lnTo>
                  <a:pt x="3735" y="2572"/>
                </a:lnTo>
                <a:lnTo>
                  <a:pt x="3740" y="2572"/>
                </a:lnTo>
                <a:lnTo>
                  <a:pt x="3744" y="2572"/>
                </a:lnTo>
                <a:lnTo>
                  <a:pt x="3748" y="2572"/>
                </a:lnTo>
                <a:lnTo>
                  <a:pt x="3752" y="2572"/>
                </a:lnTo>
                <a:lnTo>
                  <a:pt x="3756" y="2572"/>
                </a:lnTo>
                <a:lnTo>
                  <a:pt x="3760" y="2572"/>
                </a:lnTo>
                <a:lnTo>
                  <a:pt x="3764" y="2572"/>
                </a:lnTo>
                <a:lnTo>
                  <a:pt x="3769" y="2572"/>
                </a:lnTo>
                <a:lnTo>
                  <a:pt x="3773" y="2572"/>
                </a:lnTo>
                <a:lnTo>
                  <a:pt x="3777" y="2572"/>
                </a:lnTo>
                <a:lnTo>
                  <a:pt x="3781" y="2572"/>
                </a:lnTo>
                <a:lnTo>
                  <a:pt x="3785" y="2572"/>
                </a:lnTo>
                <a:lnTo>
                  <a:pt x="3789" y="2574"/>
                </a:lnTo>
                <a:lnTo>
                  <a:pt x="3793" y="2574"/>
                </a:lnTo>
                <a:lnTo>
                  <a:pt x="3800" y="2574"/>
                </a:lnTo>
                <a:lnTo>
                  <a:pt x="3804" y="2574"/>
                </a:lnTo>
                <a:lnTo>
                  <a:pt x="3808" y="2574"/>
                </a:lnTo>
                <a:lnTo>
                  <a:pt x="3812" y="2574"/>
                </a:lnTo>
                <a:lnTo>
                  <a:pt x="3816" y="2574"/>
                </a:lnTo>
                <a:lnTo>
                  <a:pt x="3820" y="2574"/>
                </a:lnTo>
                <a:lnTo>
                  <a:pt x="3824" y="2574"/>
                </a:lnTo>
                <a:lnTo>
                  <a:pt x="3828" y="2574"/>
                </a:lnTo>
                <a:lnTo>
                  <a:pt x="3833" y="2574"/>
                </a:lnTo>
                <a:lnTo>
                  <a:pt x="3837" y="2574"/>
                </a:lnTo>
                <a:lnTo>
                  <a:pt x="3841" y="2574"/>
                </a:lnTo>
                <a:lnTo>
                  <a:pt x="3845" y="2574"/>
                </a:lnTo>
                <a:lnTo>
                  <a:pt x="3849" y="2574"/>
                </a:lnTo>
                <a:lnTo>
                  <a:pt x="3853" y="2574"/>
                </a:lnTo>
                <a:lnTo>
                  <a:pt x="3857" y="2574"/>
                </a:lnTo>
                <a:lnTo>
                  <a:pt x="3861" y="2576"/>
                </a:lnTo>
                <a:lnTo>
                  <a:pt x="3866" y="2576"/>
                </a:lnTo>
                <a:lnTo>
                  <a:pt x="3872" y="2576"/>
                </a:lnTo>
                <a:lnTo>
                  <a:pt x="3876" y="2576"/>
                </a:lnTo>
                <a:lnTo>
                  <a:pt x="3880" y="2576"/>
                </a:lnTo>
                <a:lnTo>
                  <a:pt x="3884" y="2576"/>
                </a:lnTo>
                <a:lnTo>
                  <a:pt x="3888" y="2576"/>
                </a:lnTo>
                <a:lnTo>
                  <a:pt x="3892" y="2576"/>
                </a:lnTo>
                <a:lnTo>
                  <a:pt x="3897" y="2576"/>
                </a:lnTo>
                <a:lnTo>
                  <a:pt x="3901" y="2576"/>
                </a:lnTo>
                <a:lnTo>
                  <a:pt x="3905" y="2576"/>
                </a:lnTo>
                <a:lnTo>
                  <a:pt x="3909" y="2576"/>
                </a:lnTo>
                <a:lnTo>
                  <a:pt x="3913" y="2576"/>
                </a:lnTo>
                <a:lnTo>
                  <a:pt x="3917" y="2576"/>
                </a:lnTo>
                <a:lnTo>
                  <a:pt x="3921" y="2576"/>
                </a:lnTo>
                <a:lnTo>
                  <a:pt x="3926" y="2576"/>
                </a:lnTo>
                <a:lnTo>
                  <a:pt x="3930" y="2576"/>
                </a:lnTo>
                <a:lnTo>
                  <a:pt x="3934" y="2576"/>
                </a:lnTo>
                <a:lnTo>
                  <a:pt x="3938" y="2576"/>
                </a:lnTo>
                <a:lnTo>
                  <a:pt x="3944" y="2576"/>
                </a:lnTo>
                <a:lnTo>
                  <a:pt x="3948" y="2578"/>
                </a:lnTo>
                <a:lnTo>
                  <a:pt x="3952" y="2578"/>
                </a:lnTo>
                <a:lnTo>
                  <a:pt x="3957" y="2578"/>
                </a:lnTo>
                <a:lnTo>
                  <a:pt x="3961" y="2578"/>
                </a:lnTo>
                <a:lnTo>
                  <a:pt x="3965" y="2578"/>
                </a:lnTo>
                <a:lnTo>
                  <a:pt x="3969" y="2578"/>
                </a:lnTo>
                <a:lnTo>
                  <a:pt x="3973" y="2578"/>
                </a:lnTo>
                <a:lnTo>
                  <a:pt x="3977" y="2578"/>
                </a:lnTo>
                <a:lnTo>
                  <a:pt x="3981" y="2578"/>
                </a:lnTo>
                <a:lnTo>
                  <a:pt x="3985" y="2578"/>
                </a:lnTo>
                <a:lnTo>
                  <a:pt x="3990" y="2578"/>
                </a:lnTo>
                <a:lnTo>
                  <a:pt x="3994" y="2578"/>
                </a:lnTo>
                <a:lnTo>
                  <a:pt x="3998" y="2578"/>
                </a:lnTo>
                <a:lnTo>
                  <a:pt x="4002" y="2578"/>
                </a:lnTo>
                <a:lnTo>
                  <a:pt x="4006" y="2578"/>
                </a:lnTo>
                <a:lnTo>
                  <a:pt x="4012" y="2578"/>
                </a:lnTo>
                <a:lnTo>
                  <a:pt x="4016" y="2578"/>
                </a:lnTo>
                <a:lnTo>
                  <a:pt x="4021" y="2578"/>
                </a:lnTo>
                <a:lnTo>
                  <a:pt x="4025" y="2578"/>
                </a:lnTo>
                <a:lnTo>
                  <a:pt x="4029" y="2578"/>
                </a:lnTo>
                <a:lnTo>
                  <a:pt x="4033" y="2578"/>
                </a:lnTo>
                <a:lnTo>
                  <a:pt x="4037" y="2578"/>
                </a:lnTo>
                <a:lnTo>
                  <a:pt x="4041" y="2578"/>
                </a:lnTo>
                <a:lnTo>
                  <a:pt x="4045" y="2580"/>
                </a:lnTo>
                <a:lnTo>
                  <a:pt x="4050" y="2580"/>
                </a:lnTo>
                <a:lnTo>
                  <a:pt x="4054" y="2580"/>
                </a:lnTo>
                <a:lnTo>
                  <a:pt x="4058" y="2580"/>
                </a:lnTo>
                <a:lnTo>
                  <a:pt x="4062" y="2580"/>
                </a:lnTo>
                <a:lnTo>
                  <a:pt x="4066" y="2580"/>
                </a:lnTo>
                <a:lnTo>
                  <a:pt x="4070" y="2580"/>
                </a:lnTo>
                <a:lnTo>
                  <a:pt x="4074" y="2580"/>
                </a:lnTo>
                <a:lnTo>
                  <a:pt x="4078" y="2580"/>
                </a:lnTo>
                <a:lnTo>
                  <a:pt x="4085" y="2580"/>
                </a:lnTo>
                <a:lnTo>
                  <a:pt x="4089" y="2580"/>
                </a:lnTo>
                <a:lnTo>
                  <a:pt x="4093" y="2580"/>
                </a:lnTo>
                <a:lnTo>
                  <a:pt x="4097" y="2580"/>
                </a:lnTo>
                <a:lnTo>
                  <a:pt x="4101" y="2580"/>
                </a:lnTo>
                <a:lnTo>
                  <a:pt x="4105" y="2580"/>
                </a:lnTo>
                <a:lnTo>
                  <a:pt x="4109" y="2580"/>
                </a:lnTo>
                <a:lnTo>
                  <a:pt x="4114" y="2580"/>
                </a:lnTo>
                <a:lnTo>
                  <a:pt x="4118" y="2580"/>
                </a:lnTo>
                <a:lnTo>
                  <a:pt x="4122" y="2580"/>
                </a:lnTo>
                <a:lnTo>
                  <a:pt x="4126" y="2580"/>
                </a:lnTo>
                <a:lnTo>
                  <a:pt x="4130" y="2580"/>
                </a:lnTo>
                <a:lnTo>
                  <a:pt x="4134" y="2580"/>
                </a:lnTo>
                <a:lnTo>
                  <a:pt x="4138" y="2580"/>
                </a:lnTo>
                <a:lnTo>
                  <a:pt x="4142" y="2580"/>
                </a:lnTo>
                <a:lnTo>
                  <a:pt x="4147" y="2580"/>
                </a:lnTo>
                <a:lnTo>
                  <a:pt x="4153" y="2580"/>
                </a:lnTo>
                <a:lnTo>
                  <a:pt x="4157" y="2582"/>
                </a:lnTo>
                <a:lnTo>
                  <a:pt x="4161" y="2582"/>
                </a:lnTo>
                <a:lnTo>
                  <a:pt x="4165" y="2582"/>
                </a:lnTo>
                <a:lnTo>
                  <a:pt x="4169" y="2582"/>
                </a:lnTo>
                <a:lnTo>
                  <a:pt x="4173" y="2582"/>
                </a:lnTo>
                <a:lnTo>
                  <a:pt x="4178" y="2582"/>
                </a:lnTo>
                <a:lnTo>
                  <a:pt x="4182" y="2582"/>
                </a:lnTo>
                <a:lnTo>
                  <a:pt x="4186" y="2582"/>
                </a:lnTo>
                <a:lnTo>
                  <a:pt x="4190" y="2582"/>
                </a:lnTo>
                <a:lnTo>
                  <a:pt x="4194" y="2582"/>
                </a:lnTo>
                <a:lnTo>
                  <a:pt x="4198" y="2582"/>
                </a:lnTo>
                <a:lnTo>
                  <a:pt x="4202" y="2582"/>
                </a:lnTo>
                <a:lnTo>
                  <a:pt x="4207" y="2582"/>
                </a:lnTo>
                <a:lnTo>
                  <a:pt x="4211" y="2582"/>
                </a:lnTo>
                <a:lnTo>
                  <a:pt x="4215" y="2582"/>
                </a:lnTo>
                <a:lnTo>
                  <a:pt x="4219" y="2582"/>
                </a:lnTo>
                <a:lnTo>
                  <a:pt x="4225" y="2582"/>
                </a:lnTo>
                <a:lnTo>
                  <a:pt x="4229" y="2582"/>
                </a:lnTo>
                <a:lnTo>
                  <a:pt x="4233" y="2582"/>
                </a:lnTo>
                <a:lnTo>
                  <a:pt x="4238" y="2582"/>
                </a:lnTo>
                <a:lnTo>
                  <a:pt x="4242" y="2582"/>
                </a:lnTo>
                <a:lnTo>
                  <a:pt x="4246" y="2582"/>
                </a:lnTo>
                <a:lnTo>
                  <a:pt x="4250" y="2582"/>
                </a:lnTo>
                <a:lnTo>
                  <a:pt x="4254" y="2582"/>
                </a:lnTo>
                <a:lnTo>
                  <a:pt x="4258" y="2582"/>
                </a:lnTo>
                <a:lnTo>
                  <a:pt x="4262" y="2582"/>
                </a:lnTo>
                <a:lnTo>
                  <a:pt x="4266" y="2582"/>
                </a:lnTo>
                <a:lnTo>
                  <a:pt x="4271" y="2582"/>
                </a:lnTo>
                <a:lnTo>
                  <a:pt x="4275" y="2582"/>
                </a:lnTo>
                <a:lnTo>
                  <a:pt x="4279" y="2582"/>
                </a:lnTo>
                <a:lnTo>
                  <a:pt x="4283" y="2582"/>
                </a:lnTo>
                <a:lnTo>
                  <a:pt x="4287" y="2584"/>
                </a:lnTo>
                <a:lnTo>
                  <a:pt x="4291" y="2584"/>
                </a:lnTo>
                <a:lnTo>
                  <a:pt x="4297" y="2584"/>
                </a:lnTo>
                <a:lnTo>
                  <a:pt x="4302" y="2584"/>
                </a:lnTo>
                <a:lnTo>
                  <a:pt x="4306" y="2584"/>
                </a:lnTo>
                <a:lnTo>
                  <a:pt x="4310" y="2584"/>
                </a:lnTo>
                <a:lnTo>
                  <a:pt x="4314" y="2584"/>
                </a:lnTo>
                <a:lnTo>
                  <a:pt x="4318" y="2584"/>
                </a:lnTo>
                <a:lnTo>
                  <a:pt x="4322" y="2584"/>
                </a:lnTo>
                <a:lnTo>
                  <a:pt x="4326" y="2584"/>
                </a:lnTo>
                <a:lnTo>
                  <a:pt x="4331" y="2584"/>
                </a:lnTo>
                <a:lnTo>
                  <a:pt x="4335" y="2584"/>
                </a:lnTo>
                <a:lnTo>
                  <a:pt x="4339" y="2584"/>
                </a:lnTo>
                <a:lnTo>
                  <a:pt x="4343" y="2584"/>
                </a:lnTo>
                <a:lnTo>
                  <a:pt x="4347" y="2584"/>
                </a:lnTo>
                <a:lnTo>
                  <a:pt x="4351" y="2584"/>
                </a:lnTo>
                <a:lnTo>
                  <a:pt x="4355" y="2584"/>
                </a:lnTo>
                <a:lnTo>
                  <a:pt x="4359" y="2584"/>
                </a:lnTo>
                <a:lnTo>
                  <a:pt x="4366" y="2584"/>
                </a:lnTo>
                <a:lnTo>
                  <a:pt x="4370" y="2584"/>
                </a:lnTo>
                <a:lnTo>
                  <a:pt x="4374" y="2584"/>
                </a:lnTo>
                <a:lnTo>
                  <a:pt x="4378" y="2584"/>
                </a:lnTo>
                <a:lnTo>
                  <a:pt x="4382" y="2584"/>
                </a:lnTo>
                <a:lnTo>
                  <a:pt x="4386" y="2584"/>
                </a:lnTo>
                <a:lnTo>
                  <a:pt x="4390" y="2584"/>
                </a:lnTo>
                <a:lnTo>
                  <a:pt x="4395" y="2584"/>
                </a:lnTo>
                <a:lnTo>
                  <a:pt x="4399" y="2584"/>
                </a:lnTo>
                <a:lnTo>
                  <a:pt x="4403" y="2584"/>
                </a:lnTo>
                <a:lnTo>
                  <a:pt x="4407" y="2584"/>
                </a:lnTo>
                <a:lnTo>
                  <a:pt x="4411" y="2584"/>
                </a:lnTo>
                <a:lnTo>
                  <a:pt x="4415" y="2584"/>
                </a:lnTo>
                <a:lnTo>
                  <a:pt x="4419" y="2584"/>
                </a:lnTo>
                <a:lnTo>
                  <a:pt x="4423" y="2584"/>
                </a:lnTo>
                <a:lnTo>
                  <a:pt x="4428" y="2584"/>
                </a:lnTo>
                <a:lnTo>
                  <a:pt x="4432" y="2584"/>
                </a:lnTo>
                <a:lnTo>
                  <a:pt x="4438" y="2584"/>
                </a:lnTo>
                <a:lnTo>
                  <a:pt x="4442" y="2584"/>
                </a:lnTo>
                <a:lnTo>
                  <a:pt x="4446" y="2585"/>
                </a:lnTo>
                <a:lnTo>
                  <a:pt x="4450" y="2585"/>
                </a:lnTo>
                <a:lnTo>
                  <a:pt x="4454" y="2585"/>
                </a:lnTo>
                <a:lnTo>
                  <a:pt x="4459" y="2585"/>
                </a:lnTo>
                <a:lnTo>
                  <a:pt x="4463" y="2585"/>
                </a:lnTo>
                <a:lnTo>
                  <a:pt x="4467" y="2585"/>
                </a:lnTo>
                <a:lnTo>
                  <a:pt x="4471" y="2585"/>
                </a:lnTo>
                <a:lnTo>
                  <a:pt x="4475" y="2585"/>
                </a:lnTo>
                <a:lnTo>
                  <a:pt x="4479" y="2585"/>
                </a:lnTo>
                <a:lnTo>
                  <a:pt x="4483" y="2585"/>
                </a:lnTo>
                <a:lnTo>
                  <a:pt x="4488" y="2585"/>
                </a:lnTo>
                <a:lnTo>
                  <a:pt x="4492" y="2585"/>
                </a:lnTo>
                <a:lnTo>
                  <a:pt x="4496" y="2585"/>
                </a:lnTo>
                <a:lnTo>
                  <a:pt x="4500" y="2585"/>
                </a:lnTo>
                <a:lnTo>
                  <a:pt x="4506" y="2585"/>
                </a:lnTo>
                <a:lnTo>
                  <a:pt x="4510" y="2585"/>
                </a:lnTo>
                <a:lnTo>
                  <a:pt x="4514" y="2585"/>
                </a:lnTo>
                <a:lnTo>
                  <a:pt x="4519" y="2585"/>
                </a:lnTo>
                <a:lnTo>
                  <a:pt x="4523" y="2585"/>
                </a:lnTo>
                <a:lnTo>
                  <a:pt x="4527" y="2585"/>
                </a:lnTo>
                <a:lnTo>
                  <a:pt x="4531" y="2585"/>
                </a:lnTo>
                <a:lnTo>
                  <a:pt x="4535" y="2585"/>
                </a:lnTo>
                <a:lnTo>
                  <a:pt x="4539" y="2585"/>
                </a:lnTo>
                <a:lnTo>
                  <a:pt x="4543" y="2585"/>
                </a:lnTo>
                <a:lnTo>
                  <a:pt x="4547" y="2585"/>
                </a:lnTo>
                <a:lnTo>
                  <a:pt x="4552" y="2585"/>
                </a:lnTo>
                <a:lnTo>
                  <a:pt x="4556" y="2585"/>
                </a:lnTo>
                <a:lnTo>
                  <a:pt x="4560" y="2585"/>
                </a:lnTo>
                <a:lnTo>
                  <a:pt x="4564" y="2585"/>
                </a:lnTo>
                <a:lnTo>
                  <a:pt x="4568" y="2585"/>
                </a:lnTo>
                <a:lnTo>
                  <a:pt x="4572" y="2585"/>
                </a:lnTo>
                <a:lnTo>
                  <a:pt x="4578" y="2585"/>
                </a:lnTo>
                <a:lnTo>
                  <a:pt x="4583" y="2585"/>
                </a:lnTo>
                <a:lnTo>
                  <a:pt x="4587" y="2585"/>
                </a:lnTo>
                <a:lnTo>
                  <a:pt x="4591" y="2585"/>
                </a:lnTo>
                <a:lnTo>
                  <a:pt x="4595" y="2585"/>
                </a:lnTo>
                <a:lnTo>
                  <a:pt x="4599" y="2585"/>
                </a:lnTo>
                <a:lnTo>
                  <a:pt x="4603" y="2585"/>
                </a:lnTo>
                <a:lnTo>
                  <a:pt x="4607" y="2585"/>
                </a:lnTo>
                <a:lnTo>
                  <a:pt x="4612" y="2585"/>
                </a:lnTo>
                <a:lnTo>
                  <a:pt x="4616" y="2585"/>
                </a:lnTo>
                <a:lnTo>
                  <a:pt x="4620" y="2585"/>
                </a:lnTo>
                <a:lnTo>
                  <a:pt x="4624" y="2585"/>
                </a:lnTo>
              </a:path>
            </a:pathLst>
          </a:custGeom>
          <a:noFill/>
          <a:ln w="1905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Freeform 13"/>
          <p:cNvSpPr>
            <a:spLocks/>
          </p:cNvSpPr>
          <p:nvPr/>
        </p:nvSpPr>
        <p:spPr bwMode="auto">
          <a:xfrm>
            <a:off x="668501" y="1473741"/>
            <a:ext cx="2905155" cy="1834970"/>
          </a:xfrm>
          <a:custGeom>
            <a:avLst/>
            <a:gdLst>
              <a:gd name="T0" fmla="*/ 2206 w 2240"/>
              <a:gd name="T1" fmla="*/ 1104 h 1104"/>
              <a:gd name="T2" fmla="*/ 2170 w 2240"/>
              <a:gd name="T3" fmla="*/ 1104 h 1104"/>
              <a:gd name="T4" fmla="*/ 2134 w 2240"/>
              <a:gd name="T5" fmla="*/ 1104 h 1104"/>
              <a:gd name="T6" fmla="*/ 2098 w 2240"/>
              <a:gd name="T7" fmla="*/ 1104 h 1104"/>
              <a:gd name="T8" fmla="*/ 2063 w 2240"/>
              <a:gd name="T9" fmla="*/ 1104 h 1104"/>
              <a:gd name="T10" fmla="*/ 2027 w 2240"/>
              <a:gd name="T11" fmla="*/ 1104 h 1104"/>
              <a:gd name="T12" fmla="*/ 1991 w 2240"/>
              <a:gd name="T13" fmla="*/ 1104 h 1104"/>
              <a:gd name="T14" fmla="*/ 1955 w 2240"/>
              <a:gd name="T15" fmla="*/ 1104 h 1104"/>
              <a:gd name="T16" fmla="*/ 1919 w 2240"/>
              <a:gd name="T17" fmla="*/ 1104 h 1104"/>
              <a:gd name="T18" fmla="*/ 1883 w 2240"/>
              <a:gd name="T19" fmla="*/ 1104 h 1104"/>
              <a:gd name="T20" fmla="*/ 1848 w 2240"/>
              <a:gd name="T21" fmla="*/ 1104 h 1104"/>
              <a:gd name="T22" fmla="*/ 1812 w 2240"/>
              <a:gd name="T23" fmla="*/ 1104 h 1104"/>
              <a:gd name="T24" fmla="*/ 1776 w 2240"/>
              <a:gd name="T25" fmla="*/ 1104 h 1104"/>
              <a:gd name="T26" fmla="*/ 1740 w 2240"/>
              <a:gd name="T27" fmla="*/ 1104 h 1104"/>
              <a:gd name="T28" fmla="*/ 1704 w 2240"/>
              <a:gd name="T29" fmla="*/ 1103 h 1104"/>
              <a:gd name="T30" fmla="*/ 1668 w 2240"/>
              <a:gd name="T31" fmla="*/ 1103 h 1104"/>
              <a:gd name="T32" fmla="*/ 1632 w 2240"/>
              <a:gd name="T33" fmla="*/ 1103 h 1104"/>
              <a:gd name="T34" fmla="*/ 1597 w 2240"/>
              <a:gd name="T35" fmla="*/ 1103 h 1104"/>
              <a:gd name="T36" fmla="*/ 1561 w 2240"/>
              <a:gd name="T37" fmla="*/ 1103 h 1104"/>
              <a:gd name="T38" fmla="*/ 1525 w 2240"/>
              <a:gd name="T39" fmla="*/ 1103 h 1104"/>
              <a:gd name="T40" fmla="*/ 1489 w 2240"/>
              <a:gd name="T41" fmla="*/ 1102 h 1104"/>
              <a:gd name="T42" fmla="*/ 1453 w 2240"/>
              <a:gd name="T43" fmla="*/ 1102 h 1104"/>
              <a:gd name="T44" fmla="*/ 1417 w 2240"/>
              <a:gd name="T45" fmla="*/ 1102 h 1104"/>
              <a:gd name="T46" fmla="*/ 1382 w 2240"/>
              <a:gd name="T47" fmla="*/ 1101 h 1104"/>
              <a:gd name="T48" fmla="*/ 1346 w 2240"/>
              <a:gd name="T49" fmla="*/ 1100 h 1104"/>
              <a:gd name="T50" fmla="*/ 1310 w 2240"/>
              <a:gd name="T51" fmla="*/ 1099 h 1104"/>
              <a:gd name="T52" fmla="*/ 1274 w 2240"/>
              <a:gd name="T53" fmla="*/ 1098 h 1104"/>
              <a:gd name="T54" fmla="*/ 1238 w 2240"/>
              <a:gd name="T55" fmla="*/ 1097 h 1104"/>
              <a:gd name="T56" fmla="*/ 1202 w 2240"/>
              <a:gd name="T57" fmla="*/ 1095 h 1104"/>
              <a:gd name="T58" fmla="*/ 1167 w 2240"/>
              <a:gd name="T59" fmla="*/ 1091 h 1104"/>
              <a:gd name="T60" fmla="*/ 1131 w 2240"/>
              <a:gd name="T61" fmla="*/ 1087 h 1104"/>
              <a:gd name="T62" fmla="*/ 1095 w 2240"/>
              <a:gd name="T63" fmla="*/ 1078 h 1104"/>
              <a:gd name="T64" fmla="*/ 1059 w 2240"/>
              <a:gd name="T65" fmla="*/ 1063 h 1104"/>
              <a:gd name="T66" fmla="*/ 1023 w 2240"/>
              <a:gd name="T67" fmla="*/ 1030 h 1104"/>
              <a:gd name="T68" fmla="*/ 987 w 2240"/>
              <a:gd name="T69" fmla="*/ 937 h 1104"/>
              <a:gd name="T70" fmla="*/ 952 w 2240"/>
              <a:gd name="T71" fmla="*/ 562 h 1104"/>
              <a:gd name="T72" fmla="*/ 916 w 2240"/>
              <a:gd name="T73" fmla="*/ 106 h 1104"/>
              <a:gd name="T74" fmla="*/ 880 w 2240"/>
              <a:gd name="T75" fmla="*/ 813 h 1104"/>
              <a:gd name="T76" fmla="*/ 844 w 2240"/>
              <a:gd name="T77" fmla="*/ 995 h 1104"/>
              <a:gd name="T78" fmla="*/ 808 w 2240"/>
              <a:gd name="T79" fmla="*/ 1049 h 1104"/>
              <a:gd name="T80" fmla="*/ 772 w 2240"/>
              <a:gd name="T81" fmla="*/ 1072 h 1104"/>
              <a:gd name="T82" fmla="*/ 736 w 2240"/>
              <a:gd name="T83" fmla="*/ 1083 h 1104"/>
              <a:gd name="T84" fmla="*/ 701 w 2240"/>
              <a:gd name="T85" fmla="*/ 1089 h 1104"/>
              <a:gd name="T86" fmla="*/ 665 w 2240"/>
              <a:gd name="T87" fmla="*/ 1093 h 1104"/>
              <a:gd name="T88" fmla="*/ 629 w 2240"/>
              <a:gd name="T89" fmla="*/ 1096 h 1104"/>
              <a:gd name="T90" fmla="*/ 593 w 2240"/>
              <a:gd name="T91" fmla="*/ 1098 h 1104"/>
              <a:gd name="T92" fmla="*/ 557 w 2240"/>
              <a:gd name="T93" fmla="*/ 1099 h 1104"/>
              <a:gd name="T94" fmla="*/ 521 w 2240"/>
              <a:gd name="T95" fmla="*/ 1100 h 1104"/>
              <a:gd name="T96" fmla="*/ 486 w 2240"/>
              <a:gd name="T97" fmla="*/ 1101 h 1104"/>
              <a:gd name="T98" fmla="*/ 450 w 2240"/>
              <a:gd name="T99" fmla="*/ 1101 h 1104"/>
              <a:gd name="T100" fmla="*/ 414 w 2240"/>
              <a:gd name="T101" fmla="*/ 1102 h 1104"/>
              <a:gd name="T102" fmla="*/ 378 w 2240"/>
              <a:gd name="T103" fmla="*/ 1102 h 1104"/>
              <a:gd name="T104" fmla="*/ 342 w 2240"/>
              <a:gd name="T105" fmla="*/ 1102 h 1104"/>
              <a:gd name="T106" fmla="*/ 306 w 2240"/>
              <a:gd name="T107" fmla="*/ 1103 h 1104"/>
              <a:gd name="T108" fmla="*/ 271 w 2240"/>
              <a:gd name="T109" fmla="*/ 1103 h 1104"/>
              <a:gd name="T110" fmla="*/ 235 w 2240"/>
              <a:gd name="T111" fmla="*/ 1103 h 1104"/>
              <a:gd name="T112" fmla="*/ 199 w 2240"/>
              <a:gd name="T113" fmla="*/ 1103 h 1104"/>
              <a:gd name="T114" fmla="*/ 163 w 2240"/>
              <a:gd name="T115" fmla="*/ 1103 h 1104"/>
              <a:gd name="T116" fmla="*/ 127 w 2240"/>
              <a:gd name="T117" fmla="*/ 1103 h 1104"/>
              <a:gd name="T118" fmla="*/ 91 w 2240"/>
              <a:gd name="T119" fmla="*/ 1104 h 1104"/>
              <a:gd name="T120" fmla="*/ 56 w 2240"/>
              <a:gd name="T121" fmla="*/ 1104 h 1104"/>
              <a:gd name="T122" fmla="*/ 20 w 2240"/>
              <a:gd name="T123" fmla="*/ 1104 h 1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40" h="1104">
                <a:moveTo>
                  <a:pt x="2240" y="1104"/>
                </a:moveTo>
                <a:lnTo>
                  <a:pt x="2237" y="1104"/>
                </a:lnTo>
                <a:lnTo>
                  <a:pt x="2235" y="1104"/>
                </a:lnTo>
                <a:lnTo>
                  <a:pt x="2233" y="1104"/>
                </a:lnTo>
                <a:lnTo>
                  <a:pt x="2231" y="1104"/>
                </a:lnTo>
                <a:lnTo>
                  <a:pt x="2228" y="1104"/>
                </a:lnTo>
                <a:lnTo>
                  <a:pt x="2226" y="1104"/>
                </a:lnTo>
                <a:lnTo>
                  <a:pt x="2224" y="1104"/>
                </a:lnTo>
                <a:lnTo>
                  <a:pt x="2222" y="1104"/>
                </a:lnTo>
                <a:lnTo>
                  <a:pt x="2219" y="1104"/>
                </a:lnTo>
                <a:lnTo>
                  <a:pt x="2217" y="1104"/>
                </a:lnTo>
                <a:lnTo>
                  <a:pt x="2215" y="1104"/>
                </a:lnTo>
                <a:lnTo>
                  <a:pt x="2213" y="1104"/>
                </a:lnTo>
                <a:lnTo>
                  <a:pt x="2210" y="1104"/>
                </a:lnTo>
                <a:lnTo>
                  <a:pt x="2208" y="1104"/>
                </a:lnTo>
                <a:lnTo>
                  <a:pt x="2206" y="1104"/>
                </a:lnTo>
                <a:lnTo>
                  <a:pt x="2204" y="1104"/>
                </a:lnTo>
                <a:lnTo>
                  <a:pt x="2201" y="1104"/>
                </a:lnTo>
                <a:lnTo>
                  <a:pt x="2199" y="1104"/>
                </a:lnTo>
                <a:lnTo>
                  <a:pt x="2197" y="1104"/>
                </a:lnTo>
                <a:lnTo>
                  <a:pt x="2195" y="1104"/>
                </a:lnTo>
                <a:lnTo>
                  <a:pt x="2192" y="1104"/>
                </a:lnTo>
                <a:lnTo>
                  <a:pt x="2190" y="1104"/>
                </a:lnTo>
                <a:lnTo>
                  <a:pt x="2188" y="1104"/>
                </a:lnTo>
                <a:lnTo>
                  <a:pt x="2186" y="1104"/>
                </a:lnTo>
                <a:lnTo>
                  <a:pt x="2184" y="1104"/>
                </a:lnTo>
                <a:lnTo>
                  <a:pt x="2181" y="1104"/>
                </a:lnTo>
                <a:lnTo>
                  <a:pt x="2179" y="1104"/>
                </a:lnTo>
                <a:lnTo>
                  <a:pt x="2177" y="1104"/>
                </a:lnTo>
                <a:lnTo>
                  <a:pt x="2175" y="1104"/>
                </a:lnTo>
                <a:lnTo>
                  <a:pt x="2172" y="1104"/>
                </a:lnTo>
                <a:lnTo>
                  <a:pt x="2170" y="1104"/>
                </a:lnTo>
                <a:lnTo>
                  <a:pt x="2168" y="1104"/>
                </a:lnTo>
                <a:lnTo>
                  <a:pt x="2166" y="1104"/>
                </a:lnTo>
                <a:lnTo>
                  <a:pt x="2163" y="1104"/>
                </a:lnTo>
                <a:lnTo>
                  <a:pt x="2161" y="1104"/>
                </a:lnTo>
                <a:lnTo>
                  <a:pt x="2159" y="1104"/>
                </a:lnTo>
                <a:lnTo>
                  <a:pt x="2157" y="1104"/>
                </a:lnTo>
                <a:lnTo>
                  <a:pt x="2154" y="1104"/>
                </a:lnTo>
                <a:lnTo>
                  <a:pt x="2152" y="1104"/>
                </a:lnTo>
                <a:lnTo>
                  <a:pt x="2150" y="1104"/>
                </a:lnTo>
                <a:lnTo>
                  <a:pt x="2148" y="1104"/>
                </a:lnTo>
                <a:lnTo>
                  <a:pt x="2145" y="1104"/>
                </a:lnTo>
                <a:lnTo>
                  <a:pt x="2143" y="1104"/>
                </a:lnTo>
                <a:lnTo>
                  <a:pt x="2141" y="1104"/>
                </a:lnTo>
                <a:lnTo>
                  <a:pt x="2139" y="1104"/>
                </a:lnTo>
                <a:lnTo>
                  <a:pt x="2136" y="1104"/>
                </a:lnTo>
                <a:lnTo>
                  <a:pt x="2134" y="1104"/>
                </a:lnTo>
                <a:lnTo>
                  <a:pt x="2132" y="1104"/>
                </a:lnTo>
                <a:lnTo>
                  <a:pt x="2130" y="1104"/>
                </a:lnTo>
                <a:lnTo>
                  <a:pt x="2128" y="1104"/>
                </a:lnTo>
                <a:lnTo>
                  <a:pt x="2125" y="1104"/>
                </a:lnTo>
                <a:lnTo>
                  <a:pt x="2123" y="1104"/>
                </a:lnTo>
                <a:lnTo>
                  <a:pt x="2121" y="1104"/>
                </a:lnTo>
                <a:lnTo>
                  <a:pt x="2119" y="1104"/>
                </a:lnTo>
                <a:lnTo>
                  <a:pt x="2116" y="1104"/>
                </a:lnTo>
                <a:lnTo>
                  <a:pt x="2114" y="1104"/>
                </a:lnTo>
                <a:lnTo>
                  <a:pt x="2112" y="1104"/>
                </a:lnTo>
                <a:lnTo>
                  <a:pt x="2110" y="1104"/>
                </a:lnTo>
                <a:lnTo>
                  <a:pt x="2107" y="1104"/>
                </a:lnTo>
                <a:lnTo>
                  <a:pt x="2105" y="1104"/>
                </a:lnTo>
                <a:lnTo>
                  <a:pt x="2103" y="1104"/>
                </a:lnTo>
                <a:lnTo>
                  <a:pt x="2101" y="1104"/>
                </a:lnTo>
                <a:lnTo>
                  <a:pt x="2098" y="1104"/>
                </a:lnTo>
                <a:lnTo>
                  <a:pt x="2096" y="1104"/>
                </a:lnTo>
                <a:lnTo>
                  <a:pt x="2094" y="1104"/>
                </a:lnTo>
                <a:lnTo>
                  <a:pt x="2092" y="1104"/>
                </a:lnTo>
                <a:lnTo>
                  <a:pt x="2089" y="1104"/>
                </a:lnTo>
                <a:lnTo>
                  <a:pt x="2087" y="1104"/>
                </a:lnTo>
                <a:lnTo>
                  <a:pt x="2085" y="1104"/>
                </a:lnTo>
                <a:lnTo>
                  <a:pt x="2083" y="1104"/>
                </a:lnTo>
                <a:lnTo>
                  <a:pt x="2080" y="1104"/>
                </a:lnTo>
                <a:lnTo>
                  <a:pt x="2078" y="1104"/>
                </a:lnTo>
                <a:lnTo>
                  <a:pt x="2076" y="1104"/>
                </a:lnTo>
                <a:lnTo>
                  <a:pt x="2074" y="1104"/>
                </a:lnTo>
                <a:lnTo>
                  <a:pt x="2072" y="1104"/>
                </a:lnTo>
                <a:lnTo>
                  <a:pt x="2069" y="1104"/>
                </a:lnTo>
                <a:lnTo>
                  <a:pt x="2067" y="1104"/>
                </a:lnTo>
                <a:lnTo>
                  <a:pt x="2065" y="1104"/>
                </a:lnTo>
                <a:lnTo>
                  <a:pt x="2063" y="1104"/>
                </a:lnTo>
                <a:lnTo>
                  <a:pt x="2060" y="1104"/>
                </a:lnTo>
                <a:lnTo>
                  <a:pt x="2058" y="1104"/>
                </a:lnTo>
                <a:lnTo>
                  <a:pt x="2056" y="1104"/>
                </a:lnTo>
                <a:lnTo>
                  <a:pt x="2054" y="1104"/>
                </a:lnTo>
                <a:lnTo>
                  <a:pt x="2051" y="1104"/>
                </a:lnTo>
                <a:lnTo>
                  <a:pt x="2049" y="1104"/>
                </a:lnTo>
                <a:lnTo>
                  <a:pt x="2047" y="1104"/>
                </a:lnTo>
                <a:lnTo>
                  <a:pt x="2045" y="1104"/>
                </a:lnTo>
                <a:lnTo>
                  <a:pt x="2042" y="1104"/>
                </a:lnTo>
                <a:lnTo>
                  <a:pt x="2040" y="1104"/>
                </a:lnTo>
                <a:lnTo>
                  <a:pt x="2038" y="1104"/>
                </a:lnTo>
                <a:lnTo>
                  <a:pt x="2036" y="1104"/>
                </a:lnTo>
                <a:lnTo>
                  <a:pt x="2033" y="1104"/>
                </a:lnTo>
                <a:lnTo>
                  <a:pt x="2031" y="1104"/>
                </a:lnTo>
                <a:lnTo>
                  <a:pt x="2029" y="1104"/>
                </a:lnTo>
                <a:lnTo>
                  <a:pt x="2027" y="1104"/>
                </a:lnTo>
                <a:lnTo>
                  <a:pt x="2024" y="1104"/>
                </a:lnTo>
                <a:lnTo>
                  <a:pt x="2022" y="1104"/>
                </a:lnTo>
                <a:lnTo>
                  <a:pt x="2020" y="1104"/>
                </a:lnTo>
                <a:lnTo>
                  <a:pt x="2018" y="1104"/>
                </a:lnTo>
                <a:lnTo>
                  <a:pt x="2016" y="1104"/>
                </a:lnTo>
                <a:lnTo>
                  <a:pt x="2013" y="1104"/>
                </a:lnTo>
                <a:lnTo>
                  <a:pt x="2011" y="1104"/>
                </a:lnTo>
                <a:lnTo>
                  <a:pt x="2009" y="1104"/>
                </a:lnTo>
                <a:lnTo>
                  <a:pt x="2007" y="1104"/>
                </a:lnTo>
                <a:lnTo>
                  <a:pt x="2004" y="1104"/>
                </a:lnTo>
                <a:lnTo>
                  <a:pt x="2002" y="1104"/>
                </a:lnTo>
                <a:lnTo>
                  <a:pt x="2000" y="1104"/>
                </a:lnTo>
                <a:lnTo>
                  <a:pt x="1998" y="1104"/>
                </a:lnTo>
                <a:lnTo>
                  <a:pt x="1995" y="1104"/>
                </a:lnTo>
                <a:lnTo>
                  <a:pt x="1993" y="1104"/>
                </a:lnTo>
                <a:lnTo>
                  <a:pt x="1991" y="1104"/>
                </a:lnTo>
                <a:lnTo>
                  <a:pt x="1989" y="1104"/>
                </a:lnTo>
                <a:lnTo>
                  <a:pt x="1986" y="1104"/>
                </a:lnTo>
                <a:lnTo>
                  <a:pt x="1984" y="1104"/>
                </a:lnTo>
                <a:lnTo>
                  <a:pt x="1982" y="1104"/>
                </a:lnTo>
                <a:lnTo>
                  <a:pt x="1980" y="1104"/>
                </a:lnTo>
                <a:lnTo>
                  <a:pt x="1977" y="1104"/>
                </a:lnTo>
                <a:lnTo>
                  <a:pt x="1975" y="1104"/>
                </a:lnTo>
                <a:lnTo>
                  <a:pt x="1973" y="1104"/>
                </a:lnTo>
                <a:lnTo>
                  <a:pt x="1971" y="1104"/>
                </a:lnTo>
                <a:lnTo>
                  <a:pt x="1968" y="1104"/>
                </a:lnTo>
                <a:lnTo>
                  <a:pt x="1966" y="1104"/>
                </a:lnTo>
                <a:lnTo>
                  <a:pt x="1964" y="1104"/>
                </a:lnTo>
                <a:lnTo>
                  <a:pt x="1962" y="1104"/>
                </a:lnTo>
                <a:lnTo>
                  <a:pt x="1960" y="1104"/>
                </a:lnTo>
                <a:lnTo>
                  <a:pt x="1957" y="1104"/>
                </a:lnTo>
                <a:lnTo>
                  <a:pt x="1955" y="1104"/>
                </a:lnTo>
                <a:lnTo>
                  <a:pt x="1953" y="1104"/>
                </a:lnTo>
                <a:lnTo>
                  <a:pt x="1951" y="1104"/>
                </a:lnTo>
                <a:lnTo>
                  <a:pt x="1948" y="1104"/>
                </a:lnTo>
                <a:lnTo>
                  <a:pt x="1946" y="1104"/>
                </a:lnTo>
                <a:lnTo>
                  <a:pt x="1944" y="1104"/>
                </a:lnTo>
                <a:lnTo>
                  <a:pt x="1942" y="1104"/>
                </a:lnTo>
                <a:lnTo>
                  <a:pt x="1939" y="1104"/>
                </a:lnTo>
                <a:lnTo>
                  <a:pt x="1937" y="1104"/>
                </a:lnTo>
                <a:lnTo>
                  <a:pt x="1935" y="1104"/>
                </a:lnTo>
                <a:lnTo>
                  <a:pt x="1933" y="1104"/>
                </a:lnTo>
                <a:lnTo>
                  <a:pt x="1930" y="1104"/>
                </a:lnTo>
                <a:lnTo>
                  <a:pt x="1928" y="1104"/>
                </a:lnTo>
                <a:lnTo>
                  <a:pt x="1926" y="1104"/>
                </a:lnTo>
                <a:lnTo>
                  <a:pt x="1924" y="1104"/>
                </a:lnTo>
                <a:lnTo>
                  <a:pt x="1921" y="1104"/>
                </a:lnTo>
                <a:lnTo>
                  <a:pt x="1919" y="1104"/>
                </a:lnTo>
                <a:lnTo>
                  <a:pt x="1917" y="1104"/>
                </a:lnTo>
                <a:lnTo>
                  <a:pt x="1915" y="1104"/>
                </a:lnTo>
                <a:lnTo>
                  <a:pt x="1912" y="1104"/>
                </a:lnTo>
                <a:lnTo>
                  <a:pt x="1910" y="1104"/>
                </a:lnTo>
                <a:lnTo>
                  <a:pt x="1908" y="1104"/>
                </a:lnTo>
                <a:lnTo>
                  <a:pt x="1906" y="1104"/>
                </a:lnTo>
                <a:lnTo>
                  <a:pt x="1904" y="1104"/>
                </a:lnTo>
                <a:lnTo>
                  <a:pt x="1901" y="1104"/>
                </a:lnTo>
                <a:lnTo>
                  <a:pt x="1899" y="1104"/>
                </a:lnTo>
                <a:lnTo>
                  <a:pt x="1897" y="1104"/>
                </a:lnTo>
                <a:lnTo>
                  <a:pt x="1895" y="1104"/>
                </a:lnTo>
                <a:lnTo>
                  <a:pt x="1892" y="1104"/>
                </a:lnTo>
                <a:lnTo>
                  <a:pt x="1890" y="1104"/>
                </a:lnTo>
                <a:lnTo>
                  <a:pt x="1888" y="1104"/>
                </a:lnTo>
                <a:lnTo>
                  <a:pt x="1886" y="1104"/>
                </a:lnTo>
                <a:lnTo>
                  <a:pt x="1883" y="1104"/>
                </a:lnTo>
                <a:lnTo>
                  <a:pt x="1881" y="1104"/>
                </a:lnTo>
                <a:lnTo>
                  <a:pt x="1879" y="1104"/>
                </a:lnTo>
                <a:lnTo>
                  <a:pt x="1877" y="1104"/>
                </a:lnTo>
                <a:lnTo>
                  <a:pt x="1874" y="1104"/>
                </a:lnTo>
                <a:lnTo>
                  <a:pt x="1872" y="1104"/>
                </a:lnTo>
                <a:lnTo>
                  <a:pt x="1870" y="1104"/>
                </a:lnTo>
                <a:lnTo>
                  <a:pt x="1868" y="1104"/>
                </a:lnTo>
                <a:lnTo>
                  <a:pt x="1865" y="1104"/>
                </a:lnTo>
                <a:lnTo>
                  <a:pt x="1863" y="1104"/>
                </a:lnTo>
                <a:lnTo>
                  <a:pt x="1861" y="1104"/>
                </a:lnTo>
                <a:lnTo>
                  <a:pt x="1859" y="1104"/>
                </a:lnTo>
                <a:lnTo>
                  <a:pt x="1856" y="1104"/>
                </a:lnTo>
                <a:lnTo>
                  <a:pt x="1854" y="1104"/>
                </a:lnTo>
                <a:lnTo>
                  <a:pt x="1852" y="1104"/>
                </a:lnTo>
                <a:lnTo>
                  <a:pt x="1850" y="1104"/>
                </a:lnTo>
                <a:lnTo>
                  <a:pt x="1848" y="1104"/>
                </a:lnTo>
                <a:lnTo>
                  <a:pt x="1845" y="1104"/>
                </a:lnTo>
                <a:lnTo>
                  <a:pt x="1843" y="1104"/>
                </a:lnTo>
                <a:lnTo>
                  <a:pt x="1841" y="1104"/>
                </a:lnTo>
                <a:lnTo>
                  <a:pt x="1839" y="1104"/>
                </a:lnTo>
                <a:lnTo>
                  <a:pt x="1836" y="1104"/>
                </a:lnTo>
                <a:lnTo>
                  <a:pt x="1834" y="1104"/>
                </a:lnTo>
                <a:lnTo>
                  <a:pt x="1832" y="1104"/>
                </a:lnTo>
                <a:lnTo>
                  <a:pt x="1830" y="1104"/>
                </a:lnTo>
                <a:lnTo>
                  <a:pt x="1827" y="1104"/>
                </a:lnTo>
                <a:lnTo>
                  <a:pt x="1825" y="1104"/>
                </a:lnTo>
                <a:lnTo>
                  <a:pt x="1823" y="1104"/>
                </a:lnTo>
                <a:lnTo>
                  <a:pt x="1821" y="1104"/>
                </a:lnTo>
                <a:lnTo>
                  <a:pt x="1818" y="1104"/>
                </a:lnTo>
                <a:lnTo>
                  <a:pt x="1816" y="1104"/>
                </a:lnTo>
                <a:lnTo>
                  <a:pt x="1814" y="1104"/>
                </a:lnTo>
                <a:lnTo>
                  <a:pt x="1812" y="1104"/>
                </a:lnTo>
                <a:lnTo>
                  <a:pt x="1809" y="1104"/>
                </a:lnTo>
                <a:lnTo>
                  <a:pt x="1807" y="1104"/>
                </a:lnTo>
                <a:lnTo>
                  <a:pt x="1805" y="1104"/>
                </a:lnTo>
                <a:lnTo>
                  <a:pt x="1803" y="1104"/>
                </a:lnTo>
                <a:lnTo>
                  <a:pt x="1800" y="1104"/>
                </a:lnTo>
                <a:lnTo>
                  <a:pt x="1798" y="1104"/>
                </a:lnTo>
                <a:lnTo>
                  <a:pt x="1796" y="1104"/>
                </a:lnTo>
                <a:lnTo>
                  <a:pt x="1794" y="1104"/>
                </a:lnTo>
                <a:lnTo>
                  <a:pt x="1792" y="1104"/>
                </a:lnTo>
                <a:lnTo>
                  <a:pt x="1789" y="1104"/>
                </a:lnTo>
                <a:lnTo>
                  <a:pt x="1787" y="1104"/>
                </a:lnTo>
                <a:lnTo>
                  <a:pt x="1785" y="1104"/>
                </a:lnTo>
                <a:lnTo>
                  <a:pt x="1783" y="1104"/>
                </a:lnTo>
                <a:lnTo>
                  <a:pt x="1780" y="1104"/>
                </a:lnTo>
                <a:lnTo>
                  <a:pt x="1778" y="1104"/>
                </a:lnTo>
                <a:lnTo>
                  <a:pt x="1776" y="1104"/>
                </a:lnTo>
                <a:lnTo>
                  <a:pt x="1774" y="1104"/>
                </a:lnTo>
                <a:lnTo>
                  <a:pt x="1771" y="1104"/>
                </a:lnTo>
                <a:lnTo>
                  <a:pt x="1769" y="1104"/>
                </a:lnTo>
                <a:lnTo>
                  <a:pt x="1767" y="1104"/>
                </a:lnTo>
                <a:lnTo>
                  <a:pt x="1765" y="1104"/>
                </a:lnTo>
                <a:lnTo>
                  <a:pt x="1762" y="1104"/>
                </a:lnTo>
                <a:lnTo>
                  <a:pt x="1760" y="1104"/>
                </a:lnTo>
                <a:lnTo>
                  <a:pt x="1758" y="1104"/>
                </a:lnTo>
                <a:lnTo>
                  <a:pt x="1756" y="1104"/>
                </a:lnTo>
                <a:lnTo>
                  <a:pt x="1753" y="1104"/>
                </a:lnTo>
                <a:lnTo>
                  <a:pt x="1751" y="1104"/>
                </a:lnTo>
                <a:lnTo>
                  <a:pt x="1749" y="1104"/>
                </a:lnTo>
                <a:lnTo>
                  <a:pt x="1747" y="1104"/>
                </a:lnTo>
                <a:lnTo>
                  <a:pt x="1744" y="1104"/>
                </a:lnTo>
                <a:lnTo>
                  <a:pt x="1742" y="1104"/>
                </a:lnTo>
                <a:lnTo>
                  <a:pt x="1740" y="1104"/>
                </a:lnTo>
                <a:lnTo>
                  <a:pt x="1738" y="1104"/>
                </a:lnTo>
                <a:lnTo>
                  <a:pt x="1736" y="1104"/>
                </a:lnTo>
                <a:lnTo>
                  <a:pt x="1733" y="1104"/>
                </a:lnTo>
                <a:lnTo>
                  <a:pt x="1731" y="1104"/>
                </a:lnTo>
                <a:lnTo>
                  <a:pt x="1729" y="1104"/>
                </a:lnTo>
                <a:lnTo>
                  <a:pt x="1727" y="1104"/>
                </a:lnTo>
                <a:lnTo>
                  <a:pt x="1724" y="1103"/>
                </a:lnTo>
                <a:lnTo>
                  <a:pt x="1722" y="1103"/>
                </a:lnTo>
                <a:lnTo>
                  <a:pt x="1720" y="1103"/>
                </a:lnTo>
                <a:lnTo>
                  <a:pt x="1718" y="1103"/>
                </a:lnTo>
                <a:lnTo>
                  <a:pt x="1715" y="1103"/>
                </a:lnTo>
                <a:lnTo>
                  <a:pt x="1713" y="1103"/>
                </a:lnTo>
                <a:lnTo>
                  <a:pt x="1711" y="1103"/>
                </a:lnTo>
                <a:lnTo>
                  <a:pt x="1709" y="1103"/>
                </a:lnTo>
                <a:lnTo>
                  <a:pt x="1706" y="1103"/>
                </a:lnTo>
                <a:lnTo>
                  <a:pt x="1704" y="1103"/>
                </a:lnTo>
                <a:lnTo>
                  <a:pt x="1702" y="1103"/>
                </a:lnTo>
                <a:lnTo>
                  <a:pt x="1700" y="1103"/>
                </a:lnTo>
                <a:lnTo>
                  <a:pt x="1697" y="1103"/>
                </a:lnTo>
                <a:lnTo>
                  <a:pt x="1695" y="1103"/>
                </a:lnTo>
                <a:lnTo>
                  <a:pt x="1693" y="1103"/>
                </a:lnTo>
                <a:lnTo>
                  <a:pt x="1691" y="1103"/>
                </a:lnTo>
                <a:lnTo>
                  <a:pt x="1688" y="1103"/>
                </a:lnTo>
                <a:lnTo>
                  <a:pt x="1686" y="1103"/>
                </a:lnTo>
                <a:lnTo>
                  <a:pt x="1684" y="1103"/>
                </a:lnTo>
                <a:lnTo>
                  <a:pt x="1682" y="1103"/>
                </a:lnTo>
                <a:lnTo>
                  <a:pt x="1680" y="1103"/>
                </a:lnTo>
                <a:lnTo>
                  <a:pt x="1677" y="1103"/>
                </a:lnTo>
                <a:lnTo>
                  <a:pt x="1675" y="1103"/>
                </a:lnTo>
                <a:lnTo>
                  <a:pt x="1673" y="1103"/>
                </a:lnTo>
                <a:lnTo>
                  <a:pt x="1671" y="1103"/>
                </a:lnTo>
                <a:lnTo>
                  <a:pt x="1668" y="1103"/>
                </a:lnTo>
                <a:lnTo>
                  <a:pt x="1666" y="1103"/>
                </a:lnTo>
                <a:lnTo>
                  <a:pt x="1664" y="1103"/>
                </a:lnTo>
                <a:lnTo>
                  <a:pt x="1662" y="1103"/>
                </a:lnTo>
                <a:lnTo>
                  <a:pt x="1659" y="1103"/>
                </a:lnTo>
                <a:lnTo>
                  <a:pt x="1657" y="1103"/>
                </a:lnTo>
                <a:lnTo>
                  <a:pt x="1655" y="1103"/>
                </a:lnTo>
                <a:lnTo>
                  <a:pt x="1653" y="1103"/>
                </a:lnTo>
                <a:lnTo>
                  <a:pt x="1650" y="1103"/>
                </a:lnTo>
                <a:lnTo>
                  <a:pt x="1648" y="1103"/>
                </a:lnTo>
                <a:lnTo>
                  <a:pt x="1646" y="1103"/>
                </a:lnTo>
                <a:lnTo>
                  <a:pt x="1644" y="1103"/>
                </a:lnTo>
                <a:lnTo>
                  <a:pt x="1641" y="1103"/>
                </a:lnTo>
                <a:lnTo>
                  <a:pt x="1639" y="1103"/>
                </a:lnTo>
                <a:lnTo>
                  <a:pt x="1637" y="1103"/>
                </a:lnTo>
                <a:lnTo>
                  <a:pt x="1635" y="1103"/>
                </a:lnTo>
                <a:lnTo>
                  <a:pt x="1632" y="1103"/>
                </a:lnTo>
                <a:lnTo>
                  <a:pt x="1630" y="1103"/>
                </a:lnTo>
                <a:lnTo>
                  <a:pt x="1628" y="1103"/>
                </a:lnTo>
                <a:lnTo>
                  <a:pt x="1626" y="1103"/>
                </a:lnTo>
                <a:lnTo>
                  <a:pt x="1624" y="1103"/>
                </a:lnTo>
                <a:lnTo>
                  <a:pt x="1621" y="1103"/>
                </a:lnTo>
                <a:lnTo>
                  <a:pt x="1619" y="1103"/>
                </a:lnTo>
                <a:lnTo>
                  <a:pt x="1617" y="1103"/>
                </a:lnTo>
                <a:lnTo>
                  <a:pt x="1615" y="1103"/>
                </a:lnTo>
                <a:lnTo>
                  <a:pt x="1612" y="1103"/>
                </a:lnTo>
                <a:lnTo>
                  <a:pt x="1610" y="1103"/>
                </a:lnTo>
                <a:lnTo>
                  <a:pt x="1608" y="1103"/>
                </a:lnTo>
                <a:lnTo>
                  <a:pt x="1606" y="1103"/>
                </a:lnTo>
                <a:lnTo>
                  <a:pt x="1603" y="1103"/>
                </a:lnTo>
                <a:lnTo>
                  <a:pt x="1601" y="1103"/>
                </a:lnTo>
                <a:lnTo>
                  <a:pt x="1599" y="1103"/>
                </a:lnTo>
                <a:lnTo>
                  <a:pt x="1597" y="1103"/>
                </a:lnTo>
                <a:lnTo>
                  <a:pt x="1594" y="1103"/>
                </a:lnTo>
                <a:lnTo>
                  <a:pt x="1592" y="1103"/>
                </a:lnTo>
                <a:lnTo>
                  <a:pt x="1590" y="1103"/>
                </a:lnTo>
                <a:lnTo>
                  <a:pt x="1588" y="1103"/>
                </a:lnTo>
                <a:lnTo>
                  <a:pt x="1585" y="1103"/>
                </a:lnTo>
                <a:lnTo>
                  <a:pt x="1583" y="1103"/>
                </a:lnTo>
                <a:lnTo>
                  <a:pt x="1581" y="1103"/>
                </a:lnTo>
                <a:lnTo>
                  <a:pt x="1579" y="1103"/>
                </a:lnTo>
                <a:lnTo>
                  <a:pt x="1576" y="1103"/>
                </a:lnTo>
                <a:lnTo>
                  <a:pt x="1574" y="1103"/>
                </a:lnTo>
                <a:lnTo>
                  <a:pt x="1572" y="1103"/>
                </a:lnTo>
                <a:lnTo>
                  <a:pt x="1570" y="1103"/>
                </a:lnTo>
                <a:lnTo>
                  <a:pt x="1568" y="1103"/>
                </a:lnTo>
                <a:lnTo>
                  <a:pt x="1565" y="1103"/>
                </a:lnTo>
                <a:lnTo>
                  <a:pt x="1563" y="1103"/>
                </a:lnTo>
                <a:lnTo>
                  <a:pt x="1561" y="1103"/>
                </a:lnTo>
                <a:lnTo>
                  <a:pt x="1559" y="1103"/>
                </a:lnTo>
                <a:lnTo>
                  <a:pt x="1556" y="1103"/>
                </a:lnTo>
                <a:lnTo>
                  <a:pt x="1554" y="1103"/>
                </a:lnTo>
                <a:lnTo>
                  <a:pt x="1552" y="1103"/>
                </a:lnTo>
                <a:lnTo>
                  <a:pt x="1550" y="1103"/>
                </a:lnTo>
                <a:lnTo>
                  <a:pt x="1547" y="1103"/>
                </a:lnTo>
                <a:lnTo>
                  <a:pt x="1545" y="1103"/>
                </a:lnTo>
                <a:lnTo>
                  <a:pt x="1543" y="1103"/>
                </a:lnTo>
                <a:lnTo>
                  <a:pt x="1541" y="1103"/>
                </a:lnTo>
                <a:lnTo>
                  <a:pt x="1538" y="1103"/>
                </a:lnTo>
                <a:lnTo>
                  <a:pt x="1536" y="1103"/>
                </a:lnTo>
                <a:lnTo>
                  <a:pt x="1534" y="1103"/>
                </a:lnTo>
                <a:lnTo>
                  <a:pt x="1532" y="1103"/>
                </a:lnTo>
                <a:lnTo>
                  <a:pt x="1529" y="1103"/>
                </a:lnTo>
                <a:lnTo>
                  <a:pt x="1527" y="1103"/>
                </a:lnTo>
                <a:lnTo>
                  <a:pt x="1525" y="1103"/>
                </a:lnTo>
                <a:lnTo>
                  <a:pt x="1523" y="1103"/>
                </a:lnTo>
                <a:lnTo>
                  <a:pt x="1520" y="1103"/>
                </a:lnTo>
                <a:lnTo>
                  <a:pt x="1518" y="1103"/>
                </a:lnTo>
                <a:lnTo>
                  <a:pt x="1516" y="1102"/>
                </a:lnTo>
                <a:lnTo>
                  <a:pt x="1514" y="1102"/>
                </a:lnTo>
                <a:lnTo>
                  <a:pt x="1512" y="1102"/>
                </a:lnTo>
                <a:lnTo>
                  <a:pt x="1509" y="1102"/>
                </a:lnTo>
                <a:lnTo>
                  <a:pt x="1507" y="1102"/>
                </a:lnTo>
                <a:lnTo>
                  <a:pt x="1505" y="1102"/>
                </a:lnTo>
                <a:lnTo>
                  <a:pt x="1503" y="1102"/>
                </a:lnTo>
                <a:lnTo>
                  <a:pt x="1500" y="1102"/>
                </a:lnTo>
                <a:lnTo>
                  <a:pt x="1498" y="1102"/>
                </a:lnTo>
                <a:lnTo>
                  <a:pt x="1496" y="1102"/>
                </a:lnTo>
                <a:lnTo>
                  <a:pt x="1494" y="1102"/>
                </a:lnTo>
                <a:lnTo>
                  <a:pt x="1491" y="1102"/>
                </a:lnTo>
                <a:lnTo>
                  <a:pt x="1489" y="1102"/>
                </a:lnTo>
                <a:lnTo>
                  <a:pt x="1487" y="1102"/>
                </a:lnTo>
                <a:lnTo>
                  <a:pt x="1485" y="1102"/>
                </a:lnTo>
                <a:lnTo>
                  <a:pt x="1482" y="1102"/>
                </a:lnTo>
                <a:lnTo>
                  <a:pt x="1480" y="1102"/>
                </a:lnTo>
                <a:lnTo>
                  <a:pt x="1478" y="1102"/>
                </a:lnTo>
                <a:lnTo>
                  <a:pt x="1476" y="1102"/>
                </a:lnTo>
                <a:lnTo>
                  <a:pt x="1473" y="1102"/>
                </a:lnTo>
                <a:lnTo>
                  <a:pt x="1471" y="1102"/>
                </a:lnTo>
                <a:lnTo>
                  <a:pt x="1469" y="1102"/>
                </a:lnTo>
                <a:lnTo>
                  <a:pt x="1467" y="1102"/>
                </a:lnTo>
                <a:lnTo>
                  <a:pt x="1464" y="1102"/>
                </a:lnTo>
                <a:lnTo>
                  <a:pt x="1462" y="1102"/>
                </a:lnTo>
                <a:lnTo>
                  <a:pt x="1460" y="1102"/>
                </a:lnTo>
                <a:lnTo>
                  <a:pt x="1458" y="1102"/>
                </a:lnTo>
                <a:lnTo>
                  <a:pt x="1456" y="1102"/>
                </a:lnTo>
                <a:lnTo>
                  <a:pt x="1453" y="1102"/>
                </a:lnTo>
                <a:lnTo>
                  <a:pt x="1451" y="1102"/>
                </a:lnTo>
                <a:lnTo>
                  <a:pt x="1449" y="1102"/>
                </a:lnTo>
                <a:lnTo>
                  <a:pt x="1447" y="1102"/>
                </a:lnTo>
                <a:lnTo>
                  <a:pt x="1444" y="1102"/>
                </a:lnTo>
                <a:lnTo>
                  <a:pt x="1442" y="1102"/>
                </a:lnTo>
                <a:lnTo>
                  <a:pt x="1440" y="1102"/>
                </a:lnTo>
                <a:lnTo>
                  <a:pt x="1438" y="1102"/>
                </a:lnTo>
                <a:lnTo>
                  <a:pt x="1435" y="1102"/>
                </a:lnTo>
                <a:lnTo>
                  <a:pt x="1433" y="1102"/>
                </a:lnTo>
                <a:lnTo>
                  <a:pt x="1431" y="1102"/>
                </a:lnTo>
                <a:lnTo>
                  <a:pt x="1429" y="1102"/>
                </a:lnTo>
                <a:lnTo>
                  <a:pt x="1426" y="1102"/>
                </a:lnTo>
                <a:lnTo>
                  <a:pt x="1424" y="1102"/>
                </a:lnTo>
                <a:lnTo>
                  <a:pt x="1422" y="1102"/>
                </a:lnTo>
                <a:lnTo>
                  <a:pt x="1420" y="1102"/>
                </a:lnTo>
                <a:lnTo>
                  <a:pt x="1417" y="1102"/>
                </a:lnTo>
                <a:lnTo>
                  <a:pt x="1415" y="1101"/>
                </a:lnTo>
                <a:lnTo>
                  <a:pt x="1413" y="1101"/>
                </a:lnTo>
                <a:lnTo>
                  <a:pt x="1411" y="1101"/>
                </a:lnTo>
                <a:lnTo>
                  <a:pt x="1408" y="1101"/>
                </a:lnTo>
                <a:lnTo>
                  <a:pt x="1406" y="1101"/>
                </a:lnTo>
                <a:lnTo>
                  <a:pt x="1404" y="1101"/>
                </a:lnTo>
                <a:lnTo>
                  <a:pt x="1402" y="1101"/>
                </a:lnTo>
                <a:lnTo>
                  <a:pt x="1400" y="1101"/>
                </a:lnTo>
                <a:lnTo>
                  <a:pt x="1397" y="1101"/>
                </a:lnTo>
                <a:lnTo>
                  <a:pt x="1395" y="1101"/>
                </a:lnTo>
                <a:lnTo>
                  <a:pt x="1393" y="1101"/>
                </a:lnTo>
                <a:lnTo>
                  <a:pt x="1391" y="1101"/>
                </a:lnTo>
                <a:lnTo>
                  <a:pt x="1388" y="1101"/>
                </a:lnTo>
                <a:lnTo>
                  <a:pt x="1386" y="1101"/>
                </a:lnTo>
                <a:lnTo>
                  <a:pt x="1384" y="1101"/>
                </a:lnTo>
                <a:lnTo>
                  <a:pt x="1382" y="1101"/>
                </a:lnTo>
                <a:lnTo>
                  <a:pt x="1379" y="1101"/>
                </a:lnTo>
                <a:lnTo>
                  <a:pt x="1377" y="1101"/>
                </a:lnTo>
                <a:lnTo>
                  <a:pt x="1375" y="1101"/>
                </a:lnTo>
                <a:lnTo>
                  <a:pt x="1373" y="1101"/>
                </a:lnTo>
                <a:lnTo>
                  <a:pt x="1370" y="1101"/>
                </a:lnTo>
                <a:lnTo>
                  <a:pt x="1368" y="1101"/>
                </a:lnTo>
                <a:lnTo>
                  <a:pt x="1366" y="1101"/>
                </a:lnTo>
                <a:lnTo>
                  <a:pt x="1364" y="1101"/>
                </a:lnTo>
                <a:lnTo>
                  <a:pt x="1361" y="1101"/>
                </a:lnTo>
                <a:lnTo>
                  <a:pt x="1359" y="1101"/>
                </a:lnTo>
                <a:lnTo>
                  <a:pt x="1357" y="1101"/>
                </a:lnTo>
                <a:lnTo>
                  <a:pt x="1355" y="1100"/>
                </a:lnTo>
                <a:lnTo>
                  <a:pt x="1352" y="1100"/>
                </a:lnTo>
                <a:lnTo>
                  <a:pt x="1350" y="1100"/>
                </a:lnTo>
                <a:lnTo>
                  <a:pt x="1348" y="1100"/>
                </a:lnTo>
                <a:lnTo>
                  <a:pt x="1346" y="1100"/>
                </a:lnTo>
                <a:lnTo>
                  <a:pt x="1344" y="1100"/>
                </a:lnTo>
                <a:lnTo>
                  <a:pt x="1341" y="1100"/>
                </a:lnTo>
                <a:lnTo>
                  <a:pt x="1339" y="1100"/>
                </a:lnTo>
                <a:lnTo>
                  <a:pt x="1337" y="1100"/>
                </a:lnTo>
                <a:lnTo>
                  <a:pt x="1335" y="1100"/>
                </a:lnTo>
                <a:lnTo>
                  <a:pt x="1332" y="1100"/>
                </a:lnTo>
                <a:lnTo>
                  <a:pt x="1330" y="1100"/>
                </a:lnTo>
                <a:lnTo>
                  <a:pt x="1328" y="1100"/>
                </a:lnTo>
                <a:lnTo>
                  <a:pt x="1326" y="1100"/>
                </a:lnTo>
                <a:lnTo>
                  <a:pt x="1323" y="1100"/>
                </a:lnTo>
                <a:lnTo>
                  <a:pt x="1321" y="1100"/>
                </a:lnTo>
                <a:lnTo>
                  <a:pt x="1319" y="1100"/>
                </a:lnTo>
                <a:lnTo>
                  <a:pt x="1317" y="1100"/>
                </a:lnTo>
                <a:lnTo>
                  <a:pt x="1314" y="1100"/>
                </a:lnTo>
                <a:lnTo>
                  <a:pt x="1312" y="1100"/>
                </a:lnTo>
                <a:lnTo>
                  <a:pt x="1310" y="1099"/>
                </a:lnTo>
                <a:lnTo>
                  <a:pt x="1308" y="1099"/>
                </a:lnTo>
                <a:lnTo>
                  <a:pt x="1305" y="1099"/>
                </a:lnTo>
                <a:lnTo>
                  <a:pt x="1303" y="1099"/>
                </a:lnTo>
                <a:lnTo>
                  <a:pt x="1301" y="1099"/>
                </a:lnTo>
                <a:lnTo>
                  <a:pt x="1299" y="1099"/>
                </a:lnTo>
                <a:lnTo>
                  <a:pt x="1296" y="1099"/>
                </a:lnTo>
                <a:lnTo>
                  <a:pt x="1294" y="1099"/>
                </a:lnTo>
                <a:lnTo>
                  <a:pt x="1292" y="1099"/>
                </a:lnTo>
                <a:lnTo>
                  <a:pt x="1290" y="1099"/>
                </a:lnTo>
                <a:lnTo>
                  <a:pt x="1288" y="1099"/>
                </a:lnTo>
                <a:lnTo>
                  <a:pt x="1285" y="1099"/>
                </a:lnTo>
                <a:lnTo>
                  <a:pt x="1283" y="1099"/>
                </a:lnTo>
                <a:lnTo>
                  <a:pt x="1281" y="1099"/>
                </a:lnTo>
                <a:lnTo>
                  <a:pt x="1279" y="1098"/>
                </a:lnTo>
                <a:lnTo>
                  <a:pt x="1276" y="1098"/>
                </a:lnTo>
                <a:lnTo>
                  <a:pt x="1274" y="1098"/>
                </a:lnTo>
                <a:lnTo>
                  <a:pt x="1272" y="1098"/>
                </a:lnTo>
                <a:lnTo>
                  <a:pt x="1270" y="1098"/>
                </a:lnTo>
                <a:lnTo>
                  <a:pt x="1267" y="1098"/>
                </a:lnTo>
                <a:lnTo>
                  <a:pt x="1265" y="1098"/>
                </a:lnTo>
                <a:lnTo>
                  <a:pt x="1263" y="1098"/>
                </a:lnTo>
                <a:lnTo>
                  <a:pt x="1261" y="1098"/>
                </a:lnTo>
                <a:lnTo>
                  <a:pt x="1258" y="1098"/>
                </a:lnTo>
                <a:lnTo>
                  <a:pt x="1256" y="1098"/>
                </a:lnTo>
                <a:lnTo>
                  <a:pt x="1254" y="1098"/>
                </a:lnTo>
                <a:lnTo>
                  <a:pt x="1252" y="1097"/>
                </a:lnTo>
                <a:lnTo>
                  <a:pt x="1249" y="1097"/>
                </a:lnTo>
                <a:lnTo>
                  <a:pt x="1247" y="1097"/>
                </a:lnTo>
                <a:lnTo>
                  <a:pt x="1245" y="1097"/>
                </a:lnTo>
                <a:lnTo>
                  <a:pt x="1243" y="1097"/>
                </a:lnTo>
                <a:lnTo>
                  <a:pt x="1240" y="1097"/>
                </a:lnTo>
                <a:lnTo>
                  <a:pt x="1238" y="1097"/>
                </a:lnTo>
                <a:lnTo>
                  <a:pt x="1236" y="1097"/>
                </a:lnTo>
                <a:lnTo>
                  <a:pt x="1234" y="1097"/>
                </a:lnTo>
                <a:lnTo>
                  <a:pt x="1232" y="1096"/>
                </a:lnTo>
                <a:lnTo>
                  <a:pt x="1229" y="1096"/>
                </a:lnTo>
                <a:lnTo>
                  <a:pt x="1227" y="1096"/>
                </a:lnTo>
                <a:lnTo>
                  <a:pt x="1225" y="1096"/>
                </a:lnTo>
                <a:lnTo>
                  <a:pt x="1223" y="1096"/>
                </a:lnTo>
                <a:lnTo>
                  <a:pt x="1220" y="1096"/>
                </a:lnTo>
                <a:lnTo>
                  <a:pt x="1218" y="1096"/>
                </a:lnTo>
                <a:lnTo>
                  <a:pt x="1216" y="1096"/>
                </a:lnTo>
                <a:lnTo>
                  <a:pt x="1214" y="1095"/>
                </a:lnTo>
                <a:lnTo>
                  <a:pt x="1211" y="1095"/>
                </a:lnTo>
                <a:lnTo>
                  <a:pt x="1209" y="1095"/>
                </a:lnTo>
                <a:lnTo>
                  <a:pt x="1207" y="1095"/>
                </a:lnTo>
                <a:lnTo>
                  <a:pt x="1205" y="1095"/>
                </a:lnTo>
                <a:lnTo>
                  <a:pt x="1202" y="1095"/>
                </a:lnTo>
                <a:lnTo>
                  <a:pt x="1200" y="1094"/>
                </a:lnTo>
                <a:lnTo>
                  <a:pt x="1198" y="1094"/>
                </a:lnTo>
                <a:lnTo>
                  <a:pt x="1196" y="1094"/>
                </a:lnTo>
                <a:lnTo>
                  <a:pt x="1193" y="1094"/>
                </a:lnTo>
                <a:lnTo>
                  <a:pt x="1191" y="1094"/>
                </a:lnTo>
                <a:lnTo>
                  <a:pt x="1189" y="1094"/>
                </a:lnTo>
                <a:lnTo>
                  <a:pt x="1187" y="1093"/>
                </a:lnTo>
                <a:lnTo>
                  <a:pt x="1184" y="1093"/>
                </a:lnTo>
                <a:lnTo>
                  <a:pt x="1182" y="1093"/>
                </a:lnTo>
                <a:lnTo>
                  <a:pt x="1180" y="1093"/>
                </a:lnTo>
                <a:lnTo>
                  <a:pt x="1178" y="1093"/>
                </a:lnTo>
                <a:lnTo>
                  <a:pt x="1176" y="1092"/>
                </a:lnTo>
                <a:lnTo>
                  <a:pt x="1173" y="1092"/>
                </a:lnTo>
                <a:lnTo>
                  <a:pt x="1171" y="1092"/>
                </a:lnTo>
                <a:lnTo>
                  <a:pt x="1169" y="1092"/>
                </a:lnTo>
                <a:lnTo>
                  <a:pt x="1167" y="1091"/>
                </a:lnTo>
                <a:lnTo>
                  <a:pt x="1164" y="1091"/>
                </a:lnTo>
                <a:lnTo>
                  <a:pt x="1162" y="1091"/>
                </a:lnTo>
                <a:lnTo>
                  <a:pt x="1160" y="1091"/>
                </a:lnTo>
                <a:lnTo>
                  <a:pt x="1158" y="1090"/>
                </a:lnTo>
                <a:lnTo>
                  <a:pt x="1155" y="1090"/>
                </a:lnTo>
                <a:lnTo>
                  <a:pt x="1153" y="1090"/>
                </a:lnTo>
                <a:lnTo>
                  <a:pt x="1151" y="1090"/>
                </a:lnTo>
                <a:lnTo>
                  <a:pt x="1149" y="1089"/>
                </a:lnTo>
                <a:lnTo>
                  <a:pt x="1146" y="1089"/>
                </a:lnTo>
                <a:lnTo>
                  <a:pt x="1144" y="1089"/>
                </a:lnTo>
                <a:lnTo>
                  <a:pt x="1142" y="1088"/>
                </a:lnTo>
                <a:lnTo>
                  <a:pt x="1140" y="1088"/>
                </a:lnTo>
                <a:lnTo>
                  <a:pt x="1137" y="1088"/>
                </a:lnTo>
                <a:lnTo>
                  <a:pt x="1135" y="1087"/>
                </a:lnTo>
                <a:lnTo>
                  <a:pt x="1133" y="1087"/>
                </a:lnTo>
                <a:lnTo>
                  <a:pt x="1131" y="1087"/>
                </a:lnTo>
                <a:lnTo>
                  <a:pt x="1128" y="1086"/>
                </a:lnTo>
                <a:lnTo>
                  <a:pt x="1126" y="1086"/>
                </a:lnTo>
                <a:lnTo>
                  <a:pt x="1124" y="1085"/>
                </a:lnTo>
                <a:lnTo>
                  <a:pt x="1122" y="1085"/>
                </a:lnTo>
                <a:lnTo>
                  <a:pt x="1120" y="1084"/>
                </a:lnTo>
                <a:lnTo>
                  <a:pt x="1117" y="1084"/>
                </a:lnTo>
                <a:lnTo>
                  <a:pt x="1115" y="1084"/>
                </a:lnTo>
                <a:lnTo>
                  <a:pt x="1113" y="1083"/>
                </a:lnTo>
                <a:lnTo>
                  <a:pt x="1111" y="1082"/>
                </a:lnTo>
                <a:lnTo>
                  <a:pt x="1108" y="1082"/>
                </a:lnTo>
                <a:lnTo>
                  <a:pt x="1106" y="1081"/>
                </a:lnTo>
                <a:lnTo>
                  <a:pt x="1104" y="1081"/>
                </a:lnTo>
                <a:lnTo>
                  <a:pt x="1102" y="1080"/>
                </a:lnTo>
                <a:lnTo>
                  <a:pt x="1099" y="1080"/>
                </a:lnTo>
                <a:lnTo>
                  <a:pt x="1097" y="1079"/>
                </a:lnTo>
                <a:lnTo>
                  <a:pt x="1095" y="1078"/>
                </a:lnTo>
                <a:lnTo>
                  <a:pt x="1093" y="1078"/>
                </a:lnTo>
                <a:lnTo>
                  <a:pt x="1090" y="1077"/>
                </a:lnTo>
                <a:lnTo>
                  <a:pt x="1088" y="1076"/>
                </a:lnTo>
                <a:lnTo>
                  <a:pt x="1086" y="1075"/>
                </a:lnTo>
                <a:lnTo>
                  <a:pt x="1084" y="1075"/>
                </a:lnTo>
                <a:lnTo>
                  <a:pt x="1081" y="1074"/>
                </a:lnTo>
                <a:lnTo>
                  <a:pt x="1079" y="1073"/>
                </a:lnTo>
                <a:lnTo>
                  <a:pt x="1077" y="1072"/>
                </a:lnTo>
                <a:lnTo>
                  <a:pt x="1075" y="1071"/>
                </a:lnTo>
                <a:lnTo>
                  <a:pt x="1072" y="1070"/>
                </a:lnTo>
                <a:lnTo>
                  <a:pt x="1070" y="1069"/>
                </a:lnTo>
                <a:lnTo>
                  <a:pt x="1068" y="1068"/>
                </a:lnTo>
                <a:lnTo>
                  <a:pt x="1066" y="1067"/>
                </a:lnTo>
                <a:lnTo>
                  <a:pt x="1064" y="1066"/>
                </a:lnTo>
                <a:lnTo>
                  <a:pt x="1061" y="1064"/>
                </a:lnTo>
                <a:lnTo>
                  <a:pt x="1059" y="1063"/>
                </a:lnTo>
                <a:lnTo>
                  <a:pt x="1057" y="1062"/>
                </a:lnTo>
                <a:lnTo>
                  <a:pt x="1055" y="1060"/>
                </a:lnTo>
                <a:lnTo>
                  <a:pt x="1052" y="1059"/>
                </a:lnTo>
                <a:lnTo>
                  <a:pt x="1050" y="1057"/>
                </a:lnTo>
                <a:lnTo>
                  <a:pt x="1048" y="1055"/>
                </a:lnTo>
                <a:lnTo>
                  <a:pt x="1046" y="1054"/>
                </a:lnTo>
                <a:lnTo>
                  <a:pt x="1043" y="1052"/>
                </a:lnTo>
                <a:lnTo>
                  <a:pt x="1041" y="1050"/>
                </a:lnTo>
                <a:lnTo>
                  <a:pt x="1039" y="1048"/>
                </a:lnTo>
                <a:lnTo>
                  <a:pt x="1037" y="1046"/>
                </a:lnTo>
                <a:lnTo>
                  <a:pt x="1034" y="1043"/>
                </a:lnTo>
                <a:lnTo>
                  <a:pt x="1032" y="1041"/>
                </a:lnTo>
                <a:lnTo>
                  <a:pt x="1030" y="1038"/>
                </a:lnTo>
                <a:lnTo>
                  <a:pt x="1028" y="1036"/>
                </a:lnTo>
                <a:lnTo>
                  <a:pt x="1025" y="1033"/>
                </a:lnTo>
                <a:lnTo>
                  <a:pt x="1023" y="1030"/>
                </a:lnTo>
                <a:lnTo>
                  <a:pt x="1021" y="1026"/>
                </a:lnTo>
                <a:lnTo>
                  <a:pt x="1019" y="1023"/>
                </a:lnTo>
                <a:lnTo>
                  <a:pt x="1016" y="1019"/>
                </a:lnTo>
                <a:lnTo>
                  <a:pt x="1014" y="1015"/>
                </a:lnTo>
                <a:lnTo>
                  <a:pt x="1012" y="1011"/>
                </a:lnTo>
                <a:lnTo>
                  <a:pt x="1010" y="1006"/>
                </a:lnTo>
                <a:lnTo>
                  <a:pt x="1008" y="1002"/>
                </a:lnTo>
                <a:lnTo>
                  <a:pt x="1005" y="996"/>
                </a:lnTo>
                <a:lnTo>
                  <a:pt x="1003" y="991"/>
                </a:lnTo>
                <a:lnTo>
                  <a:pt x="1001" y="985"/>
                </a:lnTo>
                <a:lnTo>
                  <a:pt x="999" y="978"/>
                </a:lnTo>
                <a:lnTo>
                  <a:pt x="996" y="971"/>
                </a:lnTo>
                <a:lnTo>
                  <a:pt x="994" y="964"/>
                </a:lnTo>
                <a:lnTo>
                  <a:pt x="992" y="955"/>
                </a:lnTo>
                <a:lnTo>
                  <a:pt x="990" y="946"/>
                </a:lnTo>
                <a:lnTo>
                  <a:pt x="987" y="937"/>
                </a:lnTo>
                <a:lnTo>
                  <a:pt x="985" y="926"/>
                </a:lnTo>
                <a:lnTo>
                  <a:pt x="983" y="915"/>
                </a:lnTo>
                <a:lnTo>
                  <a:pt x="981" y="902"/>
                </a:lnTo>
                <a:lnTo>
                  <a:pt x="978" y="888"/>
                </a:lnTo>
                <a:lnTo>
                  <a:pt x="976" y="873"/>
                </a:lnTo>
                <a:lnTo>
                  <a:pt x="974" y="856"/>
                </a:lnTo>
                <a:lnTo>
                  <a:pt x="972" y="838"/>
                </a:lnTo>
                <a:lnTo>
                  <a:pt x="969" y="818"/>
                </a:lnTo>
                <a:lnTo>
                  <a:pt x="967" y="796"/>
                </a:lnTo>
                <a:lnTo>
                  <a:pt x="965" y="772"/>
                </a:lnTo>
                <a:lnTo>
                  <a:pt x="963" y="745"/>
                </a:lnTo>
                <a:lnTo>
                  <a:pt x="960" y="715"/>
                </a:lnTo>
                <a:lnTo>
                  <a:pt x="958" y="682"/>
                </a:lnTo>
                <a:lnTo>
                  <a:pt x="956" y="646"/>
                </a:lnTo>
                <a:lnTo>
                  <a:pt x="954" y="606"/>
                </a:lnTo>
                <a:lnTo>
                  <a:pt x="952" y="562"/>
                </a:lnTo>
                <a:lnTo>
                  <a:pt x="949" y="515"/>
                </a:lnTo>
                <a:lnTo>
                  <a:pt x="947" y="463"/>
                </a:lnTo>
                <a:lnTo>
                  <a:pt x="945" y="409"/>
                </a:lnTo>
                <a:lnTo>
                  <a:pt x="943" y="351"/>
                </a:lnTo>
                <a:lnTo>
                  <a:pt x="940" y="291"/>
                </a:lnTo>
                <a:lnTo>
                  <a:pt x="938" y="231"/>
                </a:lnTo>
                <a:lnTo>
                  <a:pt x="936" y="173"/>
                </a:lnTo>
                <a:lnTo>
                  <a:pt x="934" y="118"/>
                </a:lnTo>
                <a:lnTo>
                  <a:pt x="931" y="71"/>
                </a:lnTo>
                <a:lnTo>
                  <a:pt x="929" y="34"/>
                </a:lnTo>
                <a:lnTo>
                  <a:pt x="927" y="10"/>
                </a:lnTo>
                <a:lnTo>
                  <a:pt x="925" y="0"/>
                </a:lnTo>
                <a:lnTo>
                  <a:pt x="922" y="6"/>
                </a:lnTo>
                <a:lnTo>
                  <a:pt x="920" y="27"/>
                </a:lnTo>
                <a:lnTo>
                  <a:pt x="918" y="61"/>
                </a:lnTo>
                <a:lnTo>
                  <a:pt x="916" y="106"/>
                </a:lnTo>
                <a:lnTo>
                  <a:pt x="913" y="158"/>
                </a:lnTo>
                <a:lnTo>
                  <a:pt x="911" y="216"/>
                </a:lnTo>
                <a:lnTo>
                  <a:pt x="909" y="276"/>
                </a:lnTo>
                <a:lnTo>
                  <a:pt x="907" y="336"/>
                </a:lnTo>
                <a:lnTo>
                  <a:pt x="904" y="394"/>
                </a:lnTo>
                <a:lnTo>
                  <a:pt x="902" y="450"/>
                </a:lnTo>
                <a:lnTo>
                  <a:pt x="900" y="502"/>
                </a:lnTo>
                <a:lnTo>
                  <a:pt x="898" y="551"/>
                </a:lnTo>
                <a:lnTo>
                  <a:pt x="896" y="595"/>
                </a:lnTo>
                <a:lnTo>
                  <a:pt x="893" y="636"/>
                </a:lnTo>
                <a:lnTo>
                  <a:pt x="891" y="673"/>
                </a:lnTo>
                <a:lnTo>
                  <a:pt x="889" y="707"/>
                </a:lnTo>
                <a:lnTo>
                  <a:pt x="887" y="737"/>
                </a:lnTo>
                <a:lnTo>
                  <a:pt x="884" y="765"/>
                </a:lnTo>
                <a:lnTo>
                  <a:pt x="882" y="790"/>
                </a:lnTo>
                <a:lnTo>
                  <a:pt x="880" y="813"/>
                </a:lnTo>
                <a:lnTo>
                  <a:pt x="878" y="833"/>
                </a:lnTo>
                <a:lnTo>
                  <a:pt x="875" y="852"/>
                </a:lnTo>
                <a:lnTo>
                  <a:pt x="873" y="869"/>
                </a:lnTo>
                <a:lnTo>
                  <a:pt x="871" y="885"/>
                </a:lnTo>
                <a:lnTo>
                  <a:pt x="869" y="899"/>
                </a:lnTo>
                <a:lnTo>
                  <a:pt x="866" y="912"/>
                </a:lnTo>
                <a:lnTo>
                  <a:pt x="864" y="923"/>
                </a:lnTo>
                <a:lnTo>
                  <a:pt x="862" y="934"/>
                </a:lnTo>
                <a:lnTo>
                  <a:pt x="860" y="944"/>
                </a:lnTo>
                <a:lnTo>
                  <a:pt x="857" y="953"/>
                </a:lnTo>
                <a:lnTo>
                  <a:pt x="855" y="962"/>
                </a:lnTo>
                <a:lnTo>
                  <a:pt x="853" y="969"/>
                </a:lnTo>
                <a:lnTo>
                  <a:pt x="851" y="977"/>
                </a:lnTo>
                <a:lnTo>
                  <a:pt x="848" y="983"/>
                </a:lnTo>
                <a:lnTo>
                  <a:pt x="846" y="989"/>
                </a:lnTo>
                <a:lnTo>
                  <a:pt x="844" y="995"/>
                </a:lnTo>
                <a:lnTo>
                  <a:pt x="842" y="1000"/>
                </a:lnTo>
                <a:lnTo>
                  <a:pt x="840" y="1005"/>
                </a:lnTo>
                <a:lnTo>
                  <a:pt x="837" y="1010"/>
                </a:lnTo>
                <a:lnTo>
                  <a:pt x="835" y="1014"/>
                </a:lnTo>
                <a:lnTo>
                  <a:pt x="833" y="1018"/>
                </a:lnTo>
                <a:lnTo>
                  <a:pt x="831" y="1022"/>
                </a:lnTo>
                <a:lnTo>
                  <a:pt x="828" y="1026"/>
                </a:lnTo>
                <a:lnTo>
                  <a:pt x="826" y="1029"/>
                </a:lnTo>
                <a:lnTo>
                  <a:pt x="824" y="1032"/>
                </a:lnTo>
                <a:lnTo>
                  <a:pt x="822" y="1035"/>
                </a:lnTo>
                <a:lnTo>
                  <a:pt x="819" y="1038"/>
                </a:lnTo>
                <a:lnTo>
                  <a:pt x="817" y="1040"/>
                </a:lnTo>
                <a:lnTo>
                  <a:pt x="815" y="1043"/>
                </a:lnTo>
                <a:lnTo>
                  <a:pt x="813" y="1045"/>
                </a:lnTo>
                <a:lnTo>
                  <a:pt x="810" y="1047"/>
                </a:lnTo>
                <a:lnTo>
                  <a:pt x="808" y="1049"/>
                </a:lnTo>
                <a:lnTo>
                  <a:pt x="806" y="1051"/>
                </a:lnTo>
                <a:lnTo>
                  <a:pt x="804" y="1053"/>
                </a:lnTo>
                <a:lnTo>
                  <a:pt x="801" y="1055"/>
                </a:lnTo>
                <a:lnTo>
                  <a:pt x="799" y="1057"/>
                </a:lnTo>
                <a:lnTo>
                  <a:pt x="797" y="1058"/>
                </a:lnTo>
                <a:lnTo>
                  <a:pt x="795" y="1060"/>
                </a:lnTo>
                <a:lnTo>
                  <a:pt x="792" y="1061"/>
                </a:lnTo>
                <a:lnTo>
                  <a:pt x="790" y="1063"/>
                </a:lnTo>
                <a:lnTo>
                  <a:pt x="788" y="1064"/>
                </a:lnTo>
                <a:lnTo>
                  <a:pt x="786" y="1065"/>
                </a:lnTo>
                <a:lnTo>
                  <a:pt x="784" y="1066"/>
                </a:lnTo>
                <a:lnTo>
                  <a:pt x="781" y="1068"/>
                </a:lnTo>
                <a:lnTo>
                  <a:pt x="779" y="1069"/>
                </a:lnTo>
                <a:lnTo>
                  <a:pt x="777" y="1070"/>
                </a:lnTo>
                <a:lnTo>
                  <a:pt x="775" y="1071"/>
                </a:lnTo>
                <a:lnTo>
                  <a:pt x="772" y="1072"/>
                </a:lnTo>
                <a:lnTo>
                  <a:pt x="770" y="1073"/>
                </a:lnTo>
                <a:lnTo>
                  <a:pt x="768" y="1074"/>
                </a:lnTo>
                <a:lnTo>
                  <a:pt x="766" y="1074"/>
                </a:lnTo>
                <a:lnTo>
                  <a:pt x="763" y="1075"/>
                </a:lnTo>
                <a:lnTo>
                  <a:pt x="761" y="1076"/>
                </a:lnTo>
                <a:lnTo>
                  <a:pt x="759" y="1077"/>
                </a:lnTo>
                <a:lnTo>
                  <a:pt x="757" y="1077"/>
                </a:lnTo>
                <a:lnTo>
                  <a:pt x="754" y="1078"/>
                </a:lnTo>
                <a:lnTo>
                  <a:pt x="752" y="1079"/>
                </a:lnTo>
                <a:lnTo>
                  <a:pt x="750" y="1079"/>
                </a:lnTo>
                <a:lnTo>
                  <a:pt x="748" y="1080"/>
                </a:lnTo>
                <a:lnTo>
                  <a:pt x="745" y="1081"/>
                </a:lnTo>
                <a:lnTo>
                  <a:pt x="743" y="1081"/>
                </a:lnTo>
                <a:lnTo>
                  <a:pt x="741" y="1082"/>
                </a:lnTo>
                <a:lnTo>
                  <a:pt x="739" y="1082"/>
                </a:lnTo>
                <a:lnTo>
                  <a:pt x="736" y="1083"/>
                </a:lnTo>
                <a:lnTo>
                  <a:pt x="734" y="1083"/>
                </a:lnTo>
                <a:lnTo>
                  <a:pt x="732" y="1084"/>
                </a:lnTo>
                <a:lnTo>
                  <a:pt x="730" y="1084"/>
                </a:lnTo>
                <a:lnTo>
                  <a:pt x="728" y="1085"/>
                </a:lnTo>
                <a:lnTo>
                  <a:pt x="725" y="1085"/>
                </a:lnTo>
                <a:lnTo>
                  <a:pt x="723" y="1086"/>
                </a:lnTo>
                <a:lnTo>
                  <a:pt x="721" y="1086"/>
                </a:lnTo>
                <a:lnTo>
                  <a:pt x="719" y="1086"/>
                </a:lnTo>
                <a:lnTo>
                  <a:pt x="716" y="1087"/>
                </a:lnTo>
                <a:lnTo>
                  <a:pt x="714" y="1087"/>
                </a:lnTo>
                <a:lnTo>
                  <a:pt x="712" y="1088"/>
                </a:lnTo>
                <a:lnTo>
                  <a:pt x="710" y="1088"/>
                </a:lnTo>
                <a:lnTo>
                  <a:pt x="707" y="1088"/>
                </a:lnTo>
                <a:lnTo>
                  <a:pt x="705" y="1089"/>
                </a:lnTo>
                <a:lnTo>
                  <a:pt x="703" y="1089"/>
                </a:lnTo>
                <a:lnTo>
                  <a:pt x="701" y="1089"/>
                </a:lnTo>
                <a:lnTo>
                  <a:pt x="698" y="1090"/>
                </a:lnTo>
                <a:lnTo>
                  <a:pt x="696" y="1090"/>
                </a:lnTo>
                <a:lnTo>
                  <a:pt x="694" y="1090"/>
                </a:lnTo>
                <a:lnTo>
                  <a:pt x="692" y="1090"/>
                </a:lnTo>
                <a:lnTo>
                  <a:pt x="689" y="1091"/>
                </a:lnTo>
                <a:lnTo>
                  <a:pt x="687" y="1091"/>
                </a:lnTo>
                <a:lnTo>
                  <a:pt x="685" y="1091"/>
                </a:lnTo>
                <a:lnTo>
                  <a:pt x="683" y="1091"/>
                </a:lnTo>
                <a:lnTo>
                  <a:pt x="680" y="1092"/>
                </a:lnTo>
                <a:lnTo>
                  <a:pt x="678" y="1092"/>
                </a:lnTo>
                <a:lnTo>
                  <a:pt x="676" y="1092"/>
                </a:lnTo>
                <a:lnTo>
                  <a:pt x="674" y="1092"/>
                </a:lnTo>
                <a:lnTo>
                  <a:pt x="672" y="1093"/>
                </a:lnTo>
                <a:lnTo>
                  <a:pt x="669" y="1093"/>
                </a:lnTo>
                <a:lnTo>
                  <a:pt x="667" y="1093"/>
                </a:lnTo>
                <a:lnTo>
                  <a:pt x="665" y="1093"/>
                </a:lnTo>
                <a:lnTo>
                  <a:pt x="663" y="1093"/>
                </a:lnTo>
                <a:lnTo>
                  <a:pt x="660" y="1094"/>
                </a:lnTo>
                <a:lnTo>
                  <a:pt x="658" y="1094"/>
                </a:lnTo>
                <a:lnTo>
                  <a:pt x="656" y="1094"/>
                </a:lnTo>
                <a:lnTo>
                  <a:pt x="654" y="1094"/>
                </a:lnTo>
                <a:lnTo>
                  <a:pt x="651" y="1094"/>
                </a:lnTo>
                <a:lnTo>
                  <a:pt x="649" y="1094"/>
                </a:lnTo>
                <a:lnTo>
                  <a:pt x="647" y="1095"/>
                </a:lnTo>
                <a:lnTo>
                  <a:pt x="645" y="1095"/>
                </a:lnTo>
                <a:lnTo>
                  <a:pt x="642" y="1095"/>
                </a:lnTo>
                <a:lnTo>
                  <a:pt x="640" y="1095"/>
                </a:lnTo>
                <a:lnTo>
                  <a:pt x="638" y="1095"/>
                </a:lnTo>
                <a:lnTo>
                  <a:pt x="636" y="1095"/>
                </a:lnTo>
                <a:lnTo>
                  <a:pt x="633" y="1096"/>
                </a:lnTo>
                <a:lnTo>
                  <a:pt x="631" y="1096"/>
                </a:lnTo>
                <a:lnTo>
                  <a:pt x="629" y="1096"/>
                </a:lnTo>
                <a:lnTo>
                  <a:pt x="627" y="1096"/>
                </a:lnTo>
                <a:lnTo>
                  <a:pt x="624" y="1096"/>
                </a:lnTo>
                <a:lnTo>
                  <a:pt x="622" y="1096"/>
                </a:lnTo>
                <a:lnTo>
                  <a:pt x="620" y="1096"/>
                </a:lnTo>
                <a:lnTo>
                  <a:pt x="618" y="1096"/>
                </a:lnTo>
                <a:lnTo>
                  <a:pt x="616" y="1097"/>
                </a:lnTo>
                <a:lnTo>
                  <a:pt x="613" y="1097"/>
                </a:lnTo>
                <a:lnTo>
                  <a:pt x="611" y="1097"/>
                </a:lnTo>
                <a:lnTo>
                  <a:pt x="609" y="1097"/>
                </a:lnTo>
                <a:lnTo>
                  <a:pt x="607" y="1097"/>
                </a:lnTo>
                <a:lnTo>
                  <a:pt x="604" y="1097"/>
                </a:lnTo>
                <a:lnTo>
                  <a:pt x="602" y="1097"/>
                </a:lnTo>
                <a:lnTo>
                  <a:pt x="600" y="1097"/>
                </a:lnTo>
                <a:lnTo>
                  <a:pt x="598" y="1097"/>
                </a:lnTo>
                <a:lnTo>
                  <a:pt x="595" y="1098"/>
                </a:lnTo>
                <a:lnTo>
                  <a:pt x="593" y="1098"/>
                </a:lnTo>
                <a:lnTo>
                  <a:pt x="591" y="1098"/>
                </a:lnTo>
                <a:lnTo>
                  <a:pt x="589" y="1098"/>
                </a:lnTo>
                <a:lnTo>
                  <a:pt x="586" y="1098"/>
                </a:lnTo>
                <a:lnTo>
                  <a:pt x="584" y="1098"/>
                </a:lnTo>
                <a:lnTo>
                  <a:pt x="582" y="1098"/>
                </a:lnTo>
                <a:lnTo>
                  <a:pt x="580" y="1098"/>
                </a:lnTo>
                <a:lnTo>
                  <a:pt x="577" y="1098"/>
                </a:lnTo>
                <a:lnTo>
                  <a:pt x="575" y="1098"/>
                </a:lnTo>
                <a:lnTo>
                  <a:pt x="573" y="1098"/>
                </a:lnTo>
                <a:lnTo>
                  <a:pt x="571" y="1098"/>
                </a:lnTo>
                <a:lnTo>
                  <a:pt x="568" y="1099"/>
                </a:lnTo>
                <a:lnTo>
                  <a:pt x="566" y="1099"/>
                </a:lnTo>
                <a:lnTo>
                  <a:pt x="564" y="1099"/>
                </a:lnTo>
                <a:lnTo>
                  <a:pt x="562" y="1099"/>
                </a:lnTo>
                <a:lnTo>
                  <a:pt x="560" y="1099"/>
                </a:lnTo>
                <a:lnTo>
                  <a:pt x="557" y="1099"/>
                </a:lnTo>
                <a:lnTo>
                  <a:pt x="555" y="1099"/>
                </a:lnTo>
                <a:lnTo>
                  <a:pt x="553" y="1099"/>
                </a:lnTo>
                <a:lnTo>
                  <a:pt x="551" y="1099"/>
                </a:lnTo>
                <a:lnTo>
                  <a:pt x="548" y="1099"/>
                </a:lnTo>
                <a:lnTo>
                  <a:pt x="546" y="1099"/>
                </a:lnTo>
                <a:lnTo>
                  <a:pt x="544" y="1099"/>
                </a:lnTo>
                <a:lnTo>
                  <a:pt x="542" y="1099"/>
                </a:lnTo>
                <a:lnTo>
                  <a:pt x="539" y="1099"/>
                </a:lnTo>
                <a:lnTo>
                  <a:pt x="537" y="1100"/>
                </a:lnTo>
                <a:lnTo>
                  <a:pt x="535" y="1100"/>
                </a:lnTo>
                <a:lnTo>
                  <a:pt x="533" y="1100"/>
                </a:lnTo>
                <a:lnTo>
                  <a:pt x="530" y="1100"/>
                </a:lnTo>
                <a:lnTo>
                  <a:pt x="528" y="1100"/>
                </a:lnTo>
                <a:lnTo>
                  <a:pt x="526" y="1100"/>
                </a:lnTo>
                <a:lnTo>
                  <a:pt x="524" y="1100"/>
                </a:lnTo>
                <a:lnTo>
                  <a:pt x="521" y="1100"/>
                </a:lnTo>
                <a:lnTo>
                  <a:pt x="519" y="1100"/>
                </a:lnTo>
                <a:lnTo>
                  <a:pt x="517" y="1100"/>
                </a:lnTo>
                <a:lnTo>
                  <a:pt x="515" y="1100"/>
                </a:lnTo>
                <a:lnTo>
                  <a:pt x="512" y="1100"/>
                </a:lnTo>
                <a:lnTo>
                  <a:pt x="510" y="1100"/>
                </a:lnTo>
                <a:lnTo>
                  <a:pt x="508" y="1100"/>
                </a:lnTo>
                <a:lnTo>
                  <a:pt x="506" y="1100"/>
                </a:lnTo>
                <a:lnTo>
                  <a:pt x="504" y="1100"/>
                </a:lnTo>
                <a:lnTo>
                  <a:pt x="501" y="1100"/>
                </a:lnTo>
                <a:lnTo>
                  <a:pt x="499" y="1100"/>
                </a:lnTo>
                <a:lnTo>
                  <a:pt x="497" y="1100"/>
                </a:lnTo>
                <a:lnTo>
                  <a:pt x="495" y="1100"/>
                </a:lnTo>
                <a:lnTo>
                  <a:pt x="492" y="1101"/>
                </a:lnTo>
                <a:lnTo>
                  <a:pt x="490" y="1101"/>
                </a:lnTo>
                <a:lnTo>
                  <a:pt x="488" y="1101"/>
                </a:lnTo>
                <a:lnTo>
                  <a:pt x="486" y="1101"/>
                </a:lnTo>
                <a:lnTo>
                  <a:pt x="483" y="1101"/>
                </a:lnTo>
                <a:lnTo>
                  <a:pt x="481" y="1101"/>
                </a:lnTo>
                <a:lnTo>
                  <a:pt x="479" y="1101"/>
                </a:lnTo>
                <a:lnTo>
                  <a:pt x="477" y="1101"/>
                </a:lnTo>
                <a:lnTo>
                  <a:pt x="474" y="1101"/>
                </a:lnTo>
                <a:lnTo>
                  <a:pt x="472" y="1101"/>
                </a:lnTo>
                <a:lnTo>
                  <a:pt x="470" y="1101"/>
                </a:lnTo>
                <a:lnTo>
                  <a:pt x="468" y="1101"/>
                </a:lnTo>
                <a:lnTo>
                  <a:pt x="465" y="1101"/>
                </a:lnTo>
                <a:lnTo>
                  <a:pt x="463" y="1101"/>
                </a:lnTo>
                <a:lnTo>
                  <a:pt x="461" y="1101"/>
                </a:lnTo>
                <a:lnTo>
                  <a:pt x="459" y="1101"/>
                </a:lnTo>
                <a:lnTo>
                  <a:pt x="456" y="1101"/>
                </a:lnTo>
                <a:lnTo>
                  <a:pt x="454" y="1101"/>
                </a:lnTo>
                <a:lnTo>
                  <a:pt x="452" y="1101"/>
                </a:lnTo>
                <a:lnTo>
                  <a:pt x="450" y="1101"/>
                </a:lnTo>
                <a:lnTo>
                  <a:pt x="448" y="1101"/>
                </a:lnTo>
                <a:lnTo>
                  <a:pt x="445" y="1101"/>
                </a:lnTo>
                <a:lnTo>
                  <a:pt x="443" y="1101"/>
                </a:lnTo>
                <a:lnTo>
                  <a:pt x="441" y="1101"/>
                </a:lnTo>
                <a:lnTo>
                  <a:pt x="439" y="1101"/>
                </a:lnTo>
                <a:lnTo>
                  <a:pt x="436" y="1101"/>
                </a:lnTo>
                <a:lnTo>
                  <a:pt x="434" y="1101"/>
                </a:lnTo>
                <a:lnTo>
                  <a:pt x="432" y="1101"/>
                </a:lnTo>
                <a:lnTo>
                  <a:pt x="430" y="1102"/>
                </a:lnTo>
                <a:lnTo>
                  <a:pt x="427" y="1102"/>
                </a:lnTo>
                <a:lnTo>
                  <a:pt x="425" y="1102"/>
                </a:lnTo>
                <a:lnTo>
                  <a:pt x="423" y="1102"/>
                </a:lnTo>
                <a:lnTo>
                  <a:pt x="421" y="1102"/>
                </a:lnTo>
                <a:lnTo>
                  <a:pt x="418" y="1102"/>
                </a:lnTo>
                <a:lnTo>
                  <a:pt x="416" y="1102"/>
                </a:lnTo>
                <a:lnTo>
                  <a:pt x="414" y="1102"/>
                </a:lnTo>
                <a:lnTo>
                  <a:pt x="412" y="1102"/>
                </a:lnTo>
                <a:lnTo>
                  <a:pt x="409" y="1102"/>
                </a:lnTo>
                <a:lnTo>
                  <a:pt x="407" y="1102"/>
                </a:lnTo>
                <a:lnTo>
                  <a:pt x="405" y="1102"/>
                </a:lnTo>
                <a:lnTo>
                  <a:pt x="403" y="1102"/>
                </a:lnTo>
                <a:lnTo>
                  <a:pt x="400" y="1102"/>
                </a:lnTo>
                <a:lnTo>
                  <a:pt x="398" y="1102"/>
                </a:lnTo>
                <a:lnTo>
                  <a:pt x="396" y="1102"/>
                </a:lnTo>
                <a:lnTo>
                  <a:pt x="394" y="1102"/>
                </a:lnTo>
                <a:lnTo>
                  <a:pt x="392" y="1102"/>
                </a:lnTo>
                <a:lnTo>
                  <a:pt x="389" y="1102"/>
                </a:lnTo>
                <a:lnTo>
                  <a:pt x="387" y="1102"/>
                </a:lnTo>
                <a:lnTo>
                  <a:pt x="385" y="1102"/>
                </a:lnTo>
                <a:lnTo>
                  <a:pt x="383" y="1102"/>
                </a:lnTo>
                <a:lnTo>
                  <a:pt x="380" y="1102"/>
                </a:lnTo>
                <a:lnTo>
                  <a:pt x="378" y="1102"/>
                </a:lnTo>
                <a:lnTo>
                  <a:pt x="376" y="1102"/>
                </a:lnTo>
                <a:lnTo>
                  <a:pt x="374" y="1102"/>
                </a:lnTo>
                <a:lnTo>
                  <a:pt x="371" y="1102"/>
                </a:lnTo>
                <a:lnTo>
                  <a:pt x="369" y="1102"/>
                </a:lnTo>
                <a:lnTo>
                  <a:pt x="367" y="1102"/>
                </a:lnTo>
                <a:lnTo>
                  <a:pt x="365" y="1102"/>
                </a:lnTo>
                <a:lnTo>
                  <a:pt x="362" y="1102"/>
                </a:lnTo>
                <a:lnTo>
                  <a:pt x="360" y="1102"/>
                </a:lnTo>
                <a:lnTo>
                  <a:pt x="358" y="1102"/>
                </a:lnTo>
                <a:lnTo>
                  <a:pt x="356" y="1102"/>
                </a:lnTo>
                <a:lnTo>
                  <a:pt x="353" y="1102"/>
                </a:lnTo>
                <a:lnTo>
                  <a:pt x="351" y="1102"/>
                </a:lnTo>
                <a:lnTo>
                  <a:pt x="349" y="1102"/>
                </a:lnTo>
                <a:lnTo>
                  <a:pt x="347" y="1102"/>
                </a:lnTo>
                <a:lnTo>
                  <a:pt x="344" y="1102"/>
                </a:lnTo>
                <a:lnTo>
                  <a:pt x="342" y="1102"/>
                </a:lnTo>
                <a:lnTo>
                  <a:pt x="340" y="1102"/>
                </a:lnTo>
                <a:lnTo>
                  <a:pt x="338" y="1102"/>
                </a:lnTo>
                <a:lnTo>
                  <a:pt x="336" y="1102"/>
                </a:lnTo>
                <a:lnTo>
                  <a:pt x="333" y="1102"/>
                </a:lnTo>
                <a:lnTo>
                  <a:pt x="331" y="1102"/>
                </a:lnTo>
                <a:lnTo>
                  <a:pt x="329" y="1103"/>
                </a:lnTo>
                <a:lnTo>
                  <a:pt x="327" y="1103"/>
                </a:lnTo>
                <a:lnTo>
                  <a:pt x="324" y="1103"/>
                </a:lnTo>
                <a:lnTo>
                  <a:pt x="322" y="1103"/>
                </a:lnTo>
                <a:lnTo>
                  <a:pt x="320" y="1103"/>
                </a:lnTo>
                <a:lnTo>
                  <a:pt x="318" y="1103"/>
                </a:lnTo>
                <a:lnTo>
                  <a:pt x="315" y="1103"/>
                </a:lnTo>
                <a:lnTo>
                  <a:pt x="313" y="1103"/>
                </a:lnTo>
                <a:lnTo>
                  <a:pt x="311" y="1103"/>
                </a:lnTo>
                <a:lnTo>
                  <a:pt x="309" y="1103"/>
                </a:lnTo>
                <a:lnTo>
                  <a:pt x="306" y="1103"/>
                </a:lnTo>
                <a:lnTo>
                  <a:pt x="304" y="1103"/>
                </a:lnTo>
                <a:lnTo>
                  <a:pt x="302" y="1103"/>
                </a:lnTo>
                <a:lnTo>
                  <a:pt x="300" y="1103"/>
                </a:lnTo>
                <a:lnTo>
                  <a:pt x="297" y="1103"/>
                </a:lnTo>
                <a:lnTo>
                  <a:pt x="295" y="1103"/>
                </a:lnTo>
                <a:lnTo>
                  <a:pt x="293" y="1103"/>
                </a:lnTo>
                <a:lnTo>
                  <a:pt x="291" y="1103"/>
                </a:lnTo>
                <a:lnTo>
                  <a:pt x="288" y="1103"/>
                </a:lnTo>
                <a:lnTo>
                  <a:pt x="286" y="1103"/>
                </a:lnTo>
                <a:lnTo>
                  <a:pt x="284" y="1103"/>
                </a:lnTo>
                <a:lnTo>
                  <a:pt x="282" y="1103"/>
                </a:lnTo>
                <a:lnTo>
                  <a:pt x="280" y="1103"/>
                </a:lnTo>
                <a:lnTo>
                  <a:pt x="277" y="1103"/>
                </a:lnTo>
                <a:lnTo>
                  <a:pt x="275" y="1103"/>
                </a:lnTo>
                <a:lnTo>
                  <a:pt x="273" y="1103"/>
                </a:lnTo>
                <a:lnTo>
                  <a:pt x="271" y="1103"/>
                </a:lnTo>
                <a:lnTo>
                  <a:pt x="268" y="1103"/>
                </a:lnTo>
                <a:lnTo>
                  <a:pt x="266" y="1103"/>
                </a:lnTo>
                <a:lnTo>
                  <a:pt x="264" y="1103"/>
                </a:lnTo>
                <a:lnTo>
                  <a:pt x="262" y="1103"/>
                </a:lnTo>
                <a:lnTo>
                  <a:pt x="259" y="1103"/>
                </a:lnTo>
                <a:lnTo>
                  <a:pt x="257" y="1103"/>
                </a:lnTo>
                <a:lnTo>
                  <a:pt x="255" y="1103"/>
                </a:lnTo>
                <a:lnTo>
                  <a:pt x="253" y="1103"/>
                </a:lnTo>
                <a:lnTo>
                  <a:pt x="250" y="1103"/>
                </a:lnTo>
                <a:lnTo>
                  <a:pt x="248" y="1103"/>
                </a:lnTo>
                <a:lnTo>
                  <a:pt x="246" y="1103"/>
                </a:lnTo>
                <a:lnTo>
                  <a:pt x="244" y="1103"/>
                </a:lnTo>
                <a:lnTo>
                  <a:pt x="241" y="1103"/>
                </a:lnTo>
                <a:lnTo>
                  <a:pt x="239" y="1103"/>
                </a:lnTo>
                <a:lnTo>
                  <a:pt x="237" y="1103"/>
                </a:lnTo>
                <a:lnTo>
                  <a:pt x="235" y="1103"/>
                </a:lnTo>
                <a:lnTo>
                  <a:pt x="232" y="1103"/>
                </a:lnTo>
                <a:lnTo>
                  <a:pt x="230" y="1103"/>
                </a:lnTo>
                <a:lnTo>
                  <a:pt x="228" y="1103"/>
                </a:lnTo>
                <a:lnTo>
                  <a:pt x="226" y="1103"/>
                </a:lnTo>
                <a:lnTo>
                  <a:pt x="224" y="1103"/>
                </a:lnTo>
                <a:lnTo>
                  <a:pt x="221" y="1103"/>
                </a:lnTo>
                <a:lnTo>
                  <a:pt x="219" y="1103"/>
                </a:lnTo>
                <a:lnTo>
                  <a:pt x="217" y="1103"/>
                </a:lnTo>
                <a:lnTo>
                  <a:pt x="215" y="1103"/>
                </a:lnTo>
                <a:lnTo>
                  <a:pt x="212" y="1103"/>
                </a:lnTo>
                <a:lnTo>
                  <a:pt x="210" y="1103"/>
                </a:lnTo>
                <a:lnTo>
                  <a:pt x="208" y="1103"/>
                </a:lnTo>
                <a:lnTo>
                  <a:pt x="206" y="1103"/>
                </a:lnTo>
                <a:lnTo>
                  <a:pt x="203" y="1103"/>
                </a:lnTo>
                <a:lnTo>
                  <a:pt x="201" y="1103"/>
                </a:lnTo>
                <a:lnTo>
                  <a:pt x="199" y="1103"/>
                </a:lnTo>
                <a:lnTo>
                  <a:pt x="197" y="1103"/>
                </a:lnTo>
                <a:lnTo>
                  <a:pt x="194" y="1103"/>
                </a:lnTo>
                <a:lnTo>
                  <a:pt x="192" y="1103"/>
                </a:lnTo>
                <a:lnTo>
                  <a:pt x="190" y="1103"/>
                </a:lnTo>
                <a:lnTo>
                  <a:pt x="188" y="1103"/>
                </a:lnTo>
                <a:lnTo>
                  <a:pt x="185" y="1103"/>
                </a:lnTo>
                <a:lnTo>
                  <a:pt x="183" y="1103"/>
                </a:lnTo>
                <a:lnTo>
                  <a:pt x="181" y="1103"/>
                </a:lnTo>
                <a:lnTo>
                  <a:pt x="179" y="1103"/>
                </a:lnTo>
                <a:lnTo>
                  <a:pt x="176" y="1103"/>
                </a:lnTo>
                <a:lnTo>
                  <a:pt x="174" y="1103"/>
                </a:lnTo>
                <a:lnTo>
                  <a:pt x="172" y="1103"/>
                </a:lnTo>
                <a:lnTo>
                  <a:pt x="170" y="1103"/>
                </a:lnTo>
                <a:lnTo>
                  <a:pt x="168" y="1103"/>
                </a:lnTo>
                <a:lnTo>
                  <a:pt x="165" y="1103"/>
                </a:lnTo>
                <a:lnTo>
                  <a:pt x="163" y="1103"/>
                </a:lnTo>
                <a:lnTo>
                  <a:pt x="161" y="1103"/>
                </a:lnTo>
                <a:lnTo>
                  <a:pt x="159" y="1103"/>
                </a:lnTo>
                <a:lnTo>
                  <a:pt x="156" y="1103"/>
                </a:lnTo>
                <a:lnTo>
                  <a:pt x="154" y="1103"/>
                </a:lnTo>
                <a:lnTo>
                  <a:pt x="152" y="1103"/>
                </a:lnTo>
                <a:lnTo>
                  <a:pt x="150" y="1103"/>
                </a:lnTo>
                <a:lnTo>
                  <a:pt x="147" y="1103"/>
                </a:lnTo>
                <a:lnTo>
                  <a:pt x="145" y="1103"/>
                </a:lnTo>
                <a:lnTo>
                  <a:pt x="143" y="1103"/>
                </a:lnTo>
                <a:lnTo>
                  <a:pt x="141" y="1103"/>
                </a:lnTo>
                <a:lnTo>
                  <a:pt x="138" y="1103"/>
                </a:lnTo>
                <a:lnTo>
                  <a:pt x="136" y="1103"/>
                </a:lnTo>
                <a:lnTo>
                  <a:pt x="134" y="1103"/>
                </a:lnTo>
                <a:lnTo>
                  <a:pt x="132" y="1103"/>
                </a:lnTo>
                <a:lnTo>
                  <a:pt x="129" y="1103"/>
                </a:lnTo>
                <a:lnTo>
                  <a:pt x="127" y="1103"/>
                </a:lnTo>
                <a:lnTo>
                  <a:pt x="125" y="1103"/>
                </a:lnTo>
                <a:lnTo>
                  <a:pt x="123" y="1104"/>
                </a:lnTo>
                <a:lnTo>
                  <a:pt x="120" y="1104"/>
                </a:lnTo>
                <a:lnTo>
                  <a:pt x="118" y="1104"/>
                </a:lnTo>
                <a:lnTo>
                  <a:pt x="116" y="1104"/>
                </a:lnTo>
                <a:lnTo>
                  <a:pt x="114" y="1104"/>
                </a:lnTo>
                <a:lnTo>
                  <a:pt x="112" y="1104"/>
                </a:lnTo>
                <a:lnTo>
                  <a:pt x="109" y="1104"/>
                </a:lnTo>
                <a:lnTo>
                  <a:pt x="107" y="1104"/>
                </a:lnTo>
                <a:lnTo>
                  <a:pt x="105" y="1104"/>
                </a:lnTo>
                <a:lnTo>
                  <a:pt x="103" y="1104"/>
                </a:lnTo>
                <a:lnTo>
                  <a:pt x="100" y="1104"/>
                </a:lnTo>
                <a:lnTo>
                  <a:pt x="98" y="1104"/>
                </a:lnTo>
                <a:lnTo>
                  <a:pt x="96" y="1104"/>
                </a:lnTo>
                <a:lnTo>
                  <a:pt x="94" y="1104"/>
                </a:lnTo>
                <a:lnTo>
                  <a:pt x="91" y="1104"/>
                </a:lnTo>
                <a:lnTo>
                  <a:pt x="89" y="1104"/>
                </a:lnTo>
                <a:lnTo>
                  <a:pt x="87" y="1104"/>
                </a:lnTo>
                <a:lnTo>
                  <a:pt x="85" y="1104"/>
                </a:lnTo>
                <a:lnTo>
                  <a:pt x="82" y="1104"/>
                </a:lnTo>
                <a:lnTo>
                  <a:pt x="80" y="1104"/>
                </a:lnTo>
                <a:lnTo>
                  <a:pt x="78" y="1104"/>
                </a:lnTo>
                <a:lnTo>
                  <a:pt x="76" y="1104"/>
                </a:lnTo>
                <a:lnTo>
                  <a:pt x="73" y="1104"/>
                </a:lnTo>
                <a:lnTo>
                  <a:pt x="71" y="1104"/>
                </a:lnTo>
                <a:lnTo>
                  <a:pt x="69" y="1104"/>
                </a:lnTo>
                <a:lnTo>
                  <a:pt x="67" y="1104"/>
                </a:lnTo>
                <a:lnTo>
                  <a:pt x="64" y="1104"/>
                </a:lnTo>
                <a:lnTo>
                  <a:pt x="62" y="1104"/>
                </a:lnTo>
                <a:lnTo>
                  <a:pt x="60" y="1104"/>
                </a:lnTo>
                <a:lnTo>
                  <a:pt x="58" y="1104"/>
                </a:lnTo>
                <a:lnTo>
                  <a:pt x="56" y="1104"/>
                </a:lnTo>
                <a:lnTo>
                  <a:pt x="53" y="1104"/>
                </a:lnTo>
                <a:lnTo>
                  <a:pt x="51" y="1104"/>
                </a:lnTo>
                <a:lnTo>
                  <a:pt x="49" y="1104"/>
                </a:lnTo>
                <a:lnTo>
                  <a:pt x="47" y="1104"/>
                </a:lnTo>
                <a:lnTo>
                  <a:pt x="44" y="1104"/>
                </a:lnTo>
                <a:lnTo>
                  <a:pt x="42" y="1104"/>
                </a:lnTo>
                <a:lnTo>
                  <a:pt x="40" y="1104"/>
                </a:lnTo>
                <a:lnTo>
                  <a:pt x="38" y="1104"/>
                </a:lnTo>
                <a:lnTo>
                  <a:pt x="35" y="1104"/>
                </a:lnTo>
                <a:lnTo>
                  <a:pt x="33" y="1104"/>
                </a:lnTo>
                <a:lnTo>
                  <a:pt x="31" y="1104"/>
                </a:lnTo>
                <a:lnTo>
                  <a:pt x="29" y="1104"/>
                </a:lnTo>
                <a:lnTo>
                  <a:pt x="26" y="1104"/>
                </a:lnTo>
                <a:lnTo>
                  <a:pt x="24" y="1104"/>
                </a:lnTo>
                <a:lnTo>
                  <a:pt x="22" y="1104"/>
                </a:lnTo>
                <a:lnTo>
                  <a:pt x="20" y="1104"/>
                </a:lnTo>
                <a:lnTo>
                  <a:pt x="17" y="1104"/>
                </a:lnTo>
                <a:lnTo>
                  <a:pt x="15" y="1104"/>
                </a:lnTo>
                <a:lnTo>
                  <a:pt x="13" y="1104"/>
                </a:lnTo>
                <a:lnTo>
                  <a:pt x="11" y="1104"/>
                </a:lnTo>
                <a:lnTo>
                  <a:pt x="8" y="1104"/>
                </a:lnTo>
                <a:lnTo>
                  <a:pt x="6" y="1104"/>
                </a:lnTo>
                <a:lnTo>
                  <a:pt x="4" y="1104"/>
                </a:lnTo>
                <a:lnTo>
                  <a:pt x="2" y="1104"/>
                </a:lnTo>
                <a:lnTo>
                  <a:pt x="0" y="1104"/>
                </a:lnTo>
              </a:path>
            </a:pathLst>
          </a:custGeom>
          <a:noFill/>
          <a:ln w="19050">
            <a:solidFill>
              <a:srgbClr val="00B05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Freeform 14"/>
          <p:cNvSpPr>
            <a:spLocks/>
          </p:cNvSpPr>
          <p:nvPr/>
        </p:nvSpPr>
        <p:spPr bwMode="auto">
          <a:xfrm>
            <a:off x="668501" y="3092585"/>
            <a:ext cx="2905155" cy="211081"/>
          </a:xfrm>
          <a:custGeom>
            <a:avLst/>
            <a:gdLst>
              <a:gd name="T0" fmla="*/ 2206 w 2240"/>
              <a:gd name="T1" fmla="*/ 126 h 127"/>
              <a:gd name="T2" fmla="*/ 2170 w 2240"/>
              <a:gd name="T3" fmla="*/ 126 h 127"/>
              <a:gd name="T4" fmla="*/ 2134 w 2240"/>
              <a:gd name="T5" fmla="*/ 126 h 127"/>
              <a:gd name="T6" fmla="*/ 2098 w 2240"/>
              <a:gd name="T7" fmla="*/ 125 h 127"/>
              <a:gd name="T8" fmla="*/ 2063 w 2240"/>
              <a:gd name="T9" fmla="*/ 125 h 127"/>
              <a:gd name="T10" fmla="*/ 2027 w 2240"/>
              <a:gd name="T11" fmla="*/ 125 h 127"/>
              <a:gd name="T12" fmla="*/ 1991 w 2240"/>
              <a:gd name="T13" fmla="*/ 124 h 127"/>
              <a:gd name="T14" fmla="*/ 1955 w 2240"/>
              <a:gd name="T15" fmla="*/ 124 h 127"/>
              <a:gd name="T16" fmla="*/ 1919 w 2240"/>
              <a:gd name="T17" fmla="*/ 124 h 127"/>
              <a:gd name="T18" fmla="*/ 1883 w 2240"/>
              <a:gd name="T19" fmla="*/ 123 h 127"/>
              <a:gd name="T20" fmla="*/ 1848 w 2240"/>
              <a:gd name="T21" fmla="*/ 122 h 127"/>
              <a:gd name="T22" fmla="*/ 1812 w 2240"/>
              <a:gd name="T23" fmla="*/ 122 h 127"/>
              <a:gd name="T24" fmla="*/ 1776 w 2240"/>
              <a:gd name="T25" fmla="*/ 121 h 127"/>
              <a:gd name="T26" fmla="*/ 1740 w 2240"/>
              <a:gd name="T27" fmla="*/ 120 h 127"/>
              <a:gd name="T28" fmla="*/ 1704 w 2240"/>
              <a:gd name="T29" fmla="*/ 119 h 127"/>
              <a:gd name="T30" fmla="*/ 1668 w 2240"/>
              <a:gd name="T31" fmla="*/ 118 h 127"/>
              <a:gd name="T32" fmla="*/ 1632 w 2240"/>
              <a:gd name="T33" fmla="*/ 117 h 127"/>
              <a:gd name="T34" fmla="*/ 1597 w 2240"/>
              <a:gd name="T35" fmla="*/ 116 h 127"/>
              <a:gd name="T36" fmla="*/ 1561 w 2240"/>
              <a:gd name="T37" fmla="*/ 114 h 127"/>
              <a:gd name="T38" fmla="*/ 1525 w 2240"/>
              <a:gd name="T39" fmla="*/ 113 h 127"/>
              <a:gd name="T40" fmla="*/ 1489 w 2240"/>
              <a:gd name="T41" fmla="*/ 111 h 127"/>
              <a:gd name="T42" fmla="*/ 1453 w 2240"/>
              <a:gd name="T43" fmla="*/ 108 h 127"/>
              <a:gd name="T44" fmla="*/ 1417 w 2240"/>
              <a:gd name="T45" fmla="*/ 106 h 127"/>
              <a:gd name="T46" fmla="*/ 1382 w 2240"/>
              <a:gd name="T47" fmla="*/ 102 h 127"/>
              <a:gd name="T48" fmla="*/ 1346 w 2240"/>
              <a:gd name="T49" fmla="*/ 99 h 127"/>
              <a:gd name="T50" fmla="*/ 1310 w 2240"/>
              <a:gd name="T51" fmla="*/ 94 h 127"/>
              <a:gd name="T52" fmla="*/ 1274 w 2240"/>
              <a:gd name="T53" fmla="*/ 89 h 127"/>
              <a:gd name="T54" fmla="*/ 1238 w 2240"/>
              <a:gd name="T55" fmla="*/ 82 h 127"/>
              <a:gd name="T56" fmla="*/ 1202 w 2240"/>
              <a:gd name="T57" fmla="*/ 75 h 127"/>
              <a:gd name="T58" fmla="*/ 1167 w 2240"/>
              <a:gd name="T59" fmla="*/ 66 h 127"/>
              <a:gd name="T60" fmla="*/ 1131 w 2240"/>
              <a:gd name="T61" fmla="*/ 55 h 127"/>
              <a:gd name="T62" fmla="*/ 1095 w 2240"/>
              <a:gd name="T63" fmla="*/ 44 h 127"/>
              <a:gd name="T64" fmla="*/ 1059 w 2240"/>
              <a:gd name="T65" fmla="*/ 31 h 127"/>
              <a:gd name="T66" fmla="*/ 1023 w 2240"/>
              <a:gd name="T67" fmla="*/ 19 h 127"/>
              <a:gd name="T68" fmla="*/ 987 w 2240"/>
              <a:gd name="T69" fmla="*/ 8 h 127"/>
              <a:gd name="T70" fmla="*/ 952 w 2240"/>
              <a:gd name="T71" fmla="*/ 1 h 127"/>
              <a:gd name="T72" fmla="*/ 916 w 2240"/>
              <a:gd name="T73" fmla="*/ 0 h 127"/>
              <a:gd name="T74" fmla="*/ 880 w 2240"/>
              <a:gd name="T75" fmla="*/ 4 h 127"/>
              <a:gd name="T76" fmla="*/ 844 w 2240"/>
              <a:gd name="T77" fmla="*/ 13 h 127"/>
              <a:gd name="T78" fmla="*/ 808 w 2240"/>
              <a:gd name="T79" fmla="*/ 25 h 127"/>
              <a:gd name="T80" fmla="*/ 772 w 2240"/>
              <a:gd name="T81" fmla="*/ 37 h 127"/>
              <a:gd name="T82" fmla="*/ 736 w 2240"/>
              <a:gd name="T83" fmla="*/ 50 h 127"/>
              <a:gd name="T84" fmla="*/ 701 w 2240"/>
              <a:gd name="T85" fmla="*/ 61 h 127"/>
              <a:gd name="T86" fmla="*/ 665 w 2240"/>
              <a:gd name="T87" fmla="*/ 70 h 127"/>
              <a:gd name="T88" fmla="*/ 629 w 2240"/>
              <a:gd name="T89" fmla="*/ 79 h 127"/>
              <a:gd name="T90" fmla="*/ 593 w 2240"/>
              <a:gd name="T91" fmla="*/ 86 h 127"/>
              <a:gd name="T92" fmla="*/ 557 w 2240"/>
              <a:gd name="T93" fmla="*/ 92 h 127"/>
              <a:gd name="T94" fmla="*/ 521 w 2240"/>
              <a:gd name="T95" fmla="*/ 96 h 127"/>
              <a:gd name="T96" fmla="*/ 486 w 2240"/>
              <a:gd name="T97" fmla="*/ 101 h 127"/>
              <a:gd name="T98" fmla="*/ 450 w 2240"/>
              <a:gd name="T99" fmla="*/ 104 h 127"/>
              <a:gd name="T100" fmla="*/ 414 w 2240"/>
              <a:gd name="T101" fmla="*/ 107 h 127"/>
              <a:gd name="T102" fmla="*/ 378 w 2240"/>
              <a:gd name="T103" fmla="*/ 110 h 127"/>
              <a:gd name="T104" fmla="*/ 342 w 2240"/>
              <a:gd name="T105" fmla="*/ 112 h 127"/>
              <a:gd name="T106" fmla="*/ 306 w 2240"/>
              <a:gd name="T107" fmla="*/ 114 h 127"/>
              <a:gd name="T108" fmla="*/ 271 w 2240"/>
              <a:gd name="T109" fmla="*/ 115 h 127"/>
              <a:gd name="T110" fmla="*/ 235 w 2240"/>
              <a:gd name="T111" fmla="*/ 117 h 127"/>
              <a:gd name="T112" fmla="*/ 199 w 2240"/>
              <a:gd name="T113" fmla="*/ 118 h 127"/>
              <a:gd name="T114" fmla="*/ 163 w 2240"/>
              <a:gd name="T115" fmla="*/ 119 h 127"/>
              <a:gd name="T116" fmla="*/ 127 w 2240"/>
              <a:gd name="T117" fmla="*/ 120 h 127"/>
              <a:gd name="T118" fmla="*/ 91 w 2240"/>
              <a:gd name="T119" fmla="*/ 121 h 127"/>
              <a:gd name="T120" fmla="*/ 56 w 2240"/>
              <a:gd name="T121" fmla="*/ 121 h 127"/>
              <a:gd name="T122" fmla="*/ 20 w 2240"/>
              <a:gd name="T123" fmla="*/ 122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40" h="127">
                <a:moveTo>
                  <a:pt x="2240" y="127"/>
                </a:moveTo>
                <a:lnTo>
                  <a:pt x="2237" y="126"/>
                </a:lnTo>
                <a:lnTo>
                  <a:pt x="2235" y="126"/>
                </a:lnTo>
                <a:lnTo>
                  <a:pt x="2233" y="126"/>
                </a:lnTo>
                <a:lnTo>
                  <a:pt x="2231" y="126"/>
                </a:lnTo>
                <a:lnTo>
                  <a:pt x="2228" y="126"/>
                </a:lnTo>
                <a:lnTo>
                  <a:pt x="2226" y="126"/>
                </a:lnTo>
                <a:lnTo>
                  <a:pt x="2224" y="126"/>
                </a:lnTo>
                <a:lnTo>
                  <a:pt x="2222" y="126"/>
                </a:lnTo>
                <a:lnTo>
                  <a:pt x="2219" y="126"/>
                </a:lnTo>
                <a:lnTo>
                  <a:pt x="2217" y="126"/>
                </a:lnTo>
                <a:lnTo>
                  <a:pt x="2215" y="126"/>
                </a:lnTo>
                <a:lnTo>
                  <a:pt x="2213" y="126"/>
                </a:lnTo>
                <a:lnTo>
                  <a:pt x="2210" y="126"/>
                </a:lnTo>
                <a:lnTo>
                  <a:pt x="2208" y="126"/>
                </a:lnTo>
                <a:lnTo>
                  <a:pt x="2206" y="126"/>
                </a:lnTo>
                <a:lnTo>
                  <a:pt x="2204" y="126"/>
                </a:lnTo>
                <a:lnTo>
                  <a:pt x="2201" y="126"/>
                </a:lnTo>
                <a:lnTo>
                  <a:pt x="2199" y="126"/>
                </a:lnTo>
                <a:lnTo>
                  <a:pt x="2197" y="126"/>
                </a:lnTo>
                <a:lnTo>
                  <a:pt x="2195" y="126"/>
                </a:lnTo>
                <a:lnTo>
                  <a:pt x="2192" y="126"/>
                </a:lnTo>
                <a:lnTo>
                  <a:pt x="2190" y="126"/>
                </a:lnTo>
                <a:lnTo>
                  <a:pt x="2188" y="126"/>
                </a:lnTo>
                <a:lnTo>
                  <a:pt x="2186" y="126"/>
                </a:lnTo>
                <a:lnTo>
                  <a:pt x="2184" y="126"/>
                </a:lnTo>
                <a:lnTo>
                  <a:pt x="2181" y="126"/>
                </a:lnTo>
                <a:lnTo>
                  <a:pt x="2179" y="126"/>
                </a:lnTo>
                <a:lnTo>
                  <a:pt x="2177" y="126"/>
                </a:lnTo>
                <a:lnTo>
                  <a:pt x="2175" y="126"/>
                </a:lnTo>
                <a:lnTo>
                  <a:pt x="2172" y="126"/>
                </a:lnTo>
                <a:lnTo>
                  <a:pt x="2170" y="126"/>
                </a:lnTo>
                <a:lnTo>
                  <a:pt x="2168" y="126"/>
                </a:lnTo>
                <a:lnTo>
                  <a:pt x="2166" y="126"/>
                </a:lnTo>
                <a:lnTo>
                  <a:pt x="2163" y="126"/>
                </a:lnTo>
                <a:lnTo>
                  <a:pt x="2161" y="126"/>
                </a:lnTo>
                <a:lnTo>
                  <a:pt x="2159" y="126"/>
                </a:lnTo>
                <a:lnTo>
                  <a:pt x="2157" y="126"/>
                </a:lnTo>
                <a:lnTo>
                  <a:pt x="2154" y="126"/>
                </a:lnTo>
                <a:lnTo>
                  <a:pt x="2152" y="126"/>
                </a:lnTo>
                <a:lnTo>
                  <a:pt x="2150" y="126"/>
                </a:lnTo>
                <a:lnTo>
                  <a:pt x="2148" y="126"/>
                </a:lnTo>
                <a:lnTo>
                  <a:pt x="2145" y="126"/>
                </a:lnTo>
                <a:lnTo>
                  <a:pt x="2143" y="126"/>
                </a:lnTo>
                <a:lnTo>
                  <a:pt x="2141" y="126"/>
                </a:lnTo>
                <a:lnTo>
                  <a:pt x="2139" y="126"/>
                </a:lnTo>
                <a:lnTo>
                  <a:pt x="2136" y="126"/>
                </a:lnTo>
                <a:lnTo>
                  <a:pt x="2134" y="126"/>
                </a:lnTo>
                <a:lnTo>
                  <a:pt x="2132" y="126"/>
                </a:lnTo>
                <a:lnTo>
                  <a:pt x="2130" y="126"/>
                </a:lnTo>
                <a:lnTo>
                  <a:pt x="2128" y="126"/>
                </a:lnTo>
                <a:lnTo>
                  <a:pt x="2125" y="126"/>
                </a:lnTo>
                <a:lnTo>
                  <a:pt x="2123" y="126"/>
                </a:lnTo>
                <a:lnTo>
                  <a:pt x="2121" y="126"/>
                </a:lnTo>
                <a:lnTo>
                  <a:pt x="2119" y="126"/>
                </a:lnTo>
                <a:lnTo>
                  <a:pt x="2116" y="126"/>
                </a:lnTo>
                <a:lnTo>
                  <a:pt x="2114" y="126"/>
                </a:lnTo>
                <a:lnTo>
                  <a:pt x="2112" y="126"/>
                </a:lnTo>
                <a:lnTo>
                  <a:pt x="2110" y="126"/>
                </a:lnTo>
                <a:lnTo>
                  <a:pt x="2107" y="126"/>
                </a:lnTo>
                <a:lnTo>
                  <a:pt x="2105" y="126"/>
                </a:lnTo>
                <a:lnTo>
                  <a:pt x="2103" y="126"/>
                </a:lnTo>
                <a:lnTo>
                  <a:pt x="2101" y="125"/>
                </a:lnTo>
                <a:lnTo>
                  <a:pt x="2098" y="125"/>
                </a:lnTo>
                <a:lnTo>
                  <a:pt x="2096" y="125"/>
                </a:lnTo>
                <a:lnTo>
                  <a:pt x="2094" y="125"/>
                </a:lnTo>
                <a:lnTo>
                  <a:pt x="2092" y="125"/>
                </a:lnTo>
                <a:lnTo>
                  <a:pt x="2089" y="125"/>
                </a:lnTo>
                <a:lnTo>
                  <a:pt x="2087" y="125"/>
                </a:lnTo>
                <a:lnTo>
                  <a:pt x="2085" y="125"/>
                </a:lnTo>
                <a:lnTo>
                  <a:pt x="2083" y="125"/>
                </a:lnTo>
                <a:lnTo>
                  <a:pt x="2080" y="125"/>
                </a:lnTo>
                <a:lnTo>
                  <a:pt x="2078" y="125"/>
                </a:lnTo>
                <a:lnTo>
                  <a:pt x="2076" y="125"/>
                </a:lnTo>
                <a:lnTo>
                  <a:pt x="2074" y="125"/>
                </a:lnTo>
                <a:lnTo>
                  <a:pt x="2072" y="125"/>
                </a:lnTo>
                <a:lnTo>
                  <a:pt x="2069" y="125"/>
                </a:lnTo>
                <a:lnTo>
                  <a:pt x="2067" y="125"/>
                </a:lnTo>
                <a:lnTo>
                  <a:pt x="2065" y="125"/>
                </a:lnTo>
                <a:lnTo>
                  <a:pt x="2063" y="125"/>
                </a:lnTo>
                <a:lnTo>
                  <a:pt x="2060" y="125"/>
                </a:lnTo>
                <a:lnTo>
                  <a:pt x="2058" y="125"/>
                </a:lnTo>
                <a:lnTo>
                  <a:pt x="2056" y="125"/>
                </a:lnTo>
                <a:lnTo>
                  <a:pt x="2054" y="125"/>
                </a:lnTo>
                <a:lnTo>
                  <a:pt x="2051" y="125"/>
                </a:lnTo>
                <a:lnTo>
                  <a:pt x="2049" y="125"/>
                </a:lnTo>
                <a:lnTo>
                  <a:pt x="2047" y="125"/>
                </a:lnTo>
                <a:lnTo>
                  <a:pt x="2045" y="125"/>
                </a:lnTo>
                <a:lnTo>
                  <a:pt x="2042" y="125"/>
                </a:lnTo>
                <a:lnTo>
                  <a:pt x="2040" y="125"/>
                </a:lnTo>
                <a:lnTo>
                  <a:pt x="2038" y="125"/>
                </a:lnTo>
                <a:lnTo>
                  <a:pt x="2036" y="125"/>
                </a:lnTo>
                <a:lnTo>
                  <a:pt x="2033" y="125"/>
                </a:lnTo>
                <a:lnTo>
                  <a:pt x="2031" y="125"/>
                </a:lnTo>
                <a:lnTo>
                  <a:pt x="2029" y="125"/>
                </a:lnTo>
                <a:lnTo>
                  <a:pt x="2027" y="125"/>
                </a:lnTo>
                <a:lnTo>
                  <a:pt x="2024" y="125"/>
                </a:lnTo>
                <a:lnTo>
                  <a:pt x="2022" y="125"/>
                </a:lnTo>
                <a:lnTo>
                  <a:pt x="2020" y="125"/>
                </a:lnTo>
                <a:lnTo>
                  <a:pt x="2018" y="125"/>
                </a:lnTo>
                <a:lnTo>
                  <a:pt x="2016" y="125"/>
                </a:lnTo>
                <a:lnTo>
                  <a:pt x="2013" y="125"/>
                </a:lnTo>
                <a:lnTo>
                  <a:pt x="2011" y="125"/>
                </a:lnTo>
                <a:lnTo>
                  <a:pt x="2009" y="125"/>
                </a:lnTo>
                <a:lnTo>
                  <a:pt x="2007" y="125"/>
                </a:lnTo>
                <a:lnTo>
                  <a:pt x="2004" y="125"/>
                </a:lnTo>
                <a:lnTo>
                  <a:pt x="2002" y="125"/>
                </a:lnTo>
                <a:lnTo>
                  <a:pt x="2000" y="125"/>
                </a:lnTo>
                <a:lnTo>
                  <a:pt x="1998" y="124"/>
                </a:lnTo>
                <a:lnTo>
                  <a:pt x="1995" y="124"/>
                </a:lnTo>
                <a:lnTo>
                  <a:pt x="1993" y="124"/>
                </a:lnTo>
                <a:lnTo>
                  <a:pt x="1991" y="124"/>
                </a:lnTo>
                <a:lnTo>
                  <a:pt x="1989" y="124"/>
                </a:lnTo>
                <a:lnTo>
                  <a:pt x="1986" y="124"/>
                </a:lnTo>
                <a:lnTo>
                  <a:pt x="1984" y="124"/>
                </a:lnTo>
                <a:lnTo>
                  <a:pt x="1982" y="124"/>
                </a:lnTo>
                <a:lnTo>
                  <a:pt x="1980" y="124"/>
                </a:lnTo>
                <a:lnTo>
                  <a:pt x="1977" y="124"/>
                </a:lnTo>
                <a:lnTo>
                  <a:pt x="1975" y="124"/>
                </a:lnTo>
                <a:lnTo>
                  <a:pt x="1973" y="124"/>
                </a:lnTo>
                <a:lnTo>
                  <a:pt x="1971" y="124"/>
                </a:lnTo>
                <a:lnTo>
                  <a:pt x="1968" y="124"/>
                </a:lnTo>
                <a:lnTo>
                  <a:pt x="1966" y="124"/>
                </a:lnTo>
                <a:lnTo>
                  <a:pt x="1964" y="124"/>
                </a:lnTo>
                <a:lnTo>
                  <a:pt x="1962" y="124"/>
                </a:lnTo>
                <a:lnTo>
                  <a:pt x="1960" y="124"/>
                </a:lnTo>
                <a:lnTo>
                  <a:pt x="1957" y="124"/>
                </a:lnTo>
                <a:lnTo>
                  <a:pt x="1955" y="124"/>
                </a:lnTo>
                <a:lnTo>
                  <a:pt x="1953" y="124"/>
                </a:lnTo>
                <a:lnTo>
                  <a:pt x="1951" y="124"/>
                </a:lnTo>
                <a:lnTo>
                  <a:pt x="1948" y="124"/>
                </a:lnTo>
                <a:lnTo>
                  <a:pt x="1946" y="124"/>
                </a:lnTo>
                <a:lnTo>
                  <a:pt x="1944" y="124"/>
                </a:lnTo>
                <a:lnTo>
                  <a:pt x="1942" y="124"/>
                </a:lnTo>
                <a:lnTo>
                  <a:pt x="1939" y="124"/>
                </a:lnTo>
                <a:lnTo>
                  <a:pt x="1937" y="124"/>
                </a:lnTo>
                <a:lnTo>
                  <a:pt x="1935" y="124"/>
                </a:lnTo>
                <a:lnTo>
                  <a:pt x="1933" y="124"/>
                </a:lnTo>
                <a:lnTo>
                  <a:pt x="1930" y="124"/>
                </a:lnTo>
                <a:lnTo>
                  <a:pt x="1928" y="124"/>
                </a:lnTo>
                <a:lnTo>
                  <a:pt x="1926" y="124"/>
                </a:lnTo>
                <a:lnTo>
                  <a:pt x="1924" y="124"/>
                </a:lnTo>
                <a:lnTo>
                  <a:pt x="1921" y="124"/>
                </a:lnTo>
                <a:lnTo>
                  <a:pt x="1919" y="124"/>
                </a:lnTo>
                <a:lnTo>
                  <a:pt x="1917" y="123"/>
                </a:lnTo>
                <a:lnTo>
                  <a:pt x="1915" y="123"/>
                </a:lnTo>
                <a:lnTo>
                  <a:pt x="1912" y="123"/>
                </a:lnTo>
                <a:lnTo>
                  <a:pt x="1910" y="123"/>
                </a:lnTo>
                <a:lnTo>
                  <a:pt x="1908" y="123"/>
                </a:lnTo>
                <a:lnTo>
                  <a:pt x="1906" y="123"/>
                </a:lnTo>
                <a:lnTo>
                  <a:pt x="1904" y="123"/>
                </a:lnTo>
                <a:lnTo>
                  <a:pt x="1901" y="123"/>
                </a:lnTo>
                <a:lnTo>
                  <a:pt x="1899" y="123"/>
                </a:lnTo>
                <a:lnTo>
                  <a:pt x="1897" y="123"/>
                </a:lnTo>
                <a:lnTo>
                  <a:pt x="1895" y="123"/>
                </a:lnTo>
                <a:lnTo>
                  <a:pt x="1892" y="123"/>
                </a:lnTo>
                <a:lnTo>
                  <a:pt x="1890" y="123"/>
                </a:lnTo>
                <a:lnTo>
                  <a:pt x="1888" y="123"/>
                </a:lnTo>
                <a:lnTo>
                  <a:pt x="1886" y="123"/>
                </a:lnTo>
                <a:lnTo>
                  <a:pt x="1883" y="123"/>
                </a:lnTo>
                <a:lnTo>
                  <a:pt x="1881" y="123"/>
                </a:lnTo>
                <a:lnTo>
                  <a:pt x="1879" y="123"/>
                </a:lnTo>
                <a:lnTo>
                  <a:pt x="1877" y="123"/>
                </a:lnTo>
                <a:lnTo>
                  <a:pt x="1874" y="123"/>
                </a:lnTo>
                <a:lnTo>
                  <a:pt x="1872" y="123"/>
                </a:lnTo>
                <a:lnTo>
                  <a:pt x="1870" y="123"/>
                </a:lnTo>
                <a:lnTo>
                  <a:pt x="1868" y="123"/>
                </a:lnTo>
                <a:lnTo>
                  <a:pt x="1865" y="123"/>
                </a:lnTo>
                <a:lnTo>
                  <a:pt x="1863" y="123"/>
                </a:lnTo>
                <a:lnTo>
                  <a:pt x="1861" y="123"/>
                </a:lnTo>
                <a:lnTo>
                  <a:pt x="1859" y="123"/>
                </a:lnTo>
                <a:lnTo>
                  <a:pt x="1856" y="123"/>
                </a:lnTo>
                <a:lnTo>
                  <a:pt x="1854" y="123"/>
                </a:lnTo>
                <a:lnTo>
                  <a:pt x="1852" y="123"/>
                </a:lnTo>
                <a:lnTo>
                  <a:pt x="1850" y="122"/>
                </a:lnTo>
                <a:lnTo>
                  <a:pt x="1848" y="122"/>
                </a:lnTo>
                <a:lnTo>
                  <a:pt x="1845" y="122"/>
                </a:lnTo>
                <a:lnTo>
                  <a:pt x="1843" y="122"/>
                </a:lnTo>
                <a:lnTo>
                  <a:pt x="1841" y="122"/>
                </a:lnTo>
                <a:lnTo>
                  <a:pt x="1839" y="122"/>
                </a:lnTo>
                <a:lnTo>
                  <a:pt x="1836" y="122"/>
                </a:lnTo>
                <a:lnTo>
                  <a:pt x="1834" y="122"/>
                </a:lnTo>
                <a:lnTo>
                  <a:pt x="1832" y="122"/>
                </a:lnTo>
                <a:lnTo>
                  <a:pt x="1830" y="122"/>
                </a:lnTo>
                <a:lnTo>
                  <a:pt x="1827" y="122"/>
                </a:lnTo>
                <a:lnTo>
                  <a:pt x="1825" y="122"/>
                </a:lnTo>
                <a:lnTo>
                  <a:pt x="1823" y="122"/>
                </a:lnTo>
                <a:lnTo>
                  <a:pt x="1821" y="122"/>
                </a:lnTo>
                <a:lnTo>
                  <a:pt x="1818" y="122"/>
                </a:lnTo>
                <a:lnTo>
                  <a:pt x="1816" y="122"/>
                </a:lnTo>
                <a:lnTo>
                  <a:pt x="1814" y="122"/>
                </a:lnTo>
                <a:lnTo>
                  <a:pt x="1812" y="122"/>
                </a:lnTo>
                <a:lnTo>
                  <a:pt x="1809" y="122"/>
                </a:lnTo>
                <a:lnTo>
                  <a:pt x="1807" y="122"/>
                </a:lnTo>
                <a:lnTo>
                  <a:pt x="1805" y="122"/>
                </a:lnTo>
                <a:lnTo>
                  <a:pt x="1803" y="122"/>
                </a:lnTo>
                <a:lnTo>
                  <a:pt x="1800" y="122"/>
                </a:lnTo>
                <a:lnTo>
                  <a:pt x="1798" y="122"/>
                </a:lnTo>
                <a:lnTo>
                  <a:pt x="1796" y="121"/>
                </a:lnTo>
                <a:lnTo>
                  <a:pt x="1794" y="121"/>
                </a:lnTo>
                <a:lnTo>
                  <a:pt x="1792" y="121"/>
                </a:lnTo>
                <a:lnTo>
                  <a:pt x="1789" y="121"/>
                </a:lnTo>
                <a:lnTo>
                  <a:pt x="1787" y="121"/>
                </a:lnTo>
                <a:lnTo>
                  <a:pt x="1785" y="121"/>
                </a:lnTo>
                <a:lnTo>
                  <a:pt x="1783" y="121"/>
                </a:lnTo>
                <a:lnTo>
                  <a:pt x="1780" y="121"/>
                </a:lnTo>
                <a:lnTo>
                  <a:pt x="1778" y="121"/>
                </a:lnTo>
                <a:lnTo>
                  <a:pt x="1776" y="121"/>
                </a:lnTo>
                <a:lnTo>
                  <a:pt x="1774" y="121"/>
                </a:lnTo>
                <a:lnTo>
                  <a:pt x="1771" y="121"/>
                </a:lnTo>
                <a:lnTo>
                  <a:pt x="1769" y="121"/>
                </a:lnTo>
                <a:lnTo>
                  <a:pt x="1767" y="121"/>
                </a:lnTo>
                <a:lnTo>
                  <a:pt x="1765" y="121"/>
                </a:lnTo>
                <a:lnTo>
                  <a:pt x="1762" y="121"/>
                </a:lnTo>
                <a:lnTo>
                  <a:pt x="1760" y="121"/>
                </a:lnTo>
                <a:lnTo>
                  <a:pt x="1758" y="121"/>
                </a:lnTo>
                <a:lnTo>
                  <a:pt x="1756" y="121"/>
                </a:lnTo>
                <a:lnTo>
                  <a:pt x="1753" y="121"/>
                </a:lnTo>
                <a:lnTo>
                  <a:pt x="1751" y="121"/>
                </a:lnTo>
                <a:lnTo>
                  <a:pt x="1749" y="120"/>
                </a:lnTo>
                <a:lnTo>
                  <a:pt x="1747" y="120"/>
                </a:lnTo>
                <a:lnTo>
                  <a:pt x="1744" y="120"/>
                </a:lnTo>
                <a:lnTo>
                  <a:pt x="1742" y="120"/>
                </a:lnTo>
                <a:lnTo>
                  <a:pt x="1740" y="120"/>
                </a:lnTo>
                <a:lnTo>
                  <a:pt x="1738" y="120"/>
                </a:lnTo>
                <a:lnTo>
                  <a:pt x="1736" y="120"/>
                </a:lnTo>
                <a:lnTo>
                  <a:pt x="1733" y="120"/>
                </a:lnTo>
                <a:lnTo>
                  <a:pt x="1731" y="120"/>
                </a:lnTo>
                <a:lnTo>
                  <a:pt x="1729" y="120"/>
                </a:lnTo>
                <a:lnTo>
                  <a:pt x="1727" y="120"/>
                </a:lnTo>
                <a:lnTo>
                  <a:pt x="1724" y="120"/>
                </a:lnTo>
                <a:lnTo>
                  <a:pt x="1722" y="120"/>
                </a:lnTo>
                <a:lnTo>
                  <a:pt x="1720" y="120"/>
                </a:lnTo>
                <a:lnTo>
                  <a:pt x="1718" y="120"/>
                </a:lnTo>
                <a:lnTo>
                  <a:pt x="1715" y="120"/>
                </a:lnTo>
                <a:lnTo>
                  <a:pt x="1713" y="120"/>
                </a:lnTo>
                <a:lnTo>
                  <a:pt x="1711" y="120"/>
                </a:lnTo>
                <a:lnTo>
                  <a:pt x="1709" y="120"/>
                </a:lnTo>
                <a:lnTo>
                  <a:pt x="1706" y="119"/>
                </a:lnTo>
                <a:lnTo>
                  <a:pt x="1704" y="119"/>
                </a:lnTo>
                <a:lnTo>
                  <a:pt x="1702" y="119"/>
                </a:lnTo>
                <a:lnTo>
                  <a:pt x="1700" y="119"/>
                </a:lnTo>
                <a:lnTo>
                  <a:pt x="1697" y="119"/>
                </a:lnTo>
                <a:lnTo>
                  <a:pt x="1695" y="119"/>
                </a:lnTo>
                <a:lnTo>
                  <a:pt x="1693" y="119"/>
                </a:lnTo>
                <a:lnTo>
                  <a:pt x="1691" y="119"/>
                </a:lnTo>
                <a:lnTo>
                  <a:pt x="1688" y="119"/>
                </a:lnTo>
                <a:lnTo>
                  <a:pt x="1686" y="119"/>
                </a:lnTo>
                <a:lnTo>
                  <a:pt x="1684" y="119"/>
                </a:lnTo>
                <a:lnTo>
                  <a:pt x="1682" y="119"/>
                </a:lnTo>
                <a:lnTo>
                  <a:pt x="1680" y="119"/>
                </a:lnTo>
                <a:lnTo>
                  <a:pt x="1677" y="119"/>
                </a:lnTo>
                <a:lnTo>
                  <a:pt x="1675" y="119"/>
                </a:lnTo>
                <a:lnTo>
                  <a:pt x="1673" y="119"/>
                </a:lnTo>
                <a:lnTo>
                  <a:pt x="1671" y="118"/>
                </a:lnTo>
                <a:lnTo>
                  <a:pt x="1668" y="118"/>
                </a:lnTo>
                <a:lnTo>
                  <a:pt x="1666" y="118"/>
                </a:lnTo>
                <a:lnTo>
                  <a:pt x="1664" y="118"/>
                </a:lnTo>
                <a:lnTo>
                  <a:pt x="1662" y="118"/>
                </a:lnTo>
                <a:lnTo>
                  <a:pt x="1659" y="118"/>
                </a:lnTo>
                <a:lnTo>
                  <a:pt x="1657" y="118"/>
                </a:lnTo>
                <a:lnTo>
                  <a:pt x="1655" y="118"/>
                </a:lnTo>
                <a:lnTo>
                  <a:pt x="1653" y="118"/>
                </a:lnTo>
                <a:lnTo>
                  <a:pt x="1650" y="118"/>
                </a:lnTo>
                <a:lnTo>
                  <a:pt x="1648" y="118"/>
                </a:lnTo>
                <a:lnTo>
                  <a:pt x="1646" y="118"/>
                </a:lnTo>
                <a:lnTo>
                  <a:pt x="1644" y="118"/>
                </a:lnTo>
                <a:lnTo>
                  <a:pt x="1641" y="118"/>
                </a:lnTo>
                <a:lnTo>
                  <a:pt x="1639" y="117"/>
                </a:lnTo>
                <a:lnTo>
                  <a:pt x="1637" y="117"/>
                </a:lnTo>
                <a:lnTo>
                  <a:pt x="1635" y="117"/>
                </a:lnTo>
                <a:lnTo>
                  <a:pt x="1632" y="117"/>
                </a:lnTo>
                <a:lnTo>
                  <a:pt x="1630" y="117"/>
                </a:lnTo>
                <a:lnTo>
                  <a:pt x="1628" y="117"/>
                </a:lnTo>
                <a:lnTo>
                  <a:pt x="1626" y="117"/>
                </a:lnTo>
                <a:lnTo>
                  <a:pt x="1624" y="117"/>
                </a:lnTo>
                <a:lnTo>
                  <a:pt x="1621" y="117"/>
                </a:lnTo>
                <a:lnTo>
                  <a:pt x="1619" y="117"/>
                </a:lnTo>
                <a:lnTo>
                  <a:pt x="1617" y="117"/>
                </a:lnTo>
                <a:lnTo>
                  <a:pt x="1615" y="117"/>
                </a:lnTo>
                <a:lnTo>
                  <a:pt x="1612" y="117"/>
                </a:lnTo>
                <a:lnTo>
                  <a:pt x="1610" y="116"/>
                </a:lnTo>
                <a:lnTo>
                  <a:pt x="1608" y="116"/>
                </a:lnTo>
                <a:lnTo>
                  <a:pt x="1606" y="116"/>
                </a:lnTo>
                <a:lnTo>
                  <a:pt x="1603" y="116"/>
                </a:lnTo>
                <a:lnTo>
                  <a:pt x="1601" y="116"/>
                </a:lnTo>
                <a:lnTo>
                  <a:pt x="1599" y="116"/>
                </a:lnTo>
                <a:lnTo>
                  <a:pt x="1597" y="116"/>
                </a:lnTo>
                <a:lnTo>
                  <a:pt x="1594" y="116"/>
                </a:lnTo>
                <a:lnTo>
                  <a:pt x="1592" y="116"/>
                </a:lnTo>
                <a:lnTo>
                  <a:pt x="1590" y="116"/>
                </a:lnTo>
                <a:lnTo>
                  <a:pt x="1588" y="116"/>
                </a:lnTo>
                <a:lnTo>
                  <a:pt x="1585" y="115"/>
                </a:lnTo>
                <a:lnTo>
                  <a:pt x="1583" y="115"/>
                </a:lnTo>
                <a:lnTo>
                  <a:pt x="1581" y="115"/>
                </a:lnTo>
                <a:lnTo>
                  <a:pt x="1579" y="115"/>
                </a:lnTo>
                <a:lnTo>
                  <a:pt x="1576" y="115"/>
                </a:lnTo>
                <a:lnTo>
                  <a:pt x="1574" y="115"/>
                </a:lnTo>
                <a:lnTo>
                  <a:pt x="1572" y="115"/>
                </a:lnTo>
                <a:lnTo>
                  <a:pt x="1570" y="115"/>
                </a:lnTo>
                <a:lnTo>
                  <a:pt x="1568" y="115"/>
                </a:lnTo>
                <a:lnTo>
                  <a:pt x="1565" y="115"/>
                </a:lnTo>
                <a:lnTo>
                  <a:pt x="1563" y="115"/>
                </a:lnTo>
                <a:lnTo>
                  <a:pt x="1561" y="114"/>
                </a:lnTo>
                <a:lnTo>
                  <a:pt x="1559" y="114"/>
                </a:lnTo>
                <a:lnTo>
                  <a:pt x="1556" y="114"/>
                </a:lnTo>
                <a:lnTo>
                  <a:pt x="1554" y="114"/>
                </a:lnTo>
                <a:lnTo>
                  <a:pt x="1552" y="114"/>
                </a:lnTo>
                <a:lnTo>
                  <a:pt x="1550" y="114"/>
                </a:lnTo>
                <a:lnTo>
                  <a:pt x="1547" y="114"/>
                </a:lnTo>
                <a:lnTo>
                  <a:pt x="1545" y="114"/>
                </a:lnTo>
                <a:lnTo>
                  <a:pt x="1543" y="114"/>
                </a:lnTo>
                <a:lnTo>
                  <a:pt x="1541" y="113"/>
                </a:lnTo>
                <a:lnTo>
                  <a:pt x="1538" y="113"/>
                </a:lnTo>
                <a:lnTo>
                  <a:pt x="1536" y="113"/>
                </a:lnTo>
                <a:lnTo>
                  <a:pt x="1534" y="113"/>
                </a:lnTo>
                <a:lnTo>
                  <a:pt x="1532" y="113"/>
                </a:lnTo>
                <a:lnTo>
                  <a:pt x="1529" y="113"/>
                </a:lnTo>
                <a:lnTo>
                  <a:pt x="1527" y="113"/>
                </a:lnTo>
                <a:lnTo>
                  <a:pt x="1525" y="113"/>
                </a:lnTo>
                <a:lnTo>
                  <a:pt x="1523" y="113"/>
                </a:lnTo>
                <a:lnTo>
                  <a:pt x="1520" y="112"/>
                </a:lnTo>
                <a:lnTo>
                  <a:pt x="1518" y="112"/>
                </a:lnTo>
                <a:lnTo>
                  <a:pt x="1516" y="112"/>
                </a:lnTo>
                <a:lnTo>
                  <a:pt x="1514" y="112"/>
                </a:lnTo>
                <a:lnTo>
                  <a:pt x="1512" y="112"/>
                </a:lnTo>
                <a:lnTo>
                  <a:pt x="1509" y="112"/>
                </a:lnTo>
                <a:lnTo>
                  <a:pt x="1507" y="112"/>
                </a:lnTo>
                <a:lnTo>
                  <a:pt x="1505" y="112"/>
                </a:lnTo>
                <a:lnTo>
                  <a:pt x="1503" y="111"/>
                </a:lnTo>
                <a:lnTo>
                  <a:pt x="1500" y="111"/>
                </a:lnTo>
                <a:lnTo>
                  <a:pt x="1498" y="111"/>
                </a:lnTo>
                <a:lnTo>
                  <a:pt x="1496" y="111"/>
                </a:lnTo>
                <a:lnTo>
                  <a:pt x="1494" y="111"/>
                </a:lnTo>
                <a:lnTo>
                  <a:pt x="1491" y="111"/>
                </a:lnTo>
                <a:lnTo>
                  <a:pt x="1489" y="111"/>
                </a:lnTo>
                <a:lnTo>
                  <a:pt x="1487" y="111"/>
                </a:lnTo>
                <a:lnTo>
                  <a:pt x="1485" y="110"/>
                </a:lnTo>
                <a:lnTo>
                  <a:pt x="1482" y="110"/>
                </a:lnTo>
                <a:lnTo>
                  <a:pt x="1480" y="110"/>
                </a:lnTo>
                <a:lnTo>
                  <a:pt x="1478" y="110"/>
                </a:lnTo>
                <a:lnTo>
                  <a:pt x="1476" y="110"/>
                </a:lnTo>
                <a:lnTo>
                  <a:pt x="1473" y="110"/>
                </a:lnTo>
                <a:lnTo>
                  <a:pt x="1471" y="110"/>
                </a:lnTo>
                <a:lnTo>
                  <a:pt x="1469" y="109"/>
                </a:lnTo>
                <a:lnTo>
                  <a:pt x="1467" y="109"/>
                </a:lnTo>
                <a:lnTo>
                  <a:pt x="1464" y="109"/>
                </a:lnTo>
                <a:lnTo>
                  <a:pt x="1462" y="109"/>
                </a:lnTo>
                <a:lnTo>
                  <a:pt x="1460" y="109"/>
                </a:lnTo>
                <a:lnTo>
                  <a:pt x="1458" y="109"/>
                </a:lnTo>
                <a:lnTo>
                  <a:pt x="1456" y="108"/>
                </a:lnTo>
                <a:lnTo>
                  <a:pt x="1453" y="108"/>
                </a:lnTo>
                <a:lnTo>
                  <a:pt x="1451" y="108"/>
                </a:lnTo>
                <a:lnTo>
                  <a:pt x="1449" y="108"/>
                </a:lnTo>
                <a:lnTo>
                  <a:pt x="1447" y="108"/>
                </a:lnTo>
                <a:lnTo>
                  <a:pt x="1444" y="108"/>
                </a:lnTo>
                <a:lnTo>
                  <a:pt x="1442" y="108"/>
                </a:lnTo>
                <a:lnTo>
                  <a:pt x="1440" y="107"/>
                </a:lnTo>
                <a:lnTo>
                  <a:pt x="1438" y="107"/>
                </a:lnTo>
                <a:lnTo>
                  <a:pt x="1435" y="107"/>
                </a:lnTo>
                <a:lnTo>
                  <a:pt x="1433" y="107"/>
                </a:lnTo>
                <a:lnTo>
                  <a:pt x="1431" y="107"/>
                </a:lnTo>
                <a:lnTo>
                  <a:pt x="1429" y="107"/>
                </a:lnTo>
                <a:lnTo>
                  <a:pt x="1426" y="106"/>
                </a:lnTo>
                <a:lnTo>
                  <a:pt x="1424" y="106"/>
                </a:lnTo>
                <a:lnTo>
                  <a:pt x="1422" y="106"/>
                </a:lnTo>
                <a:lnTo>
                  <a:pt x="1420" y="106"/>
                </a:lnTo>
                <a:lnTo>
                  <a:pt x="1417" y="106"/>
                </a:lnTo>
                <a:lnTo>
                  <a:pt x="1415" y="105"/>
                </a:lnTo>
                <a:lnTo>
                  <a:pt x="1413" y="105"/>
                </a:lnTo>
                <a:lnTo>
                  <a:pt x="1411" y="105"/>
                </a:lnTo>
                <a:lnTo>
                  <a:pt x="1408" y="105"/>
                </a:lnTo>
                <a:lnTo>
                  <a:pt x="1406" y="105"/>
                </a:lnTo>
                <a:lnTo>
                  <a:pt x="1404" y="104"/>
                </a:lnTo>
                <a:lnTo>
                  <a:pt x="1402" y="104"/>
                </a:lnTo>
                <a:lnTo>
                  <a:pt x="1400" y="104"/>
                </a:lnTo>
                <a:lnTo>
                  <a:pt x="1397" y="104"/>
                </a:lnTo>
                <a:lnTo>
                  <a:pt x="1395" y="104"/>
                </a:lnTo>
                <a:lnTo>
                  <a:pt x="1393" y="103"/>
                </a:lnTo>
                <a:lnTo>
                  <a:pt x="1391" y="103"/>
                </a:lnTo>
                <a:lnTo>
                  <a:pt x="1388" y="103"/>
                </a:lnTo>
                <a:lnTo>
                  <a:pt x="1386" y="103"/>
                </a:lnTo>
                <a:lnTo>
                  <a:pt x="1384" y="103"/>
                </a:lnTo>
                <a:lnTo>
                  <a:pt x="1382" y="102"/>
                </a:lnTo>
                <a:lnTo>
                  <a:pt x="1379" y="102"/>
                </a:lnTo>
                <a:lnTo>
                  <a:pt x="1377" y="102"/>
                </a:lnTo>
                <a:lnTo>
                  <a:pt x="1375" y="102"/>
                </a:lnTo>
                <a:lnTo>
                  <a:pt x="1373" y="102"/>
                </a:lnTo>
                <a:lnTo>
                  <a:pt x="1370" y="101"/>
                </a:lnTo>
                <a:lnTo>
                  <a:pt x="1368" y="101"/>
                </a:lnTo>
                <a:lnTo>
                  <a:pt x="1366" y="101"/>
                </a:lnTo>
                <a:lnTo>
                  <a:pt x="1364" y="101"/>
                </a:lnTo>
                <a:lnTo>
                  <a:pt x="1361" y="100"/>
                </a:lnTo>
                <a:lnTo>
                  <a:pt x="1359" y="100"/>
                </a:lnTo>
                <a:lnTo>
                  <a:pt x="1357" y="100"/>
                </a:lnTo>
                <a:lnTo>
                  <a:pt x="1355" y="100"/>
                </a:lnTo>
                <a:lnTo>
                  <a:pt x="1352" y="99"/>
                </a:lnTo>
                <a:lnTo>
                  <a:pt x="1350" y="99"/>
                </a:lnTo>
                <a:lnTo>
                  <a:pt x="1348" y="99"/>
                </a:lnTo>
                <a:lnTo>
                  <a:pt x="1346" y="99"/>
                </a:lnTo>
                <a:lnTo>
                  <a:pt x="1344" y="98"/>
                </a:lnTo>
                <a:lnTo>
                  <a:pt x="1341" y="98"/>
                </a:lnTo>
                <a:lnTo>
                  <a:pt x="1339" y="98"/>
                </a:lnTo>
                <a:lnTo>
                  <a:pt x="1337" y="98"/>
                </a:lnTo>
                <a:lnTo>
                  <a:pt x="1335" y="97"/>
                </a:lnTo>
                <a:lnTo>
                  <a:pt x="1332" y="97"/>
                </a:lnTo>
                <a:lnTo>
                  <a:pt x="1330" y="97"/>
                </a:lnTo>
                <a:lnTo>
                  <a:pt x="1328" y="96"/>
                </a:lnTo>
                <a:lnTo>
                  <a:pt x="1326" y="96"/>
                </a:lnTo>
                <a:lnTo>
                  <a:pt x="1323" y="96"/>
                </a:lnTo>
                <a:lnTo>
                  <a:pt x="1321" y="96"/>
                </a:lnTo>
                <a:lnTo>
                  <a:pt x="1319" y="95"/>
                </a:lnTo>
                <a:lnTo>
                  <a:pt x="1317" y="95"/>
                </a:lnTo>
                <a:lnTo>
                  <a:pt x="1314" y="95"/>
                </a:lnTo>
                <a:lnTo>
                  <a:pt x="1312" y="94"/>
                </a:lnTo>
                <a:lnTo>
                  <a:pt x="1310" y="94"/>
                </a:lnTo>
                <a:lnTo>
                  <a:pt x="1308" y="94"/>
                </a:lnTo>
                <a:lnTo>
                  <a:pt x="1305" y="93"/>
                </a:lnTo>
                <a:lnTo>
                  <a:pt x="1303" y="93"/>
                </a:lnTo>
                <a:lnTo>
                  <a:pt x="1301" y="93"/>
                </a:lnTo>
                <a:lnTo>
                  <a:pt x="1299" y="93"/>
                </a:lnTo>
                <a:lnTo>
                  <a:pt x="1296" y="92"/>
                </a:lnTo>
                <a:lnTo>
                  <a:pt x="1294" y="92"/>
                </a:lnTo>
                <a:lnTo>
                  <a:pt x="1292" y="92"/>
                </a:lnTo>
                <a:lnTo>
                  <a:pt x="1290" y="91"/>
                </a:lnTo>
                <a:lnTo>
                  <a:pt x="1288" y="91"/>
                </a:lnTo>
                <a:lnTo>
                  <a:pt x="1285" y="91"/>
                </a:lnTo>
                <a:lnTo>
                  <a:pt x="1283" y="90"/>
                </a:lnTo>
                <a:lnTo>
                  <a:pt x="1281" y="90"/>
                </a:lnTo>
                <a:lnTo>
                  <a:pt x="1279" y="89"/>
                </a:lnTo>
                <a:lnTo>
                  <a:pt x="1276" y="89"/>
                </a:lnTo>
                <a:lnTo>
                  <a:pt x="1274" y="89"/>
                </a:lnTo>
                <a:lnTo>
                  <a:pt x="1272" y="88"/>
                </a:lnTo>
                <a:lnTo>
                  <a:pt x="1270" y="88"/>
                </a:lnTo>
                <a:lnTo>
                  <a:pt x="1267" y="88"/>
                </a:lnTo>
                <a:lnTo>
                  <a:pt x="1265" y="87"/>
                </a:lnTo>
                <a:lnTo>
                  <a:pt x="1263" y="87"/>
                </a:lnTo>
                <a:lnTo>
                  <a:pt x="1261" y="86"/>
                </a:lnTo>
                <a:lnTo>
                  <a:pt x="1258" y="86"/>
                </a:lnTo>
                <a:lnTo>
                  <a:pt x="1256" y="86"/>
                </a:lnTo>
                <a:lnTo>
                  <a:pt x="1254" y="85"/>
                </a:lnTo>
                <a:lnTo>
                  <a:pt x="1252" y="85"/>
                </a:lnTo>
                <a:lnTo>
                  <a:pt x="1249" y="84"/>
                </a:lnTo>
                <a:lnTo>
                  <a:pt x="1247" y="84"/>
                </a:lnTo>
                <a:lnTo>
                  <a:pt x="1245" y="84"/>
                </a:lnTo>
                <a:lnTo>
                  <a:pt x="1243" y="83"/>
                </a:lnTo>
                <a:lnTo>
                  <a:pt x="1240" y="83"/>
                </a:lnTo>
                <a:lnTo>
                  <a:pt x="1238" y="82"/>
                </a:lnTo>
                <a:lnTo>
                  <a:pt x="1236" y="82"/>
                </a:lnTo>
                <a:lnTo>
                  <a:pt x="1234" y="81"/>
                </a:lnTo>
                <a:lnTo>
                  <a:pt x="1232" y="81"/>
                </a:lnTo>
                <a:lnTo>
                  <a:pt x="1229" y="81"/>
                </a:lnTo>
                <a:lnTo>
                  <a:pt x="1227" y="80"/>
                </a:lnTo>
                <a:lnTo>
                  <a:pt x="1225" y="80"/>
                </a:lnTo>
                <a:lnTo>
                  <a:pt x="1223" y="79"/>
                </a:lnTo>
                <a:lnTo>
                  <a:pt x="1220" y="79"/>
                </a:lnTo>
                <a:lnTo>
                  <a:pt x="1218" y="78"/>
                </a:lnTo>
                <a:lnTo>
                  <a:pt x="1216" y="78"/>
                </a:lnTo>
                <a:lnTo>
                  <a:pt x="1214" y="77"/>
                </a:lnTo>
                <a:lnTo>
                  <a:pt x="1211" y="77"/>
                </a:lnTo>
                <a:lnTo>
                  <a:pt x="1209" y="76"/>
                </a:lnTo>
                <a:lnTo>
                  <a:pt x="1207" y="76"/>
                </a:lnTo>
                <a:lnTo>
                  <a:pt x="1205" y="75"/>
                </a:lnTo>
                <a:lnTo>
                  <a:pt x="1202" y="75"/>
                </a:lnTo>
                <a:lnTo>
                  <a:pt x="1200" y="74"/>
                </a:lnTo>
                <a:lnTo>
                  <a:pt x="1198" y="74"/>
                </a:lnTo>
                <a:lnTo>
                  <a:pt x="1196" y="73"/>
                </a:lnTo>
                <a:lnTo>
                  <a:pt x="1193" y="73"/>
                </a:lnTo>
                <a:lnTo>
                  <a:pt x="1191" y="72"/>
                </a:lnTo>
                <a:lnTo>
                  <a:pt x="1189" y="72"/>
                </a:lnTo>
                <a:lnTo>
                  <a:pt x="1187" y="71"/>
                </a:lnTo>
                <a:lnTo>
                  <a:pt x="1184" y="70"/>
                </a:lnTo>
                <a:lnTo>
                  <a:pt x="1182" y="70"/>
                </a:lnTo>
                <a:lnTo>
                  <a:pt x="1180" y="69"/>
                </a:lnTo>
                <a:lnTo>
                  <a:pt x="1178" y="69"/>
                </a:lnTo>
                <a:lnTo>
                  <a:pt x="1176" y="68"/>
                </a:lnTo>
                <a:lnTo>
                  <a:pt x="1173" y="68"/>
                </a:lnTo>
                <a:lnTo>
                  <a:pt x="1171" y="67"/>
                </a:lnTo>
                <a:lnTo>
                  <a:pt x="1169" y="66"/>
                </a:lnTo>
                <a:lnTo>
                  <a:pt x="1167" y="66"/>
                </a:lnTo>
                <a:lnTo>
                  <a:pt x="1164" y="65"/>
                </a:lnTo>
                <a:lnTo>
                  <a:pt x="1162" y="65"/>
                </a:lnTo>
                <a:lnTo>
                  <a:pt x="1160" y="64"/>
                </a:lnTo>
                <a:lnTo>
                  <a:pt x="1158" y="63"/>
                </a:lnTo>
                <a:lnTo>
                  <a:pt x="1155" y="63"/>
                </a:lnTo>
                <a:lnTo>
                  <a:pt x="1153" y="62"/>
                </a:lnTo>
                <a:lnTo>
                  <a:pt x="1151" y="61"/>
                </a:lnTo>
                <a:lnTo>
                  <a:pt x="1149" y="61"/>
                </a:lnTo>
                <a:lnTo>
                  <a:pt x="1146" y="60"/>
                </a:lnTo>
                <a:lnTo>
                  <a:pt x="1144" y="59"/>
                </a:lnTo>
                <a:lnTo>
                  <a:pt x="1142" y="59"/>
                </a:lnTo>
                <a:lnTo>
                  <a:pt x="1140" y="58"/>
                </a:lnTo>
                <a:lnTo>
                  <a:pt x="1137" y="57"/>
                </a:lnTo>
                <a:lnTo>
                  <a:pt x="1135" y="57"/>
                </a:lnTo>
                <a:lnTo>
                  <a:pt x="1133" y="56"/>
                </a:lnTo>
                <a:lnTo>
                  <a:pt x="1131" y="55"/>
                </a:lnTo>
                <a:lnTo>
                  <a:pt x="1128" y="55"/>
                </a:lnTo>
                <a:lnTo>
                  <a:pt x="1126" y="54"/>
                </a:lnTo>
                <a:lnTo>
                  <a:pt x="1124" y="53"/>
                </a:lnTo>
                <a:lnTo>
                  <a:pt x="1122" y="52"/>
                </a:lnTo>
                <a:lnTo>
                  <a:pt x="1120" y="52"/>
                </a:lnTo>
                <a:lnTo>
                  <a:pt x="1117" y="51"/>
                </a:lnTo>
                <a:lnTo>
                  <a:pt x="1115" y="50"/>
                </a:lnTo>
                <a:lnTo>
                  <a:pt x="1113" y="50"/>
                </a:lnTo>
                <a:lnTo>
                  <a:pt x="1111" y="49"/>
                </a:lnTo>
                <a:lnTo>
                  <a:pt x="1108" y="48"/>
                </a:lnTo>
                <a:lnTo>
                  <a:pt x="1106" y="47"/>
                </a:lnTo>
                <a:lnTo>
                  <a:pt x="1104" y="47"/>
                </a:lnTo>
                <a:lnTo>
                  <a:pt x="1102" y="46"/>
                </a:lnTo>
                <a:lnTo>
                  <a:pt x="1099" y="45"/>
                </a:lnTo>
                <a:lnTo>
                  <a:pt x="1097" y="44"/>
                </a:lnTo>
                <a:lnTo>
                  <a:pt x="1095" y="44"/>
                </a:lnTo>
                <a:lnTo>
                  <a:pt x="1093" y="43"/>
                </a:lnTo>
                <a:lnTo>
                  <a:pt x="1090" y="42"/>
                </a:lnTo>
                <a:lnTo>
                  <a:pt x="1088" y="41"/>
                </a:lnTo>
                <a:lnTo>
                  <a:pt x="1086" y="40"/>
                </a:lnTo>
                <a:lnTo>
                  <a:pt x="1084" y="40"/>
                </a:lnTo>
                <a:lnTo>
                  <a:pt x="1081" y="39"/>
                </a:lnTo>
                <a:lnTo>
                  <a:pt x="1079" y="38"/>
                </a:lnTo>
                <a:lnTo>
                  <a:pt x="1077" y="37"/>
                </a:lnTo>
                <a:lnTo>
                  <a:pt x="1075" y="37"/>
                </a:lnTo>
                <a:lnTo>
                  <a:pt x="1072" y="36"/>
                </a:lnTo>
                <a:lnTo>
                  <a:pt x="1070" y="35"/>
                </a:lnTo>
                <a:lnTo>
                  <a:pt x="1068" y="34"/>
                </a:lnTo>
                <a:lnTo>
                  <a:pt x="1066" y="33"/>
                </a:lnTo>
                <a:lnTo>
                  <a:pt x="1064" y="33"/>
                </a:lnTo>
                <a:lnTo>
                  <a:pt x="1061" y="32"/>
                </a:lnTo>
                <a:lnTo>
                  <a:pt x="1059" y="31"/>
                </a:lnTo>
                <a:lnTo>
                  <a:pt x="1057" y="30"/>
                </a:lnTo>
                <a:lnTo>
                  <a:pt x="1055" y="29"/>
                </a:lnTo>
                <a:lnTo>
                  <a:pt x="1052" y="29"/>
                </a:lnTo>
                <a:lnTo>
                  <a:pt x="1050" y="28"/>
                </a:lnTo>
                <a:lnTo>
                  <a:pt x="1048" y="27"/>
                </a:lnTo>
                <a:lnTo>
                  <a:pt x="1046" y="26"/>
                </a:lnTo>
                <a:lnTo>
                  <a:pt x="1043" y="25"/>
                </a:lnTo>
                <a:lnTo>
                  <a:pt x="1041" y="25"/>
                </a:lnTo>
                <a:lnTo>
                  <a:pt x="1039" y="24"/>
                </a:lnTo>
                <a:lnTo>
                  <a:pt x="1037" y="23"/>
                </a:lnTo>
                <a:lnTo>
                  <a:pt x="1034" y="22"/>
                </a:lnTo>
                <a:lnTo>
                  <a:pt x="1032" y="22"/>
                </a:lnTo>
                <a:lnTo>
                  <a:pt x="1030" y="21"/>
                </a:lnTo>
                <a:lnTo>
                  <a:pt x="1028" y="20"/>
                </a:lnTo>
                <a:lnTo>
                  <a:pt x="1025" y="19"/>
                </a:lnTo>
                <a:lnTo>
                  <a:pt x="1023" y="19"/>
                </a:lnTo>
                <a:lnTo>
                  <a:pt x="1021" y="18"/>
                </a:lnTo>
                <a:lnTo>
                  <a:pt x="1019" y="17"/>
                </a:lnTo>
                <a:lnTo>
                  <a:pt x="1016" y="16"/>
                </a:lnTo>
                <a:lnTo>
                  <a:pt x="1014" y="16"/>
                </a:lnTo>
                <a:lnTo>
                  <a:pt x="1012" y="15"/>
                </a:lnTo>
                <a:lnTo>
                  <a:pt x="1010" y="14"/>
                </a:lnTo>
                <a:lnTo>
                  <a:pt x="1008" y="14"/>
                </a:lnTo>
                <a:lnTo>
                  <a:pt x="1005" y="13"/>
                </a:lnTo>
                <a:lnTo>
                  <a:pt x="1003" y="12"/>
                </a:lnTo>
                <a:lnTo>
                  <a:pt x="1001" y="12"/>
                </a:lnTo>
                <a:lnTo>
                  <a:pt x="999" y="11"/>
                </a:lnTo>
                <a:lnTo>
                  <a:pt x="996" y="10"/>
                </a:lnTo>
                <a:lnTo>
                  <a:pt x="994" y="10"/>
                </a:lnTo>
                <a:lnTo>
                  <a:pt x="992" y="9"/>
                </a:lnTo>
                <a:lnTo>
                  <a:pt x="990" y="9"/>
                </a:lnTo>
                <a:lnTo>
                  <a:pt x="987" y="8"/>
                </a:lnTo>
                <a:lnTo>
                  <a:pt x="985" y="8"/>
                </a:lnTo>
                <a:lnTo>
                  <a:pt x="983" y="7"/>
                </a:lnTo>
                <a:lnTo>
                  <a:pt x="981" y="6"/>
                </a:lnTo>
                <a:lnTo>
                  <a:pt x="978" y="6"/>
                </a:lnTo>
                <a:lnTo>
                  <a:pt x="976" y="5"/>
                </a:lnTo>
                <a:lnTo>
                  <a:pt x="974" y="5"/>
                </a:lnTo>
                <a:lnTo>
                  <a:pt x="972" y="5"/>
                </a:lnTo>
                <a:lnTo>
                  <a:pt x="969" y="4"/>
                </a:lnTo>
                <a:lnTo>
                  <a:pt x="967" y="4"/>
                </a:lnTo>
                <a:lnTo>
                  <a:pt x="965" y="3"/>
                </a:lnTo>
                <a:lnTo>
                  <a:pt x="963" y="3"/>
                </a:lnTo>
                <a:lnTo>
                  <a:pt x="960" y="3"/>
                </a:lnTo>
                <a:lnTo>
                  <a:pt x="958" y="2"/>
                </a:lnTo>
                <a:lnTo>
                  <a:pt x="956" y="2"/>
                </a:lnTo>
                <a:lnTo>
                  <a:pt x="954" y="2"/>
                </a:lnTo>
                <a:lnTo>
                  <a:pt x="952" y="1"/>
                </a:lnTo>
                <a:lnTo>
                  <a:pt x="949" y="1"/>
                </a:lnTo>
                <a:lnTo>
                  <a:pt x="947" y="1"/>
                </a:lnTo>
                <a:lnTo>
                  <a:pt x="945" y="1"/>
                </a:lnTo>
                <a:lnTo>
                  <a:pt x="943" y="0"/>
                </a:lnTo>
                <a:lnTo>
                  <a:pt x="940" y="0"/>
                </a:lnTo>
                <a:lnTo>
                  <a:pt x="938" y="0"/>
                </a:lnTo>
                <a:lnTo>
                  <a:pt x="936" y="0"/>
                </a:lnTo>
                <a:lnTo>
                  <a:pt x="934" y="0"/>
                </a:lnTo>
                <a:lnTo>
                  <a:pt x="931" y="0"/>
                </a:lnTo>
                <a:lnTo>
                  <a:pt x="929" y="0"/>
                </a:lnTo>
                <a:lnTo>
                  <a:pt x="927" y="0"/>
                </a:lnTo>
                <a:lnTo>
                  <a:pt x="925" y="0"/>
                </a:lnTo>
                <a:lnTo>
                  <a:pt x="922" y="0"/>
                </a:lnTo>
                <a:lnTo>
                  <a:pt x="920" y="0"/>
                </a:lnTo>
                <a:lnTo>
                  <a:pt x="918" y="0"/>
                </a:lnTo>
                <a:lnTo>
                  <a:pt x="916" y="0"/>
                </a:lnTo>
                <a:lnTo>
                  <a:pt x="913" y="0"/>
                </a:lnTo>
                <a:lnTo>
                  <a:pt x="911" y="0"/>
                </a:lnTo>
                <a:lnTo>
                  <a:pt x="909" y="0"/>
                </a:lnTo>
                <a:lnTo>
                  <a:pt x="907" y="0"/>
                </a:lnTo>
                <a:lnTo>
                  <a:pt x="904" y="1"/>
                </a:lnTo>
                <a:lnTo>
                  <a:pt x="902" y="1"/>
                </a:lnTo>
                <a:lnTo>
                  <a:pt x="900" y="1"/>
                </a:lnTo>
                <a:lnTo>
                  <a:pt x="898" y="1"/>
                </a:lnTo>
                <a:lnTo>
                  <a:pt x="896" y="2"/>
                </a:lnTo>
                <a:lnTo>
                  <a:pt x="893" y="2"/>
                </a:lnTo>
                <a:lnTo>
                  <a:pt x="891" y="2"/>
                </a:lnTo>
                <a:lnTo>
                  <a:pt x="889" y="3"/>
                </a:lnTo>
                <a:lnTo>
                  <a:pt x="887" y="3"/>
                </a:lnTo>
                <a:lnTo>
                  <a:pt x="884" y="3"/>
                </a:lnTo>
                <a:lnTo>
                  <a:pt x="882" y="4"/>
                </a:lnTo>
                <a:lnTo>
                  <a:pt x="880" y="4"/>
                </a:lnTo>
                <a:lnTo>
                  <a:pt x="878" y="5"/>
                </a:lnTo>
                <a:lnTo>
                  <a:pt x="875" y="5"/>
                </a:lnTo>
                <a:lnTo>
                  <a:pt x="873" y="5"/>
                </a:lnTo>
                <a:lnTo>
                  <a:pt x="871" y="6"/>
                </a:lnTo>
                <a:lnTo>
                  <a:pt x="869" y="6"/>
                </a:lnTo>
                <a:lnTo>
                  <a:pt x="866" y="7"/>
                </a:lnTo>
                <a:lnTo>
                  <a:pt x="864" y="8"/>
                </a:lnTo>
                <a:lnTo>
                  <a:pt x="862" y="8"/>
                </a:lnTo>
                <a:lnTo>
                  <a:pt x="860" y="9"/>
                </a:lnTo>
                <a:lnTo>
                  <a:pt x="857" y="9"/>
                </a:lnTo>
                <a:lnTo>
                  <a:pt x="855" y="10"/>
                </a:lnTo>
                <a:lnTo>
                  <a:pt x="853" y="10"/>
                </a:lnTo>
                <a:lnTo>
                  <a:pt x="851" y="11"/>
                </a:lnTo>
                <a:lnTo>
                  <a:pt x="848" y="12"/>
                </a:lnTo>
                <a:lnTo>
                  <a:pt x="846" y="12"/>
                </a:lnTo>
                <a:lnTo>
                  <a:pt x="844" y="13"/>
                </a:lnTo>
                <a:lnTo>
                  <a:pt x="842" y="14"/>
                </a:lnTo>
                <a:lnTo>
                  <a:pt x="840" y="14"/>
                </a:lnTo>
                <a:lnTo>
                  <a:pt x="837" y="15"/>
                </a:lnTo>
                <a:lnTo>
                  <a:pt x="835" y="16"/>
                </a:lnTo>
                <a:lnTo>
                  <a:pt x="833" y="16"/>
                </a:lnTo>
                <a:lnTo>
                  <a:pt x="831" y="17"/>
                </a:lnTo>
                <a:lnTo>
                  <a:pt x="828" y="18"/>
                </a:lnTo>
                <a:lnTo>
                  <a:pt x="826" y="19"/>
                </a:lnTo>
                <a:lnTo>
                  <a:pt x="824" y="19"/>
                </a:lnTo>
                <a:lnTo>
                  <a:pt x="822" y="20"/>
                </a:lnTo>
                <a:lnTo>
                  <a:pt x="819" y="21"/>
                </a:lnTo>
                <a:lnTo>
                  <a:pt x="817" y="22"/>
                </a:lnTo>
                <a:lnTo>
                  <a:pt x="815" y="22"/>
                </a:lnTo>
                <a:lnTo>
                  <a:pt x="813" y="23"/>
                </a:lnTo>
                <a:lnTo>
                  <a:pt x="810" y="24"/>
                </a:lnTo>
                <a:lnTo>
                  <a:pt x="808" y="25"/>
                </a:lnTo>
                <a:lnTo>
                  <a:pt x="806" y="25"/>
                </a:lnTo>
                <a:lnTo>
                  <a:pt x="804" y="26"/>
                </a:lnTo>
                <a:lnTo>
                  <a:pt x="801" y="27"/>
                </a:lnTo>
                <a:lnTo>
                  <a:pt x="799" y="28"/>
                </a:lnTo>
                <a:lnTo>
                  <a:pt x="797" y="29"/>
                </a:lnTo>
                <a:lnTo>
                  <a:pt x="795" y="29"/>
                </a:lnTo>
                <a:lnTo>
                  <a:pt x="792" y="30"/>
                </a:lnTo>
                <a:lnTo>
                  <a:pt x="790" y="31"/>
                </a:lnTo>
                <a:lnTo>
                  <a:pt x="788" y="32"/>
                </a:lnTo>
                <a:lnTo>
                  <a:pt x="786" y="33"/>
                </a:lnTo>
                <a:lnTo>
                  <a:pt x="784" y="33"/>
                </a:lnTo>
                <a:lnTo>
                  <a:pt x="781" y="34"/>
                </a:lnTo>
                <a:lnTo>
                  <a:pt x="779" y="35"/>
                </a:lnTo>
                <a:lnTo>
                  <a:pt x="777" y="36"/>
                </a:lnTo>
                <a:lnTo>
                  <a:pt x="775" y="37"/>
                </a:lnTo>
                <a:lnTo>
                  <a:pt x="772" y="37"/>
                </a:lnTo>
                <a:lnTo>
                  <a:pt x="770" y="38"/>
                </a:lnTo>
                <a:lnTo>
                  <a:pt x="768" y="39"/>
                </a:lnTo>
                <a:lnTo>
                  <a:pt x="766" y="40"/>
                </a:lnTo>
                <a:lnTo>
                  <a:pt x="763" y="40"/>
                </a:lnTo>
                <a:lnTo>
                  <a:pt x="761" y="41"/>
                </a:lnTo>
                <a:lnTo>
                  <a:pt x="759" y="42"/>
                </a:lnTo>
                <a:lnTo>
                  <a:pt x="757" y="43"/>
                </a:lnTo>
                <a:lnTo>
                  <a:pt x="754" y="44"/>
                </a:lnTo>
                <a:lnTo>
                  <a:pt x="752" y="44"/>
                </a:lnTo>
                <a:lnTo>
                  <a:pt x="750" y="45"/>
                </a:lnTo>
                <a:lnTo>
                  <a:pt x="748" y="46"/>
                </a:lnTo>
                <a:lnTo>
                  <a:pt x="745" y="47"/>
                </a:lnTo>
                <a:lnTo>
                  <a:pt x="743" y="47"/>
                </a:lnTo>
                <a:lnTo>
                  <a:pt x="741" y="48"/>
                </a:lnTo>
                <a:lnTo>
                  <a:pt x="739" y="49"/>
                </a:lnTo>
                <a:lnTo>
                  <a:pt x="736" y="50"/>
                </a:lnTo>
                <a:lnTo>
                  <a:pt x="734" y="50"/>
                </a:lnTo>
                <a:lnTo>
                  <a:pt x="732" y="51"/>
                </a:lnTo>
                <a:lnTo>
                  <a:pt x="730" y="52"/>
                </a:lnTo>
                <a:lnTo>
                  <a:pt x="728" y="52"/>
                </a:lnTo>
                <a:lnTo>
                  <a:pt x="725" y="53"/>
                </a:lnTo>
                <a:lnTo>
                  <a:pt x="723" y="54"/>
                </a:lnTo>
                <a:lnTo>
                  <a:pt x="721" y="55"/>
                </a:lnTo>
                <a:lnTo>
                  <a:pt x="719" y="55"/>
                </a:lnTo>
                <a:lnTo>
                  <a:pt x="716" y="56"/>
                </a:lnTo>
                <a:lnTo>
                  <a:pt x="714" y="57"/>
                </a:lnTo>
                <a:lnTo>
                  <a:pt x="712" y="57"/>
                </a:lnTo>
                <a:lnTo>
                  <a:pt x="710" y="58"/>
                </a:lnTo>
                <a:lnTo>
                  <a:pt x="707" y="59"/>
                </a:lnTo>
                <a:lnTo>
                  <a:pt x="705" y="59"/>
                </a:lnTo>
                <a:lnTo>
                  <a:pt x="703" y="60"/>
                </a:lnTo>
                <a:lnTo>
                  <a:pt x="701" y="61"/>
                </a:lnTo>
                <a:lnTo>
                  <a:pt x="698" y="61"/>
                </a:lnTo>
                <a:lnTo>
                  <a:pt x="696" y="62"/>
                </a:lnTo>
                <a:lnTo>
                  <a:pt x="694" y="63"/>
                </a:lnTo>
                <a:lnTo>
                  <a:pt x="692" y="63"/>
                </a:lnTo>
                <a:lnTo>
                  <a:pt x="689" y="64"/>
                </a:lnTo>
                <a:lnTo>
                  <a:pt x="687" y="65"/>
                </a:lnTo>
                <a:lnTo>
                  <a:pt x="685" y="65"/>
                </a:lnTo>
                <a:lnTo>
                  <a:pt x="683" y="66"/>
                </a:lnTo>
                <a:lnTo>
                  <a:pt x="680" y="66"/>
                </a:lnTo>
                <a:lnTo>
                  <a:pt x="678" y="67"/>
                </a:lnTo>
                <a:lnTo>
                  <a:pt x="676" y="68"/>
                </a:lnTo>
                <a:lnTo>
                  <a:pt x="674" y="68"/>
                </a:lnTo>
                <a:lnTo>
                  <a:pt x="672" y="69"/>
                </a:lnTo>
                <a:lnTo>
                  <a:pt x="669" y="69"/>
                </a:lnTo>
                <a:lnTo>
                  <a:pt x="667" y="70"/>
                </a:lnTo>
                <a:lnTo>
                  <a:pt x="665" y="70"/>
                </a:lnTo>
                <a:lnTo>
                  <a:pt x="663" y="71"/>
                </a:lnTo>
                <a:lnTo>
                  <a:pt x="660" y="72"/>
                </a:lnTo>
                <a:lnTo>
                  <a:pt x="658" y="72"/>
                </a:lnTo>
                <a:lnTo>
                  <a:pt x="656" y="73"/>
                </a:lnTo>
                <a:lnTo>
                  <a:pt x="654" y="73"/>
                </a:lnTo>
                <a:lnTo>
                  <a:pt x="651" y="74"/>
                </a:lnTo>
                <a:lnTo>
                  <a:pt x="649" y="74"/>
                </a:lnTo>
                <a:lnTo>
                  <a:pt x="647" y="75"/>
                </a:lnTo>
                <a:lnTo>
                  <a:pt x="645" y="75"/>
                </a:lnTo>
                <a:lnTo>
                  <a:pt x="642" y="76"/>
                </a:lnTo>
                <a:lnTo>
                  <a:pt x="640" y="76"/>
                </a:lnTo>
                <a:lnTo>
                  <a:pt x="638" y="77"/>
                </a:lnTo>
                <a:lnTo>
                  <a:pt x="636" y="77"/>
                </a:lnTo>
                <a:lnTo>
                  <a:pt x="633" y="78"/>
                </a:lnTo>
                <a:lnTo>
                  <a:pt x="631" y="78"/>
                </a:lnTo>
                <a:lnTo>
                  <a:pt x="629" y="79"/>
                </a:lnTo>
                <a:lnTo>
                  <a:pt x="627" y="79"/>
                </a:lnTo>
                <a:lnTo>
                  <a:pt x="624" y="80"/>
                </a:lnTo>
                <a:lnTo>
                  <a:pt x="622" y="80"/>
                </a:lnTo>
                <a:lnTo>
                  <a:pt x="620" y="81"/>
                </a:lnTo>
                <a:lnTo>
                  <a:pt x="618" y="81"/>
                </a:lnTo>
                <a:lnTo>
                  <a:pt x="616" y="81"/>
                </a:lnTo>
                <a:lnTo>
                  <a:pt x="613" y="82"/>
                </a:lnTo>
                <a:lnTo>
                  <a:pt x="611" y="82"/>
                </a:lnTo>
                <a:lnTo>
                  <a:pt x="609" y="83"/>
                </a:lnTo>
                <a:lnTo>
                  <a:pt x="607" y="83"/>
                </a:lnTo>
                <a:lnTo>
                  <a:pt x="604" y="84"/>
                </a:lnTo>
                <a:lnTo>
                  <a:pt x="602" y="84"/>
                </a:lnTo>
                <a:lnTo>
                  <a:pt x="600" y="84"/>
                </a:lnTo>
                <a:lnTo>
                  <a:pt x="598" y="85"/>
                </a:lnTo>
                <a:lnTo>
                  <a:pt x="595" y="85"/>
                </a:lnTo>
                <a:lnTo>
                  <a:pt x="593" y="86"/>
                </a:lnTo>
                <a:lnTo>
                  <a:pt x="591" y="86"/>
                </a:lnTo>
                <a:lnTo>
                  <a:pt x="589" y="86"/>
                </a:lnTo>
                <a:lnTo>
                  <a:pt x="586" y="87"/>
                </a:lnTo>
                <a:lnTo>
                  <a:pt x="584" y="87"/>
                </a:lnTo>
                <a:lnTo>
                  <a:pt x="582" y="88"/>
                </a:lnTo>
                <a:lnTo>
                  <a:pt x="580" y="88"/>
                </a:lnTo>
                <a:lnTo>
                  <a:pt x="577" y="88"/>
                </a:lnTo>
                <a:lnTo>
                  <a:pt x="575" y="89"/>
                </a:lnTo>
                <a:lnTo>
                  <a:pt x="573" y="89"/>
                </a:lnTo>
                <a:lnTo>
                  <a:pt x="571" y="89"/>
                </a:lnTo>
                <a:lnTo>
                  <a:pt x="568" y="90"/>
                </a:lnTo>
                <a:lnTo>
                  <a:pt x="566" y="90"/>
                </a:lnTo>
                <a:lnTo>
                  <a:pt x="564" y="91"/>
                </a:lnTo>
                <a:lnTo>
                  <a:pt x="562" y="91"/>
                </a:lnTo>
                <a:lnTo>
                  <a:pt x="560" y="91"/>
                </a:lnTo>
                <a:lnTo>
                  <a:pt x="557" y="92"/>
                </a:lnTo>
                <a:lnTo>
                  <a:pt x="555" y="92"/>
                </a:lnTo>
                <a:lnTo>
                  <a:pt x="553" y="92"/>
                </a:lnTo>
                <a:lnTo>
                  <a:pt x="551" y="93"/>
                </a:lnTo>
                <a:lnTo>
                  <a:pt x="548" y="93"/>
                </a:lnTo>
                <a:lnTo>
                  <a:pt x="546" y="93"/>
                </a:lnTo>
                <a:lnTo>
                  <a:pt x="544" y="93"/>
                </a:lnTo>
                <a:lnTo>
                  <a:pt x="542" y="94"/>
                </a:lnTo>
                <a:lnTo>
                  <a:pt x="539" y="94"/>
                </a:lnTo>
                <a:lnTo>
                  <a:pt x="537" y="94"/>
                </a:lnTo>
                <a:lnTo>
                  <a:pt x="535" y="95"/>
                </a:lnTo>
                <a:lnTo>
                  <a:pt x="533" y="95"/>
                </a:lnTo>
                <a:lnTo>
                  <a:pt x="530" y="95"/>
                </a:lnTo>
                <a:lnTo>
                  <a:pt x="528" y="96"/>
                </a:lnTo>
                <a:lnTo>
                  <a:pt x="526" y="96"/>
                </a:lnTo>
                <a:lnTo>
                  <a:pt x="524" y="96"/>
                </a:lnTo>
                <a:lnTo>
                  <a:pt x="521" y="96"/>
                </a:lnTo>
                <a:lnTo>
                  <a:pt x="519" y="97"/>
                </a:lnTo>
                <a:lnTo>
                  <a:pt x="517" y="97"/>
                </a:lnTo>
                <a:lnTo>
                  <a:pt x="515" y="97"/>
                </a:lnTo>
                <a:lnTo>
                  <a:pt x="512" y="98"/>
                </a:lnTo>
                <a:lnTo>
                  <a:pt x="510" y="98"/>
                </a:lnTo>
                <a:lnTo>
                  <a:pt x="508" y="98"/>
                </a:lnTo>
                <a:lnTo>
                  <a:pt x="506" y="98"/>
                </a:lnTo>
                <a:lnTo>
                  <a:pt x="504" y="99"/>
                </a:lnTo>
                <a:lnTo>
                  <a:pt x="501" y="99"/>
                </a:lnTo>
                <a:lnTo>
                  <a:pt x="499" y="99"/>
                </a:lnTo>
                <a:lnTo>
                  <a:pt x="497" y="99"/>
                </a:lnTo>
                <a:lnTo>
                  <a:pt x="495" y="100"/>
                </a:lnTo>
                <a:lnTo>
                  <a:pt x="492" y="100"/>
                </a:lnTo>
                <a:lnTo>
                  <a:pt x="490" y="100"/>
                </a:lnTo>
                <a:lnTo>
                  <a:pt x="488" y="100"/>
                </a:lnTo>
                <a:lnTo>
                  <a:pt x="486" y="101"/>
                </a:lnTo>
                <a:lnTo>
                  <a:pt x="483" y="101"/>
                </a:lnTo>
                <a:lnTo>
                  <a:pt x="481" y="101"/>
                </a:lnTo>
                <a:lnTo>
                  <a:pt x="479" y="101"/>
                </a:lnTo>
                <a:lnTo>
                  <a:pt x="477" y="102"/>
                </a:lnTo>
                <a:lnTo>
                  <a:pt x="474" y="102"/>
                </a:lnTo>
                <a:lnTo>
                  <a:pt x="472" y="102"/>
                </a:lnTo>
                <a:lnTo>
                  <a:pt x="470" y="102"/>
                </a:lnTo>
                <a:lnTo>
                  <a:pt x="468" y="102"/>
                </a:lnTo>
                <a:lnTo>
                  <a:pt x="465" y="103"/>
                </a:lnTo>
                <a:lnTo>
                  <a:pt x="463" y="103"/>
                </a:lnTo>
                <a:lnTo>
                  <a:pt x="461" y="103"/>
                </a:lnTo>
                <a:lnTo>
                  <a:pt x="459" y="103"/>
                </a:lnTo>
                <a:lnTo>
                  <a:pt x="456" y="103"/>
                </a:lnTo>
                <a:lnTo>
                  <a:pt x="454" y="104"/>
                </a:lnTo>
                <a:lnTo>
                  <a:pt x="452" y="104"/>
                </a:lnTo>
                <a:lnTo>
                  <a:pt x="450" y="104"/>
                </a:lnTo>
                <a:lnTo>
                  <a:pt x="448" y="104"/>
                </a:lnTo>
                <a:lnTo>
                  <a:pt x="445" y="104"/>
                </a:lnTo>
                <a:lnTo>
                  <a:pt x="443" y="105"/>
                </a:lnTo>
                <a:lnTo>
                  <a:pt x="441" y="105"/>
                </a:lnTo>
                <a:lnTo>
                  <a:pt x="439" y="105"/>
                </a:lnTo>
                <a:lnTo>
                  <a:pt x="436" y="105"/>
                </a:lnTo>
                <a:lnTo>
                  <a:pt x="434" y="105"/>
                </a:lnTo>
                <a:lnTo>
                  <a:pt x="432" y="106"/>
                </a:lnTo>
                <a:lnTo>
                  <a:pt x="430" y="106"/>
                </a:lnTo>
                <a:lnTo>
                  <a:pt x="427" y="106"/>
                </a:lnTo>
                <a:lnTo>
                  <a:pt x="425" y="106"/>
                </a:lnTo>
                <a:lnTo>
                  <a:pt x="423" y="106"/>
                </a:lnTo>
                <a:lnTo>
                  <a:pt x="421" y="107"/>
                </a:lnTo>
                <a:lnTo>
                  <a:pt x="418" y="107"/>
                </a:lnTo>
                <a:lnTo>
                  <a:pt x="416" y="107"/>
                </a:lnTo>
                <a:lnTo>
                  <a:pt x="414" y="107"/>
                </a:lnTo>
                <a:lnTo>
                  <a:pt x="412" y="107"/>
                </a:lnTo>
                <a:lnTo>
                  <a:pt x="409" y="107"/>
                </a:lnTo>
                <a:lnTo>
                  <a:pt x="407" y="108"/>
                </a:lnTo>
                <a:lnTo>
                  <a:pt x="405" y="108"/>
                </a:lnTo>
                <a:lnTo>
                  <a:pt x="403" y="108"/>
                </a:lnTo>
                <a:lnTo>
                  <a:pt x="400" y="108"/>
                </a:lnTo>
                <a:lnTo>
                  <a:pt x="398" y="108"/>
                </a:lnTo>
                <a:lnTo>
                  <a:pt x="396" y="108"/>
                </a:lnTo>
                <a:lnTo>
                  <a:pt x="394" y="108"/>
                </a:lnTo>
                <a:lnTo>
                  <a:pt x="392" y="109"/>
                </a:lnTo>
                <a:lnTo>
                  <a:pt x="389" y="109"/>
                </a:lnTo>
                <a:lnTo>
                  <a:pt x="387" y="109"/>
                </a:lnTo>
                <a:lnTo>
                  <a:pt x="385" y="109"/>
                </a:lnTo>
                <a:lnTo>
                  <a:pt x="383" y="109"/>
                </a:lnTo>
                <a:lnTo>
                  <a:pt x="380" y="109"/>
                </a:lnTo>
                <a:lnTo>
                  <a:pt x="378" y="110"/>
                </a:lnTo>
                <a:lnTo>
                  <a:pt x="376" y="110"/>
                </a:lnTo>
                <a:lnTo>
                  <a:pt x="374" y="110"/>
                </a:lnTo>
                <a:lnTo>
                  <a:pt x="371" y="110"/>
                </a:lnTo>
                <a:lnTo>
                  <a:pt x="369" y="110"/>
                </a:lnTo>
                <a:lnTo>
                  <a:pt x="367" y="110"/>
                </a:lnTo>
                <a:lnTo>
                  <a:pt x="365" y="110"/>
                </a:lnTo>
                <a:lnTo>
                  <a:pt x="362" y="111"/>
                </a:lnTo>
                <a:lnTo>
                  <a:pt x="360" y="111"/>
                </a:lnTo>
                <a:lnTo>
                  <a:pt x="358" y="111"/>
                </a:lnTo>
                <a:lnTo>
                  <a:pt x="356" y="111"/>
                </a:lnTo>
                <a:lnTo>
                  <a:pt x="353" y="111"/>
                </a:lnTo>
                <a:lnTo>
                  <a:pt x="351" y="111"/>
                </a:lnTo>
                <a:lnTo>
                  <a:pt x="349" y="111"/>
                </a:lnTo>
                <a:lnTo>
                  <a:pt x="347" y="111"/>
                </a:lnTo>
                <a:lnTo>
                  <a:pt x="344" y="112"/>
                </a:lnTo>
                <a:lnTo>
                  <a:pt x="342" y="112"/>
                </a:lnTo>
                <a:lnTo>
                  <a:pt x="340" y="112"/>
                </a:lnTo>
                <a:lnTo>
                  <a:pt x="338" y="112"/>
                </a:lnTo>
                <a:lnTo>
                  <a:pt x="336" y="112"/>
                </a:lnTo>
                <a:lnTo>
                  <a:pt x="333" y="112"/>
                </a:lnTo>
                <a:lnTo>
                  <a:pt x="331" y="112"/>
                </a:lnTo>
                <a:lnTo>
                  <a:pt x="329" y="112"/>
                </a:lnTo>
                <a:lnTo>
                  <a:pt x="327" y="113"/>
                </a:lnTo>
                <a:lnTo>
                  <a:pt x="324" y="113"/>
                </a:lnTo>
                <a:lnTo>
                  <a:pt x="322" y="113"/>
                </a:lnTo>
                <a:lnTo>
                  <a:pt x="320" y="113"/>
                </a:lnTo>
                <a:lnTo>
                  <a:pt x="318" y="113"/>
                </a:lnTo>
                <a:lnTo>
                  <a:pt x="315" y="113"/>
                </a:lnTo>
                <a:lnTo>
                  <a:pt x="313" y="113"/>
                </a:lnTo>
                <a:lnTo>
                  <a:pt x="311" y="113"/>
                </a:lnTo>
                <a:lnTo>
                  <a:pt x="309" y="113"/>
                </a:lnTo>
                <a:lnTo>
                  <a:pt x="306" y="114"/>
                </a:lnTo>
                <a:lnTo>
                  <a:pt x="304" y="114"/>
                </a:lnTo>
                <a:lnTo>
                  <a:pt x="302" y="114"/>
                </a:lnTo>
                <a:lnTo>
                  <a:pt x="300" y="114"/>
                </a:lnTo>
                <a:lnTo>
                  <a:pt x="297" y="114"/>
                </a:lnTo>
                <a:lnTo>
                  <a:pt x="295" y="114"/>
                </a:lnTo>
                <a:lnTo>
                  <a:pt x="293" y="114"/>
                </a:lnTo>
                <a:lnTo>
                  <a:pt x="291" y="114"/>
                </a:lnTo>
                <a:lnTo>
                  <a:pt x="288" y="114"/>
                </a:lnTo>
                <a:lnTo>
                  <a:pt x="286" y="115"/>
                </a:lnTo>
                <a:lnTo>
                  <a:pt x="284" y="115"/>
                </a:lnTo>
                <a:lnTo>
                  <a:pt x="282" y="115"/>
                </a:lnTo>
                <a:lnTo>
                  <a:pt x="280" y="115"/>
                </a:lnTo>
                <a:lnTo>
                  <a:pt x="277" y="115"/>
                </a:lnTo>
                <a:lnTo>
                  <a:pt x="275" y="115"/>
                </a:lnTo>
                <a:lnTo>
                  <a:pt x="273" y="115"/>
                </a:lnTo>
                <a:lnTo>
                  <a:pt x="271" y="115"/>
                </a:lnTo>
                <a:lnTo>
                  <a:pt x="268" y="115"/>
                </a:lnTo>
                <a:lnTo>
                  <a:pt x="266" y="115"/>
                </a:lnTo>
                <a:lnTo>
                  <a:pt x="264" y="115"/>
                </a:lnTo>
                <a:lnTo>
                  <a:pt x="262" y="116"/>
                </a:lnTo>
                <a:lnTo>
                  <a:pt x="259" y="116"/>
                </a:lnTo>
                <a:lnTo>
                  <a:pt x="257" y="116"/>
                </a:lnTo>
                <a:lnTo>
                  <a:pt x="255" y="116"/>
                </a:lnTo>
                <a:lnTo>
                  <a:pt x="253" y="116"/>
                </a:lnTo>
                <a:lnTo>
                  <a:pt x="250" y="116"/>
                </a:lnTo>
                <a:lnTo>
                  <a:pt x="248" y="116"/>
                </a:lnTo>
                <a:lnTo>
                  <a:pt x="246" y="116"/>
                </a:lnTo>
                <a:lnTo>
                  <a:pt x="244" y="116"/>
                </a:lnTo>
                <a:lnTo>
                  <a:pt x="241" y="116"/>
                </a:lnTo>
                <a:lnTo>
                  <a:pt x="239" y="116"/>
                </a:lnTo>
                <a:lnTo>
                  <a:pt x="237" y="117"/>
                </a:lnTo>
                <a:lnTo>
                  <a:pt x="235" y="117"/>
                </a:lnTo>
                <a:lnTo>
                  <a:pt x="232" y="117"/>
                </a:lnTo>
                <a:lnTo>
                  <a:pt x="230" y="117"/>
                </a:lnTo>
                <a:lnTo>
                  <a:pt x="228" y="117"/>
                </a:lnTo>
                <a:lnTo>
                  <a:pt x="226" y="117"/>
                </a:lnTo>
                <a:lnTo>
                  <a:pt x="224" y="117"/>
                </a:lnTo>
                <a:lnTo>
                  <a:pt x="221" y="117"/>
                </a:lnTo>
                <a:lnTo>
                  <a:pt x="219" y="117"/>
                </a:lnTo>
                <a:lnTo>
                  <a:pt x="217" y="117"/>
                </a:lnTo>
                <a:lnTo>
                  <a:pt x="215" y="117"/>
                </a:lnTo>
                <a:lnTo>
                  <a:pt x="212" y="117"/>
                </a:lnTo>
                <a:lnTo>
                  <a:pt x="210" y="117"/>
                </a:lnTo>
                <a:lnTo>
                  <a:pt x="208" y="118"/>
                </a:lnTo>
                <a:lnTo>
                  <a:pt x="206" y="118"/>
                </a:lnTo>
                <a:lnTo>
                  <a:pt x="203" y="118"/>
                </a:lnTo>
                <a:lnTo>
                  <a:pt x="201" y="118"/>
                </a:lnTo>
                <a:lnTo>
                  <a:pt x="199" y="118"/>
                </a:lnTo>
                <a:lnTo>
                  <a:pt x="197" y="118"/>
                </a:lnTo>
                <a:lnTo>
                  <a:pt x="194" y="118"/>
                </a:lnTo>
                <a:lnTo>
                  <a:pt x="192" y="118"/>
                </a:lnTo>
                <a:lnTo>
                  <a:pt x="190" y="118"/>
                </a:lnTo>
                <a:lnTo>
                  <a:pt x="188" y="118"/>
                </a:lnTo>
                <a:lnTo>
                  <a:pt x="185" y="118"/>
                </a:lnTo>
                <a:lnTo>
                  <a:pt x="183" y="118"/>
                </a:lnTo>
                <a:lnTo>
                  <a:pt x="181" y="118"/>
                </a:lnTo>
                <a:lnTo>
                  <a:pt x="179" y="118"/>
                </a:lnTo>
                <a:lnTo>
                  <a:pt x="176" y="119"/>
                </a:lnTo>
                <a:lnTo>
                  <a:pt x="174" y="119"/>
                </a:lnTo>
                <a:lnTo>
                  <a:pt x="172" y="119"/>
                </a:lnTo>
                <a:lnTo>
                  <a:pt x="170" y="119"/>
                </a:lnTo>
                <a:lnTo>
                  <a:pt x="168" y="119"/>
                </a:lnTo>
                <a:lnTo>
                  <a:pt x="165" y="119"/>
                </a:lnTo>
                <a:lnTo>
                  <a:pt x="163" y="119"/>
                </a:lnTo>
                <a:lnTo>
                  <a:pt x="161" y="119"/>
                </a:lnTo>
                <a:lnTo>
                  <a:pt x="159" y="119"/>
                </a:lnTo>
                <a:lnTo>
                  <a:pt x="156" y="119"/>
                </a:lnTo>
                <a:lnTo>
                  <a:pt x="154" y="119"/>
                </a:lnTo>
                <a:lnTo>
                  <a:pt x="152" y="119"/>
                </a:lnTo>
                <a:lnTo>
                  <a:pt x="150" y="119"/>
                </a:lnTo>
                <a:lnTo>
                  <a:pt x="147" y="119"/>
                </a:lnTo>
                <a:lnTo>
                  <a:pt x="145" y="119"/>
                </a:lnTo>
                <a:lnTo>
                  <a:pt x="143" y="119"/>
                </a:lnTo>
                <a:lnTo>
                  <a:pt x="141" y="120"/>
                </a:lnTo>
                <a:lnTo>
                  <a:pt x="138" y="120"/>
                </a:lnTo>
                <a:lnTo>
                  <a:pt x="136" y="120"/>
                </a:lnTo>
                <a:lnTo>
                  <a:pt x="134" y="120"/>
                </a:lnTo>
                <a:lnTo>
                  <a:pt x="132" y="120"/>
                </a:lnTo>
                <a:lnTo>
                  <a:pt x="129" y="120"/>
                </a:lnTo>
                <a:lnTo>
                  <a:pt x="127" y="120"/>
                </a:lnTo>
                <a:lnTo>
                  <a:pt x="125" y="120"/>
                </a:lnTo>
                <a:lnTo>
                  <a:pt x="123" y="120"/>
                </a:lnTo>
                <a:lnTo>
                  <a:pt x="120" y="120"/>
                </a:lnTo>
                <a:lnTo>
                  <a:pt x="118" y="120"/>
                </a:lnTo>
                <a:lnTo>
                  <a:pt x="116" y="120"/>
                </a:lnTo>
                <a:lnTo>
                  <a:pt x="114" y="120"/>
                </a:lnTo>
                <a:lnTo>
                  <a:pt x="112" y="120"/>
                </a:lnTo>
                <a:lnTo>
                  <a:pt x="109" y="120"/>
                </a:lnTo>
                <a:lnTo>
                  <a:pt x="107" y="120"/>
                </a:lnTo>
                <a:lnTo>
                  <a:pt x="105" y="120"/>
                </a:lnTo>
                <a:lnTo>
                  <a:pt x="103" y="120"/>
                </a:lnTo>
                <a:lnTo>
                  <a:pt x="100" y="120"/>
                </a:lnTo>
                <a:lnTo>
                  <a:pt x="98" y="121"/>
                </a:lnTo>
                <a:lnTo>
                  <a:pt x="96" y="121"/>
                </a:lnTo>
                <a:lnTo>
                  <a:pt x="94" y="121"/>
                </a:lnTo>
                <a:lnTo>
                  <a:pt x="91" y="121"/>
                </a:lnTo>
                <a:lnTo>
                  <a:pt x="89" y="121"/>
                </a:lnTo>
                <a:lnTo>
                  <a:pt x="87" y="121"/>
                </a:lnTo>
                <a:lnTo>
                  <a:pt x="85" y="121"/>
                </a:lnTo>
                <a:lnTo>
                  <a:pt x="82" y="121"/>
                </a:lnTo>
                <a:lnTo>
                  <a:pt x="80" y="121"/>
                </a:lnTo>
                <a:lnTo>
                  <a:pt x="78" y="121"/>
                </a:lnTo>
                <a:lnTo>
                  <a:pt x="76" y="121"/>
                </a:lnTo>
                <a:lnTo>
                  <a:pt x="73" y="121"/>
                </a:lnTo>
                <a:lnTo>
                  <a:pt x="71" y="121"/>
                </a:lnTo>
                <a:lnTo>
                  <a:pt x="69" y="121"/>
                </a:lnTo>
                <a:lnTo>
                  <a:pt x="67" y="121"/>
                </a:lnTo>
                <a:lnTo>
                  <a:pt x="64" y="121"/>
                </a:lnTo>
                <a:lnTo>
                  <a:pt x="62" y="121"/>
                </a:lnTo>
                <a:lnTo>
                  <a:pt x="60" y="121"/>
                </a:lnTo>
                <a:lnTo>
                  <a:pt x="58" y="121"/>
                </a:lnTo>
                <a:lnTo>
                  <a:pt x="56" y="121"/>
                </a:lnTo>
                <a:lnTo>
                  <a:pt x="53" y="121"/>
                </a:lnTo>
                <a:lnTo>
                  <a:pt x="51" y="122"/>
                </a:lnTo>
                <a:lnTo>
                  <a:pt x="49" y="122"/>
                </a:lnTo>
                <a:lnTo>
                  <a:pt x="47" y="122"/>
                </a:lnTo>
                <a:lnTo>
                  <a:pt x="44" y="122"/>
                </a:lnTo>
                <a:lnTo>
                  <a:pt x="42" y="122"/>
                </a:lnTo>
                <a:lnTo>
                  <a:pt x="40" y="122"/>
                </a:lnTo>
                <a:lnTo>
                  <a:pt x="38" y="122"/>
                </a:lnTo>
                <a:lnTo>
                  <a:pt x="35" y="122"/>
                </a:lnTo>
                <a:lnTo>
                  <a:pt x="33" y="122"/>
                </a:lnTo>
                <a:lnTo>
                  <a:pt x="31" y="122"/>
                </a:lnTo>
                <a:lnTo>
                  <a:pt x="29" y="122"/>
                </a:lnTo>
                <a:lnTo>
                  <a:pt x="26" y="122"/>
                </a:lnTo>
                <a:lnTo>
                  <a:pt x="24" y="122"/>
                </a:lnTo>
                <a:lnTo>
                  <a:pt x="22" y="122"/>
                </a:lnTo>
                <a:lnTo>
                  <a:pt x="20" y="122"/>
                </a:lnTo>
                <a:lnTo>
                  <a:pt x="17" y="122"/>
                </a:lnTo>
                <a:lnTo>
                  <a:pt x="15" y="122"/>
                </a:lnTo>
                <a:lnTo>
                  <a:pt x="13" y="122"/>
                </a:lnTo>
                <a:lnTo>
                  <a:pt x="11" y="122"/>
                </a:lnTo>
                <a:lnTo>
                  <a:pt x="8" y="122"/>
                </a:lnTo>
                <a:lnTo>
                  <a:pt x="6" y="122"/>
                </a:lnTo>
                <a:lnTo>
                  <a:pt x="4" y="122"/>
                </a:lnTo>
                <a:lnTo>
                  <a:pt x="2" y="122"/>
                </a:lnTo>
                <a:lnTo>
                  <a:pt x="0" y="122"/>
                </a:lnTo>
              </a:path>
            </a:pathLst>
          </a:custGeom>
          <a:noFill/>
          <a:ln w="19050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Freeform 15"/>
          <p:cNvSpPr>
            <a:spLocks/>
          </p:cNvSpPr>
          <p:nvPr/>
        </p:nvSpPr>
        <p:spPr bwMode="auto">
          <a:xfrm>
            <a:off x="668501" y="2860481"/>
            <a:ext cx="2905155" cy="446549"/>
          </a:xfrm>
          <a:custGeom>
            <a:avLst/>
            <a:gdLst>
              <a:gd name="T0" fmla="*/ 2206 w 2240"/>
              <a:gd name="T1" fmla="*/ 269 h 269"/>
              <a:gd name="T2" fmla="*/ 2170 w 2240"/>
              <a:gd name="T3" fmla="*/ 269 h 269"/>
              <a:gd name="T4" fmla="*/ 2134 w 2240"/>
              <a:gd name="T5" fmla="*/ 269 h 269"/>
              <a:gd name="T6" fmla="*/ 2098 w 2240"/>
              <a:gd name="T7" fmla="*/ 269 h 269"/>
              <a:gd name="T8" fmla="*/ 2063 w 2240"/>
              <a:gd name="T9" fmla="*/ 269 h 269"/>
              <a:gd name="T10" fmla="*/ 2027 w 2240"/>
              <a:gd name="T11" fmla="*/ 268 h 269"/>
              <a:gd name="T12" fmla="*/ 1991 w 2240"/>
              <a:gd name="T13" fmla="*/ 268 h 269"/>
              <a:gd name="T14" fmla="*/ 1955 w 2240"/>
              <a:gd name="T15" fmla="*/ 268 h 269"/>
              <a:gd name="T16" fmla="*/ 1919 w 2240"/>
              <a:gd name="T17" fmla="*/ 268 h 269"/>
              <a:gd name="T18" fmla="*/ 1883 w 2240"/>
              <a:gd name="T19" fmla="*/ 267 h 269"/>
              <a:gd name="T20" fmla="*/ 1848 w 2240"/>
              <a:gd name="T21" fmla="*/ 267 h 269"/>
              <a:gd name="T22" fmla="*/ 1812 w 2240"/>
              <a:gd name="T23" fmla="*/ 267 h 269"/>
              <a:gd name="T24" fmla="*/ 1776 w 2240"/>
              <a:gd name="T25" fmla="*/ 266 h 269"/>
              <a:gd name="T26" fmla="*/ 1740 w 2240"/>
              <a:gd name="T27" fmla="*/ 266 h 269"/>
              <a:gd name="T28" fmla="*/ 1704 w 2240"/>
              <a:gd name="T29" fmla="*/ 265 h 269"/>
              <a:gd name="T30" fmla="*/ 1668 w 2240"/>
              <a:gd name="T31" fmla="*/ 265 h 269"/>
              <a:gd name="T32" fmla="*/ 1632 w 2240"/>
              <a:gd name="T33" fmla="*/ 264 h 269"/>
              <a:gd name="T34" fmla="*/ 1597 w 2240"/>
              <a:gd name="T35" fmla="*/ 263 h 269"/>
              <a:gd name="T36" fmla="*/ 1561 w 2240"/>
              <a:gd name="T37" fmla="*/ 262 h 269"/>
              <a:gd name="T38" fmla="*/ 1525 w 2240"/>
              <a:gd name="T39" fmla="*/ 261 h 269"/>
              <a:gd name="T40" fmla="*/ 1489 w 2240"/>
              <a:gd name="T41" fmla="*/ 259 h 269"/>
              <a:gd name="T42" fmla="*/ 1453 w 2240"/>
              <a:gd name="T43" fmla="*/ 257 h 269"/>
              <a:gd name="T44" fmla="*/ 1417 w 2240"/>
              <a:gd name="T45" fmla="*/ 254 h 269"/>
              <a:gd name="T46" fmla="*/ 1382 w 2240"/>
              <a:gd name="T47" fmla="*/ 250 h 269"/>
              <a:gd name="T48" fmla="*/ 1346 w 2240"/>
              <a:gd name="T49" fmla="*/ 245 h 269"/>
              <a:gd name="T50" fmla="*/ 1310 w 2240"/>
              <a:gd name="T51" fmla="*/ 238 h 269"/>
              <a:gd name="T52" fmla="*/ 1274 w 2240"/>
              <a:gd name="T53" fmla="*/ 228 h 269"/>
              <a:gd name="T54" fmla="*/ 1238 w 2240"/>
              <a:gd name="T55" fmla="*/ 213 h 269"/>
              <a:gd name="T56" fmla="*/ 1202 w 2240"/>
              <a:gd name="T57" fmla="*/ 189 h 269"/>
              <a:gd name="T58" fmla="*/ 1167 w 2240"/>
              <a:gd name="T59" fmla="*/ 151 h 269"/>
              <a:gd name="T60" fmla="*/ 1131 w 2240"/>
              <a:gd name="T61" fmla="*/ 94 h 269"/>
              <a:gd name="T62" fmla="*/ 1095 w 2240"/>
              <a:gd name="T63" fmla="*/ 27 h 269"/>
              <a:gd name="T64" fmla="*/ 1059 w 2240"/>
              <a:gd name="T65" fmla="*/ 1 h 269"/>
              <a:gd name="T66" fmla="*/ 1023 w 2240"/>
              <a:gd name="T67" fmla="*/ 47 h 269"/>
              <a:gd name="T68" fmla="*/ 987 w 2240"/>
              <a:gd name="T69" fmla="*/ 114 h 269"/>
              <a:gd name="T70" fmla="*/ 952 w 2240"/>
              <a:gd name="T71" fmla="*/ 164 h 269"/>
              <a:gd name="T72" fmla="*/ 916 w 2240"/>
              <a:gd name="T73" fmla="*/ 197 h 269"/>
              <a:gd name="T74" fmla="*/ 880 w 2240"/>
              <a:gd name="T75" fmla="*/ 218 h 269"/>
              <a:gd name="T76" fmla="*/ 844 w 2240"/>
              <a:gd name="T77" fmla="*/ 231 h 269"/>
              <a:gd name="T78" fmla="*/ 808 w 2240"/>
              <a:gd name="T79" fmla="*/ 241 h 269"/>
              <a:gd name="T80" fmla="*/ 772 w 2240"/>
              <a:gd name="T81" fmla="*/ 247 h 269"/>
              <a:gd name="T82" fmla="*/ 736 w 2240"/>
              <a:gd name="T83" fmla="*/ 251 h 269"/>
              <a:gd name="T84" fmla="*/ 701 w 2240"/>
              <a:gd name="T85" fmla="*/ 255 h 269"/>
              <a:gd name="T86" fmla="*/ 665 w 2240"/>
              <a:gd name="T87" fmla="*/ 257 h 269"/>
              <a:gd name="T88" fmla="*/ 629 w 2240"/>
              <a:gd name="T89" fmla="*/ 259 h 269"/>
              <a:gd name="T90" fmla="*/ 593 w 2240"/>
              <a:gd name="T91" fmla="*/ 261 h 269"/>
              <a:gd name="T92" fmla="*/ 557 w 2240"/>
              <a:gd name="T93" fmla="*/ 262 h 269"/>
              <a:gd name="T94" fmla="*/ 521 w 2240"/>
              <a:gd name="T95" fmla="*/ 263 h 269"/>
              <a:gd name="T96" fmla="*/ 486 w 2240"/>
              <a:gd name="T97" fmla="*/ 264 h 269"/>
              <a:gd name="T98" fmla="*/ 450 w 2240"/>
              <a:gd name="T99" fmla="*/ 265 h 269"/>
              <a:gd name="T100" fmla="*/ 414 w 2240"/>
              <a:gd name="T101" fmla="*/ 266 h 269"/>
              <a:gd name="T102" fmla="*/ 378 w 2240"/>
              <a:gd name="T103" fmla="*/ 266 h 269"/>
              <a:gd name="T104" fmla="*/ 342 w 2240"/>
              <a:gd name="T105" fmla="*/ 267 h 269"/>
              <a:gd name="T106" fmla="*/ 306 w 2240"/>
              <a:gd name="T107" fmla="*/ 267 h 269"/>
              <a:gd name="T108" fmla="*/ 271 w 2240"/>
              <a:gd name="T109" fmla="*/ 267 h 269"/>
              <a:gd name="T110" fmla="*/ 235 w 2240"/>
              <a:gd name="T111" fmla="*/ 268 h 269"/>
              <a:gd name="T112" fmla="*/ 199 w 2240"/>
              <a:gd name="T113" fmla="*/ 268 h 269"/>
              <a:gd name="T114" fmla="*/ 163 w 2240"/>
              <a:gd name="T115" fmla="*/ 268 h 269"/>
              <a:gd name="T116" fmla="*/ 127 w 2240"/>
              <a:gd name="T117" fmla="*/ 268 h 269"/>
              <a:gd name="T118" fmla="*/ 91 w 2240"/>
              <a:gd name="T119" fmla="*/ 268 h 269"/>
              <a:gd name="T120" fmla="*/ 56 w 2240"/>
              <a:gd name="T121" fmla="*/ 269 h 269"/>
              <a:gd name="T122" fmla="*/ 20 w 2240"/>
              <a:gd name="T123" fmla="*/ 269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40" h="269">
                <a:moveTo>
                  <a:pt x="2240" y="269"/>
                </a:moveTo>
                <a:lnTo>
                  <a:pt x="2237" y="269"/>
                </a:lnTo>
                <a:lnTo>
                  <a:pt x="2235" y="269"/>
                </a:lnTo>
                <a:lnTo>
                  <a:pt x="2233" y="269"/>
                </a:lnTo>
                <a:lnTo>
                  <a:pt x="2231" y="269"/>
                </a:lnTo>
                <a:lnTo>
                  <a:pt x="2228" y="269"/>
                </a:lnTo>
                <a:lnTo>
                  <a:pt x="2226" y="269"/>
                </a:lnTo>
                <a:lnTo>
                  <a:pt x="2224" y="269"/>
                </a:lnTo>
                <a:lnTo>
                  <a:pt x="2222" y="269"/>
                </a:lnTo>
                <a:lnTo>
                  <a:pt x="2219" y="269"/>
                </a:lnTo>
                <a:lnTo>
                  <a:pt x="2217" y="269"/>
                </a:lnTo>
                <a:lnTo>
                  <a:pt x="2215" y="269"/>
                </a:lnTo>
                <a:lnTo>
                  <a:pt x="2213" y="269"/>
                </a:lnTo>
                <a:lnTo>
                  <a:pt x="2210" y="269"/>
                </a:lnTo>
                <a:lnTo>
                  <a:pt x="2208" y="269"/>
                </a:lnTo>
                <a:lnTo>
                  <a:pt x="2206" y="269"/>
                </a:lnTo>
                <a:lnTo>
                  <a:pt x="2204" y="269"/>
                </a:lnTo>
                <a:lnTo>
                  <a:pt x="2201" y="269"/>
                </a:lnTo>
                <a:lnTo>
                  <a:pt x="2199" y="269"/>
                </a:lnTo>
                <a:lnTo>
                  <a:pt x="2197" y="269"/>
                </a:lnTo>
                <a:lnTo>
                  <a:pt x="2195" y="269"/>
                </a:lnTo>
                <a:lnTo>
                  <a:pt x="2192" y="269"/>
                </a:lnTo>
                <a:lnTo>
                  <a:pt x="2190" y="269"/>
                </a:lnTo>
                <a:lnTo>
                  <a:pt x="2188" y="269"/>
                </a:lnTo>
                <a:lnTo>
                  <a:pt x="2186" y="269"/>
                </a:lnTo>
                <a:lnTo>
                  <a:pt x="2184" y="269"/>
                </a:lnTo>
                <a:lnTo>
                  <a:pt x="2181" y="269"/>
                </a:lnTo>
                <a:lnTo>
                  <a:pt x="2179" y="269"/>
                </a:lnTo>
                <a:lnTo>
                  <a:pt x="2177" y="269"/>
                </a:lnTo>
                <a:lnTo>
                  <a:pt x="2175" y="269"/>
                </a:lnTo>
                <a:lnTo>
                  <a:pt x="2172" y="269"/>
                </a:lnTo>
                <a:lnTo>
                  <a:pt x="2170" y="269"/>
                </a:lnTo>
                <a:lnTo>
                  <a:pt x="2168" y="269"/>
                </a:lnTo>
                <a:lnTo>
                  <a:pt x="2166" y="269"/>
                </a:lnTo>
                <a:lnTo>
                  <a:pt x="2163" y="269"/>
                </a:lnTo>
                <a:lnTo>
                  <a:pt x="2161" y="269"/>
                </a:lnTo>
                <a:lnTo>
                  <a:pt x="2159" y="269"/>
                </a:lnTo>
                <a:lnTo>
                  <a:pt x="2157" y="269"/>
                </a:lnTo>
                <a:lnTo>
                  <a:pt x="2154" y="269"/>
                </a:lnTo>
                <a:lnTo>
                  <a:pt x="2152" y="269"/>
                </a:lnTo>
                <a:lnTo>
                  <a:pt x="2150" y="269"/>
                </a:lnTo>
                <a:lnTo>
                  <a:pt x="2148" y="269"/>
                </a:lnTo>
                <a:lnTo>
                  <a:pt x="2145" y="269"/>
                </a:lnTo>
                <a:lnTo>
                  <a:pt x="2143" y="269"/>
                </a:lnTo>
                <a:lnTo>
                  <a:pt x="2141" y="269"/>
                </a:lnTo>
                <a:lnTo>
                  <a:pt x="2139" y="269"/>
                </a:lnTo>
                <a:lnTo>
                  <a:pt x="2136" y="269"/>
                </a:lnTo>
                <a:lnTo>
                  <a:pt x="2134" y="269"/>
                </a:lnTo>
                <a:lnTo>
                  <a:pt x="2132" y="269"/>
                </a:lnTo>
                <a:lnTo>
                  <a:pt x="2130" y="269"/>
                </a:lnTo>
                <a:lnTo>
                  <a:pt x="2128" y="269"/>
                </a:lnTo>
                <a:lnTo>
                  <a:pt x="2125" y="269"/>
                </a:lnTo>
                <a:lnTo>
                  <a:pt x="2123" y="269"/>
                </a:lnTo>
                <a:lnTo>
                  <a:pt x="2121" y="269"/>
                </a:lnTo>
                <a:lnTo>
                  <a:pt x="2119" y="269"/>
                </a:lnTo>
                <a:lnTo>
                  <a:pt x="2116" y="269"/>
                </a:lnTo>
                <a:lnTo>
                  <a:pt x="2114" y="269"/>
                </a:lnTo>
                <a:lnTo>
                  <a:pt x="2112" y="269"/>
                </a:lnTo>
                <a:lnTo>
                  <a:pt x="2110" y="269"/>
                </a:lnTo>
                <a:lnTo>
                  <a:pt x="2107" y="269"/>
                </a:lnTo>
                <a:lnTo>
                  <a:pt x="2105" y="269"/>
                </a:lnTo>
                <a:lnTo>
                  <a:pt x="2103" y="269"/>
                </a:lnTo>
                <a:lnTo>
                  <a:pt x="2101" y="269"/>
                </a:lnTo>
                <a:lnTo>
                  <a:pt x="2098" y="269"/>
                </a:lnTo>
                <a:lnTo>
                  <a:pt x="2096" y="269"/>
                </a:lnTo>
                <a:lnTo>
                  <a:pt x="2094" y="269"/>
                </a:lnTo>
                <a:lnTo>
                  <a:pt x="2092" y="269"/>
                </a:lnTo>
                <a:lnTo>
                  <a:pt x="2089" y="269"/>
                </a:lnTo>
                <a:lnTo>
                  <a:pt x="2087" y="269"/>
                </a:lnTo>
                <a:lnTo>
                  <a:pt x="2085" y="269"/>
                </a:lnTo>
                <a:lnTo>
                  <a:pt x="2083" y="269"/>
                </a:lnTo>
                <a:lnTo>
                  <a:pt x="2080" y="269"/>
                </a:lnTo>
                <a:lnTo>
                  <a:pt x="2078" y="269"/>
                </a:lnTo>
                <a:lnTo>
                  <a:pt x="2076" y="269"/>
                </a:lnTo>
                <a:lnTo>
                  <a:pt x="2074" y="269"/>
                </a:lnTo>
                <a:lnTo>
                  <a:pt x="2072" y="269"/>
                </a:lnTo>
                <a:lnTo>
                  <a:pt x="2069" y="269"/>
                </a:lnTo>
                <a:lnTo>
                  <a:pt x="2067" y="269"/>
                </a:lnTo>
                <a:lnTo>
                  <a:pt x="2065" y="269"/>
                </a:lnTo>
                <a:lnTo>
                  <a:pt x="2063" y="269"/>
                </a:lnTo>
                <a:lnTo>
                  <a:pt x="2060" y="268"/>
                </a:lnTo>
                <a:lnTo>
                  <a:pt x="2058" y="268"/>
                </a:lnTo>
                <a:lnTo>
                  <a:pt x="2056" y="268"/>
                </a:lnTo>
                <a:lnTo>
                  <a:pt x="2054" y="268"/>
                </a:lnTo>
                <a:lnTo>
                  <a:pt x="2051" y="268"/>
                </a:lnTo>
                <a:lnTo>
                  <a:pt x="2049" y="268"/>
                </a:lnTo>
                <a:lnTo>
                  <a:pt x="2047" y="268"/>
                </a:lnTo>
                <a:lnTo>
                  <a:pt x="2045" y="268"/>
                </a:lnTo>
                <a:lnTo>
                  <a:pt x="2042" y="268"/>
                </a:lnTo>
                <a:lnTo>
                  <a:pt x="2040" y="268"/>
                </a:lnTo>
                <a:lnTo>
                  <a:pt x="2038" y="268"/>
                </a:lnTo>
                <a:lnTo>
                  <a:pt x="2036" y="268"/>
                </a:lnTo>
                <a:lnTo>
                  <a:pt x="2033" y="268"/>
                </a:lnTo>
                <a:lnTo>
                  <a:pt x="2031" y="268"/>
                </a:lnTo>
                <a:lnTo>
                  <a:pt x="2029" y="268"/>
                </a:lnTo>
                <a:lnTo>
                  <a:pt x="2027" y="268"/>
                </a:lnTo>
                <a:lnTo>
                  <a:pt x="2024" y="268"/>
                </a:lnTo>
                <a:lnTo>
                  <a:pt x="2022" y="268"/>
                </a:lnTo>
                <a:lnTo>
                  <a:pt x="2020" y="268"/>
                </a:lnTo>
                <a:lnTo>
                  <a:pt x="2018" y="268"/>
                </a:lnTo>
                <a:lnTo>
                  <a:pt x="2016" y="268"/>
                </a:lnTo>
                <a:lnTo>
                  <a:pt x="2013" y="268"/>
                </a:lnTo>
                <a:lnTo>
                  <a:pt x="2011" y="268"/>
                </a:lnTo>
                <a:lnTo>
                  <a:pt x="2009" y="268"/>
                </a:lnTo>
                <a:lnTo>
                  <a:pt x="2007" y="268"/>
                </a:lnTo>
                <a:lnTo>
                  <a:pt x="2004" y="268"/>
                </a:lnTo>
                <a:lnTo>
                  <a:pt x="2002" y="268"/>
                </a:lnTo>
                <a:lnTo>
                  <a:pt x="2000" y="268"/>
                </a:lnTo>
                <a:lnTo>
                  <a:pt x="1998" y="268"/>
                </a:lnTo>
                <a:lnTo>
                  <a:pt x="1995" y="268"/>
                </a:lnTo>
                <a:lnTo>
                  <a:pt x="1993" y="268"/>
                </a:lnTo>
                <a:lnTo>
                  <a:pt x="1991" y="268"/>
                </a:lnTo>
                <a:lnTo>
                  <a:pt x="1989" y="268"/>
                </a:lnTo>
                <a:lnTo>
                  <a:pt x="1986" y="268"/>
                </a:lnTo>
                <a:lnTo>
                  <a:pt x="1984" y="268"/>
                </a:lnTo>
                <a:lnTo>
                  <a:pt x="1982" y="268"/>
                </a:lnTo>
                <a:lnTo>
                  <a:pt x="1980" y="268"/>
                </a:lnTo>
                <a:lnTo>
                  <a:pt x="1977" y="268"/>
                </a:lnTo>
                <a:lnTo>
                  <a:pt x="1975" y="268"/>
                </a:lnTo>
                <a:lnTo>
                  <a:pt x="1973" y="268"/>
                </a:lnTo>
                <a:lnTo>
                  <a:pt x="1971" y="268"/>
                </a:lnTo>
                <a:lnTo>
                  <a:pt x="1968" y="268"/>
                </a:lnTo>
                <a:lnTo>
                  <a:pt x="1966" y="268"/>
                </a:lnTo>
                <a:lnTo>
                  <a:pt x="1964" y="268"/>
                </a:lnTo>
                <a:lnTo>
                  <a:pt x="1962" y="268"/>
                </a:lnTo>
                <a:lnTo>
                  <a:pt x="1960" y="268"/>
                </a:lnTo>
                <a:lnTo>
                  <a:pt x="1957" y="268"/>
                </a:lnTo>
                <a:lnTo>
                  <a:pt x="1955" y="268"/>
                </a:lnTo>
                <a:lnTo>
                  <a:pt x="1953" y="268"/>
                </a:lnTo>
                <a:lnTo>
                  <a:pt x="1951" y="268"/>
                </a:lnTo>
                <a:lnTo>
                  <a:pt x="1948" y="268"/>
                </a:lnTo>
                <a:lnTo>
                  <a:pt x="1946" y="268"/>
                </a:lnTo>
                <a:lnTo>
                  <a:pt x="1944" y="268"/>
                </a:lnTo>
                <a:lnTo>
                  <a:pt x="1942" y="268"/>
                </a:lnTo>
                <a:lnTo>
                  <a:pt x="1939" y="268"/>
                </a:lnTo>
                <a:lnTo>
                  <a:pt x="1937" y="268"/>
                </a:lnTo>
                <a:lnTo>
                  <a:pt x="1935" y="268"/>
                </a:lnTo>
                <a:lnTo>
                  <a:pt x="1933" y="268"/>
                </a:lnTo>
                <a:lnTo>
                  <a:pt x="1930" y="268"/>
                </a:lnTo>
                <a:lnTo>
                  <a:pt x="1928" y="268"/>
                </a:lnTo>
                <a:lnTo>
                  <a:pt x="1926" y="268"/>
                </a:lnTo>
                <a:lnTo>
                  <a:pt x="1924" y="268"/>
                </a:lnTo>
                <a:lnTo>
                  <a:pt x="1921" y="268"/>
                </a:lnTo>
                <a:lnTo>
                  <a:pt x="1919" y="268"/>
                </a:lnTo>
                <a:lnTo>
                  <a:pt x="1917" y="268"/>
                </a:lnTo>
                <a:lnTo>
                  <a:pt x="1915" y="268"/>
                </a:lnTo>
                <a:lnTo>
                  <a:pt x="1912" y="268"/>
                </a:lnTo>
                <a:lnTo>
                  <a:pt x="1910" y="268"/>
                </a:lnTo>
                <a:lnTo>
                  <a:pt x="1908" y="268"/>
                </a:lnTo>
                <a:lnTo>
                  <a:pt x="1906" y="268"/>
                </a:lnTo>
                <a:lnTo>
                  <a:pt x="1904" y="268"/>
                </a:lnTo>
                <a:lnTo>
                  <a:pt x="1901" y="268"/>
                </a:lnTo>
                <a:lnTo>
                  <a:pt x="1899" y="268"/>
                </a:lnTo>
                <a:lnTo>
                  <a:pt x="1897" y="268"/>
                </a:lnTo>
                <a:lnTo>
                  <a:pt x="1895" y="268"/>
                </a:lnTo>
                <a:lnTo>
                  <a:pt x="1892" y="268"/>
                </a:lnTo>
                <a:lnTo>
                  <a:pt x="1890" y="267"/>
                </a:lnTo>
                <a:lnTo>
                  <a:pt x="1888" y="267"/>
                </a:lnTo>
                <a:lnTo>
                  <a:pt x="1886" y="267"/>
                </a:lnTo>
                <a:lnTo>
                  <a:pt x="1883" y="267"/>
                </a:lnTo>
                <a:lnTo>
                  <a:pt x="1881" y="267"/>
                </a:lnTo>
                <a:lnTo>
                  <a:pt x="1879" y="267"/>
                </a:lnTo>
                <a:lnTo>
                  <a:pt x="1877" y="267"/>
                </a:lnTo>
                <a:lnTo>
                  <a:pt x="1874" y="267"/>
                </a:lnTo>
                <a:lnTo>
                  <a:pt x="1872" y="267"/>
                </a:lnTo>
                <a:lnTo>
                  <a:pt x="1870" y="267"/>
                </a:lnTo>
                <a:lnTo>
                  <a:pt x="1868" y="267"/>
                </a:lnTo>
                <a:lnTo>
                  <a:pt x="1865" y="267"/>
                </a:lnTo>
                <a:lnTo>
                  <a:pt x="1863" y="267"/>
                </a:lnTo>
                <a:lnTo>
                  <a:pt x="1861" y="267"/>
                </a:lnTo>
                <a:lnTo>
                  <a:pt x="1859" y="267"/>
                </a:lnTo>
                <a:lnTo>
                  <a:pt x="1856" y="267"/>
                </a:lnTo>
                <a:lnTo>
                  <a:pt x="1854" y="267"/>
                </a:lnTo>
                <a:lnTo>
                  <a:pt x="1852" y="267"/>
                </a:lnTo>
                <a:lnTo>
                  <a:pt x="1850" y="267"/>
                </a:lnTo>
                <a:lnTo>
                  <a:pt x="1848" y="267"/>
                </a:lnTo>
                <a:lnTo>
                  <a:pt x="1845" y="267"/>
                </a:lnTo>
                <a:lnTo>
                  <a:pt x="1843" y="267"/>
                </a:lnTo>
                <a:lnTo>
                  <a:pt x="1841" y="267"/>
                </a:lnTo>
                <a:lnTo>
                  <a:pt x="1839" y="267"/>
                </a:lnTo>
                <a:lnTo>
                  <a:pt x="1836" y="267"/>
                </a:lnTo>
                <a:lnTo>
                  <a:pt x="1834" y="267"/>
                </a:lnTo>
                <a:lnTo>
                  <a:pt x="1832" y="267"/>
                </a:lnTo>
                <a:lnTo>
                  <a:pt x="1830" y="267"/>
                </a:lnTo>
                <a:lnTo>
                  <a:pt x="1827" y="267"/>
                </a:lnTo>
                <a:lnTo>
                  <a:pt x="1825" y="267"/>
                </a:lnTo>
                <a:lnTo>
                  <a:pt x="1823" y="267"/>
                </a:lnTo>
                <a:lnTo>
                  <a:pt x="1821" y="267"/>
                </a:lnTo>
                <a:lnTo>
                  <a:pt x="1818" y="267"/>
                </a:lnTo>
                <a:lnTo>
                  <a:pt x="1816" y="267"/>
                </a:lnTo>
                <a:lnTo>
                  <a:pt x="1814" y="267"/>
                </a:lnTo>
                <a:lnTo>
                  <a:pt x="1812" y="267"/>
                </a:lnTo>
                <a:lnTo>
                  <a:pt x="1809" y="267"/>
                </a:lnTo>
                <a:lnTo>
                  <a:pt x="1807" y="267"/>
                </a:lnTo>
                <a:lnTo>
                  <a:pt x="1805" y="267"/>
                </a:lnTo>
                <a:lnTo>
                  <a:pt x="1803" y="267"/>
                </a:lnTo>
                <a:lnTo>
                  <a:pt x="1800" y="267"/>
                </a:lnTo>
                <a:lnTo>
                  <a:pt x="1798" y="267"/>
                </a:lnTo>
                <a:lnTo>
                  <a:pt x="1796" y="267"/>
                </a:lnTo>
                <a:lnTo>
                  <a:pt x="1794" y="267"/>
                </a:lnTo>
                <a:lnTo>
                  <a:pt x="1792" y="267"/>
                </a:lnTo>
                <a:lnTo>
                  <a:pt x="1789" y="267"/>
                </a:lnTo>
                <a:lnTo>
                  <a:pt x="1787" y="267"/>
                </a:lnTo>
                <a:lnTo>
                  <a:pt x="1785" y="266"/>
                </a:lnTo>
                <a:lnTo>
                  <a:pt x="1783" y="266"/>
                </a:lnTo>
                <a:lnTo>
                  <a:pt x="1780" y="266"/>
                </a:lnTo>
                <a:lnTo>
                  <a:pt x="1778" y="266"/>
                </a:lnTo>
                <a:lnTo>
                  <a:pt x="1776" y="266"/>
                </a:lnTo>
                <a:lnTo>
                  <a:pt x="1774" y="266"/>
                </a:lnTo>
                <a:lnTo>
                  <a:pt x="1771" y="266"/>
                </a:lnTo>
                <a:lnTo>
                  <a:pt x="1769" y="266"/>
                </a:lnTo>
                <a:lnTo>
                  <a:pt x="1767" y="266"/>
                </a:lnTo>
                <a:lnTo>
                  <a:pt x="1765" y="266"/>
                </a:lnTo>
                <a:lnTo>
                  <a:pt x="1762" y="266"/>
                </a:lnTo>
                <a:lnTo>
                  <a:pt x="1760" y="266"/>
                </a:lnTo>
                <a:lnTo>
                  <a:pt x="1758" y="266"/>
                </a:lnTo>
                <a:lnTo>
                  <a:pt x="1756" y="266"/>
                </a:lnTo>
                <a:lnTo>
                  <a:pt x="1753" y="266"/>
                </a:lnTo>
                <a:lnTo>
                  <a:pt x="1751" y="266"/>
                </a:lnTo>
                <a:lnTo>
                  <a:pt x="1749" y="266"/>
                </a:lnTo>
                <a:lnTo>
                  <a:pt x="1747" y="266"/>
                </a:lnTo>
                <a:lnTo>
                  <a:pt x="1744" y="266"/>
                </a:lnTo>
                <a:lnTo>
                  <a:pt x="1742" y="266"/>
                </a:lnTo>
                <a:lnTo>
                  <a:pt x="1740" y="266"/>
                </a:lnTo>
                <a:lnTo>
                  <a:pt x="1738" y="266"/>
                </a:lnTo>
                <a:lnTo>
                  <a:pt x="1736" y="266"/>
                </a:lnTo>
                <a:lnTo>
                  <a:pt x="1733" y="266"/>
                </a:lnTo>
                <a:lnTo>
                  <a:pt x="1731" y="266"/>
                </a:lnTo>
                <a:lnTo>
                  <a:pt x="1729" y="266"/>
                </a:lnTo>
                <a:lnTo>
                  <a:pt x="1727" y="266"/>
                </a:lnTo>
                <a:lnTo>
                  <a:pt x="1724" y="266"/>
                </a:lnTo>
                <a:lnTo>
                  <a:pt x="1722" y="266"/>
                </a:lnTo>
                <a:lnTo>
                  <a:pt x="1720" y="266"/>
                </a:lnTo>
                <a:lnTo>
                  <a:pt x="1718" y="266"/>
                </a:lnTo>
                <a:lnTo>
                  <a:pt x="1715" y="266"/>
                </a:lnTo>
                <a:lnTo>
                  <a:pt x="1713" y="266"/>
                </a:lnTo>
                <a:lnTo>
                  <a:pt x="1711" y="265"/>
                </a:lnTo>
                <a:lnTo>
                  <a:pt x="1709" y="265"/>
                </a:lnTo>
                <a:lnTo>
                  <a:pt x="1706" y="265"/>
                </a:lnTo>
                <a:lnTo>
                  <a:pt x="1704" y="265"/>
                </a:lnTo>
                <a:lnTo>
                  <a:pt x="1702" y="265"/>
                </a:lnTo>
                <a:lnTo>
                  <a:pt x="1700" y="265"/>
                </a:lnTo>
                <a:lnTo>
                  <a:pt x="1697" y="265"/>
                </a:lnTo>
                <a:lnTo>
                  <a:pt x="1695" y="265"/>
                </a:lnTo>
                <a:lnTo>
                  <a:pt x="1693" y="265"/>
                </a:lnTo>
                <a:lnTo>
                  <a:pt x="1691" y="265"/>
                </a:lnTo>
                <a:lnTo>
                  <a:pt x="1688" y="265"/>
                </a:lnTo>
                <a:lnTo>
                  <a:pt x="1686" y="265"/>
                </a:lnTo>
                <a:lnTo>
                  <a:pt x="1684" y="265"/>
                </a:lnTo>
                <a:lnTo>
                  <a:pt x="1682" y="265"/>
                </a:lnTo>
                <a:lnTo>
                  <a:pt x="1680" y="265"/>
                </a:lnTo>
                <a:lnTo>
                  <a:pt x="1677" y="265"/>
                </a:lnTo>
                <a:lnTo>
                  <a:pt x="1675" y="265"/>
                </a:lnTo>
                <a:lnTo>
                  <a:pt x="1673" y="265"/>
                </a:lnTo>
                <a:lnTo>
                  <a:pt x="1671" y="265"/>
                </a:lnTo>
                <a:lnTo>
                  <a:pt x="1668" y="265"/>
                </a:lnTo>
                <a:lnTo>
                  <a:pt x="1666" y="265"/>
                </a:lnTo>
                <a:lnTo>
                  <a:pt x="1664" y="265"/>
                </a:lnTo>
                <a:lnTo>
                  <a:pt x="1662" y="265"/>
                </a:lnTo>
                <a:lnTo>
                  <a:pt x="1659" y="265"/>
                </a:lnTo>
                <a:lnTo>
                  <a:pt x="1657" y="265"/>
                </a:lnTo>
                <a:lnTo>
                  <a:pt x="1655" y="264"/>
                </a:lnTo>
                <a:lnTo>
                  <a:pt x="1653" y="264"/>
                </a:lnTo>
                <a:lnTo>
                  <a:pt x="1650" y="264"/>
                </a:lnTo>
                <a:lnTo>
                  <a:pt x="1648" y="264"/>
                </a:lnTo>
                <a:lnTo>
                  <a:pt x="1646" y="264"/>
                </a:lnTo>
                <a:lnTo>
                  <a:pt x="1644" y="264"/>
                </a:lnTo>
                <a:lnTo>
                  <a:pt x="1641" y="264"/>
                </a:lnTo>
                <a:lnTo>
                  <a:pt x="1639" y="264"/>
                </a:lnTo>
                <a:lnTo>
                  <a:pt x="1637" y="264"/>
                </a:lnTo>
                <a:lnTo>
                  <a:pt x="1635" y="264"/>
                </a:lnTo>
                <a:lnTo>
                  <a:pt x="1632" y="264"/>
                </a:lnTo>
                <a:lnTo>
                  <a:pt x="1630" y="264"/>
                </a:lnTo>
                <a:lnTo>
                  <a:pt x="1628" y="264"/>
                </a:lnTo>
                <a:lnTo>
                  <a:pt x="1626" y="264"/>
                </a:lnTo>
                <a:lnTo>
                  <a:pt x="1624" y="264"/>
                </a:lnTo>
                <a:lnTo>
                  <a:pt x="1621" y="264"/>
                </a:lnTo>
                <a:lnTo>
                  <a:pt x="1619" y="264"/>
                </a:lnTo>
                <a:lnTo>
                  <a:pt x="1617" y="264"/>
                </a:lnTo>
                <a:lnTo>
                  <a:pt x="1615" y="264"/>
                </a:lnTo>
                <a:lnTo>
                  <a:pt x="1612" y="263"/>
                </a:lnTo>
                <a:lnTo>
                  <a:pt x="1610" y="263"/>
                </a:lnTo>
                <a:lnTo>
                  <a:pt x="1608" y="263"/>
                </a:lnTo>
                <a:lnTo>
                  <a:pt x="1606" y="263"/>
                </a:lnTo>
                <a:lnTo>
                  <a:pt x="1603" y="263"/>
                </a:lnTo>
                <a:lnTo>
                  <a:pt x="1601" y="263"/>
                </a:lnTo>
                <a:lnTo>
                  <a:pt x="1599" y="263"/>
                </a:lnTo>
                <a:lnTo>
                  <a:pt x="1597" y="263"/>
                </a:lnTo>
                <a:lnTo>
                  <a:pt x="1594" y="263"/>
                </a:lnTo>
                <a:lnTo>
                  <a:pt x="1592" y="263"/>
                </a:lnTo>
                <a:lnTo>
                  <a:pt x="1590" y="263"/>
                </a:lnTo>
                <a:lnTo>
                  <a:pt x="1588" y="263"/>
                </a:lnTo>
                <a:lnTo>
                  <a:pt x="1585" y="263"/>
                </a:lnTo>
                <a:lnTo>
                  <a:pt x="1583" y="263"/>
                </a:lnTo>
                <a:lnTo>
                  <a:pt x="1581" y="263"/>
                </a:lnTo>
                <a:lnTo>
                  <a:pt x="1579" y="263"/>
                </a:lnTo>
                <a:lnTo>
                  <a:pt x="1576" y="262"/>
                </a:lnTo>
                <a:lnTo>
                  <a:pt x="1574" y="262"/>
                </a:lnTo>
                <a:lnTo>
                  <a:pt x="1572" y="262"/>
                </a:lnTo>
                <a:lnTo>
                  <a:pt x="1570" y="262"/>
                </a:lnTo>
                <a:lnTo>
                  <a:pt x="1568" y="262"/>
                </a:lnTo>
                <a:lnTo>
                  <a:pt x="1565" y="262"/>
                </a:lnTo>
                <a:lnTo>
                  <a:pt x="1563" y="262"/>
                </a:lnTo>
                <a:lnTo>
                  <a:pt x="1561" y="262"/>
                </a:lnTo>
                <a:lnTo>
                  <a:pt x="1559" y="262"/>
                </a:lnTo>
                <a:lnTo>
                  <a:pt x="1556" y="262"/>
                </a:lnTo>
                <a:lnTo>
                  <a:pt x="1554" y="262"/>
                </a:lnTo>
                <a:lnTo>
                  <a:pt x="1552" y="262"/>
                </a:lnTo>
                <a:lnTo>
                  <a:pt x="1550" y="262"/>
                </a:lnTo>
                <a:lnTo>
                  <a:pt x="1547" y="261"/>
                </a:lnTo>
                <a:lnTo>
                  <a:pt x="1545" y="261"/>
                </a:lnTo>
                <a:lnTo>
                  <a:pt x="1543" y="261"/>
                </a:lnTo>
                <a:lnTo>
                  <a:pt x="1541" y="261"/>
                </a:lnTo>
                <a:lnTo>
                  <a:pt x="1538" y="261"/>
                </a:lnTo>
                <a:lnTo>
                  <a:pt x="1536" y="261"/>
                </a:lnTo>
                <a:lnTo>
                  <a:pt x="1534" y="261"/>
                </a:lnTo>
                <a:lnTo>
                  <a:pt x="1532" y="261"/>
                </a:lnTo>
                <a:lnTo>
                  <a:pt x="1529" y="261"/>
                </a:lnTo>
                <a:lnTo>
                  <a:pt x="1527" y="261"/>
                </a:lnTo>
                <a:lnTo>
                  <a:pt x="1525" y="261"/>
                </a:lnTo>
                <a:lnTo>
                  <a:pt x="1523" y="260"/>
                </a:lnTo>
                <a:lnTo>
                  <a:pt x="1520" y="260"/>
                </a:lnTo>
                <a:lnTo>
                  <a:pt x="1518" y="260"/>
                </a:lnTo>
                <a:lnTo>
                  <a:pt x="1516" y="260"/>
                </a:lnTo>
                <a:lnTo>
                  <a:pt x="1514" y="260"/>
                </a:lnTo>
                <a:lnTo>
                  <a:pt x="1512" y="260"/>
                </a:lnTo>
                <a:lnTo>
                  <a:pt x="1509" y="260"/>
                </a:lnTo>
                <a:lnTo>
                  <a:pt x="1507" y="260"/>
                </a:lnTo>
                <a:lnTo>
                  <a:pt x="1505" y="260"/>
                </a:lnTo>
                <a:lnTo>
                  <a:pt x="1503" y="260"/>
                </a:lnTo>
                <a:lnTo>
                  <a:pt x="1500" y="259"/>
                </a:lnTo>
                <a:lnTo>
                  <a:pt x="1498" y="259"/>
                </a:lnTo>
                <a:lnTo>
                  <a:pt x="1496" y="259"/>
                </a:lnTo>
                <a:lnTo>
                  <a:pt x="1494" y="259"/>
                </a:lnTo>
                <a:lnTo>
                  <a:pt x="1491" y="259"/>
                </a:lnTo>
                <a:lnTo>
                  <a:pt x="1489" y="259"/>
                </a:lnTo>
                <a:lnTo>
                  <a:pt x="1487" y="259"/>
                </a:lnTo>
                <a:lnTo>
                  <a:pt x="1485" y="259"/>
                </a:lnTo>
                <a:lnTo>
                  <a:pt x="1482" y="259"/>
                </a:lnTo>
                <a:lnTo>
                  <a:pt x="1480" y="258"/>
                </a:lnTo>
                <a:lnTo>
                  <a:pt x="1478" y="258"/>
                </a:lnTo>
                <a:lnTo>
                  <a:pt x="1476" y="258"/>
                </a:lnTo>
                <a:lnTo>
                  <a:pt x="1473" y="258"/>
                </a:lnTo>
                <a:lnTo>
                  <a:pt x="1471" y="258"/>
                </a:lnTo>
                <a:lnTo>
                  <a:pt x="1469" y="258"/>
                </a:lnTo>
                <a:lnTo>
                  <a:pt x="1467" y="258"/>
                </a:lnTo>
                <a:lnTo>
                  <a:pt x="1464" y="257"/>
                </a:lnTo>
                <a:lnTo>
                  <a:pt x="1462" y="257"/>
                </a:lnTo>
                <a:lnTo>
                  <a:pt x="1460" y="257"/>
                </a:lnTo>
                <a:lnTo>
                  <a:pt x="1458" y="257"/>
                </a:lnTo>
                <a:lnTo>
                  <a:pt x="1456" y="257"/>
                </a:lnTo>
                <a:lnTo>
                  <a:pt x="1453" y="257"/>
                </a:lnTo>
                <a:lnTo>
                  <a:pt x="1451" y="257"/>
                </a:lnTo>
                <a:lnTo>
                  <a:pt x="1449" y="256"/>
                </a:lnTo>
                <a:lnTo>
                  <a:pt x="1447" y="256"/>
                </a:lnTo>
                <a:lnTo>
                  <a:pt x="1444" y="256"/>
                </a:lnTo>
                <a:lnTo>
                  <a:pt x="1442" y="256"/>
                </a:lnTo>
                <a:lnTo>
                  <a:pt x="1440" y="256"/>
                </a:lnTo>
                <a:lnTo>
                  <a:pt x="1438" y="256"/>
                </a:lnTo>
                <a:lnTo>
                  <a:pt x="1435" y="255"/>
                </a:lnTo>
                <a:lnTo>
                  <a:pt x="1433" y="255"/>
                </a:lnTo>
                <a:lnTo>
                  <a:pt x="1431" y="255"/>
                </a:lnTo>
                <a:lnTo>
                  <a:pt x="1429" y="255"/>
                </a:lnTo>
                <a:lnTo>
                  <a:pt x="1426" y="255"/>
                </a:lnTo>
                <a:lnTo>
                  <a:pt x="1424" y="254"/>
                </a:lnTo>
                <a:lnTo>
                  <a:pt x="1422" y="254"/>
                </a:lnTo>
                <a:lnTo>
                  <a:pt x="1420" y="254"/>
                </a:lnTo>
                <a:lnTo>
                  <a:pt x="1417" y="254"/>
                </a:lnTo>
                <a:lnTo>
                  <a:pt x="1415" y="254"/>
                </a:lnTo>
                <a:lnTo>
                  <a:pt x="1413" y="253"/>
                </a:lnTo>
                <a:lnTo>
                  <a:pt x="1411" y="253"/>
                </a:lnTo>
                <a:lnTo>
                  <a:pt x="1408" y="253"/>
                </a:lnTo>
                <a:lnTo>
                  <a:pt x="1406" y="253"/>
                </a:lnTo>
                <a:lnTo>
                  <a:pt x="1404" y="253"/>
                </a:lnTo>
                <a:lnTo>
                  <a:pt x="1402" y="252"/>
                </a:lnTo>
                <a:lnTo>
                  <a:pt x="1400" y="252"/>
                </a:lnTo>
                <a:lnTo>
                  <a:pt x="1397" y="252"/>
                </a:lnTo>
                <a:lnTo>
                  <a:pt x="1395" y="252"/>
                </a:lnTo>
                <a:lnTo>
                  <a:pt x="1393" y="251"/>
                </a:lnTo>
                <a:lnTo>
                  <a:pt x="1391" y="251"/>
                </a:lnTo>
                <a:lnTo>
                  <a:pt x="1388" y="251"/>
                </a:lnTo>
                <a:lnTo>
                  <a:pt x="1386" y="251"/>
                </a:lnTo>
                <a:lnTo>
                  <a:pt x="1384" y="250"/>
                </a:lnTo>
                <a:lnTo>
                  <a:pt x="1382" y="250"/>
                </a:lnTo>
                <a:lnTo>
                  <a:pt x="1379" y="250"/>
                </a:lnTo>
                <a:lnTo>
                  <a:pt x="1377" y="250"/>
                </a:lnTo>
                <a:lnTo>
                  <a:pt x="1375" y="249"/>
                </a:lnTo>
                <a:lnTo>
                  <a:pt x="1373" y="249"/>
                </a:lnTo>
                <a:lnTo>
                  <a:pt x="1370" y="249"/>
                </a:lnTo>
                <a:lnTo>
                  <a:pt x="1368" y="248"/>
                </a:lnTo>
                <a:lnTo>
                  <a:pt x="1366" y="248"/>
                </a:lnTo>
                <a:lnTo>
                  <a:pt x="1364" y="248"/>
                </a:lnTo>
                <a:lnTo>
                  <a:pt x="1361" y="248"/>
                </a:lnTo>
                <a:lnTo>
                  <a:pt x="1359" y="247"/>
                </a:lnTo>
                <a:lnTo>
                  <a:pt x="1357" y="247"/>
                </a:lnTo>
                <a:lnTo>
                  <a:pt x="1355" y="247"/>
                </a:lnTo>
                <a:lnTo>
                  <a:pt x="1352" y="246"/>
                </a:lnTo>
                <a:lnTo>
                  <a:pt x="1350" y="246"/>
                </a:lnTo>
                <a:lnTo>
                  <a:pt x="1348" y="246"/>
                </a:lnTo>
                <a:lnTo>
                  <a:pt x="1346" y="245"/>
                </a:lnTo>
                <a:lnTo>
                  <a:pt x="1344" y="245"/>
                </a:lnTo>
                <a:lnTo>
                  <a:pt x="1341" y="244"/>
                </a:lnTo>
                <a:lnTo>
                  <a:pt x="1339" y="244"/>
                </a:lnTo>
                <a:lnTo>
                  <a:pt x="1337" y="244"/>
                </a:lnTo>
                <a:lnTo>
                  <a:pt x="1335" y="243"/>
                </a:lnTo>
                <a:lnTo>
                  <a:pt x="1332" y="243"/>
                </a:lnTo>
                <a:lnTo>
                  <a:pt x="1330" y="242"/>
                </a:lnTo>
                <a:lnTo>
                  <a:pt x="1328" y="242"/>
                </a:lnTo>
                <a:lnTo>
                  <a:pt x="1326" y="241"/>
                </a:lnTo>
                <a:lnTo>
                  <a:pt x="1323" y="241"/>
                </a:lnTo>
                <a:lnTo>
                  <a:pt x="1321" y="241"/>
                </a:lnTo>
                <a:lnTo>
                  <a:pt x="1319" y="240"/>
                </a:lnTo>
                <a:lnTo>
                  <a:pt x="1317" y="240"/>
                </a:lnTo>
                <a:lnTo>
                  <a:pt x="1314" y="239"/>
                </a:lnTo>
                <a:lnTo>
                  <a:pt x="1312" y="239"/>
                </a:lnTo>
                <a:lnTo>
                  <a:pt x="1310" y="238"/>
                </a:lnTo>
                <a:lnTo>
                  <a:pt x="1308" y="238"/>
                </a:lnTo>
                <a:lnTo>
                  <a:pt x="1305" y="237"/>
                </a:lnTo>
                <a:lnTo>
                  <a:pt x="1303" y="236"/>
                </a:lnTo>
                <a:lnTo>
                  <a:pt x="1301" y="236"/>
                </a:lnTo>
                <a:lnTo>
                  <a:pt x="1299" y="235"/>
                </a:lnTo>
                <a:lnTo>
                  <a:pt x="1296" y="235"/>
                </a:lnTo>
                <a:lnTo>
                  <a:pt x="1294" y="234"/>
                </a:lnTo>
                <a:lnTo>
                  <a:pt x="1292" y="233"/>
                </a:lnTo>
                <a:lnTo>
                  <a:pt x="1290" y="233"/>
                </a:lnTo>
                <a:lnTo>
                  <a:pt x="1288" y="232"/>
                </a:lnTo>
                <a:lnTo>
                  <a:pt x="1285" y="232"/>
                </a:lnTo>
                <a:lnTo>
                  <a:pt x="1283" y="231"/>
                </a:lnTo>
                <a:lnTo>
                  <a:pt x="1281" y="230"/>
                </a:lnTo>
                <a:lnTo>
                  <a:pt x="1279" y="229"/>
                </a:lnTo>
                <a:lnTo>
                  <a:pt x="1276" y="229"/>
                </a:lnTo>
                <a:lnTo>
                  <a:pt x="1274" y="228"/>
                </a:lnTo>
                <a:lnTo>
                  <a:pt x="1272" y="227"/>
                </a:lnTo>
                <a:lnTo>
                  <a:pt x="1270" y="226"/>
                </a:lnTo>
                <a:lnTo>
                  <a:pt x="1267" y="225"/>
                </a:lnTo>
                <a:lnTo>
                  <a:pt x="1265" y="225"/>
                </a:lnTo>
                <a:lnTo>
                  <a:pt x="1263" y="224"/>
                </a:lnTo>
                <a:lnTo>
                  <a:pt x="1261" y="223"/>
                </a:lnTo>
                <a:lnTo>
                  <a:pt x="1258" y="222"/>
                </a:lnTo>
                <a:lnTo>
                  <a:pt x="1256" y="221"/>
                </a:lnTo>
                <a:lnTo>
                  <a:pt x="1254" y="220"/>
                </a:lnTo>
                <a:lnTo>
                  <a:pt x="1252" y="219"/>
                </a:lnTo>
                <a:lnTo>
                  <a:pt x="1249" y="218"/>
                </a:lnTo>
                <a:lnTo>
                  <a:pt x="1247" y="217"/>
                </a:lnTo>
                <a:lnTo>
                  <a:pt x="1245" y="216"/>
                </a:lnTo>
                <a:lnTo>
                  <a:pt x="1243" y="215"/>
                </a:lnTo>
                <a:lnTo>
                  <a:pt x="1240" y="214"/>
                </a:lnTo>
                <a:lnTo>
                  <a:pt x="1238" y="213"/>
                </a:lnTo>
                <a:lnTo>
                  <a:pt x="1236" y="211"/>
                </a:lnTo>
                <a:lnTo>
                  <a:pt x="1234" y="210"/>
                </a:lnTo>
                <a:lnTo>
                  <a:pt x="1232" y="209"/>
                </a:lnTo>
                <a:lnTo>
                  <a:pt x="1229" y="208"/>
                </a:lnTo>
                <a:lnTo>
                  <a:pt x="1227" y="206"/>
                </a:lnTo>
                <a:lnTo>
                  <a:pt x="1225" y="205"/>
                </a:lnTo>
                <a:lnTo>
                  <a:pt x="1223" y="203"/>
                </a:lnTo>
                <a:lnTo>
                  <a:pt x="1220" y="202"/>
                </a:lnTo>
                <a:lnTo>
                  <a:pt x="1218" y="201"/>
                </a:lnTo>
                <a:lnTo>
                  <a:pt x="1216" y="199"/>
                </a:lnTo>
                <a:lnTo>
                  <a:pt x="1214" y="197"/>
                </a:lnTo>
                <a:lnTo>
                  <a:pt x="1211" y="196"/>
                </a:lnTo>
                <a:lnTo>
                  <a:pt x="1209" y="194"/>
                </a:lnTo>
                <a:lnTo>
                  <a:pt x="1207" y="192"/>
                </a:lnTo>
                <a:lnTo>
                  <a:pt x="1205" y="191"/>
                </a:lnTo>
                <a:lnTo>
                  <a:pt x="1202" y="189"/>
                </a:lnTo>
                <a:lnTo>
                  <a:pt x="1200" y="187"/>
                </a:lnTo>
                <a:lnTo>
                  <a:pt x="1198" y="185"/>
                </a:lnTo>
                <a:lnTo>
                  <a:pt x="1196" y="183"/>
                </a:lnTo>
                <a:lnTo>
                  <a:pt x="1193" y="181"/>
                </a:lnTo>
                <a:lnTo>
                  <a:pt x="1191" y="179"/>
                </a:lnTo>
                <a:lnTo>
                  <a:pt x="1189" y="177"/>
                </a:lnTo>
                <a:lnTo>
                  <a:pt x="1187" y="174"/>
                </a:lnTo>
                <a:lnTo>
                  <a:pt x="1184" y="172"/>
                </a:lnTo>
                <a:lnTo>
                  <a:pt x="1182" y="170"/>
                </a:lnTo>
                <a:lnTo>
                  <a:pt x="1180" y="167"/>
                </a:lnTo>
                <a:lnTo>
                  <a:pt x="1178" y="165"/>
                </a:lnTo>
                <a:lnTo>
                  <a:pt x="1176" y="162"/>
                </a:lnTo>
                <a:lnTo>
                  <a:pt x="1173" y="159"/>
                </a:lnTo>
                <a:lnTo>
                  <a:pt x="1171" y="157"/>
                </a:lnTo>
                <a:lnTo>
                  <a:pt x="1169" y="154"/>
                </a:lnTo>
                <a:lnTo>
                  <a:pt x="1167" y="151"/>
                </a:lnTo>
                <a:lnTo>
                  <a:pt x="1164" y="148"/>
                </a:lnTo>
                <a:lnTo>
                  <a:pt x="1162" y="145"/>
                </a:lnTo>
                <a:lnTo>
                  <a:pt x="1160" y="142"/>
                </a:lnTo>
                <a:lnTo>
                  <a:pt x="1158" y="139"/>
                </a:lnTo>
                <a:lnTo>
                  <a:pt x="1155" y="135"/>
                </a:lnTo>
                <a:lnTo>
                  <a:pt x="1153" y="132"/>
                </a:lnTo>
                <a:lnTo>
                  <a:pt x="1151" y="129"/>
                </a:lnTo>
                <a:lnTo>
                  <a:pt x="1149" y="125"/>
                </a:lnTo>
                <a:lnTo>
                  <a:pt x="1146" y="121"/>
                </a:lnTo>
                <a:lnTo>
                  <a:pt x="1144" y="118"/>
                </a:lnTo>
                <a:lnTo>
                  <a:pt x="1142" y="114"/>
                </a:lnTo>
                <a:lnTo>
                  <a:pt x="1140" y="110"/>
                </a:lnTo>
                <a:lnTo>
                  <a:pt x="1137" y="106"/>
                </a:lnTo>
                <a:lnTo>
                  <a:pt x="1135" y="102"/>
                </a:lnTo>
                <a:lnTo>
                  <a:pt x="1133" y="98"/>
                </a:lnTo>
                <a:lnTo>
                  <a:pt x="1131" y="94"/>
                </a:lnTo>
                <a:lnTo>
                  <a:pt x="1128" y="90"/>
                </a:lnTo>
                <a:lnTo>
                  <a:pt x="1126" y="86"/>
                </a:lnTo>
                <a:lnTo>
                  <a:pt x="1124" y="81"/>
                </a:lnTo>
                <a:lnTo>
                  <a:pt x="1122" y="77"/>
                </a:lnTo>
                <a:lnTo>
                  <a:pt x="1120" y="73"/>
                </a:lnTo>
                <a:lnTo>
                  <a:pt x="1117" y="68"/>
                </a:lnTo>
                <a:lnTo>
                  <a:pt x="1115" y="64"/>
                </a:lnTo>
                <a:lnTo>
                  <a:pt x="1113" y="60"/>
                </a:lnTo>
                <a:lnTo>
                  <a:pt x="1111" y="55"/>
                </a:lnTo>
                <a:lnTo>
                  <a:pt x="1108" y="51"/>
                </a:lnTo>
                <a:lnTo>
                  <a:pt x="1106" y="47"/>
                </a:lnTo>
                <a:lnTo>
                  <a:pt x="1104" y="43"/>
                </a:lnTo>
                <a:lnTo>
                  <a:pt x="1102" y="39"/>
                </a:lnTo>
                <a:lnTo>
                  <a:pt x="1099" y="35"/>
                </a:lnTo>
                <a:lnTo>
                  <a:pt x="1097" y="31"/>
                </a:lnTo>
                <a:lnTo>
                  <a:pt x="1095" y="27"/>
                </a:lnTo>
                <a:lnTo>
                  <a:pt x="1093" y="24"/>
                </a:lnTo>
                <a:lnTo>
                  <a:pt x="1090" y="20"/>
                </a:lnTo>
                <a:lnTo>
                  <a:pt x="1088" y="17"/>
                </a:lnTo>
                <a:lnTo>
                  <a:pt x="1086" y="14"/>
                </a:lnTo>
                <a:lnTo>
                  <a:pt x="1084" y="12"/>
                </a:lnTo>
                <a:lnTo>
                  <a:pt x="1081" y="9"/>
                </a:lnTo>
                <a:lnTo>
                  <a:pt x="1079" y="7"/>
                </a:lnTo>
                <a:lnTo>
                  <a:pt x="1077" y="5"/>
                </a:lnTo>
                <a:lnTo>
                  <a:pt x="1075" y="4"/>
                </a:lnTo>
                <a:lnTo>
                  <a:pt x="1072" y="2"/>
                </a:lnTo>
                <a:lnTo>
                  <a:pt x="1070" y="1"/>
                </a:lnTo>
                <a:lnTo>
                  <a:pt x="1068" y="1"/>
                </a:lnTo>
                <a:lnTo>
                  <a:pt x="1066" y="0"/>
                </a:lnTo>
                <a:lnTo>
                  <a:pt x="1064" y="0"/>
                </a:lnTo>
                <a:lnTo>
                  <a:pt x="1061" y="1"/>
                </a:lnTo>
                <a:lnTo>
                  <a:pt x="1059" y="1"/>
                </a:lnTo>
                <a:lnTo>
                  <a:pt x="1057" y="2"/>
                </a:lnTo>
                <a:lnTo>
                  <a:pt x="1055" y="3"/>
                </a:lnTo>
                <a:lnTo>
                  <a:pt x="1052" y="5"/>
                </a:lnTo>
                <a:lnTo>
                  <a:pt x="1050" y="7"/>
                </a:lnTo>
                <a:lnTo>
                  <a:pt x="1048" y="9"/>
                </a:lnTo>
                <a:lnTo>
                  <a:pt x="1046" y="11"/>
                </a:lnTo>
                <a:lnTo>
                  <a:pt x="1043" y="14"/>
                </a:lnTo>
                <a:lnTo>
                  <a:pt x="1041" y="17"/>
                </a:lnTo>
                <a:lnTo>
                  <a:pt x="1039" y="20"/>
                </a:lnTo>
                <a:lnTo>
                  <a:pt x="1037" y="23"/>
                </a:lnTo>
                <a:lnTo>
                  <a:pt x="1034" y="27"/>
                </a:lnTo>
                <a:lnTo>
                  <a:pt x="1032" y="31"/>
                </a:lnTo>
                <a:lnTo>
                  <a:pt x="1030" y="34"/>
                </a:lnTo>
                <a:lnTo>
                  <a:pt x="1028" y="38"/>
                </a:lnTo>
                <a:lnTo>
                  <a:pt x="1025" y="42"/>
                </a:lnTo>
                <a:lnTo>
                  <a:pt x="1023" y="47"/>
                </a:lnTo>
                <a:lnTo>
                  <a:pt x="1021" y="51"/>
                </a:lnTo>
                <a:lnTo>
                  <a:pt x="1019" y="55"/>
                </a:lnTo>
                <a:lnTo>
                  <a:pt x="1016" y="59"/>
                </a:lnTo>
                <a:lnTo>
                  <a:pt x="1014" y="64"/>
                </a:lnTo>
                <a:lnTo>
                  <a:pt x="1012" y="68"/>
                </a:lnTo>
                <a:lnTo>
                  <a:pt x="1010" y="72"/>
                </a:lnTo>
                <a:lnTo>
                  <a:pt x="1008" y="77"/>
                </a:lnTo>
                <a:lnTo>
                  <a:pt x="1005" y="81"/>
                </a:lnTo>
                <a:lnTo>
                  <a:pt x="1003" y="85"/>
                </a:lnTo>
                <a:lnTo>
                  <a:pt x="1001" y="89"/>
                </a:lnTo>
                <a:lnTo>
                  <a:pt x="999" y="94"/>
                </a:lnTo>
                <a:lnTo>
                  <a:pt x="996" y="98"/>
                </a:lnTo>
                <a:lnTo>
                  <a:pt x="994" y="102"/>
                </a:lnTo>
                <a:lnTo>
                  <a:pt x="992" y="106"/>
                </a:lnTo>
                <a:lnTo>
                  <a:pt x="990" y="110"/>
                </a:lnTo>
                <a:lnTo>
                  <a:pt x="987" y="114"/>
                </a:lnTo>
                <a:lnTo>
                  <a:pt x="985" y="117"/>
                </a:lnTo>
                <a:lnTo>
                  <a:pt x="983" y="121"/>
                </a:lnTo>
                <a:lnTo>
                  <a:pt x="981" y="125"/>
                </a:lnTo>
                <a:lnTo>
                  <a:pt x="978" y="128"/>
                </a:lnTo>
                <a:lnTo>
                  <a:pt x="976" y="132"/>
                </a:lnTo>
                <a:lnTo>
                  <a:pt x="974" y="135"/>
                </a:lnTo>
                <a:lnTo>
                  <a:pt x="972" y="138"/>
                </a:lnTo>
                <a:lnTo>
                  <a:pt x="969" y="142"/>
                </a:lnTo>
                <a:lnTo>
                  <a:pt x="967" y="145"/>
                </a:lnTo>
                <a:lnTo>
                  <a:pt x="965" y="148"/>
                </a:lnTo>
                <a:lnTo>
                  <a:pt x="963" y="151"/>
                </a:lnTo>
                <a:lnTo>
                  <a:pt x="960" y="154"/>
                </a:lnTo>
                <a:lnTo>
                  <a:pt x="958" y="156"/>
                </a:lnTo>
                <a:lnTo>
                  <a:pt x="956" y="159"/>
                </a:lnTo>
                <a:lnTo>
                  <a:pt x="954" y="162"/>
                </a:lnTo>
                <a:lnTo>
                  <a:pt x="952" y="164"/>
                </a:lnTo>
                <a:lnTo>
                  <a:pt x="949" y="167"/>
                </a:lnTo>
                <a:lnTo>
                  <a:pt x="947" y="169"/>
                </a:lnTo>
                <a:lnTo>
                  <a:pt x="945" y="172"/>
                </a:lnTo>
                <a:lnTo>
                  <a:pt x="943" y="174"/>
                </a:lnTo>
                <a:lnTo>
                  <a:pt x="940" y="176"/>
                </a:lnTo>
                <a:lnTo>
                  <a:pt x="938" y="179"/>
                </a:lnTo>
                <a:lnTo>
                  <a:pt x="936" y="181"/>
                </a:lnTo>
                <a:lnTo>
                  <a:pt x="934" y="183"/>
                </a:lnTo>
                <a:lnTo>
                  <a:pt x="931" y="185"/>
                </a:lnTo>
                <a:lnTo>
                  <a:pt x="929" y="187"/>
                </a:lnTo>
                <a:lnTo>
                  <a:pt x="927" y="189"/>
                </a:lnTo>
                <a:lnTo>
                  <a:pt x="925" y="190"/>
                </a:lnTo>
                <a:lnTo>
                  <a:pt x="922" y="192"/>
                </a:lnTo>
                <a:lnTo>
                  <a:pt x="920" y="194"/>
                </a:lnTo>
                <a:lnTo>
                  <a:pt x="918" y="196"/>
                </a:lnTo>
                <a:lnTo>
                  <a:pt x="916" y="197"/>
                </a:lnTo>
                <a:lnTo>
                  <a:pt x="913" y="199"/>
                </a:lnTo>
                <a:lnTo>
                  <a:pt x="911" y="200"/>
                </a:lnTo>
                <a:lnTo>
                  <a:pt x="909" y="202"/>
                </a:lnTo>
                <a:lnTo>
                  <a:pt x="907" y="203"/>
                </a:lnTo>
                <a:lnTo>
                  <a:pt x="904" y="205"/>
                </a:lnTo>
                <a:lnTo>
                  <a:pt x="902" y="206"/>
                </a:lnTo>
                <a:lnTo>
                  <a:pt x="900" y="207"/>
                </a:lnTo>
                <a:lnTo>
                  <a:pt x="898" y="209"/>
                </a:lnTo>
                <a:lnTo>
                  <a:pt x="896" y="210"/>
                </a:lnTo>
                <a:lnTo>
                  <a:pt x="893" y="211"/>
                </a:lnTo>
                <a:lnTo>
                  <a:pt x="891" y="212"/>
                </a:lnTo>
                <a:lnTo>
                  <a:pt x="889" y="214"/>
                </a:lnTo>
                <a:lnTo>
                  <a:pt x="887" y="215"/>
                </a:lnTo>
                <a:lnTo>
                  <a:pt x="884" y="216"/>
                </a:lnTo>
                <a:lnTo>
                  <a:pt x="882" y="217"/>
                </a:lnTo>
                <a:lnTo>
                  <a:pt x="880" y="218"/>
                </a:lnTo>
                <a:lnTo>
                  <a:pt x="878" y="219"/>
                </a:lnTo>
                <a:lnTo>
                  <a:pt x="875" y="220"/>
                </a:lnTo>
                <a:lnTo>
                  <a:pt x="873" y="221"/>
                </a:lnTo>
                <a:lnTo>
                  <a:pt x="871" y="222"/>
                </a:lnTo>
                <a:lnTo>
                  <a:pt x="869" y="223"/>
                </a:lnTo>
                <a:lnTo>
                  <a:pt x="866" y="224"/>
                </a:lnTo>
                <a:lnTo>
                  <a:pt x="864" y="225"/>
                </a:lnTo>
                <a:lnTo>
                  <a:pt x="862" y="225"/>
                </a:lnTo>
                <a:lnTo>
                  <a:pt x="860" y="226"/>
                </a:lnTo>
                <a:lnTo>
                  <a:pt x="857" y="227"/>
                </a:lnTo>
                <a:lnTo>
                  <a:pt x="855" y="228"/>
                </a:lnTo>
                <a:lnTo>
                  <a:pt x="853" y="229"/>
                </a:lnTo>
                <a:lnTo>
                  <a:pt x="851" y="229"/>
                </a:lnTo>
                <a:lnTo>
                  <a:pt x="848" y="230"/>
                </a:lnTo>
                <a:lnTo>
                  <a:pt x="846" y="231"/>
                </a:lnTo>
                <a:lnTo>
                  <a:pt x="844" y="231"/>
                </a:lnTo>
                <a:lnTo>
                  <a:pt x="842" y="232"/>
                </a:lnTo>
                <a:lnTo>
                  <a:pt x="840" y="233"/>
                </a:lnTo>
                <a:lnTo>
                  <a:pt x="837" y="233"/>
                </a:lnTo>
                <a:lnTo>
                  <a:pt x="835" y="234"/>
                </a:lnTo>
                <a:lnTo>
                  <a:pt x="833" y="235"/>
                </a:lnTo>
                <a:lnTo>
                  <a:pt x="831" y="235"/>
                </a:lnTo>
                <a:lnTo>
                  <a:pt x="828" y="236"/>
                </a:lnTo>
                <a:lnTo>
                  <a:pt x="826" y="236"/>
                </a:lnTo>
                <a:lnTo>
                  <a:pt x="824" y="237"/>
                </a:lnTo>
                <a:lnTo>
                  <a:pt x="822" y="238"/>
                </a:lnTo>
                <a:lnTo>
                  <a:pt x="819" y="238"/>
                </a:lnTo>
                <a:lnTo>
                  <a:pt x="817" y="239"/>
                </a:lnTo>
                <a:lnTo>
                  <a:pt x="815" y="239"/>
                </a:lnTo>
                <a:lnTo>
                  <a:pt x="813" y="240"/>
                </a:lnTo>
                <a:lnTo>
                  <a:pt x="810" y="240"/>
                </a:lnTo>
                <a:lnTo>
                  <a:pt x="808" y="241"/>
                </a:lnTo>
                <a:lnTo>
                  <a:pt x="806" y="241"/>
                </a:lnTo>
                <a:lnTo>
                  <a:pt x="804" y="241"/>
                </a:lnTo>
                <a:lnTo>
                  <a:pt x="801" y="242"/>
                </a:lnTo>
                <a:lnTo>
                  <a:pt x="799" y="242"/>
                </a:lnTo>
                <a:lnTo>
                  <a:pt x="797" y="243"/>
                </a:lnTo>
                <a:lnTo>
                  <a:pt x="795" y="243"/>
                </a:lnTo>
                <a:lnTo>
                  <a:pt x="792" y="244"/>
                </a:lnTo>
                <a:lnTo>
                  <a:pt x="790" y="244"/>
                </a:lnTo>
                <a:lnTo>
                  <a:pt x="788" y="244"/>
                </a:lnTo>
                <a:lnTo>
                  <a:pt x="786" y="245"/>
                </a:lnTo>
                <a:lnTo>
                  <a:pt x="784" y="245"/>
                </a:lnTo>
                <a:lnTo>
                  <a:pt x="781" y="245"/>
                </a:lnTo>
                <a:lnTo>
                  <a:pt x="779" y="246"/>
                </a:lnTo>
                <a:lnTo>
                  <a:pt x="777" y="246"/>
                </a:lnTo>
                <a:lnTo>
                  <a:pt x="775" y="247"/>
                </a:lnTo>
                <a:lnTo>
                  <a:pt x="772" y="247"/>
                </a:lnTo>
                <a:lnTo>
                  <a:pt x="770" y="247"/>
                </a:lnTo>
                <a:lnTo>
                  <a:pt x="768" y="248"/>
                </a:lnTo>
                <a:lnTo>
                  <a:pt x="766" y="248"/>
                </a:lnTo>
                <a:lnTo>
                  <a:pt x="763" y="248"/>
                </a:lnTo>
                <a:lnTo>
                  <a:pt x="761" y="248"/>
                </a:lnTo>
                <a:lnTo>
                  <a:pt x="759" y="249"/>
                </a:lnTo>
                <a:lnTo>
                  <a:pt x="757" y="249"/>
                </a:lnTo>
                <a:lnTo>
                  <a:pt x="754" y="249"/>
                </a:lnTo>
                <a:lnTo>
                  <a:pt x="752" y="250"/>
                </a:lnTo>
                <a:lnTo>
                  <a:pt x="750" y="250"/>
                </a:lnTo>
                <a:lnTo>
                  <a:pt x="748" y="250"/>
                </a:lnTo>
                <a:lnTo>
                  <a:pt x="745" y="250"/>
                </a:lnTo>
                <a:lnTo>
                  <a:pt x="743" y="251"/>
                </a:lnTo>
                <a:lnTo>
                  <a:pt x="741" y="251"/>
                </a:lnTo>
                <a:lnTo>
                  <a:pt x="739" y="251"/>
                </a:lnTo>
                <a:lnTo>
                  <a:pt x="736" y="251"/>
                </a:lnTo>
                <a:lnTo>
                  <a:pt x="734" y="252"/>
                </a:lnTo>
                <a:lnTo>
                  <a:pt x="732" y="252"/>
                </a:lnTo>
                <a:lnTo>
                  <a:pt x="730" y="252"/>
                </a:lnTo>
                <a:lnTo>
                  <a:pt x="728" y="252"/>
                </a:lnTo>
                <a:lnTo>
                  <a:pt x="725" y="253"/>
                </a:lnTo>
                <a:lnTo>
                  <a:pt x="723" y="253"/>
                </a:lnTo>
                <a:lnTo>
                  <a:pt x="721" y="253"/>
                </a:lnTo>
                <a:lnTo>
                  <a:pt x="719" y="253"/>
                </a:lnTo>
                <a:lnTo>
                  <a:pt x="716" y="253"/>
                </a:lnTo>
                <a:lnTo>
                  <a:pt x="714" y="254"/>
                </a:lnTo>
                <a:lnTo>
                  <a:pt x="712" y="254"/>
                </a:lnTo>
                <a:lnTo>
                  <a:pt x="710" y="254"/>
                </a:lnTo>
                <a:lnTo>
                  <a:pt x="707" y="254"/>
                </a:lnTo>
                <a:lnTo>
                  <a:pt x="705" y="254"/>
                </a:lnTo>
                <a:lnTo>
                  <a:pt x="703" y="255"/>
                </a:lnTo>
                <a:lnTo>
                  <a:pt x="701" y="255"/>
                </a:lnTo>
                <a:lnTo>
                  <a:pt x="698" y="255"/>
                </a:lnTo>
                <a:lnTo>
                  <a:pt x="696" y="255"/>
                </a:lnTo>
                <a:lnTo>
                  <a:pt x="694" y="255"/>
                </a:lnTo>
                <a:lnTo>
                  <a:pt x="692" y="256"/>
                </a:lnTo>
                <a:lnTo>
                  <a:pt x="689" y="256"/>
                </a:lnTo>
                <a:lnTo>
                  <a:pt x="687" y="256"/>
                </a:lnTo>
                <a:lnTo>
                  <a:pt x="685" y="256"/>
                </a:lnTo>
                <a:lnTo>
                  <a:pt x="683" y="256"/>
                </a:lnTo>
                <a:lnTo>
                  <a:pt x="680" y="256"/>
                </a:lnTo>
                <a:lnTo>
                  <a:pt x="678" y="257"/>
                </a:lnTo>
                <a:lnTo>
                  <a:pt x="676" y="257"/>
                </a:lnTo>
                <a:lnTo>
                  <a:pt x="674" y="257"/>
                </a:lnTo>
                <a:lnTo>
                  <a:pt x="672" y="257"/>
                </a:lnTo>
                <a:lnTo>
                  <a:pt x="669" y="257"/>
                </a:lnTo>
                <a:lnTo>
                  <a:pt x="667" y="257"/>
                </a:lnTo>
                <a:lnTo>
                  <a:pt x="665" y="257"/>
                </a:lnTo>
                <a:lnTo>
                  <a:pt x="663" y="258"/>
                </a:lnTo>
                <a:lnTo>
                  <a:pt x="660" y="258"/>
                </a:lnTo>
                <a:lnTo>
                  <a:pt x="658" y="258"/>
                </a:lnTo>
                <a:lnTo>
                  <a:pt x="656" y="258"/>
                </a:lnTo>
                <a:lnTo>
                  <a:pt x="654" y="258"/>
                </a:lnTo>
                <a:lnTo>
                  <a:pt x="651" y="258"/>
                </a:lnTo>
                <a:lnTo>
                  <a:pt x="649" y="258"/>
                </a:lnTo>
                <a:lnTo>
                  <a:pt x="647" y="258"/>
                </a:lnTo>
                <a:lnTo>
                  <a:pt x="645" y="259"/>
                </a:lnTo>
                <a:lnTo>
                  <a:pt x="642" y="259"/>
                </a:lnTo>
                <a:lnTo>
                  <a:pt x="640" y="259"/>
                </a:lnTo>
                <a:lnTo>
                  <a:pt x="638" y="259"/>
                </a:lnTo>
                <a:lnTo>
                  <a:pt x="636" y="259"/>
                </a:lnTo>
                <a:lnTo>
                  <a:pt x="633" y="259"/>
                </a:lnTo>
                <a:lnTo>
                  <a:pt x="631" y="259"/>
                </a:lnTo>
                <a:lnTo>
                  <a:pt x="629" y="259"/>
                </a:lnTo>
                <a:lnTo>
                  <a:pt x="627" y="260"/>
                </a:lnTo>
                <a:lnTo>
                  <a:pt x="624" y="260"/>
                </a:lnTo>
                <a:lnTo>
                  <a:pt x="622" y="260"/>
                </a:lnTo>
                <a:lnTo>
                  <a:pt x="620" y="260"/>
                </a:lnTo>
                <a:lnTo>
                  <a:pt x="618" y="260"/>
                </a:lnTo>
                <a:lnTo>
                  <a:pt x="616" y="260"/>
                </a:lnTo>
                <a:lnTo>
                  <a:pt x="613" y="260"/>
                </a:lnTo>
                <a:lnTo>
                  <a:pt x="611" y="260"/>
                </a:lnTo>
                <a:lnTo>
                  <a:pt x="609" y="260"/>
                </a:lnTo>
                <a:lnTo>
                  <a:pt x="607" y="260"/>
                </a:lnTo>
                <a:lnTo>
                  <a:pt x="604" y="261"/>
                </a:lnTo>
                <a:lnTo>
                  <a:pt x="602" y="261"/>
                </a:lnTo>
                <a:lnTo>
                  <a:pt x="600" y="261"/>
                </a:lnTo>
                <a:lnTo>
                  <a:pt x="598" y="261"/>
                </a:lnTo>
                <a:lnTo>
                  <a:pt x="595" y="261"/>
                </a:lnTo>
                <a:lnTo>
                  <a:pt x="593" y="261"/>
                </a:lnTo>
                <a:lnTo>
                  <a:pt x="591" y="261"/>
                </a:lnTo>
                <a:lnTo>
                  <a:pt x="589" y="261"/>
                </a:lnTo>
                <a:lnTo>
                  <a:pt x="586" y="261"/>
                </a:lnTo>
                <a:lnTo>
                  <a:pt x="584" y="261"/>
                </a:lnTo>
                <a:lnTo>
                  <a:pt x="582" y="261"/>
                </a:lnTo>
                <a:lnTo>
                  <a:pt x="580" y="262"/>
                </a:lnTo>
                <a:lnTo>
                  <a:pt x="577" y="262"/>
                </a:lnTo>
                <a:lnTo>
                  <a:pt x="575" y="262"/>
                </a:lnTo>
                <a:lnTo>
                  <a:pt x="573" y="262"/>
                </a:lnTo>
                <a:lnTo>
                  <a:pt x="571" y="262"/>
                </a:lnTo>
                <a:lnTo>
                  <a:pt x="568" y="262"/>
                </a:lnTo>
                <a:lnTo>
                  <a:pt x="566" y="262"/>
                </a:lnTo>
                <a:lnTo>
                  <a:pt x="564" y="262"/>
                </a:lnTo>
                <a:lnTo>
                  <a:pt x="562" y="262"/>
                </a:lnTo>
                <a:lnTo>
                  <a:pt x="560" y="262"/>
                </a:lnTo>
                <a:lnTo>
                  <a:pt x="557" y="262"/>
                </a:lnTo>
                <a:lnTo>
                  <a:pt x="555" y="262"/>
                </a:lnTo>
                <a:lnTo>
                  <a:pt x="553" y="262"/>
                </a:lnTo>
                <a:lnTo>
                  <a:pt x="551" y="263"/>
                </a:lnTo>
                <a:lnTo>
                  <a:pt x="548" y="263"/>
                </a:lnTo>
                <a:lnTo>
                  <a:pt x="546" y="263"/>
                </a:lnTo>
                <a:lnTo>
                  <a:pt x="544" y="263"/>
                </a:lnTo>
                <a:lnTo>
                  <a:pt x="542" y="263"/>
                </a:lnTo>
                <a:lnTo>
                  <a:pt x="539" y="263"/>
                </a:lnTo>
                <a:lnTo>
                  <a:pt x="537" y="263"/>
                </a:lnTo>
                <a:lnTo>
                  <a:pt x="535" y="263"/>
                </a:lnTo>
                <a:lnTo>
                  <a:pt x="533" y="263"/>
                </a:lnTo>
                <a:lnTo>
                  <a:pt x="530" y="263"/>
                </a:lnTo>
                <a:lnTo>
                  <a:pt x="528" y="263"/>
                </a:lnTo>
                <a:lnTo>
                  <a:pt x="526" y="263"/>
                </a:lnTo>
                <a:lnTo>
                  <a:pt x="524" y="263"/>
                </a:lnTo>
                <a:lnTo>
                  <a:pt x="521" y="263"/>
                </a:lnTo>
                <a:lnTo>
                  <a:pt x="519" y="263"/>
                </a:lnTo>
                <a:lnTo>
                  <a:pt x="517" y="263"/>
                </a:lnTo>
                <a:lnTo>
                  <a:pt x="515" y="264"/>
                </a:lnTo>
                <a:lnTo>
                  <a:pt x="512" y="264"/>
                </a:lnTo>
                <a:lnTo>
                  <a:pt x="510" y="264"/>
                </a:lnTo>
                <a:lnTo>
                  <a:pt x="508" y="264"/>
                </a:lnTo>
                <a:lnTo>
                  <a:pt x="506" y="264"/>
                </a:lnTo>
                <a:lnTo>
                  <a:pt x="504" y="264"/>
                </a:lnTo>
                <a:lnTo>
                  <a:pt x="501" y="264"/>
                </a:lnTo>
                <a:lnTo>
                  <a:pt x="499" y="264"/>
                </a:lnTo>
                <a:lnTo>
                  <a:pt x="497" y="264"/>
                </a:lnTo>
                <a:lnTo>
                  <a:pt x="495" y="264"/>
                </a:lnTo>
                <a:lnTo>
                  <a:pt x="492" y="264"/>
                </a:lnTo>
                <a:lnTo>
                  <a:pt x="490" y="264"/>
                </a:lnTo>
                <a:lnTo>
                  <a:pt x="488" y="264"/>
                </a:lnTo>
                <a:lnTo>
                  <a:pt x="486" y="264"/>
                </a:lnTo>
                <a:lnTo>
                  <a:pt x="483" y="264"/>
                </a:lnTo>
                <a:lnTo>
                  <a:pt x="481" y="264"/>
                </a:lnTo>
                <a:lnTo>
                  <a:pt x="479" y="264"/>
                </a:lnTo>
                <a:lnTo>
                  <a:pt x="477" y="264"/>
                </a:lnTo>
                <a:lnTo>
                  <a:pt x="474" y="264"/>
                </a:lnTo>
                <a:lnTo>
                  <a:pt x="472" y="265"/>
                </a:lnTo>
                <a:lnTo>
                  <a:pt x="470" y="265"/>
                </a:lnTo>
                <a:lnTo>
                  <a:pt x="468" y="265"/>
                </a:lnTo>
                <a:lnTo>
                  <a:pt x="465" y="265"/>
                </a:lnTo>
                <a:lnTo>
                  <a:pt x="463" y="265"/>
                </a:lnTo>
                <a:lnTo>
                  <a:pt x="461" y="265"/>
                </a:lnTo>
                <a:lnTo>
                  <a:pt x="459" y="265"/>
                </a:lnTo>
                <a:lnTo>
                  <a:pt x="456" y="265"/>
                </a:lnTo>
                <a:lnTo>
                  <a:pt x="454" y="265"/>
                </a:lnTo>
                <a:lnTo>
                  <a:pt x="452" y="265"/>
                </a:lnTo>
                <a:lnTo>
                  <a:pt x="450" y="265"/>
                </a:lnTo>
                <a:lnTo>
                  <a:pt x="448" y="265"/>
                </a:lnTo>
                <a:lnTo>
                  <a:pt x="445" y="265"/>
                </a:lnTo>
                <a:lnTo>
                  <a:pt x="443" y="265"/>
                </a:lnTo>
                <a:lnTo>
                  <a:pt x="441" y="265"/>
                </a:lnTo>
                <a:lnTo>
                  <a:pt x="439" y="265"/>
                </a:lnTo>
                <a:lnTo>
                  <a:pt x="436" y="265"/>
                </a:lnTo>
                <a:lnTo>
                  <a:pt x="434" y="265"/>
                </a:lnTo>
                <a:lnTo>
                  <a:pt x="432" y="265"/>
                </a:lnTo>
                <a:lnTo>
                  <a:pt x="430" y="265"/>
                </a:lnTo>
                <a:lnTo>
                  <a:pt x="427" y="265"/>
                </a:lnTo>
                <a:lnTo>
                  <a:pt x="425" y="265"/>
                </a:lnTo>
                <a:lnTo>
                  <a:pt x="423" y="265"/>
                </a:lnTo>
                <a:lnTo>
                  <a:pt x="421" y="265"/>
                </a:lnTo>
                <a:lnTo>
                  <a:pt x="418" y="265"/>
                </a:lnTo>
                <a:lnTo>
                  <a:pt x="416" y="266"/>
                </a:lnTo>
                <a:lnTo>
                  <a:pt x="414" y="266"/>
                </a:lnTo>
                <a:lnTo>
                  <a:pt x="412" y="266"/>
                </a:lnTo>
                <a:lnTo>
                  <a:pt x="409" y="266"/>
                </a:lnTo>
                <a:lnTo>
                  <a:pt x="407" y="266"/>
                </a:lnTo>
                <a:lnTo>
                  <a:pt x="405" y="266"/>
                </a:lnTo>
                <a:lnTo>
                  <a:pt x="403" y="266"/>
                </a:lnTo>
                <a:lnTo>
                  <a:pt x="400" y="266"/>
                </a:lnTo>
                <a:lnTo>
                  <a:pt x="398" y="266"/>
                </a:lnTo>
                <a:lnTo>
                  <a:pt x="396" y="266"/>
                </a:lnTo>
                <a:lnTo>
                  <a:pt x="394" y="266"/>
                </a:lnTo>
                <a:lnTo>
                  <a:pt x="392" y="266"/>
                </a:lnTo>
                <a:lnTo>
                  <a:pt x="389" y="266"/>
                </a:lnTo>
                <a:lnTo>
                  <a:pt x="387" y="266"/>
                </a:lnTo>
                <a:lnTo>
                  <a:pt x="385" y="266"/>
                </a:lnTo>
                <a:lnTo>
                  <a:pt x="383" y="266"/>
                </a:lnTo>
                <a:lnTo>
                  <a:pt x="380" y="266"/>
                </a:lnTo>
                <a:lnTo>
                  <a:pt x="378" y="266"/>
                </a:lnTo>
                <a:lnTo>
                  <a:pt x="376" y="266"/>
                </a:lnTo>
                <a:lnTo>
                  <a:pt x="374" y="266"/>
                </a:lnTo>
                <a:lnTo>
                  <a:pt x="371" y="266"/>
                </a:lnTo>
                <a:lnTo>
                  <a:pt x="369" y="266"/>
                </a:lnTo>
                <a:lnTo>
                  <a:pt x="367" y="266"/>
                </a:lnTo>
                <a:lnTo>
                  <a:pt x="365" y="266"/>
                </a:lnTo>
                <a:lnTo>
                  <a:pt x="362" y="266"/>
                </a:lnTo>
                <a:lnTo>
                  <a:pt x="360" y="266"/>
                </a:lnTo>
                <a:lnTo>
                  <a:pt x="358" y="266"/>
                </a:lnTo>
                <a:lnTo>
                  <a:pt x="356" y="266"/>
                </a:lnTo>
                <a:lnTo>
                  <a:pt x="353" y="266"/>
                </a:lnTo>
                <a:lnTo>
                  <a:pt x="351" y="266"/>
                </a:lnTo>
                <a:lnTo>
                  <a:pt x="349" y="266"/>
                </a:lnTo>
                <a:lnTo>
                  <a:pt x="347" y="266"/>
                </a:lnTo>
                <a:lnTo>
                  <a:pt x="344" y="266"/>
                </a:lnTo>
                <a:lnTo>
                  <a:pt x="342" y="267"/>
                </a:lnTo>
                <a:lnTo>
                  <a:pt x="340" y="267"/>
                </a:lnTo>
                <a:lnTo>
                  <a:pt x="338" y="267"/>
                </a:lnTo>
                <a:lnTo>
                  <a:pt x="336" y="267"/>
                </a:lnTo>
                <a:lnTo>
                  <a:pt x="333" y="267"/>
                </a:lnTo>
                <a:lnTo>
                  <a:pt x="331" y="267"/>
                </a:lnTo>
                <a:lnTo>
                  <a:pt x="329" y="267"/>
                </a:lnTo>
                <a:lnTo>
                  <a:pt x="327" y="267"/>
                </a:lnTo>
                <a:lnTo>
                  <a:pt x="324" y="267"/>
                </a:lnTo>
                <a:lnTo>
                  <a:pt x="322" y="267"/>
                </a:lnTo>
                <a:lnTo>
                  <a:pt x="320" y="267"/>
                </a:lnTo>
                <a:lnTo>
                  <a:pt x="318" y="267"/>
                </a:lnTo>
                <a:lnTo>
                  <a:pt x="315" y="267"/>
                </a:lnTo>
                <a:lnTo>
                  <a:pt x="313" y="267"/>
                </a:lnTo>
                <a:lnTo>
                  <a:pt x="311" y="267"/>
                </a:lnTo>
                <a:lnTo>
                  <a:pt x="309" y="267"/>
                </a:lnTo>
                <a:lnTo>
                  <a:pt x="306" y="267"/>
                </a:lnTo>
                <a:lnTo>
                  <a:pt x="304" y="267"/>
                </a:lnTo>
                <a:lnTo>
                  <a:pt x="302" y="267"/>
                </a:lnTo>
                <a:lnTo>
                  <a:pt x="300" y="267"/>
                </a:lnTo>
                <a:lnTo>
                  <a:pt x="297" y="267"/>
                </a:lnTo>
                <a:lnTo>
                  <a:pt x="295" y="267"/>
                </a:lnTo>
                <a:lnTo>
                  <a:pt x="293" y="267"/>
                </a:lnTo>
                <a:lnTo>
                  <a:pt x="291" y="267"/>
                </a:lnTo>
                <a:lnTo>
                  <a:pt x="288" y="267"/>
                </a:lnTo>
                <a:lnTo>
                  <a:pt x="286" y="267"/>
                </a:lnTo>
                <a:lnTo>
                  <a:pt x="284" y="267"/>
                </a:lnTo>
                <a:lnTo>
                  <a:pt x="282" y="267"/>
                </a:lnTo>
                <a:lnTo>
                  <a:pt x="280" y="267"/>
                </a:lnTo>
                <a:lnTo>
                  <a:pt x="277" y="267"/>
                </a:lnTo>
                <a:lnTo>
                  <a:pt x="275" y="267"/>
                </a:lnTo>
                <a:lnTo>
                  <a:pt x="273" y="267"/>
                </a:lnTo>
                <a:lnTo>
                  <a:pt x="271" y="267"/>
                </a:lnTo>
                <a:lnTo>
                  <a:pt x="268" y="267"/>
                </a:lnTo>
                <a:lnTo>
                  <a:pt x="266" y="267"/>
                </a:lnTo>
                <a:lnTo>
                  <a:pt x="264" y="267"/>
                </a:lnTo>
                <a:lnTo>
                  <a:pt x="262" y="267"/>
                </a:lnTo>
                <a:lnTo>
                  <a:pt x="259" y="267"/>
                </a:lnTo>
                <a:lnTo>
                  <a:pt x="257" y="267"/>
                </a:lnTo>
                <a:lnTo>
                  <a:pt x="255" y="267"/>
                </a:lnTo>
                <a:lnTo>
                  <a:pt x="253" y="267"/>
                </a:lnTo>
                <a:lnTo>
                  <a:pt x="250" y="267"/>
                </a:lnTo>
                <a:lnTo>
                  <a:pt x="248" y="267"/>
                </a:lnTo>
                <a:lnTo>
                  <a:pt x="246" y="267"/>
                </a:lnTo>
                <a:lnTo>
                  <a:pt x="244" y="267"/>
                </a:lnTo>
                <a:lnTo>
                  <a:pt x="241" y="267"/>
                </a:lnTo>
                <a:lnTo>
                  <a:pt x="239" y="267"/>
                </a:lnTo>
                <a:lnTo>
                  <a:pt x="237" y="268"/>
                </a:lnTo>
                <a:lnTo>
                  <a:pt x="235" y="268"/>
                </a:lnTo>
                <a:lnTo>
                  <a:pt x="232" y="268"/>
                </a:lnTo>
                <a:lnTo>
                  <a:pt x="230" y="268"/>
                </a:lnTo>
                <a:lnTo>
                  <a:pt x="228" y="268"/>
                </a:lnTo>
                <a:lnTo>
                  <a:pt x="226" y="268"/>
                </a:lnTo>
                <a:lnTo>
                  <a:pt x="224" y="268"/>
                </a:lnTo>
                <a:lnTo>
                  <a:pt x="221" y="268"/>
                </a:lnTo>
                <a:lnTo>
                  <a:pt x="219" y="268"/>
                </a:lnTo>
                <a:lnTo>
                  <a:pt x="217" y="268"/>
                </a:lnTo>
                <a:lnTo>
                  <a:pt x="215" y="268"/>
                </a:lnTo>
                <a:lnTo>
                  <a:pt x="212" y="268"/>
                </a:lnTo>
                <a:lnTo>
                  <a:pt x="210" y="268"/>
                </a:lnTo>
                <a:lnTo>
                  <a:pt x="208" y="268"/>
                </a:lnTo>
                <a:lnTo>
                  <a:pt x="206" y="268"/>
                </a:lnTo>
                <a:lnTo>
                  <a:pt x="203" y="268"/>
                </a:lnTo>
                <a:lnTo>
                  <a:pt x="201" y="268"/>
                </a:lnTo>
                <a:lnTo>
                  <a:pt x="199" y="268"/>
                </a:lnTo>
                <a:lnTo>
                  <a:pt x="197" y="268"/>
                </a:lnTo>
                <a:lnTo>
                  <a:pt x="194" y="268"/>
                </a:lnTo>
                <a:lnTo>
                  <a:pt x="192" y="268"/>
                </a:lnTo>
                <a:lnTo>
                  <a:pt x="190" y="268"/>
                </a:lnTo>
                <a:lnTo>
                  <a:pt x="188" y="268"/>
                </a:lnTo>
                <a:lnTo>
                  <a:pt x="185" y="268"/>
                </a:lnTo>
                <a:lnTo>
                  <a:pt x="183" y="268"/>
                </a:lnTo>
                <a:lnTo>
                  <a:pt x="181" y="268"/>
                </a:lnTo>
                <a:lnTo>
                  <a:pt x="179" y="268"/>
                </a:lnTo>
                <a:lnTo>
                  <a:pt x="176" y="268"/>
                </a:lnTo>
                <a:lnTo>
                  <a:pt x="174" y="268"/>
                </a:lnTo>
                <a:lnTo>
                  <a:pt x="172" y="268"/>
                </a:lnTo>
                <a:lnTo>
                  <a:pt x="170" y="268"/>
                </a:lnTo>
                <a:lnTo>
                  <a:pt x="168" y="268"/>
                </a:lnTo>
                <a:lnTo>
                  <a:pt x="165" y="268"/>
                </a:lnTo>
                <a:lnTo>
                  <a:pt x="163" y="268"/>
                </a:lnTo>
                <a:lnTo>
                  <a:pt x="161" y="268"/>
                </a:lnTo>
                <a:lnTo>
                  <a:pt x="159" y="268"/>
                </a:lnTo>
                <a:lnTo>
                  <a:pt x="156" y="268"/>
                </a:lnTo>
                <a:lnTo>
                  <a:pt x="154" y="268"/>
                </a:lnTo>
                <a:lnTo>
                  <a:pt x="152" y="268"/>
                </a:lnTo>
                <a:lnTo>
                  <a:pt x="150" y="268"/>
                </a:lnTo>
                <a:lnTo>
                  <a:pt x="147" y="268"/>
                </a:lnTo>
                <a:lnTo>
                  <a:pt x="145" y="268"/>
                </a:lnTo>
                <a:lnTo>
                  <a:pt x="143" y="268"/>
                </a:lnTo>
                <a:lnTo>
                  <a:pt x="141" y="268"/>
                </a:lnTo>
                <a:lnTo>
                  <a:pt x="138" y="268"/>
                </a:lnTo>
                <a:lnTo>
                  <a:pt x="136" y="268"/>
                </a:lnTo>
                <a:lnTo>
                  <a:pt x="134" y="268"/>
                </a:lnTo>
                <a:lnTo>
                  <a:pt x="132" y="268"/>
                </a:lnTo>
                <a:lnTo>
                  <a:pt x="129" y="268"/>
                </a:lnTo>
                <a:lnTo>
                  <a:pt x="127" y="268"/>
                </a:lnTo>
                <a:lnTo>
                  <a:pt x="125" y="268"/>
                </a:lnTo>
                <a:lnTo>
                  <a:pt x="123" y="268"/>
                </a:lnTo>
                <a:lnTo>
                  <a:pt x="120" y="268"/>
                </a:lnTo>
                <a:lnTo>
                  <a:pt x="118" y="268"/>
                </a:lnTo>
                <a:lnTo>
                  <a:pt x="116" y="268"/>
                </a:lnTo>
                <a:lnTo>
                  <a:pt x="114" y="268"/>
                </a:lnTo>
                <a:lnTo>
                  <a:pt x="112" y="268"/>
                </a:lnTo>
                <a:lnTo>
                  <a:pt x="109" y="268"/>
                </a:lnTo>
                <a:lnTo>
                  <a:pt x="107" y="268"/>
                </a:lnTo>
                <a:lnTo>
                  <a:pt x="105" y="268"/>
                </a:lnTo>
                <a:lnTo>
                  <a:pt x="103" y="268"/>
                </a:lnTo>
                <a:lnTo>
                  <a:pt x="100" y="268"/>
                </a:lnTo>
                <a:lnTo>
                  <a:pt x="98" y="268"/>
                </a:lnTo>
                <a:lnTo>
                  <a:pt x="96" y="268"/>
                </a:lnTo>
                <a:lnTo>
                  <a:pt x="94" y="268"/>
                </a:lnTo>
                <a:lnTo>
                  <a:pt x="91" y="268"/>
                </a:lnTo>
                <a:lnTo>
                  <a:pt x="89" y="268"/>
                </a:lnTo>
                <a:lnTo>
                  <a:pt x="87" y="268"/>
                </a:lnTo>
                <a:lnTo>
                  <a:pt x="85" y="268"/>
                </a:lnTo>
                <a:lnTo>
                  <a:pt x="82" y="268"/>
                </a:lnTo>
                <a:lnTo>
                  <a:pt x="80" y="268"/>
                </a:lnTo>
                <a:lnTo>
                  <a:pt x="78" y="268"/>
                </a:lnTo>
                <a:lnTo>
                  <a:pt x="76" y="268"/>
                </a:lnTo>
                <a:lnTo>
                  <a:pt x="73" y="268"/>
                </a:lnTo>
                <a:lnTo>
                  <a:pt x="71" y="268"/>
                </a:lnTo>
                <a:lnTo>
                  <a:pt x="69" y="268"/>
                </a:lnTo>
                <a:lnTo>
                  <a:pt x="67" y="269"/>
                </a:lnTo>
                <a:lnTo>
                  <a:pt x="64" y="269"/>
                </a:lnTo>
                <a:lnTo>
                  <a:pt x="62" y="269"/>
                </a:lnTo>
                <a:lnTo>
                  <a:pt x="60" y="269"/>
                </a:lnTo>
                <a:lnTo>
                  <a:pt x="58" y="269"/>
                </a:lnTo>
                <a:lnTo>
                  <a:pt x="56" y="269"/>
                </a:lnTo>
                <a:lnTo>
                  <a:pt x="53" y="269"/>
                </a:lnTo>
                <a:lnTo>
                  <a:pt x="51" y="269"/>
                </a:lnTo>
                <a:lnTo>
                  <a:pt x="49" y="269"/>
                </a:lnTo>
                <a:lnTo>
                  <a:pt x="47" y="269"/>
                </a:lnTo>
                <a:lnTo>
                  <a:pt x="44" y="269"/>
                </a:lnTo>
                <a:lnTo>
                  <a:pt x="42" y="269"/>
                </a:lnTo>
                <a:lnTo>
                  <a:pt x="40" y="269"/>
                </a:lnTo>
                <a:lnTo>
                  <a:pt x="38" y="269"/>
                </a:lnTo>
                <a:lnTo>
                  <a:pt x="35" y="269"/>
                </a:lnTo>
                <a:lnTo>
                  <a:pt x="33" y="269"/>
                </a:lnTo>
                <a:lnTo>
                  <a:pt x="31" y="269"/>
                </a:lnTo>
                <a:lnTo>
                  <a:pt x="29" y="269"/>
                </a:lnTo>
                <a:lnTo>
                  <a:pt x="26" y="269"/>
                </a:lnTo>
                <a:lnTo>
                  <a:pt x="24" y="269"/>
                </a:lnTo>
                <a:lnTo>
                  <a:pt x="22" y="269"/>
                </a:lnTo>
                <a:lnTo>
                  <a:pt x="20" y="269"/>
                </a:lnTo>
                <a:lnTo>
                  <a:pt x="17" y="269"/>
                </a:lnTo>
                <a:lnTo>
                  <a:pt x="15" y="269"/>
                </a:lnTo>
                <a:lnTo>
                  <a:pt x="13" y="269"/>
                </a:lnTo>
                <a:lnTo>
                  <a:pt x="11" y="269"/>
                </a:lnTo>
                <a:lnTo>
                  <a:pt x="8" y="269"/>
                </a:lnTo>
                <a:lnTo>
                  <a:pt x="6" y="269"/>
                </a:lnTo>
                <a:lnTo>
                  <a:pt x="4" y="269"/>
                </a:lnTo>
                <a:lnTo>
                  <a:pt x="2" y="269"/>
                </a:lnTo>
                <a:lnTo>
                  <a:pt x="0" y="269"/>
                </a:lnTo>
              </a:path>
            </a:pathLst>
          </a:custGeom>
          <a:noFill/>
          <a:ln w="19050">
            <a:solidFill>
              <a:srgbClr val="3333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670220" y="3452609"/>
            <a:ext cx="2903436" cy="2098531"/>
            <a:chOff x="4978954" y="4265000"/>
            <a:chExt cx="2903436" cy="1532091"/>
          </a:xfrm>
        </p:grpSpPr>
        <p:sp>
          <p:nvSpPr>
            <p:cNvPr id="72" name="Freeform 11"/>
            <p:cNvSpPr>
              <a:spLocks/>
            </p:cNvSpPr>
            <p:nvPr/>
          </p:nvSpPr>
          <p:spPr bwMode="auto">
            <a:xfrm>
              <a:off x="4978954" y="4265000"/>
              <a:ext cx="2900700" cy="1528911"/>
            </a:xfrm>
            <a:custGeom>
              <a:avLst/>
              <a:gdLst>
                <a:gd name="T0" fmla="*/ 64 w 4242"/>
                <a:gd name="T1" fmla="*/ 2387 h 2404"/>
                <a:gd name="T2" fmla="*/ 134 w 4242"/>
                <a:gd name="T3" fmla="*/ 2382 h 2404"/>
                <a:gd name="T4" fmla="*/ 204 w 4242"/>
                <a:gd name="T5" fmla="*/ 2382 h 2404"/>
                <a:gd name="T6" fmla="*/ 275 w 4242"/>
                <a:gd name="T7" fmla="*/ 2378 h 2404"/>
                <a:gd name="T8" fmla="*/ 345 w 4242"/>
                <a:gd name="T9" fmla="*/ 2377 h 2404"/>
                <a:gd name="T10" fmla="*/ 415 w 4242"/>
                <a:gd name="T11" fmla="*/ 2371 h 2404"/>
                <a:gd name="T12" fmla="*/ 485 w 4242"/>
                <a:gd name="T13" fmla="*/ 2369 h 2404"/>
                <a:gd name="T14" fmla="*/ 555 w 4242"/>
                <a:gd name="T15" fmla="*/ 2364 h 2404"/>
                <a:gd name="T16" fmla="*/ 625 w 4242"/>
                <a:gd name="T17" fmla="*/ 2360 h 2404"/>
                <a:gd name="T18" fmla="*/ 695 w 4242"/>
                <a:gd name="T19" fmla="*/ 2355 h 2404"/>
                <a:gd name="T20" fmla="*/ 767 w 4242"/>
                <a:gd name="T21" fmla="*/ 2351 h 2404"/>
                <a:gd name="T22" fmla="*/ 838 w 4242"/>
                <a:gd name="T23" fmla="*/ 2346 h 2404"/>
                <a:gd name="T24" fmla="*/ 908 w 4242"/>
                <a:gd name="T25" fmla="*/ 2337 h 2404"/>
                <a:gd name="T26" fmla="*/ 978 w 4242"/>
                <a:gd name="T27" fmla="*/ 2328 h 2404"/>
                <a:gd name="T28" fmla="*/ 1048 w 4242"/>
                <a:gd name="T29" fmla="*/ 2315 h 2404"/>
                <a:gd name="T30" fmla="*/ 1118 w 4242"/>
                <a:gd name="T31" fmla="*/ 2304 h 2404"/>
                <a:gd name="T32" fmla="*/ 1188 w 4242"/>
                <a:gd name="T33" fmla="*/ 2291 h 2404"/>
                <a:gd name="T34" fmla="*/ 1258 w 4242"/>
                <a:gd name="T35" fmla="*/ 2275 h 2404"/>
                <a:gd name="T36" fmla="*/ 1329 w 4242"/>
                <a:gd name="T37" fmla="*/ 2259 h 2404"/>
                <a:gd name="T38" fmla="*/ 1399 w 4242"/>
                <a:gd name="T39" fmla="*/ 2233 h 2404"/>
                <a:gd name="T40" fmla="*/ 1469 w 4242"/>
                <a:gd name="T41" fmla="*/ 2208 h 2404"/>
                <a:gd name="T42" fmla="*/ 1539 w 4242"/>
                <a:gd name="T43" fmla="*/ 2164 h 2404"/>
                <a:gd name="T44" fmla="*/ 1611 w 4242"/>
                <a:gd name="T45" fmla="*/ 2103 h 2404"/>
                <a:gd name="T46" fmla="*/ 1681 w 4242"/>
                <a:gd name="T47" fmla="*/ 1963 h 2404"/>
                <a:gd name="T48" fmla="*/ 1751 w 4242"/>
                <a:gd name="T49" fmla="*/ 1379 h 2404"/>
                <a:gd name="T50" fmla="*/ 1821 w 4242"/>
                <a:gd name="T51" fmla="*/ 433 h 2404"/>
                <a:gd name="T52" fmla="*/ 1892 w 4242"/>
                <a:gd name="T53" fmla="*/ 1773 h 2404"/>
                <a:gd name="T54" fmla="*/ 1962 w 4242"/>
                <a:gd name="T55" fmla="*/ 2028 h 2404"/>
                <a:gd name="T56" fmla="*/ 2032 w 4242"/>
                <a:gd name="T57" fmla="*/ 2123 h 2404"/>
                <a:gd name="T58" fmla="*/ 2102 w 4242"/>
                <a:gd name="T59" fmla="*/ 2177 h 2404"/>
                <a:gd name="T60" fmla="*/ 2172 w 4242"/>
                <a:gd name="T61" fmla="*/ 2224 h 2404"/>
                <a:gd name="T62" fmla="*/ 2242 w 4242"/>
                <a:gd name="T63" fmla="*/ 2257 h 2404"/>
                <a:gd name="T64" fmla="*/ 2312 w 4242"/>
                <a:gd name="T65" fmla="*/ 2277 h 2404"/>
                <a:gd name="T66" fmla="*/ 2384 w 4242"/>
                <a:gd name="T67" fmla="*/ 2297 h 2404"/>
                <a:gd name="T68" fmla="*/ 2455 w 4242"/>
                <a:gd name="T69" fmla="*/ 2311 h 2404"/>
                <a:gd name="T70" fmla="*/ 2525 w 4242"/>
                <a:gd name="T71" fmla="*/ 2324 h 2404"/>
                <a:gd name="T72" fmla="*/ 2595 w 4242"/>
                <a:gd name="T73" fmla="*/ 2335 h 2404"/>
                <a:gd name="T74" fmla="*/ 2665 w 4242"/>
                <a:gd name="T75" fmla="*/ 2342 h 2404"/>
                <a:gd name="T76" fmla="*/ 2735 w 4242"/>
                <a:gd name="T77" fmla="*/ 2349 h 2404"/>
                <a:gd name="T78" fmla="*/ 2805 w 4242"/>
                <a:gd name="T79" fmla="*/ 2355 h 2404"/>
                <a:gd name="T80" fmla="*/ 2875 w 4242"/>
                <a:gd name="T81" fmla="*/ 2362 h 2404"/>
                <a:gd name="T82" fmla="*/ 2946 w 4242"/>
                <a:gd name="T83" fmla="*/ 2367 h 2404"/>
                <a:gd name="T84" fmla="*/ 3016 w 4242"/>
                <a:gd name="T85" fmla="*/ 2371 h 2404"/>
                <a:gd name="T86" fmla="*/ 3086 w 4242"/>
                <a:gd name="T87" fmla="*/ 2375 h 2404"/>
                <a:gd name="T88" fmla="*/ 3156 w 4242"/>
                <a:gd name="T89" fmla="*/ 2380 h 2404"/>
                <a:gd name="T90" fmla="*/ 3228 w 4242"/>
                <a:gd name="T91" fmla="*/ 2380 h 2404"/>
                <a:gd name="T92" fmla="*/ 3298 w 4242"/>
                <a:gd name="T93" fmla="*/ 2386 h 2404"/>
                <a:gd name="T94" fmla="*/ 3368 w 4242"/>
                <a:gd name="T95" fmla="*/ 2387 h 2404"/>
                <a:gd name="T96" fmla="*/ 3438 w 4242"/>
                <a:gd name="T97" fmla="*/ 2389 h 2404"/>
                <a:gd name="T98" fmla="*/ 3509 w 4242"/>
                <a:gd name="T99" fmla="*/ 2391 h 2404"/>
                <a:gd name="T100" fmla="*/ 3579 w 4242"/>
                <a:gd name="T101" fmla="*/ 2393 h 2404"/>
                <a:gd name="T102" fmla="*/ 3649 w 4242"/>
                <a:gd name="T103" fmla="*/ 2393 h 2404"/>
                <a:gd name="T104" fmla="*/ 3719 w 4242"/>
                <a:gd name="T105" fmla="*/ 2397 h 2404"/>
                <a:gd name="T106" fmla="*/ 3789 w 4242"/>
                <a:gd name="T107" fmla="*/ 2395 h 2404"/>
                <a:gd name="T108" fmla="*/ 3859 w 4242"/>
                <a:gd name="T109" fmla="*/ 2397 h 2404"/>
                <a:gd name="T110" fmla="*/ 3929 w 4242"/>
                <a:gd name="T111" fmla="*/ 2400 h 2404"/>
                <a:gd name="T112" fmla="*/ 4000 w 4242"/>
                <a:gd name="T113" fmla="*/ 2398 h 2404"/>
                <a:gd name="T114" fmla="*/ 4072 w 4242"/>
                <a:gd name="T115" fmla="*/ 2400 h 2404"/>
                <a:gd name="T116" fmla="*/ 4142 w 4242"/>
                <a:gd name="T117" fmla="*/ 2398 h 2404"/>
                <a:gd name="T118" fmla="*/ 4212 w 4242"/>
                <a:gd name="T119" fmla="*/ 2400 h 2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42" h="2404">
                  <a:moveTo>
                    <a:pt x="0" y="2386"/>
                  </a:moveTo>
                  <a:lnTo>
                    <a:pt x="2" y="2384"/>
                  </a:lnTo>
                  <a:lnTo>
                    <a:pt x="5" y="2384"/>
                  </a:lnTo>
                  <a:lnTo>
                    <a:pt x="9" y="2382"/>
                  </a:lnTo>
                  <a:lnTo>
                    <a:pt x="13" y="2384"/>
                  </a:lnTo>
                  <a:lnTo>
                    <a:pt x="17" y="2384"/>
                  </a:lnTo>
                  <a:lnTo>
                    <a:pt x="21" y="2386"/>
                  </a:lnTo>
                  <a:lnTo>
                    <a:pt x="24" y="2386"/>
                  </a:lnTo>
                  <a:lnTo>
                    <a:pt x="28" y="2386"/>
                  </a:lnTo>
                  <a:lnTo>
                    <a:pt x="32" y="2386"/>
                  </a:lnTo>
                  <a:lnTo>
                    <a:pt x="36" y="2384"/>
                  </a:lnTo>
                  <a:lnTo>
                    <a:pt x="40" y="2384"/>
                  </a:lnTo>
                  <a:lnTo>
                    <a:pt x="43" y="2384"/>
                  </a:lnTo>
                  <a:lnTo>
                    <a:pt x="47" y="2386"/>
                  </a:lnTo>
                  <a:lnTo>
                    <a:pt x="53" y="2386"/>
                  </a:lnTo>
                  <a:lnTo>
                    <a:pt x="57" y="2387"/>
                  </a:lnTo>
                  <a:lnTo>
                    <a:pt x="60" y="2387"/>
                  </a:lnTo>
                  <a:lnTo>
                    <a:pt x="64" y="2387"/>
                  </a:lnTo>
                  <a:lnTo>
                    <a:pt x="68" y="2386"/>
                  </a:lnTo>
                  <a:lnTo>
                    <a:pt x="72" y="2384"/>
                  </a:lnTo>
                  <a:lnTo>
                    <a:pt x="76" y="2384"/>
                  </a:lnTo>
                  <a:lnTo>
                    <a:pt x="79" y="2382"/>
                  </a:lnTo>
                  <a:lnTo>
                    <a:pt x="83" y="2382"/>
                  </a:lnTo>
                  <a:lnTo>
                    <a:pt x="87" y="2382"/>
                  </a:lnTo>
                  <a:lnTo>
                    <a:pt x="91" y="2384"/>
                  </a:lnTo>
                  <a:lnTo>
                    <a:pt x="95" y="2384"/>
                  </a:lnTo>
                  <a:lnTo>
                    <a:pt x="98" y="2384"/>
                  </a:lnTo>
                  <a:lnTo>
                    <a:pt x="102" y="2384"/>
                  </a:lnTo>
                  <a:lnTo>
                    <a:pt x="106" y="2384"/>
                  </a:lnTo>
                  <a:lnTo>
                    <a:pt x="110" y="2382"/>
                  </a:lnTo>
                  <a:lnTo>
                    <a:pt x="113" y="2382"/>
                  </a:lnTo>
                  <a:lnTo>
                    <a:pt x="119" y="2382"/>
                  </a:lnTo>
                  <a:lnTo>
                    <a:pt x="123" y="2382"/>
                  </a:lnTo>
                  <a:lnTo>
                    <a:pt x="127" y="2382"/>
                  </a:lnTo>
                  <a:lnTo>
                    <a:pt x="131" y="2382"/>
                  </a:lnTo>
                  <a:lnTo>
                    <a:pt x="134" y="2382"/>
                  </a:lnTo>
                  <a:lnTo>
                    <a:pt x="138" y="2382"/>
                  </a:lnTo>
                  <a:lnTo>
                    <a:pt x="142" y="2382"/>
                  </a:lnTo>
                  <a:lnTo>
                    <a:pt x="146" y="2380"/>
                  </a:lnTo>
                  <a:lnTo>
                    <a:pt x="150" y="2380"/>
                  </a:lnTo>
                  <a:lnTo>
                    <a:pt x="153" y="2380"/>
                  </a:lnTo>
                  <a:lnTo>
                    <a:pt x="157" y="2382"/>
                  </a:lnTo>
                  <a:lnTo>
                    <a:pt x="161" y="2382"/>
                  </a:lnTo>
                  <a:lnTo>
                    <a:pt x="165" y="2382"/>
                  </a:lnTo>
                  <a:lnTo>
                    <a:pt x="168" y="2382"/>
                  </a:lnTo>
                  <a:lnTo>
                    <a:pt x="172" y="2382"/>
                  </a:lnTo>
                  <a:lnTo>
                    <a:pt x="176" y="2382"/>
                  </a:lnTo>
                  <a:lnTo>
                    <a:pt x="180" y="2382"/>
                  </a:lnTo>
                  <a:lnTo>
                    <a:pt x="186" y="2382"/>
                  </a:lnTo>
                  <a:lnTo>
                    <a:pt x="189" y="2382"/>
                  </a:lnTo>
                  <a:lnTo>
                    <a:pt x="193" y="2382"/>
                  </a:lnTo>
                  <a:lnTo>
                    <a:pt x="197" y="2382"/>
                  </a:lnTo>
                  <a:lnTo>
                    <a:pt x="201" y="2382"/>
                  </a:lnTo>
                  <a:lnTo>
                    <a:pt x="204" y="2382"/>
                  </a:lnTo>
                  <a:lnTo>
                    <a:pt x="208" y="2380"/>
                  </a:lnTo>
                  <a:lnTo>
                    <a:pt x="212" y="2380"/>
                  </a:lnTo>
                  <a:lnTo>
                    <a:pt x="216" y="2378"/>
                  </a:lnTo>
                  <a:lnTo>
                    <a:pt x="220" y="2378"/>
                  </a:lnTo>
                  <a:lnTo>
                    <a:pt x="223" y="2378"/>
                  </a:lnTo>
                  <a:lnTo>
                    <a:pt x="227" y="2380"/>
                  </a:lnTo>
                  <a:lnTo>
                    <a:pt x="231" y="2380"/>
                  </a:lnTo>
                  <a:lnTo>
                    <a:pt x="235" y="2380"/>
                  </a:lnTo>
                  <a:lnTo>
                    <a:pt x="239" y="2380"/>
                  </a:lnTo>
                  <a:lnTo>
                    <a:pt x="242" y="2380"/>
                  </a:lnTo>
                  <a:lnTo>
                    <a:pt x="248" y="2380"/>
                  </a:lnTo>
                  <a:lnTo>
                    <a:pt x="252" y="2378"/>
                  </a:lnTo>
                  <a:lnTo>
                    <a:pt x="256" y="2378"/>
                  </a:lnTo>
                  <a:lnTo>
                    <a:pt x="259" y="2378"/>
                  </a:lnTo>
                  <a:lnTo>
                    <a:pt x="263" y="2378"/>
                  </a:lnTo>
                  <a:lnTo>
                    <a:pt x="267" y="2378"/>
                  </a:lnTo>
                  <a:lnTo>
                    <a:pt x="271" y="2378"/>
                  </a:lnTo>
                  <a:lnTo>
                    <a:pt x="275" y="2378"/>
                  </a:lnTo>
                  <a:lnTo>
                    <a:pt x="278" y="2378"/>
                  </a:lnTo>
                  <a:lnTo>
                    <a:pt x="282" y="2378"/>
                  </a:lnTo>
                  <a:lnTo>
                    <a:pt x="286" y="2377"/>
                  </a:lnTo>
                  <a:lnTo>
                    <a:pt x="290" y="2377"/>
                  </a:lnTo>
                  <a:lnTo>
                    <a:pt x="294" y="2377"/>
                  </a:lnTo>
                  <a:lnTo>
                    <a:pt x="297" y="2377"/>
                  </a:lnTo>
                  <a:lnTo>
                    <a:pt x="301" y="2377"/>
                  </a:lnTo>
                  <a:lnTo>
                    <a:pt x="305" y="2377"/>
                  </a:lnTo>
                  <a:lnTo>
                    <a:pt x="309" y="2377"/>
                  </a:lnTo>
                  <a:lnTo>
                    <a:pt x="314" y="2377"/>
                  </a:lnTo>
                  <a:lnTo>
                    <a:pt x="318" y="2375"/>
                  </a:lnTo>
                  <a:lnTo>
                    <a:pt x="322" y="2375"/>
                  </a:lnTo>
                  <a:lnTo>
                    <a:pt x="326" y="2375"/>
                  </a:lnTo>
                  <a:lnTo>
                    <a:pt x="330" y="2375"/>
                  </a:lnTo>
                  <a:lnTo>
                    <a:pt x="333" y="2375"/>
                  </a:lnTo>
                  <a:lnTo>
                    <a:pt x="337" y="2375"/>
                  </a:lnTo>
                  <a:lnTo>
                    <a:pt x="341" y="2375"/>
                  </a:lnTo>
                  <a:lnTo>
                    <a:pt x="345" y="2377"/>
                  </a:lnTo>
                  <a:lnTo>
                    <a:pt x="349" y="2377"/>
                  </a:lnTo>
                  <a:lnTo>
                    <a:pt x="352" y="2377"/>
                  </a:lnTo>
                  <a:lnTo>
                    <a:pt x="356" y="2375"/>
                  </a:lnTo>
                  <a:lnTo>
                    <a:pt x="360" y="2375"/>
                  </a:lnTo>
                  <a:lnTo>
                    <a:pt x="364" y="2373"/>
                  </a:lnTo>
                  <a:lnTo>
                    <a:pt x="368" y="2373"/>
                  </a:lnTo>
                  <a:lnTo>
                    <a:pt x="371" y="2373"/>
                  </a:lnTo>
                  <a:lnTo>
                    <a:pt x="377" y="2373"/>
                  </a:lnTo>
                  <a:lnTo>
                    <a:pt x="381" y="2373"/>
                  </a:lnTo>
                  <a:lnTo>
                    <a:pt x="385" y="2373"/>
                  </a:lnTo>
                  <a:lnTo>
                    <a:pt x="388" y="2373"/>
                  </a:lnTo>
                  <a:lnTo>
                    <a:pt x="392" y="2371"/>
                  </a:lnTo>
                  <a:lnTo>
                    <a:pt x="396" y="2371"/>
                  </a:lnTo>
                  <a:lnTo>
                    <a:pt x="400" y="2371"/>
                  </a:lnTo>
                  <a:lnTo>
                    <a:pt x="404" y="2371"/>
                  </a:lnTo>
                  <a:lnTo>
                    <a:pt x="407" y="2371"/>
                  </a:lnTo>
                  <a:lnTo>
                    <a:pt x="411" y="2371"/>
                  </a:lnTo>
                  <a:lnTo>
                    <a:pt x="415" y="2371"/>
                  </a:lnTo>
                  <a:lnTo>
                    <a:pt x="419" y="2371"/>
                  </a:lnTo>
                  <a:lnTo>
                    <a:pt x="422" y="2371"/>
                  </a:lnTo>
                  <a:lnTo>
                    <a:pt x="426" y="2371"/>
                  </a:lnTo>
                  <a:lnTo>
                    <a:pt x="430" y="2371"/>
                  </a:lnTo>
                  <a:lnTo>
                    <a:pt x="434" y="2371"/>
                  </a:lnTo>
                  <a:lnTo>
                    <a:pt x="438" y="2371"/>
                  </a:lnTo>
                  <a:lnTo>
                    <a:pt x="443" y="2371"/>
                  </a:lnTo>
                  <a:lnTo>
                    <a:pt x="447" y="2371"/>
                  </a:lnTo>
                  <a:lnTo>
                    <a:pt x="451" y="2371"/>
                  </a:lnTo>
                  <a:lnTo>
                    <a:pt x="455" y="2371"/>
                  </a:lnTo>
                  <a:lnTo>
                    <a:pt x="459" y="2369"/>
                  </a:lnTo>
                  <a:lnTo>
                    <a:pt x="462" y="2369"/>
                  </a:lnTo>
                  <a:lnTo>
                    <a:pt x="466" y="2367"/>
                  </a:lnTo>
                  <a:lnTo>
                    <a:pt x="470" y="2367"/>
                  </a:lnTo>
                  <a:lnTo>
                    <a:pt x="474" y="2367"/>
                  </a:lnTo>
                  <a:lnTo>
                    <a:pt x="477" y="2367"/>
                  </a:lnTo>
                  <a:lnTo>
                    <a:pt x="481" y="2369"/>
                  </a:lnTo>
                  <a:lnTo>
                    <a:pt x="485" y="2369"/>
                  </a:lnTo>
                  <a:lnTo>
                    <a:pt x="489" y="2369"/>
                  </a:lnTo>
                  <a:lnTo>
                    <a:pt x="493" y="2369"/>
                  </a:lnTo>
                  <a:lnTo>
                    <a:pt x="496" y="2367"/>
                  </a:lnTo>
                  <a:lnTo>
                    <a:pt x="500" y="2367"/>
                  </a:lnTo>
                  <a:lnTo>
                    <a:pt x="506" y="2367"/>
                  </a:lnTo>
                  <a:lnTo>
                    <a:pt x="510" y="2367"/>
                  </a:lnTo>
                  <a:lnTo>
                    <a:pt x="513" y="2369"/>
                  </a:lnTo>
                  <a:lnTo>
                    <a:pt x="517" y="2369"/>
                  </a:lnTo>
                  <a:lnTo>
                    <a:pt x="521" y="2369"/>
                  </a:lnTo>
                  <a:lnTo>
                    <a:pt x="525" y="2367"/>
                  </a:lnTo>
                  <a:lnTo>
                    <a:pt x="529" y="2367"/>
                  </a:lnTo>
                  <a:lnTo>
                    <a:pt x="532" y="2366"/>
                  </a:lnTo>
                  <a:lnTo>
                    <a:pt x="536" y="2366"/>
                  </a:lnTo>
                  <a:lnTo>
                    <a:pt x="540" y="2364"/>
                  </a:lnTo>
                  <a:lnTo>
                    <a:pt x="544" y="2364"/>
                  </a:lnTo>
                  <a:lnTo>
                    <a:pt x="548" y="2364"/>
                  </a:lnTo>
                  <a:lnTo>
                    <a:pt x="551" y="2364"/>
                  </a:lnTo>
                  <a:lnTo>
                    <a:pt x="555" y="2364"/>
                  </a:lnTo>
                  <a:lnTo>
                    <a:pt x="559" y="2364"/>
                  </a:lnTo>
                  <a:lnTo>
                    <a:pt x="563" y="2364"/>
                  </a:lnTo>
                  <a:lnTo>
                    <a:pt x="567" y="2364"/>
                  </a:lnTo>
                  <a:lnTo>
                    <a:pt x="572" y="2364"/>
                  </a:lnTo>
                  <a:lnTo>
                    <a:pt x="576" y="2364"/>
                  </a:lnTo>
                  <a:lnTo>
                    <a:pt x="580" y="2366"/>
                  </a:lnTo>
                  <a:lnTo>
                    <a:pt x="584" y="2366"/>
                  </a:lnTo>
                  <a:lnTo>
                    <a:pt x="587" y="2367"/>
                  </a:lnTo>
                  <a:lnTo>
                    <a:pt x="591" y="2366"/>
                  </a:lnTo>
                  <a:lnTo>
                    <a:pt x="595" y="2366"/>
                  </a:lnTo>
                  <a:lnTo>
                    <a:pt x="599" y="2364"/>
                  </a:lnTo>
                  <a:lnTo>
                    <a:pt x="603" y="2364"/>
                  </a:lnTo>
                  <a:lnTo>
                    <a:pt x="606" y="2362"/>
                  </a:lnTo>
                  <a:lnTo>
                    <a:pt x="610" y="2362"/>
                  </a:lnTo>
                  <a:lnTo>
                    <a:pt x="614" y="2362"/>
                  </a:lnTo>
                  <a:lnTo>
                    <a:pt x="618" y="2360"/>
                  </a:lnTo>
                  <a:lnTo>
                    <a:pt x="622" y="2360"/>
                  </a:lnTo>
                  <a:lnTo>
                    <a:pt x="625" y="2360"/>
                  </a:lnTo>
                  <a:lnTo>
                    <a:pt x="629" y="2360"/>
                  </a:lnTo>
                  <a:lnTo>
                    <a:pt x="633" y="2360"/>
                  </a:lnTo>
                  <a:lnTo>
                    <a:pt x="639" y="2360"/>
                  </a:lnTo>
                  <a:lnTo>
                    <a:pt x="642" y="2360"/>
                  </a:lnTo>
                  <a:lnTo>
                    <a:pt x="646" y="2360"/>
                  </a:lnTo>
                  <a:lnTo>
                    <a:pt x="650" y="2360"/>
                  </a:lnTo>
                  <a:lnTo>
                    <a:pt x="654" y="2360"/>
                  </a:lnTo>
                  <a:lnTo>
                    <a:pt x="658" y="2358"/>
                  </a:lnTo>
                  <a:lnTo>
                    <a:pt x="661" y="2358"/>
                  </a:lnTo>
                  <a:lnTo>
                    <a:pt x="665" y="2357"/>
                  </a:lnTo>
                  <a:lnTo>
                    <a:pt x="669" y="2357"/>
                  </a:lnTo>
                  <a:lnTo>
                    <a:pt x="673" y="2357"/>
                  </a:lnTo>
                  <a:lnTo>
                    <a:pt x="677" y="2357"/>
                  </a:lnTo>
                  <a:lnTo>
                    <a:pt x="680" y="2357"/>
                  </a:lnTo>
                  <a:lnTo>
                    <a:pt x="684" y="2357"/>
                  </a:lnTo>
                  <a:lnTo>
                    <a:pt x="688" y="2357"/>
                  </a:lnTo>
                  <a:lnTo>
                    <a:pt x="692" y="2357"/>
                  </a:lnTo>
                  <a:lnTo>
                    <a:pt x="695" y="2355"/>
                  </a:lnTo>
                  <a:lnTo>
                    <a:pt x="701" y="2355"/>
                  </a:lnTo>
                  <a:lnTo>
                    <a:pt x="705" y="2355"/>
                  </a:lnTo>
                  <a:lnTo>
                    <a:pt x="709" y="2355"/>
                  </a:lnTo>
                  <a:lnTo>
                    <a:pt x="713" y="2355"/>
                  </a:lnTo>
                  <a:lnTo>
                    <a:pt x="716" y="2357"/>
                  </a:lnTo>
                  <a:lnTo>
                    <a:pt x="720" y="2357"/>
                  </a:lnTo>
                  <a:lnTo>
                    <a:pt x="724" y="2357"/>
                  </a:lnTo>
                  <a:lnTo>
                    <a:pt x="728" y="2357"/>
                  </a:lnTo>
                  <a:lnTo>
                    <a:pt x="731" y="2357"/>
                  </a:lnTo>
                  <a:lnTo>
                    <a:pt x="735" y="2355"/>
                  </a:lnTo>
                  <a:lnTo>
                    <a:pt x="739" y="2353"/>
                  </a:lnTo>
                  <a:lnTo>
                    <a:pt x="743" y="2353"/>
                  </a:lnTo>
                  <a:lnTo>
                    <a:pt x="747" y="2353"/>
                  </a:lnTo>
                  <a:lnTo>
                    <a:pt x="750" y="2353"/>
                  </a:lnTo>
                  <a:lnTo>
                    <a:pt x="754" y="2353"/>
                  </a:lnTo>
                  <a:lnTo>
                    <a:pt x="758" y="2353"/>
                  </a:lnTo>
                  <a:lnTo>
                    <a:pt x="762" y="2351"/>
                  </a:lnTo>
                  <a:lnTo>
                    <a:pt x="767" y="2351"/>
                  </a:lnTo>
                  <a:lnTo>
                    <a:pt x="771" y="2351"/>
                  </a:lnTo>
                  <a:lnTo>
                    <a:pt x="775" y="2351"/>
                  </a:lnTo>
                  <a:lnTo>
                    <a:pt x="779" y="2351"/>
                  </a:lnTo>
                  <a:lnTo>
                    <a:pt x="783" y="2351"/>
                  </a:lnTo>
                  <a:lnTo>
                    <a:pt x="786" y="2351"/>
                  </a:lnTo>
                  <a:lnTo>
                    <a:pt x="790" y="2349"/>
                  </a:lnTo>
                  <a:lnTo>
                    <a:pt x="794" y="2349"/>
                  </a:lnTo>
                  <a:lnTo>
                    <a:pt x="798" y="2349"/>
                  </a:lnTo>
                  <a:lnTo>
                    <a:pt x="802" y="2349"/>
                  </a:lnTo>
                  <a:lnTo>
                    <a:pt x="805" y="2348"/>
                  </a:lnTo>
                  <a:lnTo>
                    <a:pt x="809" y="2348"/>
                  </a:lnTo>
                  <a:lnTo>
                    <a:pt x="813" y="2348"/>
                  </a:lnTo>
                  <a:lnTo>
                    <a:pt x="817" y="2348"/>
                  </a:lnTo>
                  <a:lnTo>
                    <a:pt x="821" y="2348"/>
                  </a:lnTo>
                  <a:lnTo>
                    <a:pt x="824" y="2348"/>
                  </a:lnTo>
                  <a:lnTo>
                    <a:pt x="830" y="2348"/>
                  </a:lnTo>
                  <a:lnTo>
                    <a:pt x="834" y="2346"/>
                  </a:lnTo>
                  <a:lnTo>
                    <a:pt x="838" y="2346"/>
                  </a:lnTo>
                  <a:lnTo>
                    <a:pt x="841" y="2344"/>
                  </a:lnTo>
                  <a:lnTo>
                    <a:pt x="845" y="2344"/>
                  </a:lnTo>
                  <a:lnTo>
                    <a:pt x="849" y="2344"/>
                  </a:lnTo>
                  <a:lnTo>
                    <a:pt x="853" y="2344"/>
                  </a:lnTo>
                  <a:lnTo>
                    <a:pt x="857" y="2344"/>
                  </a:lnTo>
                  <a:lnTo>
                    <a:pt x="860" y="2344"/>
                  </a:lnTo>
                  <a:lnTo>
                    <a:pt x="864" y="2344"/>
                  </a:lnTo>
                  <a:lnTo>
                    <a:pt x="868" y="2342"/>
                  </a:lnTo>
                  <a:lnTo>
                    <a:pt x="872" y="2342"/>
                  </a:lnTo>
                  <a:lnTo>
                    <a:pt x="876" y="2340"/>
                  </a:lnTo>
                  <a:lnTo>
                    <a:pt x="879" y="2338"/>
                  </a:lnTo>
                  <a:lnTo>
                    <a:pt x="883" y="2338"/>
                  </a:lnTo>
                  <a:lnTo>
                    <a:pt x="887" y="2338"/>
                  </a:lnTo>
                  <a:lnTo>
                    <a:pt x="891" y="2338"/>
                  </a:lnTo>
                  <a:lnTo>
                    <a:pt x="896" y="2338"/>
                  </a:lnTo>
                  <a:lnTo>
                    <a:pt x="900" y="2338"/>
                  </a:lnTo>
                  <a:lnTo>
                    <a:pt x="904" y="2338"/>
                  </a:lnTo>
                  <a:lnTo>
                    <a:pt x="908" y="2337"/>
                  </a:lnTo>
                  <a:lnTo>
                    <a:pt x="912" y="2337"/>
                  </a:lnTo>
                  <a:lnTo>
                    <a:pt x="915" y="2337"/>
                  </a:lnTo>
                  <a:lnTo>
                    <a:pt x="919" y="2335"/>
                  </a:lnTo>
                  <a:lnTo>
                    <a:pt x="923" y="2335"/>
                  </a:lnTo>
                  <a:lnTo>
                    <a:pt x="927" y="2335"/>
                  </a:lnTo>
                  <a:lnTo>
                    <a:pt x="931" y="2335"/>
                  </a:lnTo>
                  <a:lnTo>
                    <a:pt x="934" y="2335"/>
                  </a:lnTo>
                  <a:lnTo>
                    <a:pt x="938" y="2335"/>
                  </a:lnTo>
                  <a:lnTo>
                    <a:pt x="942" y="2335"/>
                  </a:lnTo>
                  <a:lnTo>
                    <a:pt x="946" y="2333"/>
                  </a:lnTo>
                  <a:lnTo>
                    <a:pt x="949" y="2333"/>
                  </a:lnTo>
                  <a:lnTo>
                    <a:pt x="953" y="2331"/>
                  </a:lnTo>
                  <a:lnTo>
                    <a:pt x="957" y="2331"/>
                  </a:lnTo>
                  <a:lnTo>
                    <a:pt x="963" y="2331"/>
                  </a:lnTo>
                  <a:lnTo>
                    <a:pt x="967" y="2329"/>
                  </a:lnTo>
                  <a:lnTo>
                    <a:pt x="970" y="2329"/>
                  </a:lnTo>
                  <a:lnTo>
                    <a:pt x="974" y="2328"/>
                  </a:lnTo>
                  <a:lnTo>
                    <a:pt x="978" y="2328"/>
                  </a:lnTo>
                  <a:lnTo>
                    <a:pt x="982" y="2326"/>
                  </a:lnTo>
                  <a:lnTo>
                    <a:pt x="985" y="2326"/>
                  </a:lnTo>
                  <a:lnTo>
                    <a:pt x="989" y="2326"/>
                  </a:lnTo>
                  <a:lnTo>
                    <a:pt x="993" y="2328"/>
                  </a:lnTo>
                  <a:lnTo>
                    <a:pt x="997" y="2328"/>
                  </a:lnTo>
                  <a:lnTo>
                    <a:pt x="1001" y="2326"/>
                  </a:lnTo>
                  <a:lnTo>
                    <a:pt x="1004" y="2326"/>
                  </a:lnTo>
                  <a:lnTo>
                    <a:pt x="1008" y="2324"/>
                  </a:lnTo>
                  <a:lnTo>
                    <a:pt x="1012" y="2322"/>
                  </a:lnTo>
                  <a:lnTo>
                    <a:pt x="1016" y="2322"/>
                  </a:lnTo>
                  <a:lnTo>
                    <a:pt x="1020" y="2320"/>
                  </a:lnTo>
                  <a:lnTo>
                    <a:pt x="1025" y="2320"/>
                  </a:lnTo>
                  <a:lnTo>
                    <a:pt x="1029" y="2320"/>
                  </a:lnTo>
                  <a:lnTo>
                    <a:pt x="1033" y="2320"/>
                  </a:lnTo>
                  <a:lnTo>
                    <a:pt x="1037" y="2319"/>
                  </a:lnTo>
                  <a:lnTo>
                    <a:pt x="1040" y="2319"/>
                  </a:lnTo>
                  <a:lnTo>
                    <a:pt x="1044" y="2317"/>
                  </a:lnTo>
                  <a:lnTo>
                    <a:pt x="1048" y="2315"/>
                  </a:lnTo>
                  <a:lnTo>
                    <a:pt x="1052" y="2313"/>
                  </a:lnTo>
                  <a:lnTo>
                    <a:pt x="1056" y="2313"/>
                  </a:lnTo>
                  <a:lnTo>
                    <a:pt x="1059" y="2313"/>
                  </a:lnTo>
                  <a:lnTo>
                    <a:pt x="1063" y="2313"/>
                  </a:lnTo>
                  <a:lnTo>
                    <a:pt x="1067" y="2313"/>
                  </a:lnTo>
                  <a:lnTo>
                    <a:pt x="1071" y="2313"/>
                  </a:lnTo>
                  <a:lnTo>
                    <a:pt x="1075" y="2313"/>
                  </a:lnTo>
                  <a:lnTo>
                    <a:pt x="1078" y="2313"/>
                  </a:lnTo>
                  <a:lnTo>
                    <a:pt x="1082" y="2311"/>
                  </a:lnTo>
                  <a:lnTo>
                    <a:pt x="1086" y="2311"/>
                  </a:lnTo>
                  <a:lnTo>
                    <a:pt x="1092" y="2311"/>
                  </a:lnTo>
                  <a:lnTo>
                    <a:pt x="1095" y="2311"/>
                  </a:lnTo>
                  <a:lnTo>
                    <a:pt x="1099" y="2311"/>
                  </a:lnTo>
                  <a:lnTo>
                    <a:pt x="1103" y="2309"/>
                  </a:lnTo>
                  <a:lnTo>
                    <a:pt x="1107" y="2309"/>
                  </a:lnTo>
                  <a:lnTo>
                    <a:pt x="1111" y="2308"/>
                  </a:lnTo>
                  <a:lnTo>
                    <a:pt x="1114" y="2306"/>
                  </a:lnTo>
                  <a:lnTo>
                    <a:pt x="1118" y="2304"/>
                  </a:lnTo>
                  <a:lnTo>
                    <a:pt x="1122" y="2302"/>
                  </a:lnTo>
                  <a:lnTo>
                    <a:pt x="1126" y="2302"/>
                  </a:lnTo>
                  <a:lnTo>
                    <a:pt x="1130" y="2302"/>
                  </a:lnTo>
                  <a:lnTo>
                    <a:pt x="1133" y="2302"/>
                  </a:lnTo>
                  <a:lnTo>
                    <a:pt x="1137" y="2302"/>
                  </a:lnTo>
                  <a:lnTo>
                    <a:pt x="1141" y="2302"/>
                  </a:lnTo>
                  <a:lnTo>
                    <a:pt x="1145" y="2300"/>
                  </a:lnTo>
                  <a:lnTo>
                    <a:pt x="1149" y="2300"/>
                  </a:lnTo>
                  <a:lnTo>
                    <a:pt x="1154" y="2299"/>
                  </a:lnTo>
                  <a:lnTo>
                    <a:pt x="1158" y="2299"/>
                  </a:lnTo>
                  <a:lnTo>
                    <a:pt x="1162" y="2297"/>
                  </a:lnTo>
                  <a:lnTo>
                    <a:pt x="1166" y="2297"/>
                  </a:lnTo>
                  <a:lnTo>
                    <a:pt x="1169" y="2297"/>
                  </a:lnTo>
                  <a:lnTo>
                    <a:pt x="1173" y="2297"/>
                  </a:lnTo>
                  <a:lnTo>
                    <a:pt x="1177" y="2295"/>
                  </a:lnTo>
                  <a:lnTo>
                    <a:pt x="1181" y="2293"/>
                  </a:lnTo>
                  <a:lnTo>
                    <a:pt x="1185" y="2293"/>
                  </a:lnTo>
                  <a:lnTo>
                    <a:pt x="1188" y="2291"/>
                  </a:lnTo>
                  <a:lnTo>
                    <a:pt x="1192" y="2291"/>
                  </a:lnTo>
                  <a:lnTo>
                    <a:pt x="1196" y="2290"/>
                  </a:lnTo>
                  <a:lnTo>
                    <a:pt x="1200" y="2290"/>
                  </a:lnTo>
                  <a:lnTo>
                    <a:pt x="1203" y="2288"/>
                  </a:lnTo>
                  <a:lnTo>
                    <a:pt x="1207" y="2288"/>
                  </a:lnTo>
                  <a:lnTo>
                    <a:pt x="1211" y="2286"/>
                  </a:lnTo>
                  <a:lnTo>
                    <a:pt x="1215" y="2286"/>
                  </a:lnTo>
                  <a:lnTo>
                    <a:pt x="1221" y="2286"/>
                  </a:lnTo>
                  <a:lnTo>
                    <a:pt x="1224" y="2286"/>
                  </a:lnTo>
                  <a:lnTo>
                    <a:pt x="1228" y="2286"/>
                  </a:lnTo>
                  <a:lnTo>
                    <a:pt x="1232" y="2286"/>
                  </a:lnTo>
                  <a:lnTo>
                    <a:pt x="1236" y="2284"/>
                  </a:lnTo>
                  <a:lnTo>
                    <a:pt x="1240" y="2282"/>
                  </a:lnTo>
                  <a:lnTo>
                    <a:pt x="1243" y="2280"/>
                  </a:lnTo>
                  <a:lnTo>
                    <a:pt x="1247" y="2279"/>
                  </a:lnTo>
                  <a:lnTo>
                    <a:pt x="1251" y="2277"/>
                  </a:lnTo>
                  <a:lnTo>
                    <a:pt x="1255" y="2277"/>
                  </a:lnTo>
                  <a:lnTo>
                    <a:pt x="1258" y="2275"/>
                  </a:lnTo>
                  <a:lnTo>
                    <a:pt x="1262" y="2275"/>
                  </a:lnTo>
                  <a:lnTo>
                    <a:pt x="1266" y="2275"/>
                  </a:lnTo>
                  <a:lnTo>
                    <a:pt x="1270" y="2275"/>
                  </a:lnTo>
                  <a:lnTo>
                    <a:pt x="1274" y="2273"/>
                  </a:lnTo>
                  <a:lnTo>
                    <a:pt x="1277" y="2273"/>
                  </a:lnTo>
                  <a:lnTo>
                    <a:pt x="1281" y="2271"/>
                  </a:lnTo>
                  <a:lnTo>
                    <a:pt x="1287" y="2270"/>
                  </a:lnTo>
                  <a:lnTo>
                    <a:pt x="1291" y="2268"/>
                  </a:lnTo>
                  <a:lnTo>
                    <a:pt x="1294" y="2266"/>
                  </a:lnTo>
                  <a:lnTo>
                    <a:pt x="1298" y="2266"/>
                  </a:lnTo>
                  <a:lnTo>
                    <a:pt x="1302" y="2266"/>
                  </a:lnTo>
                  <a:lnTo>
                    <a:pt x="1306" y="2264"/>
                  </a:lnTo>
                  <a:lnTo>
                    <a:pt x="1310" y="2264"/>
                  </a:lnTo>
                  <a:lnTo>
                    <a:pt x="1313" y="2264"/>
                  </a:lnTo>
                  <a:lnTo>
                    <a:pt x="1317" y="2262"/>
                  </a:lnTo>
                  <a:lnTo>
                    <a:pt x="1321" y="2262"/>
                  </a:lnTo>
                  <a:lnTo>
                    <a:pt x="1325" y="2261"/>
                  </a:lnTo>
                  <a:lnTo>
                    <a:pt x="1329" y="2259"/>
                  </a:lnTo>
                  <a:lnTo>
                    <a:pt x="1332" y="2259"/>
                  </a:lnTo>
                  <a:lnTo>
                    <a:pt x="1336" y="2257"/>
                  </a:lnTo>
                  <a:lnTo>
                    <a:pt x="1340" y="2255"/>
                  </a:lnTo>
                  <a:lnTo>
                    <a:pt x="1344" y="2253"/>
                  </a:lnTo>
                  <a:lnTo>
                    <a:pt x="1349" y="2253"/>
                  </a:lnTo>
                  <a:lnTo>
                    <a:pt x="1353" y="2251"/>
                  </a:lnTo>
                  <a:lnTo>
                    <a:pt x="1357" y="2251"/>
                  </a:lnTo>
                  <a:lnTo>
                    <a:pt x="1361" y="2250"/>
                  </a:lnTo>
                  <a:lnTo>
                    <a:pt x="1365" y="2248"/>
                  </a:lnTo>
                  <a:lnTo>
                    <a:pt x="1368" y="2246"/>
                  </a:lnTo>
                  <a:lnTo>
                    <a:pt x="1372" y="2242"/>
                  </a:lnTo>
                  <a:lnTo>
                    <a:pt x="1376" y="2241"/>
                  </a:lnTo>
                  <a:lnTo>
                    <a:pt x="1380" y="2241"/>
                  </a:lnTo>
                  <a:lnTo>
                    <a:pt x="1384" y="2239"/>
                  </a:lnTo>
                  <a:lnTo>
                    <a:pt x="1387" y="2239"/>
                  </a:lnTo>
                  <a:lnTo>
                    <a:pt x="1391" y="2237"/>
                  </a:lnTo>
                  <a:lnTo>
                    <a:pt x="1395" y="2235"/>
                  </a:lnTo>
                  <a:lnTo>
                    <a:pt x="1399" y="2233"/>
                  </a:lnTo>
                  <a:lnTo>
                    <a:pt x="1403" y="2232"/>
                  </a:lnTo>
                  <a:lnTo>
                    <a:pt x="1406" y="2228"/>
                  </a:lnTo>
                  <a:lnTo>
                    <a:pt x="1410" y="2228"/>
                  </a:lnTo>
                  <a:lnTo>
                    <a:pt x="1416" y="2226"/>
                  </a:lnTo>
                  <a:lnTo>
                    <a:pt x="1420" y="2226"/>
                  </a:lnTo>
                  <a:lnTo>
                    <a:pt x="1423" y="2226"/>
                  </a:lnTo>
                  <a:lnTo>
                    <a:pt x="1427" y="2224"/>
                  </a:lnTo>
                  <a:lnTo>
                    <a:pt x="1431" y="2224"/>
                  </a:lnTo>
                  <a:lnTo>
                    <a:pt x="1435" y="2222"/>
                  </a:lnTo>
                  <a:lnTo>
                    <a:pt x="1439" y="2221"/>
                  </a:lnTo>
                  <a:lnTo>
                    <a:pt x="1442" y="2217"/>
                  </a:lnTo>
                  <a:lnTo>
                    <a:pt x="1446" y="2215"/>
                  </a:lnTo>
                  <a:lnTo>
                    <a:pt x="1450" y="2215"/>
                  </a:lnTo>
                  <a:lnTo>
                    <a:pt x="1454" y="2213"/>
                  </a:lnTo>
                  <a:lnTo>
                    <a:pt x="1458" y="2212"/>
                  </a:lnTo>
                  <a:lnTo>
                    <a:pt x="1461" y="2212"/>
                  </a:lnTo>
                  <a:lnTo>
                    <a:pt x="1465" y="2210"/>
                  </a:lnTo>
                  <a:lnTo>
                    <a:pt x="1469" y="2208"/>
                  </a:lnTo>
                  <a:lnTo>
                    <a:pt x="1473" y="2206"/>
                  </a:lnTo>
                  <a:lnTo>
                    <a:pt x="1478" y="2204"/>
                  </a:lnTo>
                  <a:lnTo>
                    <a:pt x="1482" y="2203"/>
                  </a:lnTo>
                  <a:lnTo>
                    <a:pt x="1486" y="2201"/>
                  </a:lnTo>
                  <a:lnTo>
                    <a:pt x="1490" y="2197"/>
                  </a:lnTo>
                  <a:lnTo>
                    <a:pt x="1494" y="2195"/>
                  </a:lnTo>
                  <a:lnTo>
                    <a:pt x="1497" y="2193"/>
                  </a:lnTo>
                  <a:lnTo>
                    <a:pt x="1501" y="2192"/>
                  </a:lnTo>
                  <a:lnTo>
                    <a:pt x="1505" y="2188"/>
                  </a:lnTo>
                  <a:lnTo>
                    <a:pt x="1509" y="2186"/>
                  </a:lnTo>
                  <a:lnTo>
                    <a:pt x="1512" y="2184"/>
                  </a:lnTo>
                  <a:lnTo>
                    <a:pt x="1516" y="2181"/>
                  </a:lnTo>
                  <a:lnTo>
                    <a:pt x="1520" y="2179"/>
                  </a:lnTo>
                  <a:lnTo>
                    <a:pt x="1524" y="2177"/>
                  </a:lnTo>
                  <a:lnTo>
                    <a:pt x="1528" y="2174"/>
                  </a:lnTo>
                  <a:lnTo>
                    <a:pt x="1531" y="2172"/>
                  </a:lnTo>
                  <a:lnTo>
                    <a:pt x="1535" y="2168"/>
                  </a:lnTo>
                  <a:lnTo>
                    <a:pt x="1539" y="2164"/>
                  </a:lnTo>
                  <a:lnTo>
                    <a:pt x="1545" y="2163"/>
                  </a:lnTo>
                  <a:lnTo>
                    <a:pt x="1549" y="2161"/>
                  </a:lnTo>
                  <a:lnTo>
                    <a:pt x="1552" y="2157"/>
                  </a:lnTo>
                  <a:lnTo>
                    <a:pt x="1556" y="2155"/>
                  </a:lnTo>
                  <a:lnTo>
                    <a:pt x="1560" y="2152"/>
                  </a:lnTo>
                  <a:lnTo>
                    <a:pt x="1564" y="2150"/>
                  </a:lnTo>
                  <a:lnTo>
                    <a:pt x="1567" y="2146"/>
                  </a:lnTo>
                  <a:lnTo>
                    <a:pt x="1571" y="2143"/>
                  </a:lnTo>
                  <a:lnTo>
                    <a:pt x="1575" y="2139"/>
                  </a:lnTo>
                  <a:lnTo>
                    <a:pt x="1579" y="2135"/>
                  </a:lnTo>
                  <a:lnTo>
                    <a:pt x="1583" y="2132"/>
                  </a:lnTo>
                  <a:lnTo>
                    <a:pt x="1586" y="2128"/>
                  </a:lnTo>
                  <a:lnTo>
                    <a:pt x="1590" y="2125"/>
                  </a:lnTo>
                  <a:lnTo>
                    <a:pt x="1594" y="2121"/>
                  </a:lnTo>
                  <a:lnTo>
                    <a:pt x="1598" y="2115"/>
                  </a:lnTo>
                  <a:lnTo>
                    <a:pt x="1602" y="2112"/>
                  </a:lnTo>
                  <a:lnTo>
                    <a:pt x="1607" y="2106"/>
                  </a:lnTo>
                  <a:lnTo>
                    <a:pt x="1611" y="2103"/>
                  </a:lnTo>
                  <a:lnTo>
                    <a:pt x="1615" y="2099"/>
                  </a:lnTo>
                  <a:lnTo>
                    <a:pt x="1619" y="2094"/>
                  </a:lnTo>
                  <a:lnTo>
                    <a:pt x="1622" y="2088"/>
                  </a:lnTo>
                  <a:lnTo>
                    <a:pt x="1626" y="2085"/>
                  </a:lnTo>
                  <a:lnTo>
                    <a:pt x="1630" y="2077"/>
                  </a:lnTo>
                  <a:lnTo>
                    <a:pt x="1634" y="2072"/>
                  </a:lnTo>
                  <a:lnTo>
                    <a:pt x="1638" y="2067"/>
                  </a:lnTo>
                  <a:lnTo>
                    <a:pt x="1641" y="2059"/>
                  </a:lnTo>
                  <a:lnTo>
                    <a:pt x="1645" y="2054"/>
                  </a:lnTo>
                  <a:lnTo>
                    <a:pt x="1649" y="2047"/>
                  </a:lnTo>
                  <a:lnTo>
                    <a:pt x="1653" y="2038"/>
                  </a:lnTo>
                  <a:lnTo>
                    <a:pt x="1657" y="2028"/>
                  </a:lnTo>
                  <a:lnTo>
                    <a:pt x="1660" y="2019"/>
                  </a:lnTo>
                  <a:lnTo>
                    <a:pt x="1664" y="2009"/>
                  </a:lnTo>
                  <a:lnTo>
                    <a:pt x="1668" y="1998"/>
                  </a:lnTo>
                  <a:lnTo>
                    <a:pt x="1674" y="1987"/>
                  </a:lnTo>
                  <a:lnTo>
                    <a:pt x="1677" y="1976"/>
                  </a:lnTo>
                  <a:lnTo>
                    <a:pt x="1681" y="1963"/>
                  </a:lnTo>
                  <a:lnTo>
                    <a:pt x="1685" y="1951"/>
                  </a:lnTo>
                  <a:lnTo>
                    <a:pt x="1689" y="1938"/>
                  </a:lnTo>
                  <a:lnTo>
                    <a:pt x="1693" y="1923"/>
                  </a:lnTo>
                  <a:lnTo>
                    <a:pt x="1696" y="1907"/>
                  </a:lnTo>
                  <a:lnTo>
                    <a:pt x="1700" y="1889"/>
                  </a:lnTo>
                  <a:lnTo>
                    <a:pt x="1704" y="1871"/>
                  </a:lnTo>
                  <a:lnTo>
                    <a:pt x="1708" y="1849"/>
                  </a:lnTo>
                  <a:lnTo>
                    <a:pt x="1712" y="1825"/>
                  </a:lnTo>
                  <a:lnTo>
                    <a:pt x="1715" y="1798"/>
                  </a:lnTo>
                  <a:lnTo>
                    <a:pt x="1719" y="1769"/>
                  </a:lnTo>
                  <a:lnTo>
                    <a:pt x="1723" y="1737"/>
                  </a:lnTo>
                  <a:lnTo>
                    <a:pt x="1727" y="1702"/>
                  </a:lnTo>
                  <a:lnTo>
                    <a:pt x="1730" y="1664"/>
                  </a:lnTo>
                  <a:lnTo>
                    <a:pt x="1734" y="1621"/>
                  </a:lnTo>
                  <a:lnTo>
                    <a:pt x="1740" y="1572"/>
                  </a:lnTo>
                  <a:lnTo>
                    <a:pt x="1744" y="1515"/>
                  </a:lnTo>
                  <a:lnTo>
                    <a:pt x="1748" y="1452"/>
                  </a:lnTo>
                  <a:lnTo>
                    <a:pt x="1751" y="1379"/>
                  </a:lnTo>
                  <a:lnTo>
                    <a:pt x="1755" y="1300"/>
                  </a:lnTo>
                  <a:lnTo>
                    <a:pt x="1759" y="1209"/>
                  </a:lnTo>
                  <a:lnTo>
                    <a:pt x="1763" y="1109"/>
                  </a:lnTo>
                  <a:lnTo>
                    <a:pt x="1767" y="995"/>
                  </a:lnTo>
                  <a:lnTo>
                    <a:pt x="1770" y="870"/>
                  </a:lnTo>
                  <a:lnTo>
                    <a:pt x="1774" y="734"/>
                  </a:lnTo>
                  <a:lnTo>
                    <a:pt x="1778" y="587"/>
                  </a:lnTo>
                  <a:lnTo>
                    <a:pt x="1782" y="437"/>
                  </a:lnTo>
                  <a:lnTo>
                    <a:pt x="1785" y="293"/>
                  </a:lnTo>
                  <a:lnTo>
                    <a:pt x="1789" y="167"/>
                  </a:lnTo>
                  <a:lnTo>
                    <a:pt x="1793" y="70"/>
                  </a:lnTo>
                  <a:lnTo>
                    <a:pt x="1797" y="12"/>
                  </a:lnTo>
                  <a:lnTo>
                    <a:pt x="1803" y="0"/>
                  </a:lnTo>
                  <a:lnTo>
                    <a:pt x="1806" y="29"/>
                  </a:lnTo>
                  <a:lnTo>
                    <a:pt x="1810" y="96"/>
                  </a:lnTo>
                  <a:lnTo>
                    <a:pt x="1814" y="192"/>
                  </a:lnTo>
                  <a:lnTo>
                    <a:pt x="1818" y="308"/>
                  </a:lnTo>
                  <a:lnTo>
                    <a:pt x="1821" y="433"/>
                  </a:lnTo>
                  <a:lnTo>
                    <a:pt x="1825" y="560"/>
                  </a:lnTo>
                  <a:lnTo>
                    <a:pt x="1829" y="683"/>
                  </a:lnTo>
                  <a:lnTo>
                    <a:pt x="1833" y="801"/>
                  </a:lnTo>
                  <a:lnTo>
                    <a:pt x="1837" y="912"/>
                  </a:lnTo>
                  <a:lnTo>
                    <a:pt x="1840" y="1017"/>
                  </a:lnTo>
                  <a:lnTo>
                    <a:pt x="1844" y="1115"/>
                  </a:lnTo>
                  <a:lnTo>
                    <a:pt x="1848" y="1204"/>
                  </a:lnTo>
                  <a:lnTo>
                    <a:pt x="1852" y="1285"/>
                  </a:lnTo>
                  <a:lnTo>
                    <a:pt x="1856" y="1359"/>
                  </a:lnTo>
                  <a:lnTo>
                    <a:pt x="1859" y="1427"/>
                  </a:lnTo>
                  <a:lnTo>
                    <a:pt x="1863" y="1488"/>
                  </a:lnTo>
                  <a:lnTo>
                    <a:pt x="1869" y="1543"/>
                  </a:lnTo>
                  <a:lnTo>
                    <a:pt x="1873" y="1592"/>
                  </a:lnTo>
                  <a:lnTo>
                    <a:pt x="1876" y="1635"/>
                  </a:lnTo>
                  <a:lnTo>
                    <a:pt x="1880" y="1677"/>
                  </a:lnTo>
                  <a:lnTo>
                    <a:pt x="1884" y="1711"/>
                  </a:lnTo>
                  <a:lnTo>
                    <a:pt x="1888" y="1744"/>
                  </a:lnTo>
                  <a:lnTo>
                    <a:pt x="1892" y="1773"/>
                  </a:lnTo>
                  <a:lnTo>
                    <a:pt x="1895" y="1798"/>
                  </a:lnTo>
                  <a:lnTo>
                    <a:pt x="1899" y="1824"/>
                  </a:lnTo>
                  <a:lnTo>
                    <a:pt x="1903" y="1845"/>
                  </a:lnTo>
                  <a:lnTo>
                    <a:pt x="1907" y="1867"/>
                  </a:lnTo>
                  <a:lnTo>
                    <a:pt x="1911" y="1885"/>
                  </a:lnTo>
                  <a:lnTo>
                    <a:pt x="1914" y="1903"/>
                  </a:lnTo>
                  <a:lnTo>
                    <a:pt x="1918" y="1920"/>
                  </a:lnTo>
                  <a:lnTo>
                    <a:pt x="1922" y="1934"/>
                  </a:lnTo>
                  <a:lnTo>
                    <a:pt x="1926" y="1947"/>
                  </a:lnTo>
                  <a:lnTo>
                    <a:pt x="1931" y="1960"/>
                  </a:lnTo>
                  <a:lnTo>
                    <a:pt x="1935" y="1970"/>
                  </a:lnTo>
                  <a:lnTo>
                    <a:pt x="1939" y="1981"/>
                  </a:lnTo>
                  <a:lnTo>
                    <a:pt x="1943" y="1992"/>
                  </a:lnTo>
                  <a:lnTo>
                    <a:pt x="1947" y="2001"/>
                  </a:lnTo>
                  <a:lnTo>
                    <a:pt x="1950" y="2009"/>
                  </a:lnTo>
                  <a:lnTo>
                    <a:pt x="1954" y="2016"/>
                  </a:lnTo>
                  <a:lnTo>
                    <a:pt x="1958" y="2021"/>
                  </a:lnTo>
                  <a:lnTo>
                    <a:pt x="1962" y="2028"/>
                  </a:lnTo>
                  <a:lnTo>
                    <a:pt x="1966" y="2036"/>
                  </a:lnTo>
                  <a:lnTo>
                    <a:pt x="1969" y="2043"/>
                  </a:lnTo>
                  <a:lnTo>
                    <a:pt x="1973" y="2048"/>
                  </a:lnTo>
                  <a:lnTo>
                    <a:pt x="1977" y="2056"/>
                  </a:lnTo>
                  <a:lnTo>
                    <a:pt x="1981" y="2059"/>
                  </a:lnTo>
                  <a:lnTo>
                    <a:pt x="1985" y="2065"/>
                  </a:lnTo>
                  <a:lnTo>
                    <a:pt x="1988" y="2070"/>
                  </a:lnTo>
                  <a:lnTo>
                    <a:pt x="1992" y="2076"/>
                  </a:lnTo>
                  <a:lnTo>
                    <a:pt x="1998" y="2081"/>
                  </a:lnTo>
                  <a:lnTo>
                    <a:pt x="2002" y="2086"/>
                  </a:lnTo>
                  <a:lnTo>
                    <a:pt x="2005" y="2092"/>
                  </a:lnTo>
                  <a:lnTo>
                    <a:pt x="2009" y="2097"/>
                  </a:lnTo>
                  <a:lnTo>
                    <a:pt x="2013" y="2103"/>
                  </a:lnTo>
                  <a:lnTo>
                    <a:pt x="2017" y="2106"/>
                  </a:lnTo>
                  <a:lnTo>
                    <a:pt x="2021" y="2110"/>
                  </a:lnTo>
                  <a:lnTo>
                    <a:pt x="2024" y="2114"/>
                  </a:lnTo>
                  <a:lnTo>
                    <a:pt x="2028" y="2119"/>
                  </a:lnTo>
                  <a:lnTo>
                    <a:pt x="2032" y="2123"/>
                  </a:lnTo>
                  <a:lnTo>
                    <a:pt x="2036" y="2128"/>
                  </a:lnTo>
                  <a:lnTo>
                    <a:pt x="2039" y="2134"/>
                  </a:lnTo>
                  <a:lnTo>
                    <a:pt x="2043" y="2137"/>
                  </a:lnTo>
                  <a:lnTo>
                    <a:pt x="2047" y="2141"/>
                  </a:lnTo>
                  <a:lnTo>
                    <a:pt x="2051" y="2143"/>
                  </a:lnTo>
                  <a:lnTo>
                    <a:pt x="2055" y="2146"/>
                  </a:lnTo>
                  <a:lnTo>
                    <a:pt x="2058" y="2148"/>
                  </a:lnTo>
                  <a:lnTo>
                    <a:pt x="2064" y="2152"/>
                  </a:lnTo>
                  <a:lnTo>
                    <a:pt x="2068" y="2155"/>
                  </a:lnTo>
                  <a:lnTo>
                    <a:pt x="2072" y="2159"/>
                  </a:lnTo>
                  <a:lnTo>
                    <a:pt x="2076" y="2161"/>
                  </a:lnTo>
                  <a:lnTo>
                    <a:pt x="2079" y="2164"/>
                  </a:lnTo>
                  <a:lnTo>
                    <a:pt x="2083" y="2168"/>
                  </a:lnTo>
                  <a:lnTo>
                    <a:pt x="2087" y="2170"/>
                  </a:lnTo>
                  <a:lnTo>
                    <a:pt x="2091" y="2172"/>
                  </a:lnTo>
                  <a:lnTo>
                    <a:pt x="2094" y="2174"/>
                  </a:lnTo>
                  <a:lnTo>
                    <a:pt x="2098" y="2175"/>
                  </a:lnTo>
                  <a:lnTo>
                    <a:pt x="2102" y="2177"/>
                  </a:lnTo>
                  <a:lnTo>
                    <a:pt x="2106" y="2181"/>
                  </a:lnTo>
                  <a:lnTo>
                    <a:pt x="2110" y="2183"/>
                  </a:lnTo>
                  <a:lnTo>
                    <a:pt x="2113" y="2184"/>
                  </a:lnTo>
                  <a:lnTo>
                    <a:pt x="2117" y="2188"/>
                  </a:lnTo>
                  <a:lnTo>
                    <a:pt x="2121" y="2190"/>
                  </a:lnTo>
                  <a:lnTo>
                    <a:pt x="2127" y="2193"/>
                  </a:lnTo>
                  <a:lnTo>
                    <a:pt x="2130" y="2197"/>
                  </a:lnTo>
                  <a:lnTo>
                    <a:pt x="2134" y="2199"/>
                  </a:lnTo>
                  <a:lnTo>
                    <a:pt x="2138" y="2203"/>
                  </a:lnTo>
                  <a:lnTo>
                    <a:pt x="2142" y="2204"/>
                  </a:lnTo>
                  <a:lnTo>
                    <a:pt x="2146" y="2208"/>
                  </a:lnTo>
                  <a:lnTo>
                    <a:pt x="2149" y="2210"/>
                  </a:lnTo>
                  <a:lnTo>
                    <a:pt x="2153" y="2213"/>
                  </a:lnTo>
                  <a:lnTo>
                    <a:pt x="2157" y="2215"/>
                  </a:lnTo>
                  <a:lnTo>
                    <a:pt x="2161" y="2217"/>
                  </a:lnTo>
                  <a:lnTo>
                    <a:pt x="2165" y="2221"/>
                  </a:lnTo>
                  <a:lnTo>
                    <a:pt x="2168" y="2222"/>
                  </a:lnTo>
                  <a:lnTo>
                    <a:pt x="2172" y="2224"/>
                  </a:lnTo>
                  <a:lnTo>
                    <a:pt x="2176" y="2226"/>
                  </a:lnTo>
                  <a:lnTo>
                    <a:pt x="2180" y="2226"/>
                  </a:lnTo>
                  <a:lnTo>
                    <a:pt x="2184" y="2228"/>
                  </a:lnTo>
                  <a:lnTo>
                    <a:pt x="2187" y="2230"/>
                  </a:lnTo>
                  <a:lnTo>
                    <a:pt x="2193" y="2232"/>
                  </a:lnTo>
                  <a:lnTo>
                    <a:pt x="2197" y="2235"/>
                  </a:lnTo>
                  <a:lnTo>
                    <a:pt x="2201" y="2237"/>
                  </a:lnTo>
                  <a:lnTo>
                    <a:pt x="2204" y="2241"/>
                  </a:lnTo>
                  <a:lnTo>
                    <a:pt x="2208" y="2242"/>
                  </a:lnTo>
                  <a:lnTo>
                    <a:pt x="2212" y="2244"/>
                  </a:lnTo>
                  <a:lnTo>
                    <a:pt x="2216" y="2246"/>
                  </a:lnTo>
                  <a:lnTo>
                    <a:pt x="2220" y="2248"/>
                  </a:lnTo>
                  <a:lnTo>
                    <a:pt x="2223" y="2250"/>
                  </a:lnTo>
                  <a:lnTo>
                    <a:pt x="2227" y="2251"/>
                  </a:lnTo>
                  <a:lnTo>
                    <a:pt x="2231" y="2253"/>
                  </a:lnTo>
                  <a:lnTo>
                    <a:pt x="2235" y="2253"/>
                  </a:lnTo>
                  <a:lnTo>
                    <a:pt x="2239" y="2255"/>
                  </a:lnTo>
                  <a:lnTo>
                    <a:pt x="2242" y="2257"/>
                  </a:lnTo>
                  <a:lnTo>
                    <a:pt x="2246" y="2259"/>
                  </a:lnTo>
                  <a:lnTo>
                    <a:pt x="2250" y="2261"/>
                  </a:lnTo>
                  <a:lnTo>
                    <a:pt x="2256" y="2262"/>
                  </a:lnTo>
                  <a:lnTo>
                    <a:pt x="2259" y="2264"/>
                  </a:lnTo>
                  <a:lnTo>
                    <a:pt x="2263" y="2266"/>
                  </a:lnTo>
                  <a:lnTo>
                    <a:pt x="2267" y="2266"/>
                  </a:lnTo>
                  <a:lnTo>
                    <a:pt x="2271" y="2268"/>
                  </a:lnTo>
                  <a:lnTo>
                    <a:pt x="2275" y="2268"/>
                  </a:lnTo>
                  <a:lnTo>
                    <a:pt x="2278" y="2268"/>
                  </a:lnTo>
                  <a:lnTo>
                    <a:pt x="2282" y="2270"/>
                  </a:lnTo>
                  <a:lnTo>
                    <a:pt x="2286" y="2271"/>
                  </a:lnTo>
                  <a:lnTo>
                    <a:pt x="2290" y="2273"/>
                  </a:lnTo>
                  <a:lnTo>
                    <a:pt x="2294" y="2275"/>
                  </a:lnTo>
                  <a:lnTo>
                    <a:pt x="2297" y="2277"/>
                  </a:lnTo>
                  <a:lnTo>
                    <a:pt x="2301" y="2277"/>
                  </a:lnTo>
                  <a:lnTo>
                    <a:pt x="2305" y="2277"/>
                  </a:lnTo>
                  <a:lnTo>
                    <a:pt x="2309" y="2277"/>
                  </a:lnTo>
                  <a:lnTo>
                    <a:pt x="2312" y="2277"/>
                  </a:lnTo>
                  <a:lnTo>
                    <a:pt x="2316" y="2279"/>
                  </a:lnTo>
                  <a:lnTo>
                    <a:pt x="2322" y="2279"/>
                  </a:lnTo>
                  <a:lnTo>
                    <a:pt x="2326" y="2280"/>
                  </a:lnTo>
                  <a:lnTo>
                    <a:pt x="2330" y="2282"/>
                  </a:lnTo>
                  <a:lnTo>
                    <a:pt x="2333" y="2284"/>
                  </a:lnTo>
                  <a:lnTo>
                    <a:pt x="2337" y="2286"/>
                  </a:lnTo>
                  <a:lnTo>
                    <a:pt x="2341" y="2286"/>
                  </a:lnTo>
                  <a:lnTo>
                    <a:pt x="2345" y="2288"/>
                  </a:lnTo>
                  <a:lnTo>
                    <a:pt x="2348" y="2290"/>
                  </a:lnTo>
                  <a:lnTo>
                    <a:pt x="2352" y="2290"/>
                  </a:lnTo>
                  <a:lnTo>
                    <a:pt x="2356" y="2291"/>
                  </a:lnTo>
                  <a:lnTo>
                    <a:pt x="2360" y="2291"/>
                  </a:lnTo>
                  <a:lnTo>
                    <a:pt x="2364" y="2291"/>
                  </a:lnTo>
                  <a:lnTo>
                    <a:pt x="2367" y="2293"/>
                  </a:lnTo>
                  <a:lnTo>
                    <a:pt x="2371" y="2293"/>
                  </a:lnTo>
                  <a:lnTo>
                    <a:pt x="2375" y="2295"/>
                  </a:lnTo>
                  <a:lnTo>
                    <a:pt x="2379" y="2295"/>
                  </a:lnTo>
                  <a:lnTo>
                    <a:pt x="2384" y="2297"/>
                  </a:lnTo>
                  <a:lnTo>
                    <a:pt x="2388" y="2297"/>
                  </a:lnTo>
                  <a:lnTo>
                    <a:pt x="2392" y="2299"/>
                  </a:lnTo>
                  <a:lnTo>
                    <a:pt x="2396" y="2299"/>
                  </a:lnTo>
                  <a:lnTo>
                    <a:pt x="2400" y="2299"/>
                  </a:lnTo>
                  <a:lnTo>
                    <a:pt x="2403" y="2300"/>
                  </a:lnTo>
                  <a:lnTo>
                    <a:pt x="2407" y="2300"/>
                  </a:lnTo>
                  <a:lnTo>
                    <a:pt x="2411" y="2302"/>
                  </a:lnTo>
                  <a:lnTo>
                    <a:pt x="2415" y="2304"/>
                  </a:lnTo>
                  <a:lnTo>
                    <a:pt x="2419" y="2304"/>
                  </a:lnTo>
                  <a:lnTo>
                    <a:pt x="2422" y="2306"/>
                  </a:lnTo>
                  <a:lnTo>
                    <a:pt x="2426" y="2306"/>
                  </a:lnTo>
                  <a:lnTo>
                    <a:pt x="2430" y="2306"/>
                  </a:lnTo>
                  <a:lnTo>
                    <a:pt x="2434" y="2306"/>
                  </a:lnTo>
                  <a:lnTo>
                    <a:pt x="2438" y="2308"/>
                  </a:lnTo>
                  <a:lnTo>
                    <a:pt x="2441" y="2308"/>
                  </a:lnTo>
                  <a:lnTo>
                    <a:pt x="2445" y="2309"/>
                  </a:lnTo>
                  <a:lnTo>
                    <a:pt x="2451" y="2311"/>
                  </a:lnTo>
                  <a:lnTo>
                    <a:pt x="2455" y="2311"/>
                  </a:lnTo>
                  <a:lnTo>
                    <a:pt x="2458" y="2311"/>
                  </a:lnTo>
                  <a:lnTo>
                    <a:pt x="2462" y="2311"/>
                  </a:lnTo>
                  <a:lnTo>
                    <a:pt x="2466" y="2311"/>
                  </a:lnTo>
                  <a:lnTo>
                    <a:pt x="2470" y="2313"/>
                  </a:lnTo>
                  <a:lnTo>
                    <a:pt x="2474" y="2313"/>
                  </a:lnTo>
                  <a:lnTo>
                    <a:pt x="2477" y="2315"/>
                  </a:lnTo>
                  <a:lnTo>
                    <a:pt x="2481" y="2317"/>
                  </a:lnTo>
                  <a:lnTo>
                    <a:pt x="2485" y="2317"/>
                  </a:lnTo>
                  <a:lnTo>
                    <a:pt x="2489" y="2319"/>
                  </a:lnTo>
                  <a:lnTo>
                    <a:pt x="2493" y="2319"/>
                  </a:lnTo>
                  <a:lnTo>
                    <a:pt x="2496" y="2319"/>
                  </a:lnTo>
                  <a:lnTo>
                    <a:pt x="2500" y="2320"/>
                  </a:lnTo>
                  <a:lnTo>
                    <a:pt x="2504" y="2320"/>
                  </a:lnTo>
                  <a:lnTo>
                    <a:pt x="2508" y="2322"/>
                  </a:lnTo>
                  <a:lnTo>
                    <a:pt x="2512" y="2324"/>
                  </a:lnTo>
                  <a:lnTo>
                    <a:pt x="2517" y="2324"/>
                  </a:lnTo>
                  <a:lnTo>
                    <a:pt x="2521" y="2324"/>
                  </a:lnTo>
                  <a:lnTo>
                    <a:pt x="2525" y="2324"/>
                  </a:lnTo>
                  <a:lnTo>
                    <a:pt x="2529" y="2322"/>
                  </a:lnTo>
                  <a:lnTo>
                    <a:pt x="2532" y="2322"/>
                  </a:lnTo>
                  <a:lnTo>
                    <a:pt x="2536" y="2322"/>
                  </a:lnTo>
                  <a:lnTo>
                    <a:pt x="2540" y="2324"/>
                  </a:lnTo>
                  <a:lnTo>
                    <a:pt x="2544" y="2326"/>
                  </a:lnTo>
                  <a:lnTo>
                    <a:pt x="2548" y="2328"/>
                  </a:lnTo>
                  <a:lnTo>
                    <a:pt x="2551" y="2329"/>
                  </a:lnTo>
                  <a:lnTo>
                    <a:pt x="2555" y="2329"/>
                  </a:lnTo>
                  <a:lnTo>
                    <a:pt x="2559" y="2329"/>
                  </a:lnTo>
                  <a:lnTo>
                    <a:pt x="2563" y="2329"/>
                  </a:lnTo>
                  <a:lnTo>
                    <a:pt x="2566" y="2329"/>
                  </a:lnTo>
                  <a:lnTo>
                    <a:pt x="2570" y="2331"/>
                  </a:lnTo>
                  <a:lnTo>
                    <a:pt x="2574" y="2331"/>
                  </a:lnTo>
                  <a:lnTo>
                    <a:pt x="2580" y="2333"/>
                  </a:lnTo>
                  <a:lnTo>
                    <a:pt x="2584" y="2335"/>
                  </a:lnTo>
                  <a:lnTo>
                    <a:pt x="2587" y="2335"/>
                  </a:lnTo>
                  <a:lnTo>
                    <a:pt x="2591" y="2335"/>
                  </a:lnTo>
                  <a:lnTo>
                    <a:pt x="2595" y="2335"/>
                  </a:lnTo>
                  <a:lnTo>
                    <a:pt x="2599" y="2333"/>
                  </a:lnTo>
                  <a:lnTo>
                    <a:pt x="2602" y="2333"/>
                  </a:lnTo>
                  <a:lnTo>
                    <a:pt x="2606" y="2333"/>
                  </a:lnTo>
                  <a:lnTo>
                    <a:pt x="2610" y="2333"/>
                  </a:lnTo>
                  <a:lnTo>
                    <a:pt x="2614" y="2335"/>
                  </a:lnTo>
                  <a:lnTo>
                    <a:pt x="2618" y="2337"/>
                  </a:lnTo>
                  <a:lnTo>
                    <a:pt x="2621" y="2337"/>
                  </a:lnTo>
                  <a:lnTo>
                    <a:pt x="2625" y="2338"/>
                  </a:lnTo>
                  <a:lnTo>
                    <a:pt x="2629" y="2338"/>
                  </a:lnTo>
                  <a:lnTo>
                    <a:pt x="2633" y="2337"/>
                  </a:lnTo>
                  <a:lnTo>
                    <a:pt x="2637" y="2337"/>
                  </a:lnTo>
                  <a:lnTo>
                    <a:pt x="2640" y="2337"/>
                  </a:lnTo>
                  <a:lnTo>
                    <a:pt x="2646" y="2338"/>
                  </a:lnTo>
                  <a:lnTo>
                    <a:pt x="2650" y="2338"/>
                  </a:lnTo>
                  <a:lnTo>
                    <a:pt x="2654" y="2340"/>
                  </a:lnTo>
                  <a:lnTo>
                    <a:pt x="2657" y="2340"/>
                  </a:lnTo>
                  <a:lnTo>
                    <a:pt x="2661" y="2342"/>
                  </a:lnTo>
                  <a:lnTo>
                    <a:pt x="2665" y="2342"/>
                  </a:lnTo>
                  <a:lnTo>
                    <a:pt x="2669" y="2342"/>
                  </a:lnTo>
                  <a:lnTo>
                    <a:pt x="2673" y="2342"/>
                  </a:lnTo>
                  <a:lnTo>
                    <a:pt x="2676" y="2342"/>
                  </a:lnTo>
                  <a:lnTo>
                    <a:pt x="2680" y="2342"/>
                  </a:lnTo>
                  <a:lnTo>
                    <a:pt x="2684" y="2342"/>
                  </a:lnTo>
                  <a:lnTo>
                    <a:pt x="2688" y="2342"/>
                  </a:lnTo>
                  <a:lnTo>
                    <a:pt x="2692" y="2344"/>
                  </a:lnTo>
                  <a:lnTo>
                    <a:pt x="2695" y="2344"/>
                  </a:lnTo>
                  <a:lnTo>
                    <a:pt x="2699" y="2346"/>
                  </a:lnTo>
                  <a:lnTo>
                    <a:pt x="2703" y="2346"/>
                  </a:lnTo>
                  <a:lnTo>
                    <a:pt x="2709" y="2346"/>
                  </a:lnTo>
                  <a:lnTo>
                    <a:pt x="2712" y="2348"/>
                  </a:lnTo>
                  <a:lnTo>
                    <a:pt x="2716" y="2348"/>
                  </a:lnTo>
                  <a:lnTo>
                    <a:pt x="2720" y="2348"/>
                  </a:lnTo>
                  <a:lnTo>
                    <a:pt x="2724" y="2349"/>
                  </a:lnTo>
                  <a:lnTo>
                    <a:pt x="2728" y="2349"/>
                  </a:lnTo>
                  <a:lnTo>
                    <a:pt x="2731" y="2349"/>
                  </a:lnTo>
                  <a:lnTo>
                    <a:pt x="2735" y="2349"/>
                  </a:lnTo>
                  <a:lnTo>
                    <a:pt x="2739" y="2349"/>
                  </a:lnTo>
                  <a:lnTo>
                    <a:pt x="2743" y="2349"/>
                  </a:lnTo>
                  <a:lnTo>
                    <a:pt x="2747" y="2349"/>
                  </a:lnTo>
                  <a:lnTo>
                    <a:pt x="2750" y="2351"/>
                  </a:lnTo>
                  <a:lnTo>
                    <a:pt x="2754" y="2351"/>
                  </a:lnTo>
                  <a:lnTo>
                    <a:pt x="2758" y="2353"/>
                  </a:lnTo>
                  <a:lnTo>
                    <a:pt x="2762" y="2353"/>
                  </a:lnTo>
                  <a:lnTo>
                    <a:pt x="2766" y="2355"/>
                  </a:lnTo>
                  <a:lnTo>
                    <a:pt x="2769" y="2355"/>
                  </a:lnTo>
                  <a:lnTo>
                    <a:pt x="2775" y="2353"/>
                  </a:lnTo>
                  <a:lnTo>
                    <a:pt x="2779" y="2353"/>
                  </a:lnTo>
                  <a:lnTo>
                    <a:pt x="2783" y="2353"/>
                  </a:lnTo>
                  <a:lnTo>
                    <a:pt x="2786" y="2353"/>
                  </a:lnTo>
                  <a:lnTo>
                    <a:pt x="2790" y="2353"/>
                  </a:lnTo>
                  <a:lnTo>
                    <a:pt x="2794" y="2355"/>
                  </a:lnTo>
                  <a:lnTo>
                    <a:pt x="2798" y="2355"/>
                  </a:lnTo>
                  <a:lnTo>
                    <a:pt x="2802" y="2355"/>
                  </a:lnTo>
                  <a:lnTo>
                    <a:pt x="2805" y="2355"/>
                  </a:lnTo>
                  <a:lnTo>
                    <a:pt x="2809" y="2355"/>
                  </a:lnTo>
                  <a:lnTo>
                    <a:pt x="2813" y="2355"/>
                  </a:lnTo>
                  <a:lnTo>
                    <a:pt x="2817" y="2357"/>
                  </a:lnTo>
                  <a:lnTo>
                    <a:pt x="2820" y="2357"/>
                  </a:lnTo>
                  <a:lnTo>
                    <a:pt x="2824" y="2358"/>
                  </a:lnTo>
                  <a:lnTo>
                    <a:pt x="2828" y="2358"/>
                  </a:lnTo>
                  <a:lnTo>
                    <a:pt x="2832" y="2360"/>
                  </a:lnTo>
                  <a:lnTo>
                    <a:pt x="2836" y="2360"/>
                  </a:lnTo>
                  <a:lnTo>
                    <a:pt x="2841" y="2360"/>
                  </a:lnTo>
                  <a:lnTo>
                    <a:pt x="2845" y="2360"/>
                  </a:lnTo>
                  <a:lnTo>
                    <a:pt x="2849" y="2360"/>
                  </a:lnTo>
                  <a:lnTo>
                    <a:pt x="2853" y="2360"/>
                  </a:lnTo>
                  <a:lnTo>
                    <a:pt x="2857" y="2360"/>
                  </a:lnTo>
                  <a:lnTo>
                    <a:pt x="2860" y="2362"/>
                  </a:lnTo>
                  <a:lnTo>
                    <a:pt x="2864" y="2362"/>
                  </a:lnTo>
                  <a:lnTo>
                    <a:pt x="2868" y="2362"/>
                  </a:lnTo>
                  <a:lnTo>
                    <a:pt x="2872" y="2362"/>
                  </a:lnTo>
                  <a:lnTo>
                    <a:pt x="2875" y="2362"/>
                  </a:lnTo>
                  <a:lnTo>
                    <a:pt x="2879" y="2362"/>
                  </a:lnTo>
                  <a:lnTo>
                    <a:pt x="2883" y="2362"/>
                  </a:lnTo>
                  <a:lnTo>
                    <a:pt x="2887" y="2364"/>
                  </a:lnTo>
                  <a:lnTo>
                    <a:pt x="2891" y="2366"/>
                  </a:lnTo>
                  <a:lnTo>
                    <a:pt x="2894" y="2366"/>
                  </a:lnTo>
                  <a:lnTo>
                    <a:pt x="2898" y="2366"/>
                  </a:lnTo>
                  <a:lnTo>
                    <a:pt x="2904" y="2366"/>
                  </a:lnTo>
                  <a:lnTo>
                    <a:pt x="2908" y="2366"/>
                  </a:lnTo>
                  <a:lnTo>
                    <a:pt x="2911" y="2366"/>
                  </a:lnTo>
                  <a:lnTo>
                    <a:pt x="2915" y="2364"/>
                  </a:lnTo>
                  <a:lnTo>
                    <a:pt x="2919" y="2366"/>
                  </a:lnTo>
                  <a:lnTo>
                    <a:pt x="2923" y="2366"/>
                  </a:lnTo>
                  <a:lnTo>
                    <a:pt x="2927" y="2367"/>
                  </a:lnTo>
                  <a:lnTo>
                    <a:pt x="2930" y="2367"/>
                  </a:lnTo>
                  <a:lnTo>
                    <a:pt x="2934" y="2369"/>
                  </a:lnTo>
                  <a:lnTo>
                    <a:pt x="2938" y="2367"/>
                  </a:lnTo>
                  <a:lnTo>
                    <a:pt x="2942" y="2367"/>
                  </a:lnTo>
                  <a:lnTo>
                    <a:pt x="2946" y="2367"/>
                  </a:lnTo>
                  <a:lnTo>
                    <a:pt x="2949" y="2366"/>
                  </a:lnTo>
                  <a:lnTo>
                    <a:pt x="2953" y="2366"/>
                  </a:lnTo>
                  <a:lnTo>
                    <a:pt x="2957" y="2366"/>
                  </a:lnTo>
                  <a:lnTo>
                    <a:pt x="2961" y="2367"/>
                  </a:lnTo>
                  <a:lnTo>
                    <a:pt x="2965" y="2367"/>
                  </a:lnTo>
                  <a:lnTo>
                    <a:pt x="2970" y="2369"/>
                  </a:lnTo>
                  <a:lnTo>
                    <a:pt x="2974" y="2369"/>
                  </a:lnTo>
                  <a:lnTo>
                    <a:pt x="2978" y="2369"/>
                  </a:lnTo>
                  <a:lnTo>
                    <a:pt x="2982" y="2369"/>
                  </a:lnTo>
                  <a:lnTo>
                    <a:pt x="2985" y="2369"/>
                  </a:lnTo>
                  <a:lnTo>
                    <a:pt x="2989" y="2371"/>
                  </a:lnTo>
                  <a:lnTo>
                    <a:pt x="2993" y="2371"/>
                  </a:lnTo>
                  <a:lnTo>
                    <a:pt x="2997" y="2371"/>
                  </a:lnTo>
                  <a:lnTo>
                    <a:pt x="3001" y="2371"/>
                  </a:lnTo>
                  <a:lnTo>
                    <a:pt x="3004" y="2371"/>
                  </a:lnTo>
                  <a:lnTo>
                    <a:pt x="3008" y="2371"/>
                  </a:lnTo>
                  <a:lnTo>
                    <a:pt x="3012" y="2371"/>
                  </a:lnTo>
                  <a:lnTo>
                    <a:pt x="3016" y="2371"/>
                  </a:lnTo>
                  <a:lnTo>
                    <a:pt x="3020" y="2373"/>
                  </a:lnTo>
                  <a:lnTo>
                    <a:pt x="3023" y="2373"/>
                  </a:lnTo>
                  <a:lnTo>
                    <a:pt x="3027" y="2373"/>
                  </a:lnTo>
                  <a:lnTo>
                    <a:pt x="3033" y="2375"/>
                  </a:lnTo>
                  <a:lnTo>
                    <a:pt x="3037" y="2375"/>
                  </a:lnTo>
                  <a:lnTo>
                    <a:pt x="3040" y="2377"/>
                  </a:lnTo>
                  <a:lnTo>
                    <a:pt x="3044" y="2377"/>
                  </a:lnTo>
                  <a:lnTo>
                    <a:pt x="3048" y="2377"/>
                  </a:lnTo>
                  <a:lnTo>
                    <a:pt x="3052" y="2377"/>
                  </a:lnTo>
                  <a:lnTo>
                    <a:pt x="3056" y="2377"/>
                  </a:lnTo>
                  <a:lnTo>
                    <a:pt x="3059" y="2377"/>
                  </a:lnTo>
                  <a:lnTo>
                    <a:pt x="3063" y="2375"/>
                  </a:lnTo>
                  <a:lnTo>
                    <a:pt x="3067" y="2375"/>
                  </a:lnTo>
                  <a:lnTo>
                    <a:pt x="3071" y="2375"/>
                  </a:lnTo>
                  <a:lnTo>
                    <a:pt x="3075" y="2375"/>
                  </a:lnTo>
                  <a:lnTo>
                    <a:pt x="3078" y="2375"/>
                  </a:lnTo>
                  <a:lnTo>
                    <a:pt x="3082" y="2375"/>
                  </a:lnTo>
                  <a:lnTo>
                    <a:pt x="3086" y="2375"/>
                  </a:lnTo>
                  <a:lnTo>
                    <a:pt x="3090" y="2375"/>
                  </a:lnTo>
                  <a:lnTo>
                    <a:pt x="3093" y="2377"/>
                  </a:lnTo>
                  <a:lnTo>
                    <a:pt x="3099" y="2377"/>
                  </a:lnTo>
                  <a:lnTo>
                    <a:pt x="3103" y="2377"/>
                  </a:lnTo>
                  <a:lnTo>
                    <a:pt x="3107" y="2377"/>
                  </a:lnTo>
                  <a:lnTo>
                    <a:pt x="3111" y="2378"/>
                  </a:lnTo>
                  <a:lnTo>
                    <a:pt x="3114" y="2378"/>
                  </a:lnTo>
                  <a:lnTo>
                    <a:pt x="3118" y="2378"/>
                  </a:lnTo>
                  <a:lnTo>
                    <a:pt x="3122" y="2378"/>
                  </a:lnTo>
                  <a:lnTo>
                    <a:pt x="3126" y="2378"/>
                  </a:lnTo>
                  <a:lnTo>
                    <a:pt x="3129" y="2378"/>
                  </a:lnTo>
                  <a:lnTo>
                    <a:pt x="3133" y="2378"/>
                  </a:lnTo>
                  <a:lnTo>
                    <a:pt x="3137" y="2378"/>
                  </a:lnTo>
                  <a:lnTo>
                    <a:pt x="3141" y="2378"/>
                  </a:lnTo>
                  <a:lnTo>
                    <a:pt x="3145" y="2380"/>
                  </a:lnTo>
                  <a:lnTo>
                    <a:pt x="3148" y="2380"/>
                  </a:lnTo>
                  <a:lnTo>
                    <a:pt x="3152" y="2380"/>
                  </a:lnTo>
                  <a:lnTo>
                    <a:pt x="3156" y="2380"/>
                  </a:lnTo>
                  <a:lnTo>
                    <a:pt x="3160" y="2380"/>
                  </a:lnTo>
                  <a:lnTo>
                    <a:pt x="3166" y="2380"/>
                  </a:lnTo>
                  <a:lnTo>
                    <a:pt x="3169" y="2380"/>
                  </a:lnTo>
                  <a:lnTo>
                    <a:pt x="3173" y="2382"/>
                  </a:lnTo>
                  <a:lnTo>
                    <a:pt x="3177" y="2382"/>
                  </a:lnTo>
                  <a:lnTo>
                    <a:pt x="3181" y="2382"/>
                  </a:lnTo>
                  <a:lnTo>
                    <a:pt x="3184" y="2382"/>
                  </a:lnTo>
                  <a:lnTo>
                    <a:pt x="3188" y="2382"/>
                  </a:lnTo>
                  <a:lnTo>
                    <a:pt x="3192" y="2382"/>
                  </a:lnTo>
                  <a:lnTo>
                    <a:pt x="3196" y="2382"/>
                  </a:lnTo>
                  <a:lnTo>
                    <a:pt x="3200" y="2382"/>
                  </a:lnTo>
                  <a:lnTo>
                    <a:pt x="3203" y="2382"/>
                  </a:lnTo>
                  <a:lnTo>
                    <a:pt x="3207" y="2382"/>
                  </a:lnTo>
                  <a:lnTo>
                    <a:pt x="3211" y="2384"/>
                  </a:lnTo>
                  <a:lnTo>
                    <a:pt x="3215" y="2382"/>
                  </a:lnTo>
                  <a:lnTo>
                    <a:pt x="3219" y="2382"/>
                  </a:lnTo>
                  <a:lnTo>
                    <a:pt x="3222" y="2382"/>
                  </a:lnTo>
                  <a:lnTo>
                    <a:pt x="3228" y="2380"/>
                  </a:lnTo>
                  <a:lnTo>
                    <a:pt x="3232" y="2380"/>
                  </a:lnTo>
                  <a:lnTo>
                    <a:pt x="3236" y="2380"/>
                  </a:lnTo>
                  <a:lnTo>
                    <a:pt x="3239" y="2380"/>
                  </a:lnTo>
                  <a:lnTo>
                    <a:pt x="3243" y="2382"/>
                  </a:lnTo>
                  <a:lnTo>
                    <a:pt x="3247" y="2382"/>
                  </a:lnTo>
                  <a:lnTo>
                    <a:pt x="3251" y="2384"/>
                  </a:lnTo>
                  <a:lnTo>
                    <a:pt x="3255" y="2384"/>
                  </a:lnTo>
                  <a:lnTo>
                    <a:pt x="3258" y="2384"/>
                  </a:lnTo>
                  <a:lnTo>
                    <a:pt x="3262" y="2384"/>
                  </a:lnTo>
                  <a:lnTo>
                    <a:pt x="3266" y="2384"/>
                  </a:lnTo>
                  <a:lnTo>
                    <a:pt x="3270" y="2382"/>
                  </a:lnTo>
                  <a:lnTo>
                    <a:pt x="3274" y="2382"/>
                  </a:lnTo>
                  <a:lnTo>
                    <a:pt x="3277" y="2384"/>
                  </a:lnTo>
                  <a:lnTo>
                    <a:pt x="3281" y="2384"/>
                  </a:lnTo>
                  <a:lnTo>
                    <a:pt x="3285" y="2384"/>
                  </a:lnTo>
                  <a:lnTo>
                    <a:pt x="3289" y="2386"/>
                  </a:lnTo>
                  <a:lnTo>
                    <a:pt x="3294" y="2386"/>
                  </a:lnTo>
                  <a:lnTo>
                    <a:pt x="3298" y="2386"/>
                  </a:lnTo>
                  <a:lnTo>
                    <a:pt x="3302" y="2386"/>
                  </a:lnTo>
                  <a:lnTo>
                    <a:pt x="3306" y="2386"/>
                  </a:lnTo>
                  <a:lnTo>
                    <a:pt x="3310" y="2386"/>
                  </a:lnTo>
                  <a:lnTo>
                    <a:pt x="3313" y="2386"/>
                  </a:lnTo>
                  <a:lnTo>
                    <a:pt x="3317" y="2386"/>
                  </a:lnTo>
                  <a:lnTo>
                    <a:pt x="3321" y="2386"/>
                  </a:lnTo>
                  <a:lnTo>
                    <a:pt x="3325" y="2386"/>
                  </a:lnTo>
                  <a:lnTo>
                    <a:pt x="3329" y="2386"/>
                  </a:lnTo>
                  <a:lnTo>
                    <a:pt x="3332" y="2387"/>
                  </a:lnTo>
                  <a:lnTo>
                    <a:pt x="3336" y="2387"/>
                  </a:lnTo>
                  <a:lnTo>
                    <a:pt x="3340" y="2387"/>
                  </a:lnTo>
                  <a:lnTo>
                    <a:pt x="3344" y="2387"/>
                  </a:lnTo>
                  <a:lnTo>
                    <a:pt x="3347" y="2387"/>
                  </a:lnTo>
                  <a:lnTo>
                    <a:pt x="3351" y="2387"/>
                  </a:lnTo>
                  <a:lnTo>
                    <a:pt x="3357" y="2387"/>
                  </a:lnTo>
                  <a:lnTo>
                    <a:pt x="3361" y="2387"/>
                  </a:lnTo>
                  <a:lnTo>
                    <a:pt x="3365" y="2387"/>
                  </a:lnTo>
                  <a:lnTo>
                    <a:pt x="3368" y="2387"/>
                  </a:lnTo>
                  <a:lnTo>
                    <a:pt x="3372" y="2387"/>
                  </a:lnTo>
                  <a:lnTo>
                    <a:pt x="3376" y="2387"/>
                  </a:lnTo>
                  <a:lnTo>
                    <a:pt x="3380" y="2387"/>
                  </a:lnTo>
                  <a:lnTo>
                    <a:pt x="3384" y="2387"/>
                  </a:lnTo>
                  <a:lnTo>
                    <a:pt x="3387" y="2386"/>
                  </a:lnTo>
                  <a:lnTo>
                    <a:pt x="3391" y="2387"/>
                  </a:lnTo>
                  <a:lnTo>
                    <a:pt x="3395" y="2387"/>
                  </a:lnTo>
                  <a:lnTo>
                    <a:pt x="3399" y="2387"/>
                  </a:lnTo>
                  <a:lnTo>
                    <a:pt x="3402" y="2387"/>
                  </a:lnTo>
                  <a:lnTo>
                    <a:pt x="3406" y="2387"/>
                  </a:lnTo>
                  <a:lnTo>
                    <a:pt x="3410" y="2387"/>
                  </a:lnTo>
                  <a:lnTo>
                    <a:pt x="3414" y="2387"/>
                  </a:lnTo>
                  <a:lnTo>
                    <a:pt x="3418" y="2387"/>
                  </a:lnTo>
                  <a:lnTo>
                    <a:pt x="3423" y="2387"/>
                  </a:lnTo>
                  <a:lnTo>
                    <a:pt x="3427" y="2387"/>
                  </a:lnTo>
                  <a:lnTo>
                    <a:pt x="3431" y="2387"/>
                  </a:lnTo>
                  <a:lnTo>
                    <a:pt x="3435" y="2389"/>
                  </a:lnTo>
                  <a:lnTo>
                    <a:pt x="3438" y="2389"/>
                  </a:lnTo>
                  <a:lnTo>
                    <a:pt x="3442" y="2389"/>
                  </a:lnTo>
                  <a:lnTo>
                    <a:pt x="3446" y="2389"/>
                  </a:lnTo>
                  <a:lnTo>
                    <a:pt x="3450" y="2389"/>
                  </a:lnTo>
                  <a:lnTo>
                    <a:pt x="3454" y="2389"/>
                  </a:lnTo>
                  <a:lnTo>
                    <a:pt x="3457" y="2389"/>
                  </a:lnTo>
                  <a:lnTo>
                    <a:pt x="3461" y="2391"/>
                  </a:lnTo>
                  <a:lnTo>
                    <a:pt x="3465" y="2391"/>
                  </a:lnTo>
                  <a:lnTo>
                    <a:pt x="3469" y="2391"/>
                  </a:lnTo>
                  <a:lnTo>
                    <a:pt x="3473" y="2391"/>
                  </a:lnTo>
                  <a:lnTo>
                    <a:pt x="3476" y="2391"/>
                  </a:lnTo>
                  <a:lnTo>
                    <a:pt x="3480" y="2391"/>
                  </a:lnTo>
                  <a:lnTo>
                    <a:pt x="3486" y="2391"/>
                  </a:lnTo>
                  <a:lnTo>
                    <a:pt x="3490" y="2393"/>
                  </a:lnTo>
                  <a:lnTo>
                    <a:pt x="3493" y="2393"/>
                  </a:lnTo>
                  <a:lnTo>
                    <a:pt x="3497" y="2393"/>
                  </a:lnTo>
                  <a:lnTo>
                    <a:pt x="3501" y="2391"/>
                  </a:lnTo>
                  <a:lnTo>
                    <a:pt x="3505" y="2391"/>
                  </a:lnTo>
                  <a:lnTo>
                    <a:pt x="3509" y="2391"/>
                  </a:lnTo>
                  <a:lnTo>
                    <a:pt x="3512" y="2389"/>
                  </a:lnTo>
                  <a:lnTo>
                    <a:pt x="3516" y="2389"/>
                  </a:lnTo>
                  <a:lnTo>
                    <a:pt x="3520" y="2389"/>
                  </a:lnTo>
                  <a:lnTo>
                    <a:pt x="3524" y="2389"/>
                  </a:lnTo>
                  <a:lnTo>
                    <a:pt x="3528" y="2389"/>
                  </a:lnTo>
                  <a:lnTo>
                    <a:pt x="3531" y="2389"/>
                  </a:lnTo>
                  <a:lnTo>
                    <a:pt x="3535" y="2389"/>
                  </a:lnTo>
                  <a:lnTo>
                    <a:pt x="3539" y="2389"/>
                  </a:lnTo>
                  <a:lnTo>
                    <a:pt x="3543" y="2389"/>
                  </a:lnTo>
                  <a:lnTo>
                    <a:pt x="3547" y="2391"/>
                  </a:lnTo>
                  <a:lnTo>
                    <a:pt x="3552" y="2391"/>
                  </a:lnTo>
                  <a:lnTo>
                    <a:pt x="3556" y="2391"/>
                  </a:lnTo>
                  <a:lnTo>
                    <a:pt x="3560" y="2393"/>
                  </a:lnTo>
                  <a:lnTo>
                    <a:pt x="3564" y="2393"/>
                  </a:lnTo>
                  <a:lnTo>
                    <a:pt x="3567" y="2393"/>
                  </a:lnTo>
                  <a:lnTo>
                    <a:pt x="3571" y="2393"/>
                  </a:lnTo>
                  <a:lnTo>
                    <a:pt x="3575" y="2393"/>
                  </a:lnTo>
                  <a:lnTo>
                    <a:pt x="3579" y="2393"/>
                  </a:lnTo>
                  <a:lnTo>
                    <a:pt x="3583" y="2393"/>
                  </a:lnTo>
                  <a:lnTo>
                    <a:pt x="3586" y="2393"/>
                  </a:lnTo>
                  <a:lnTo>
                    <a:pt x="3590" y="2393"/>
                  </a:lnTo>
                  <a:lnTo>
                    <a:pt x="3594" y="2393"/>
                  </a:lnTo>
                  <a:lnTo>
                    <a:pt x="3598" y="2391"/>
                  </a:lnTo>
                  <a:lnTo>
                    <a:pt x="3602" y="2391"/>
                  </a:lnTo>
                  <a:lnTo>
                    <a:pt x="3605" y="2391"/>
                  </a:lnTo>
                  <a:lnTo>
                    <a:pt x="3609" y="2391"/>
                  </a:lnTo>
                  <a:lnTo>
                    <a:pt x="3613" y="2393"/>
                  </a:lnTo>
                  <a:lnTo>
                    <a:pt x="3619" y="2393"/>
                  </a:lnTo>
                  <a:lnTo>
                    <a:pt x="3622" y="2395"/>
                  </a:lnTo>
                  <a:lnTo>
                    <a:pt x="3626" y="2395"/>
                  </a:lnTo>
                  <a:lnTo>
                    <a:pt x="3630" y="2395"/>
                  </a:lnTo>
                  <a:lnTo>
                    <a:pt x="3634" y="2393"/>
                  </a:lnTo>
                  <a:lnTo>
                    <a:pt x="3638" y="2393"/>
                  </a:lnTo>
                  <a:lnTo>
                    <a:pt x="3641" y="2393"/>
                  </a:lnTo>
                  <a:lnTo>
                    <a:pt x="3645" y="2393"/>
                  </a:lnTo>
                  <a:lnTo>
                    <a:pt x="3649" y="2393"/>
                  </a:lnTo>
                  <a:lnTo>
                    <a:pt x="3653" y="2393"/>
                  </a:lnTo>
                  <a:lnTo>
                    <a:pt x="3656" y="2395"/>
                  </a:lnTo>
                  <a:lnTo>
                    <a:pt x="3660" y="2395"/>
                  </a:lnTo>
                  <a:lnTo>
                    <a:pt x="3664" y="2395"/>
                  </a:lnTo>
                  <a:lnTo>
                    <a:pt x="3668" y="2395"/>
                  </a:lnTo>
                  <a:lnTo>
                    <a:pt x="3672" y="2395"/>
                  </a:lnTo>
                  <a:lnTo>
                    <a:pt x="3675" y="2395"/>
                  </a:lnTo>
                  <a:lnTo>
                    <a:pt x="3681" y="2395"/>
                  </a:lnTo>
                  <a:lnTo>
                    <a:pt x="3685" y="2395"/>
                  </a:lnTo>
                  <a:lnTo>
                    <a:pt x="3689" y="2395"/>
                  </a:lnTo>
                  <a:lnTo>
                    <a:pt x="3693" y="2395"/>
                  </a:lnTo>
                  <a:lnTo>
                    <a:pt x="3696" y="2395"/>
                  </a:lnTo>
                  <a:lnTo>
                    <a:pt x="3700" y="2395"/>
                  </a:lnTo>
                  <a:lnTo>
                    <a:pt x="3704" y="2395"/>
                  </a:lnTo>
                  <a:lnTo>
                    <a:pt x="3708" y="2395"/>
                  </a:lnTo>
                  <a:lnTo>
                    <a:pt x="3711" y="2395"/>
                  </a:lnTo>
                  <a:lnTo>
                    <a:pt x="3715" y="2397"/>
                  </a:lnTo>
                  <a:lnTo>
                    <a:pt x="3719" y="2397"/>
                  </a:lnTo>
                  <a:lnTo>
                    <a:pt x="3723" y="2397"/>
                  </a:lnTo>
                  <a:lnTo>
                    <a:pt x="3727" y="2395"/>
                  </a:lnTo>
                  <a:lnTo>
                    <a:pt x="3730" y="2395"/>
                  </a:lnTo>
                  <a:lnTo>
                    <a:pt x="3734" y="2395"/>
                  </a:lnTo>
                  <a:lnTo>
                    <a:pt x="3738" y="2393"/>
                  </a:lnTo>
                  <a:lnTo>
                    <a:pt x="3742" y="2393"/>
                  </a:lnTo>
                  <a:lnTo>
                    <a:pt x="3747" y="2393"/>
                  </a:lnTo>
                  <a:lnTo>
                    <a:pt x="3751" y="2395"/>
                  </a:lnTo>
                  <a:lnTo>
                    <a:pt x="3755" y="2395"/>
                  </a:lnTo>
                  <a:lnTo>
                    <a:pt x="3759" y="2395"/>
                  </a:lnTo>
                  <a:lnTo>
                    <a:pt x="3763" y="2395"/>
                  </a:lnTo>
                  <a:lnTo>
                    <a:pt x="3766" y="2395"/>
                  </a:lnTo>
                  <a:lnTo>
                    <a:pt x="3770" y="2395"/>
                  </a:lnTo>
                  <a:lnTo>
                    <a:pt x="3774" y="2397"/>
                  </a:lnTo>
                  <a:lnTo>
                    <a:pt x="3778" y="2397"/>
                  </a:lnTo>
                  <a:lnTo>
                    <a:pt x="3782" y="2397"/>
                  </a:lnTo>
                  <a:lnTo>
                    <a:pt x="3785" y="2397"/>
                  </a:lnTo>
                  <a:lnTo>
                    <a:pt x="3789" y="2395"/>
                  </a:lnTo>
                  <a:lnTo>
                    <a:pt x="3793" y="2395"/>
                  </a:lnTo>
                  <a:lnTo>
                    <a:pt x="3797" y="2395"/>
                  </a:lnTo>
                  <a:lnTo>
                    <a:pt x="3801" y="2395"/>
                  </a:lnTo>
                  <a:lnTo>
                    <a:pt x="3804" y="2395"/>
                  </a:lnTo>
                  <a:lnTo>
                    <a:pt x="3810" y="2395"/>
                  </a:lnTo>
                  <a:lnTo>
                    <a:pt x="3814" y="2395"/>
                  </a:lnTo>
                  <a:lnTo>
                    <a:pt x="3818" y="2397"/>
                  </a:lnTo>
                  <a:lnTo>
                    <a:pt x="3821" y="2397"/>
                  </a:lnTo>
                  <a:lnTo>
                    <a:pt x="3825" y="2398"/>
                  </a:lnTo>
                  <a:lnTo>
                    <a:pt x="3829" y="2398"/>
                  </a:lnTo>
                  <a:lnTo>
                    <a:pt x="3833" y="2398"/>
                  </a:lnTo>
                  <a:lnTo>
                    <a:pt x="3837" y="2398"/>
                  </a:lnTo>
                  <a:lnTo>
                    <a:pt x="3840" y="2398"/>
                  </a:lnTo>
                  <a:lnTo>
                    <a:pt x="3844" y="2398"/>
                  </a:lnTo>
                  <a:lnTo>
                    <a:pt x="3848" y="2397"/>
                  </a:lnTo>
                  <a:lnTo>
                    <a:pt x="3852" y="2397"/>
                  </a:lnTo>
                  <a:lnTo>
                    <a:pt x="3856" y="2397"/>
                  </a:lnTo>
                  <a:lnTo>
                    <a:pt x="3859" y="2397"/>
                  </a:lnTo>
                  <a:lnTo>
                    <a:pt x="3863" y="2397"/>
                  </a:lnTo>
                  <a:lnTo>
                    <a:pt x="3867" y="2397"/>
                  </a:lnTo>
                  <a:lnTo>
                    <a:pt x="3871" y="2398"/>
                  </a:lnTo>
                  <a:lnTo>
                    <a:pt x="3876" y="2398"/>
                  </a:lnTo>
                  <a:lnTo>
                    <a:pt x="3880" y="2398"/>
                  </a:lnTo>
                  <a:lnTo>
                    <a:pt x="3884" y="2400"/>
                  </a:lnTo>
                  <a:lnTo>
                    <a:pt x="3888" y="2400"/>
                  </a:lnTo>
                  <a:lnTo>
                    <a:pt x="3892" y="2398"/>
                  </a:lnTo>
                  <a:lnTo>
                    <a:pt x="3895" y="2398"/>
                  </a:lnTo>
                  <a:lnTo>
                    <a:pt x="3899" y="2398"/>
                  </a:lnTo>
                  <a:lnTo>
                    <a:pt x="3903" y="2398"/>
                  </a:lnTo>
                  <a:lnTo>
                    <a:pt x="3907" y="2397"/>
                  </a:lnTo>
                  <a:lnTo>
                    <a:pt x="3911" y="2398"/>
                  </a:lnTo>
                  <a:lnTo>
                    <a:pt x="3914" y="2398"/>
                  </a:lnTo>
                  <a:lnTo>
                    <a:pt x="3918" y="2398"/>
                  </a:lnTo>
                  <a:lnTo>
                    <a:pt x="3922" y="2400"/>
                  </a:lnTo>
                  <a:lnTo>
                    <a:pt x="3926" y="2400"/>
                  </a:lnTo>
                  <a:lnTo>
                    <a:pt x="3929" y="2400"/>
                  </a:lnTo>
                  <a:lnTo>
                    <a:pt x="3933" y="2402"/>
                  </a:lnTo>
                  <a:lnTo>
                    <a:pt x="3937" y="2400"/>
                  </a:lnTo>
                  <a:lnTo>
                    <a:pt x="3943" y="2400"/>
                  </a:lnTo>
                  <a:lnTo>
                    <a:pt x="3947" y="2400"/>
                  </a:lnTo>
                  <a:lnTo>
                    <a:pt x="3950" y="2398"/>
                  </a:lnTo>
                  <a:lnTo>
                    <a:pt x="3954" y="2398"/>
                  </a:lnTo>
                  <a:lnTo>
                    <a:pt x="3958" y="2397"/>
                  </a:lnTo>
                  <a:lnTo>
                    <a:pt x="3962" y="2397"/>
                  </a:lnTo>
                  <a:lnTo>
                    <a:pt x="3965" y="2398"/>
                  </a:lnTo>
                  <a:lnTo>
                    <a:pt x="3969" y="2398"/>
                  </a:lnTo>
                  <a:lnTo>
                    <a:pt x="3973" y="2398"/>
                  </a:lnTo>
                  <a:lnTo>
                    <a:pt x="3977" y="2398"/>
                  </a:lnTo>
                  <a:lnTo>
                    <a:pt x="3981" y="2398"/>
                  </a:lnTo>
                  <a:lnTo>
                    <a:pt x="3984" y="2398"/>
                  </a:lnTo>
                  <a:lnTo>
                    <a:pt x="3988" y="2398"/>
                  </a:lnTo>
                  <a:lnTo>
                    <a:pt x="3992" y="2397"/>
                  </a:lnTo>
                  <a:lnTo>
                    <a:pt x="3996" y="2397"/>
                  </a:lnTo>
                  <a:lnTo>
                    <a:pt x="4000" y="2398"/>
                  </a:lnTo>
                  <a:lnTo>
                    <a:pt x="4005" y="2398"/>
                  </a:lnTo>
                  <a:lnTo>
                    <a:pt x="4009" y="2400"/>
                  </a:lnTo>
                  <a:lnTo>
                    <a:pt x="4013" y="2400"/>
                  </a:lnTo>
                  <a:lnTo>
                    <a:pt x="4017" y="2400"/>
                  </a:lnTo>
                  <a:lnTo>
                    <a:pt x="4020" y="2400"/>
                  </a:lnTo>
                  <a:lnTo>
                    <a:pt x="4024" y="2400"/>
                  </a:lnTo>
                  <a:lnTo>
                    <a:pt x="4028" y="2400"/>
                  </a:lnTo>
                  <a:lnTo>
                    <a:pt x="4032" y="2400"/>
                  </a:lnTo>
                  <a:lnTo>
                    <a:pt x="4036" y="2400"/>
                  </a:lnTo>
                  <a:lnTo>
                    <a:pt x="4039" y="2400"/>
                  </a:lnTo>
                  <a:lnTo>
                    <a:pt x="4043" y="2400"/>
                  </a:lnTo>
                  <a:lnTo>
                    <a:pt x="4047" y="2400"/>
                  </a:lnTo>
                  <a:lnTo>
                    <a:pt x="4051" y="2400"/>
                  </a:lnTo>
                  <a:lnTo>
                    <a:pt x="4055" y="2402"/>
                  </a:lnTo>
                  <a:lnTo>
                    <a:pt x="4058" y="2400"/>
                  </a:lnTo>
                  <a:lnTo>
                    <a:pt x="4062" y="2400"/>
                  </a:lnTo>
                  <a:lnTo>
                    <a:pt x="4066" y="2400"/>
                  </a:lnTo>
                  <a:lnTo>
                    <a:pt x="4072" y="2400"/>
                  </a:lnTo>
                  <a:lnTo>
                    <a:pt x="4075" y="2398"/>
                  </a:lnTo>
                  <a:lnTo>
                    <a:pt x="4079" y="2398"/>
                  </a:lnTo>
                  <a:lnTo>
                    <a:pt x="4083" y="2398"/>
                  </a:lnTo>
                  <a:lnTo>
                    <a:pt x="4087" y="2398"/>
                  </a:lnTo>
                  <a:lnTo>
                    <a:pt x="4091" y="2398"/>
                  </a:lnTo>
                  <a:lnTo>
                    <a:pt x="4094" y="2398"/>
                  </a:lnTo>
                  <a:lnTo>
                    <a:pt x="4098" y="2398"/>
                  </a:lnTo>
                  <a:lnTo>
                    <a:pt x="4102" y="2400"/>
                  </a:lnTo>
                  <a:lnTo>
                    <a:pt x="4106" y="2400"/>
                  </a:lnTo>
                  <a:lnTo>
                    <a:pt x="4110" y="2398"/>
                  </a:lnTo>
                  <a:lnTo>
                    <a:pt x="4113" y="2398"/>
                  </a:lnTo>
                  <a:lnTo>
                    <a:pt x="4117" y="2398"/>
                  </a:lnTo>
                  <a:lnTo>
                    <a:pt x="4121" y="2398"/>
                  </a:lnTo>
                  <a:lnTo>
                    <a:pt x="4125" y="2398"/>
                  </a:lnTo>
                  <a:lnTo>
                    <a:pt x="4129" y="2398"/>
                  </a:lnTo>
                  <a:lnTo>
                    <a:pt x="4134" y="2398"/>
                  </a:lnTo>
                  <a:lnTo>
                    <a:pt x="4138" y="2398"/>
                  </a:lnTo>
                  <a:lnTo>
                    <a:pt x="4142" y="2398"/>
                  </a:lnTo>
                  <a:lnTo>
                    <a:pt x="4146" y="2398"/>
                  </a:lnTo>
                  <a:lnTo>
                    <a:pt x="4149" y="2400"/>
                  </a:lnTo>
                  <a:lnTo>
                    <a:pt x="4153" y="2400"/>
                  </a:lnTo>
                  <a:lnTo>
                    <a:pt x="4157" y="2400"/>
                  </a:lnTo>
                  <a:lnTo>
                    <a:pt x="4161" y="2400"/>
                  </a:lnTo>
                  <a:lnTo>
                    <a:pt x="4165" y="2400"/>
                  </a:lnTo>
                  <a:lnTo>
                    <a:pt x="4168" y="2400"/>
                  </a:lnTo>
                  <a:lnTo>
                    <a:pt x="4172" y="2402"/>
                  </a:lnTo>
                  <a:lnTo>
                    <a:pt x="4176" y="2402"/>
                  </a:lnTo>
                  <a:lnTo>
                    <a:pt x="4180" y="2402"/>
                  </a:lnTo>
                  <a:lnTo>
                    <a:pt x="4183" y="2402"/>
                  </a:lnTo>
                  <a:lnTo>
                    <a:pt x="4187" y="2402"/>
                  </a:lnTo>
                  <a:lnTo>
                    <a:pt x="4191" y="2402"/>
                  </a:lnTo>
                  <a:lnTo>
                    <a:pt x="4195" y="2402"/>
                  </a:lnTo>
                  <a:lnTo>
                    <a:pt x="4201" y="2402"/>
                  </a:lnTo>
                  <a:lnTo>
                    <a:pt x="4204" y="2402"/>
                  </a:lnTo>
                  <a:lnTo>
                    <a:pt x="4208" y="2400"/>
                  </a:lnTo>
                  <a:lnTo>
                    <a:pt x="4212" y="2400"/>
                  </a:lnTo>
                  <a:lnTo>
                    <a:pt x="4216" y="2400"/>
                  </a:lnTo>
                  <a:lnTo>
                    <a:pt x="4219" y="2400"/>
                  </a:lnTo>
                  <a:lnTo>
                    <a:pt x="4223" y="2400"/>
                  </a:lnTo>
                  <a:lnTo>
                    <a:pt x="4227" y="2402"/>
                  </a:lnTo>
                  <a:lnTo>
                    <a:pt x="4231" y="2402"/>
                  </a:lnTo>
                  <a:lnTo>
                    <a:pt x="4235" y="2404"/>
                  </a:lnTo>
                  <a:lnTo>
                    <a:pt x="4238" y="2404"/>
                  </a:lnTo>
                  <a:lnTo>
                    <a:pt x="4242" y="2404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Freeform 12"/>
            <p:cNvSpPr>
              <a:spLocks/>
            </p:cNvSpPr>
            <p:nvPr/>
          </p:nvSpPr>
          <p:spPr bwMode="auto">
            <a:xfrm>
              <a:off x="4978954" y="4275176"/>
              <a:ext cx="2900700" cy="1514919"/>
            </a:xfrm>
            <a:custGeom>
              <a:avLst/>
              <a:gdLst>
                <a:gd name="T0" fmla="*/ 64 w 4242"/>
                <a:gd name="T1" fmla="*/ 2373 h 2382"/>
                <a:gd name="T2" fmla="*/ 134 w 4242"/>
                <a:gd name="T3" fmla="*/ 2371 h 2382"/>
                <a:gd name="T4" fmla="*/ 204 w 4242"/>
                <a:gd name="T5" fmla="*/ 2370 h 2382"/>
                <a:gd name="T6" fmla="*/ 275 w 4242"/>
                <a:gd name="T7" fmla="*/ 2368 h 2382"/>
                <a:gd name="T8" fmla="*/ 345 w 4242"/>
                <a:gd name="T9" fmla="*/ 2364 h 2382"/>
                <a:gd name="T10" fmla="*/ 415 w 4242"/>
                <a:gd name="T11" fmla="*/ 2362 h 2382"/>
                <a:gd name="T12" fmla="*/ 485 w 4242"/>
                <a:gd name="T13" fmla="*/ 2359 h 2382"/>
                <a:gd name="T14" fmla="*/ 555 w 4242"/>
                <a:gd name="T15" fmla="*/ 2355 h 2382"/>
                <a:gd name="T16" fmla="*/ 625 w 4242"/>
                <a:gd name="T17" fmla="*/ 2351 h 2382"/>
                <a:gd name="T18" fmla="*/ 695 w 4242"/>
                <a:gd name="T19" fmla="*/ 2348 h 2382"/>
                <a:gd name="T20" fmla="*/ 767 w 4242"/>
                <a:gd name="T21" fmla="*/ 2342 h 2382"/>
                <a:gd name="T22" fmla="*/ 838 w 4242"/>
                <a:gd name="T23" fmla="*/ 2335 h 2382"/>
                <a:gd name="T24" fmla="*/ 908 w 4242"/>
                <a:gd name="T25" fmla="*/ 2328 h 2382"/>
                <a:gd name="T26" fmla="*/ 978 w 4242"/>
                <a:gd name="T27" fmla="*/ 2319 h 2382"/>
                <a:gd name="T28" fmla="*/ 1048 w 4242"/>
                <a:gd name="T29" fmla="*/ 2308 h 2382"/>
                <a:gd name="T30" fmla="*/ 1118 w 4242"/>
                <a:gd name="T31" fmla="*/ 2297 h 2382"/>
                <a:gd name="T32" fmla="*/ 1188 w 4242"/>
                <a:gd name="T33" fmla="*/ 2281 h 2382"/>
                <a:gd name="T34" fmla="*/ 1258 w 4242"/>
                <a:gd name="T35" fmla="*/ 2264 h 2382"/>
                <a:gd name="T36" fmla="*/ 1329 w 4242"/>
                <a:gd name="T37" fmla="*/ 2243 h 2382"/>
                <a:gd name="T38" fmla="*/ 1399 w 4242"/>
                <a:gd name="T39" fmla="*/ 2216 h 2382"/>
                <a:gd name="T40" fmla="*/ 1469 w 4242"/>
                <a:gd name="T41" fmla="*/ 2185 h 2382"/>
                <a:gd name="T42" fmla="*/ 1539 w 4242"/>
                <a:gd name="T43" fmla="*/ 2143 h 2382"/>
                <a:gd name="T44" fmla="*/ 1611 w 4242"/>
                <a:gd name="T45" fmla="*/ 2080 h 2382"/>
                <a:gd name="T46" fmla="*/ 1681 w 4242"/>
                <a:gd name="T47" fmla="*/ 1942 h 2382"/>
                <a:gd name="T48" fmla="*/ 1751 w 4242"/>
                <a:gd name="T49" fmla="*/ 1338 h 2382"/>
                <a:gd name="T50" fmla="*/ 1821 w 4242"/>
                <a:gd name="T51" fmla="*/ 372 h 2382"/>
                <a:gd name="T52" fmla="*/ 1892 w 4242"/>
                <a:gd name="T53" fmla="*/ 1780 h 2382"/>
                <a:gd name="T54" fmla="*/ 1962 w 4242"/>
                <a:gd name="T55" fmla="*/ 2031 h 2382"/>
                <a:gd name="T56" fmla="*/ 2032 w 4242"/>
                <a:gd name="T57" fmla="*/ 2116 h 2382"/>
                <a:gd name="T58" fmla="*/ 2102 w 4242"/>
                <a:gd name="T59" fmla="*/ 2165 h 2382"/>
                <a:gd name="T60" fmla="*/ 2172 w 4242"/>
                <a:gd name="T61" fmla="*/ 2201 h 2382"/>
                <a:gd name="T62" fmla="*/ 2242 w 4242"/>
                <a:gd name="T63" fmla="*/ 2230 h 2382"/>
                <a:gd name="T64" fmla="*/ 2312 w 4242"/>
                <a:gd name="T65" fmla="*/ 2254 h 2382"/>
                <a:gd name="T66" fmla="*/ 2384 w 4242"/>
                <a:gd name="T67" fmla="*/ 2274 h 2382"/>
                <a:gd name="T68" fmla="*/ 2455 w 4242"/>
                <a:gd name="T69" fmla="*/ 2290 h 2382"/>
                <a:gd name="T70" fmla="*/ 2525 w 4242"/>
                <a:gd name="T71" fmla="*/ 2303 h 2382"/>
                <a:gd name="T72" fmla="*/ 2595 w 4242"/>
                <a:gd name="T73" fmla="*/ 2313 h 2382"/>
                <a:gd name="T74" fmla="*/ 2665 w 4242"/>
                <a:gd name="T75" fmla="*/ 2324 h 2382"/>
                <a:gd name="T76" fmla="*/ 2735 w 4242"/>
                <a:gd name="T77" fmla="*/ 2332 h 2382"/>
                <a:gd name="T78" fmla="*/ 2805 w 4242"/>
                <a:gd name="T79" fmla="*/ 2339 h 2382"/>
                <a:gd name="T80" fmla="*/ 2875 w 4242"/>
                <a:gd name="T81" fmla="*/ 2344 h 2382"/>
                <a:gd name="T82" fmla="*/ 2946 w 4242"/>
                <a:gd name="T83" fmla="*/ 2350 h 2382"/>
                <a:gd name="T84" fmla="*/ 3016 w 4242"/>
                <a:gd name="T85" fmla="*/ 2353 h 2382"/>
                <a:gd name="T86" fmla="*/ 3086 w 4242"/>
                <a:gd name="T87" fmla="*/ 2357 h 2382"/>
                <a:gd name="T88" fmla="*/ 3156 w 4242"/>
                <a:gd name="T89" fmla="*/ 2361 h 2382"/>
                <a:gd name="T90" fmla="*/ 3228 w 4242"/>
                <a:gd name="T91" fmla="*/ 2364 h 2382"/>
                <a:gd name="T92" fmla="*/ 3298 w 4242"/>
                <a:gd name="T93" fmla="*/ 2366 h 2382"/>
                <a:gd name="T94" fmla="*/ 3368 w 4242"/>
                <a:gd name="T95" fmla="*/ 2368 h 2382"/>
                <a:gd name="T96" fmla="*/ 3438 w 4242"/>
                <a:gd name="T97" fmla="*/ 2370 h 2382"/>
                <a:gd name="T98" fmla="*/ 3509 w 4242"/>
                <a:gd name="T99" fmla="*/ 2371 h 2382"/>
                <a:gd name="T100" fmla="*/ 3579 w 4242"/>
                <a:gd name="T101" fmla="*/ 2373 h 2382"/>
                <a:gd name="T102" fmla="*/ 3649 w 4242"/>
                <a:gd name="T103" fmla="*/ 2375 h 2382"/>
                <a:gd name="T104" fmla="*/ 3719 w 4242"/>
                <a:gd name="T105" fmla="*/ 2377 h 2382"/>
                <a:gd name="T106" fmla="*/ 3789 w 4242"/>
                <a:gd name="T107" fmla="*/ 2377 h 2382"/>
                <a:gd name="T108" fmla="*/ 3859 w 4242"/>
                <a:gd name="T109" fmla="*/ 2379 h 2382"/>
                <a:gd name="T110" fmla="*/ 3929 w 4242"/>
                <a:gd name="T111" fmla="*/ 2381 h 2382"/>
                <a:gd name="T112" fmla="*/ 4000 w 4242"/>
                <a:gd name="T113" fmla="*/ 2381 h 2382"/>
                <a:gd name="T114" fmla="*/ 4072 w 4242"/>
                <a:gd name="T115" fmla="*/ 2381 h 2382"/>
                <a:gd name="T116" fmla="*/ 4142 w 4242"/>
                <a:gd name="T117" fmla="*/ 2382 h 2382"/>
                <a:gd name="T118" fmla="*/ 4212 w 4242"/>
                <a:gd name="T119" fmla="*/ 2382 h 2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42" h="2382">
                  <a:moveTo>
                    <a:pt x="0" y="2375"/>
                  </a:moveTo>
                  <a:lnTo>
                    <a:pt x="2" y="2375"/>
                  </a:lnTo>
                  <a:lnTo>
                    <a:pt x="5" y="2375"/>
                  </a:lnTo>
                  <a:lnTo>
                    <a:pt x="9" y="2375"/>
                  </a:lnTo>
                  <a:lnTo>
                    <a:pt x="13" y="2373"/>
                  </a:lnTo>
                  <a:lnTo>
                    <a:pt x="17" y="2373"/>
                  </a:lnTo>
                  <a:lnTo>
                    <a:pt x="21" y="2373"/>
                  </a:lnTo>
                  <a:lnTo>
                    <a:pt x="24" y="2373"/>
                  </a:lnTo>
                  <a:lnTo>
                    <a:pt x="28" y="2373"/>
                  </a:lnTo>
                  <a:lnTo>
                    <a:pt x="32" y="2373"/>
                  </a:lnTo>
                  <a:lnTo>
                    <a:pt x="36" y="2373"/>
                  </a:lnTo>
                  <a:lnTo>
                    <a:pt x="40" y="2373"/>
                  </a:lnTo>
                  <a:lnTo>
                    <a:pt x="43" y="2373"/>
                  </a:lnTo>
                  <a:lnTo>
                    <a:pt x="47" y="2373"/>
                  </a:lnTo>
                  <a:lnTo>
                    <a:pt x="53" y="2373"/>
                  </a:lnTo>
                  <a:lnTo>
                    <a:pt x="57" y="2373"/>
                  </a:lnTo>
                  <a:lnTo>
                    <a:pt x="60" y="2373"/>
                  </a:lnTo>
                  <a:lnTo>
                    <a:pt x="64" y="2373"/>
                  </a:lnTo>
                  <a:lnTo>
                    <a:pt x="68" y="2373"/>
                  </a:lnTo>
                  <a:lnTo>
                    <a:pt x="72" y="2373"/>
                  </a:lnTo>
                  <a:lnTo>
                    <a:pt x="76" y="2373"/>
                  </a:lnTo>
                  <a:lnTo>
                    <a:pt x="79" y="2373"/>
                  </a:lnTo>
                  <a:lnTo>
                    <a:pt x="83" y="2373"/>
                  </a:lnTo>
                  <a:lnTo>
                    <a:pt x="87" y="2373"/>
                  </a:lnTo>
                  <a:lnTo>
                    <a:pt x="91" y="2373"/>
                  </a:lnTo>
                  <a:lnTo>
                    <a:pt x="95" y="2371"/>
                  </a:lnTo>
                  <a:lnTo>
                    <a:pt x="98" y="2371"/>
                  </a:lnTo>
                  <a:lnTo>
                    <a:pt x="102" y="2371"/>
                  </a:lnTo>
                  <a:lnTo>
                    <a:pt x="106" y="2371"/>
                  </a:lnTo>
                  <a:lnTo>
                    <a:pt x="110" y="2371"/>
                  </a:lnTo>
                  <a:lnTo>
                    <a:pt x="113" y="2371"/>
                  </a:lnTo>
                  <a:lnTo>
                    <a:pt x="119" y="2371"/>
                  </a:lnTo>
                  <a:lnTo>
                    <a:pt x="123" y="2371"/>
                  </a:lnTo>
                  <a:lnTo>
                    <a:pt x="127" y="2371"/>
                  </a:lnTo>
                  <a:lnTo>
                    <a:pt x="131" y="2371"/>
                  </a:lnTo>
                  <a:lnTo>
                    <a:pt x="134" y="2371"/>
                  </a:lnTo>
                  <a:lnTo>
                    <a:pt x="138" y="2371"/>
                  </a:lnTo>
                  <a:lnTo>
                    <a:pt x="142" y="2371"/>
                  </a:lnTo>
                  <a:lnTo>
                    <a:pt x="146" y="2371"/>
                  </a:lnTo>
                  <a:lnTo>
                    <a:pt x="150" y="2371"/>
                  </a:lnTo>
                  <a:lnTo>
                    <a:pt x="153" y="2371"/>
                  </a:lnTo>
                  <a:lnTo>
                    <a:pt x="157" y="2371"/>
                  </a:lnTo>
                  <a:lnTo>
                    <a:pt x="161" y="2371"/>
                  </a:lnTo>
                  <a:lnTo>
                    <a:pt x="165" y="2371"/>
                  </a:lnTo>
                  <a:lnTo>
                    <a:pt x="168" y="2370"/>
                  </a:lnTo>
                  <a:lnTo>
                    <a:pt x="172" y="2370"/>
                  </a:lnTo>
                  <a:lnTo>
                    <a:pt x="176" y="2370"/>
                  </a:lnTo>
                  <a:lnTo>
                    <a:pt x="180" y="2370"/>
                  </a:lnTo>
                  <a:lnTo>
                    <a:pt x="186" y="2370"/>
                  </a:lnTo>
                  <a:lnTo>
                    <a:pt x="189" y="2370"/>
                  </a:lnTo>
                  <a:lnTo>
                    <a:pt x="193" y="2370"/>
                  </a:lnTo>
                  <a:lnTo>
                    <a:pt x="197" y="2370"/>
                  </a:lnTo>
                  <a:lnTo>
                    <a:pt x="201" y="2370"/>
                  </a:lnTo>
                  <a:lnTo>
                    <a:pt x="204" y="2370"/>
                  </a:lnTo>
                  <a:lnTo>
                    <a:pt x="208" y="2370"/>
                  </a:lnTo>
                  <a:lnTo>
                    <a:pt x="212" y="2370"/>
                  </a:lnTo>
                  <a:lnTo>
                    <a:pt x="216" y="2370"/>
                  </a:lnTo>
                  <a:lnTo>
                    <a:pt x="220" y="2370"/>
                  </a:lnTo>
                  <a:lnTo>
                    <a:pt x="223" y="2370"/>
                  </a:lnTo>
                  <a:lnTo>
                    <a:pt x="227" y="2370"/>
                  </a:lnTo>
                  <a:lnTo>
                    <a:pt x="231" y="2370"/>
                  </a:lnTo>
                  <a:lnTo>
                    <a:pt x="235" y="2368"/>
                  </a:lnTo>
                  <a:lnTo>
                    <a:pt x="239" y="2368"/>
                  </a:lnTo>
                  <a:lnTo>
                    <a:pt x="242" y="2368"/>
                  </a:lnTo>
                  <a:lnTo>
                    <a:pt x="248" y="2368"/>
                  </a:lnTo>
                  <a:lnTo>
                    <a:pt x="252" y="2368"/>
                  </a:lnTo>
                  <a:lnTo>
                    <a:pt x="256" y="2368"/>
                  </a:lnTo>
                  <a:lnTo>
                    <a:pt x="259" y="2368"/>
                  </a:lnTo>
                  <a:lnTo>
                    <a:pt x="263" y="2368"/>
                  </a:lnTo>
                  <a:lnTo>
                    <a:pt x="267" y="2368"/>
                  </a:lnTo>
                  <a:lnTo>
                    <a:pt x="271" y="2368"/>
                  </a:lnTo>
                  <a:lnTo>
                    <a:pt x="275" y="2368"/>
                  </a:lnTo>
                  <a:lnTo>
                    <a:pt x="278" y="2368"/>
                  </a:lnTo>
                  <a:lnTo>
                    <a:pt x="282" y="2368"/>
                  </a:lnTo>
                  <a:lnTo>
                    <a:pt x="286" y="2368"/>
                  </a:lnTo>
                  <a:lnTo>
                    <a:pt x="290" y="2368"/>
                  </a:lnTo>
                  <a:lnTo>
                    <a:pt x="294" y="2366"/>
                  </a:lnTo>
                  <a:lnTo>
                    <a:pt x="297" y="2366"/>
                  </a:lnTo>
                  <a:lnTo>
                    <a:pt x="301" y="2366"/>
                  </a:lnTo>
                  <a:lnTo>
                    <a:pt x="305" y="2366"/>
                  </a:lnTo>
                  <a:lnTo>
                    <a:pt x="309" y="2366"/>
                  </a:lnTo>
                  <a:lnTo>
                    <a:pt x="314" y="2366"/>
                  </a:lnTo>
                  <a:lnTo>
                    <a:pt x="318" y="2366"/>
                  </a:lnTo>
                  <a:lnTo>
                    <a:pt x="322" y="2366"/>
                  </a:lnTo>
                  <a:lnTo>
                    <a:pt x="326" y="2366"/>
                  </a:lnTo>
                  <a:lnTo>
                    <a:pt x="330" y="2366"/>
                  </a:lnTo>
                  <a:lnTo>
                    <a:pt x="333" y="2366"/>
                  </a:lnTo>
                  <a:lnTo>
                    <a:pt x="337" y="2366"/>
                  </a:lnTo>
                  <a:lnTo>
                    <a:pt x="341" y="2366"/>
                  </a:lnTo>
                  <a:lnTo>
                    <a:pt x="345" y="2364"/>
                  </a:lnTo>
                  <a:lnTo>
                    <a:pt x="349" y="2364"/>
                  </a:lnTo>
                  <a:lnTo>
                    <a:pt x="352" y="2364"/>
                  </a:lnTo>
                  <a:lnTo>
                    <a:pt x="356" y="2364"/>
                  </a:lnTo>
                  <a:lnTo>
                    <a:pt x="360" y="2364"/>
                  </a:lnTo>
                  <a:lnTo>
                    <a:pt x="364" y="2364"/>
                  </a:lnTo>
                  <a:lnTo>
                    <a:pt x="368" y="2364"/>
                  </a:lnTo>
                  <a:lnTo>
                    <a:pt x="371" y="2364"/>
                  </a:lnTo>
                  <a:lnTo>
                    <a:pt x="377" y="2364"/>
                  </a:lnTo>
                  <a:lnTo>
                    <a:pt x="381" y="2364"/>
                  </a:lnTo>
                  <a:lnTo>
                    <a:pt x="385" y="2364"/>
                  </a:lnTo>
                  <a:lnTo>
                    <a:pt x="388" y="2364"/>
                  </a:lnTo>
                  <a:lnTo>
                    <a:pt x="392" y="2364"/>
                  </a:lnTo>
                  <a:lnTo>
                    <a:pt x="396" y="2362"/>
                  </a:lnTo>
                  <a:lnTo>
                    <a:pt x="400" y="2362"/>
                  </a:lnTo>
                  <a:lnTo>
                    <a:pt x="404" y="2362"/>
                  </a:lnTo>
                  <a:lnTo>
                    <a:pt x="407" y="2362"/>
                  </a:lnTo>
                  <a:lnTo>
                    <a:pt x="411" y="2362"/>
                  </a:lnTo>
                  <a:lnTo>
                    <a:pt x="415" y="2362"/>
                  </a:lnTo>
                  <a:lnTo>
                    <a:pt x="419" y="2362"/>
                  </a:lnTo>
                  <a:lnTo>
                    <a:pt x="422" y="2362"/>
                  </a:lnTo>
                  <a:lnTo>
                    <a:pt x="426" y="2362"/>
                  </a:lnTo>
                  <a:lnTo>
                    <a:pt x="430" y="2362"/>
                  </a:lnTo>
                  <a:lnTo>
                    <a:pt x="434" y="2362"/>
                  </a:lnTo>
                  <a:lnTo>
                    <a:pt x="438" y="2361"/>
                  </a:lnTo>
                  <a:lnTo>
                    <a:pt x="443" y="2361"/>
                  </a:lnTo>
                  <a:lnTo>
                    <a:pt x="447" y="2361"/>
                  </a:lnTo>
                  <a:lnTo>
                    <a:pt x="451" y="2361"/>
                  </a:lnTo>
                  <a:lnTo>
                    <a:pt x="455" y="2361"/>
                  </a:lnTo>
                  <a:lnTo>
                    <a:pt x="459" y="2361"/>
                  </a:lnTo>
                  <a:lnTo>
                    <a:pt x="462" y="2361"/>
                  </a:lnTo>
                  <a:lnTo>
                    <a:pt x="466" y="2361"/>
                  </a:lnTo>
                  <a:lnTo>
                    <a:pt x="470" y="2361"/>
                  </a:lnTo>
                  <a:lnTo>
                    <a:pt x="474" y="2361"/>
                  </a:lnTo>
                  <a:lnTo>
                    <a:pt x="477" y="2361"/>
                  </a:lnTo>
                  <a:lnTo>
                    <a:pt x="481" y="2359"/>
                  </a:lnTo>
                  <a:lnTo>
                    <a:pt x="485" y="2359"/>
                  </a:lnTo>
                  <a:lnTo>
                    <a:pt x="489" y="2359"/>
                  </a:lnTo>
                  <a:lnTo>
                    <a:pt x="493" y="2359"/>
                  </a:lnTo>
                  <a:lnTo>
                    <a:pt x="496" y="2359"/>
                  </a:lnTo>
                  <a:lnTo>
                    <a:pt x="500" y="2359"/>
                  </a:lnTo>
                  <a:lnTo>
                    <a:pt x="506" y="2359"/>
                  </a:lnTo>
                  <a:lnTo>
                    <a:pt x="510" y="2359"/>
                  </a:lnTo>
                  <a:lnTo>
                    <a:pt x="513" y="2359"/>
                  </a:lnTo>
                  <a:lnTo>
                    <a:pt x="517" y="2357"/>
                  </a:lnTo>
                  <a:lnTo>
                    <a:pt x="521" y="2357"/>
                  </a:lnTo>
                  <a:lnTo>
                    <a:pt x="525" y="2357"/>
                  </a:lnTo>
                  <a:lnTo>
                    <a:pt x="529" y="2357"/>
                  </a:lnTo>
                  <a:lnTo>
                    <a:pt x="532" y="2357"/>
                  </a:lnTo>
                  <a:lnTo>
                    <a:pt x="536" y="2357"/>
                  </a:lnTo>
                  <a:lnTo>
                    <a:pt x="540" y="2357"/>
                  </a:lnTo>
                  <a:lnTo>
                    <a:pt x="544" y="2357"/>
                  </a:lnTo>
                  <a:lnTo>
                    <a:pt x="548" y="2357"/>
                  </a:lnTo>
                  <a:lnTo>
                    <a:pt x="551" y="2355"/>
                  </a:lnTo>
                  <a:lnTo>
                    <a:pt x="555" y="2355"/>
                  </a:lnTo>
                  <a:lnTo>
                    <a:pt x="559" y="2355"/>
                  </a:lnTo>
                  <a:lnTo>
                    <a:pt x="563" y="2355"/>
                  </a:lnTo>
                  <a:lnTo>
                    <a:pt x="567" y="2355"/>
                  </a:lnTo>
                  <a:lnTo>
                    <a:pt x="572" y="2355"/>
                  </a:lnTo>
                  <a:lnTo>
                    <a:pt x="576" y="2355"/>
                  </a:lnTo>
                  <a:lnTo>
                    <a:pt x="580" y="2355"/>
                  </a:lnTo>
                  <a:lnTo>
                    <a:pt x="584" y="2355"/>
                  </a:lnTo>
                  <a:lnTo>
                    <a:pt x="587" y="2353"/>
                  </a:lnTo>
                  <a:lnTo>
                    <a:pt x="591" y="2353"/>
                  </a:lnTo>
                  <a:lnTo>
                    <a:pt x="595" y="2353"/>
                  </a:lnTo>
                  <a:lnTo>
                    <a:pt x="599" y="2353"/>
                  </a:lnTo>
                  <a:lnTo>
                    <a:pt x="603" y="2353"/>
                  </a:lnTo>
                  <a:lnTo>
                    <a:pt x="606" y="2353"/>
                  </a:lnTo>
                  <a:lnTo>
                    <a:pt x="610" y="2353"/>
                  </a:lnTo>
                  <a:lnTo>
                    <a:pt x="614" y="2353"/>
                  </a:lnTo>
                  <a:lnTo>
                    <a:pt x="618" y="2351"/>
                  </a:lnTo>
                  <a:lnTo>
                    <a:pt x="622" y="2351"/>
                  </a:lnTo>
                  <a:lnTo>
                    <a:pt x="625" y="2351"/>
                  </a:lnTo>
                  <a:lnTo>
                    <a:pt x="629" y="2351"/>
                  </a:lnTo>
                  <a:lnTo>
                    <a:pt x="633" y="2351"/>
                  </a:lnTo>
                  <a:lnTo>
                    <a:pt x="639" y="2351"/>
                  </a:lnTo>
                  <a:lnTo>
                    <a:pt x="642" y="2351"/>
                  </a:lnTo>
                  <a:lnTo>
                    <a:pt x="646" y="2350"/>
                  </a:lnTo>
                  <a:lnTo>
                    <a:pt x="650" y="2350"/>
                  </a:lnTo>
                  <a:lnTo>
                    <a:pt x="654" y="2350"/>
                  </a:lnTo>
                  <a:lnTo>
                    <a:pt x="658" y="2350"/>
                  </a:lnTo>
                  <a:lnTo>
                    <a:pt x="661" y="2350"/>
                  </a:lnTo>
                  <a:lnTo>
                    <a:pt x="665" y="2350"/>
                  </a:lnTo>
                  <a:lnTo>
                    <a:pt x="669" y="2350"/>
                  </a:lnTo>
                  <a:lnTo>
                    <a:pt x="673" y="2348"/>
                  </a:lnTo>
                  <a:lnTo>
                    <a:pt x="677" y="2348"/>
                  </a:lnTo>
                  <a:lnTo>
                    <a:pt x="680" y="2348"/>
                  </a:lnTo>
                  <a:lnTo>
                    <a:pt x="684" y="2348"/>
                  </a:lnTo>
                  <a:lnTo>
                    <a:pt x="688" y="2348"/>
                  </a:lnTo>
                  <a:lnTo>
                    <a:pt x="692" y="2348"/>
                  </a:lnTo>
                  <a:lnTo>
                    <a:pt x="695" y="2348"/>
                  </a:lnTo>
                  <a:lnTo>
                    <a:pt x="701" y="2346"/>
                  </a:lnTo>
                  <a:lnTo>
                    <a:pt x="705" y="2346"/>
                  </a:lnTo>
                  <a:lnTo>
                    <a:pt x="709" y="2346"/>
                  </a:lnTo>
                  <a:lnTo>
                    <a:pt x="713" y="2346"/>
                  </a:lnTo>
                  <a:lnTo>
                    <a:pt x="716" y="2346"/>
                  </a:lnTo>
                  <a:lnTo>
                    <a:pt x="720" y="2346"/>
                  </a:lnTo>
                  <a:lnTo>
                    <a:pt x="724" y="2344"/>
                  </a:lnTo>
                  <a:lnTo>
                    <a:pt x="728" y="2344"/>
                  </a:lnTo>
                  <a:lnTo>
                    <a:pt x="731" y="2344"/>
                  </a:lnTo>
                  <a:lnTo>
                    <a:pt x="735" y="2344"/>
                  </a:lnTo>
                  <a:lnTo>
                    <a:pt x="739" y="2344"/>
                  </a:lnTo>
                  <a:lnTo>
                    <a:pt x="743" y="2344"/>
                  </a:lnTo>
                  <a:lnTo>
                    <a:pt x="747" y="2342"/>
                  </a:lnTo>
                  <a:lnTo>
                    <a:pt x="750" y="2342"/>
                  </a:lnTo>
                  <a:lnTo>
                    <a:pt x="754" y="2342"/>
                  </a:lnTo>
                  <a:lnTo>
                    <a:pt x="758" y="2342"/>
                  </a:lnTo>
                  <a:lnTo>
                    <a:pt x="762" y="2342"/>
                  </a:lnTo>
                  <a:lnTo>
                    <a:pt x="767" y="2342"/>
                  </a:lnTo>
                  <a:lnTo>
                    <a:pt x="771" y="2341"/>
                  </a:lnTo>
                  <a:lnTo>
                    <a:pt x="775" y="2341"/>
                  </a:lnTo>
                  <a:lnTo>
                    <a:pt x="779" y="2341"/>
                  </a:lnTo>
                  <a:lnTo>
                    <a:pt x="783" y="2341"/>
                  </a:lnTo>
                  <a:lnTo>
                    <a:pt x="786" y="2341"/>
                  </a:lnTo>
                  <a:lnTo>
                    <a:pt x="790" y="2341"/>
                  </a:lnTo>
                  <a:lnTo>
                    <a:pt x="794" y="2339"/>
                  </a:lnTo>
                  <a:lnTo>
                    <a:pt x="798" y="2339"/>
                  </a:lnTo>
                  <a:lnTo>
                    <a:pt x="802" y="2339"/>
                  </a:lnTo>
                  <a:lnTo>
                    <a:pt x="805" y="2339"/>
                  </a:lnTo>
                  <a:lnTo>
                    <a:pt x="809" y="2339"/>
                  </a:lnTo>
                  <a:lnTo>
                    <a:pt x="813" y="2337"/>
                  </a:lnTo>
                  <a:lnTo>
                    <a:pt x="817" y="2337"/>
                  </a:lnTo>
                  <a:lnTo>
                    <a:pt x="821" y="2337"/>
                  </a:lnTo>
                  <a:lnTo>
                    <a:pt x="824" y="2337"/>
                  </a:lnTo>
                  <a:lnTo>
                    <a:pt x="830" y="2337"/>
                  </a:lnTo>
                  <a:lnTo>
                    <a:pt x="834" y="2335"/>
                  </a:lnTo>
                  <a:lnTo>
                    <a:pt x="838" y="2335"/>
                  </a:lnTo>
                  <a:lnTo>
                    <a:pt x="841" y="2335"/>
                  </a:lnTo>
                  <a:lnTo>
                    <a:pt x="845" y="2335"/>
                  </a:lnTo>
                  <a:lnTo>
                    <a:pt x="849" y="2333"/>
                  </a:lnTo>
                  <a:lnTo>
                    <a:pt x="853" y="2333"/>
                  </a:lnTo>
                  <a:lnTo>
                    <a:pt x="857" y="2333"/>
                  </a:lnTo>
                  <a:lnTo>
                    <a:pt x="860" y="2333"/>
                  </a:lnTo>
                  <a:lnTo>
                    <a:pt x="864" y="2333"/>
                  </a:lnTo>
                  <a:lnTo>
                    <a:pt x="868" y="2332"/>
                  </a:lnTo>
                  <a:lnTo>
                    <a:pt x="872" y="2332"/>
                  </a:lnTo>
                  <a:lnTo>
                    <a:pt x="876" y="2332"/>
                  </a:lnTo>
                  <a:lnTo>
                    <a:pt x="879" y="2332"/>
                  </a:lnTo>
                  <a:lnTo>
                    <a:pt x="883" y="2330"/>
                  </a:lnTo>
                  <a:lnTo>
                    <a:pt x="887" y="2330"/>
                  </a:lnTo>
                  <a:lnTo>
                    <a:pt x="891" y="2330"/>
                  </a:lnTo>
                  <a:lnTo>
                    <a:pt x="896" y="2330"/>
                  </a:lnTo>
                  <a:lnTo>
                    <a:pt x="900" y="2330"/>
                  </a:lnTo>
                  <a:lnTo>
                    <a:pt x="904" y="2328"/>
                  </a:lnTo>
                  <a:lnTo>
                    <a:pt x="908" y="2328"/>
                  </a:lnTo>
                  <a:lnTo>
                    <a:pt x="912" y="2328"/>
                  </a:lnTo>
                  <a:lnTo>
                    <a:pt x="915" y="2328"/>
                  </a:lnTo>
                  <a:lnTo>
                    <a:pt x="919" y="2326"/>
                  </a:lnTo>
                  <a:lnTo>
                    <a:pt x="923" y="2326"/>
                  </a:lnTo>
                  <a:lnTo>
                    <a:pt x="927" y="2326"/>
                  </a:lnTo>
                  <a:lnTo>
                    <a:pt x="931" y="2326"/>
                  </a:lnTo>
                  <a:lnTo>
                    <a:pt x="934" y="2324"/>
                  </a:lnTo>
                  <a:lnTo>
                    <a:pt x="938" y="2324"/>
                  </a:lnTo>
                  <a:lnTo>
                    <a:pt x="942" y="2324"/>
                  </a:lnTo>
                  <a:lnTo>
                    <a:pt x="946" y="2322"/>
                  </a:lnTo>
                  <a:lnTo>
                    <a:pt x="949" y="2322"/>
                  </a:lnTo>
                  <a:lnTo>
                    <a:pt x="953" y="2322"/>
                  </a:lnTo>
                  <a:lnTo>
                    <a:pt x="957" y="2322"/>
                  </a:lnTo>
                  <a:lnTo>
                    <a:pt x="963" y="2321"/>
                  </a:lnTo>
                  <a:lnTo>
                    <a:pt x="967" y="2321"/>
                  </a:lnTo>
                  <a:lnTo>
                    <a:pt x="970" y="2321"/>
                  </a:lnTo>
                  <a:lnTo>
                    <a:pt x="974" y="2319"/>
                  </a:lnTo>
                  <a:lnTo>
                    <a:pt x="978" y="2319"/>
                  </a:lnTo>
                  <a:lnTo>
                    <a:pt x="982" y="2319"/>
                  </a:lnTo>
                  <a:lnTo>
                    <a:pt x="985" y="2319"/>
                  </a:lnTo>
                  <a:lnTo>
                    <a:pt x="989" y="2317"/>
                  </a:lnTo>
                  <a:lnTo>
                    <a:pt x="993" y="2317"/>
                  </a:lnTo>
                  <a:lnTo>
                    <a:pt x="997" y="2317"/>
                  </a:lnTo>
                  <a:lnTo>
                    <a:pt x="1001" y="2315"/>
                  </a:lnTo>
                  <a:lnTo>
                    <a:pt x="1004" y="2315"/>
                  </a:lnTo>
                  <a:lnTo>
                    <a:pt x="1008" y="2315"/>
                  </a:lnTo>
                  <a:lnTo>
                    <a:pt x="1012" y="2313"/>
                  </a:lnTo>
                  <a:lnTo>
                    <a:pt x="1016" y="2313"/>
                  </a:lnTo>
                  <a:lnTo>
                    <a:pt x="1020" y="2313"/>
                  </a:lnTo>
                  <a:lnTo>
                    <a:pt x="1025" y="2312"/>
                  </a:lnTo>
                  <a:lnTo>
                    <a:pt x="1029" y="2312"/>
                  </a:lnTo>
                  <a:lnTo>
                    <a:pt x="1033" y="2312"/>
                  </a:lnTo>
                  <a:lnTo>
                    <a:pt x="1037" y="2310"/>
                  </a:lnTo>
                  <a:lnTo>
                    <a:pt x="1040" y="2310"/>
                  </a:lnTo>
                  <a:lnTo>
                    <a:pt x="1044" y="2310"/>
                  </a:lnTo>
                  <a:lnTo>
                    <a:pt x="1048" y="2308"/>
                  </a:lnTo>
                  <a:lnTo>
                    <a:pt x="1052" y="2308"/>
                  </a:lnTo>
                  <a:lnTo>
                    <a:pt x="1056" y="2308"/>
                  </a:lnTo>
                  <a:lnTo>
                    <a:pt x="1059" y="2306"/>
                  </a:lnTo>
                  <a:lnTo>
                    <a:pt x="1063" y="2306"/>
                  </a:lnTo>
                  <a:lnTo>
                    <a:pt x="1067" y="2306"/>
                  </a:lnTo>
                  <a:lnTo>
                    <a:pt x="1071" y="2304"/>
                  </a:lnTo>
                  <a:lnTo>
                    <a:pt x="1075" y="2304"/>
                  </a:lnTo>
                  <a:lnTo>
                    <a:pt x="1078" y="2304"/>
                  </a:lnTo>
                  <a:lnTo>
                    <a:pt x="1082" y="2303"/>
                  </a:lnTo>
                  <a:lnTo>
                    <a:pt x="1086" y="2303"/>
                  </a:lnTo>
                  <a:lnTo>
                    <a:pt x="1092" y="2301"/>
                  </a:lnTo>
                  <a:lnTo>
                    <a:pt x="1095" y="2301"/>
                  </a:lnTo>
                  <a:lnTo>
                    <a:pt x="1099" y="2301"/>
                  </a:lnTo>
                  <a:lnTo>
                    <a:pt x="1103" y="2299"/>
                  </a:lnTo>
                  <a:lnTo>
                    <a:pt x="1107" y="2299"/>
                  </a:lnTo>
                  <a:lnTo>
                    <a:pt x="1111" y="2297"/>
                  </a:lnTo>
                  <a:lnTo>
                    <a:pt x="1114" y="2297"/>
                  </a:lnTo>
                  <a:lnTo>
                    <a:pt x="1118" y="2297"/>
                  </a:lnTo>
                  <a:lnTo>
                    <a:pt x="1122" y="2295"/>
                  </a:lnTo>
                  <a:lnTo>
                    <a:pt x="1126" y="2295"/>
                  </a:lnTo>
                  <a:lnTo>
                    <a:pt x="1130" y="2293"/>
                  </a:lnTo>
                  <a:lnTo>
                    <a:pt x="1133" y="2293"/>
                  </a:lnTo>
                  <a:lnTo>
                    <a:pt x="1137" y="2292"/>
                  </a:lnTo>
                  <a:lnTo>
                    <a:pt x="1141" y="2292"/>
                  </a:lnTo>
                  <a:lnTo>
                    <a:pt x="1145" y="2292"/>
                  </a:lnTo>
                  <a:lnTo>
                    <a:pt x="1149" y="2290"/>
                  </a:lnTo>
                  <a:lnTo>
                    <a:pt x="1154" y="2290"/>
                  </a:lnTo>
                  <a:lnTo>
                    <a:pt x="1158" y="2288"/>
                  </a:lnTo>
                  <a:lnTo>
                    <a:pt x="1162" y="2288"/>
                  </a:lnTo>
                  <a:lnTo>
                    <a:pt x="1166" y="2286"/>
                  </a:lnTo>
                  <a:lnTo>
                    <a:pt x="1169" y="2286"/>
                  </a:lnTo>
                  <a:lnTo>
                    <a:pt x="1173" y="2284"/>
                  </a:lnTo>
                  <a:lnTo>
                    <a:pt x="1177" y="2284"/>
                  </a:lnTo>
                  <a:lnTo>
                    <a:pt x="1181" y="2283"/>
                  </a:lnTo>
                  <a:lnTo>
                    <a:pt x="1185" y="2283"/>
                  </a:lnTo>
                  <a:lnTo>
                    <a:pt x="1188" y="2281"/>
                  </a:lnTo>
                  <a:lnTo>
                    <a:pt x="1192" y="2281"/>
                  </a:lnTo>
                  <a:lnTo>
                    <a:pt x="1196" y="2279"/>
                  </a:lnTo>
                  <a:lnTo>
                    <a:pt x="1200" y="2279"/>
                  </a:lnTo>
                  <a:lnTo>
                    <a:pt x="1203" y="2277"/>
                  </a:lnTo>
                  <a:lnTo>
                    <a:pt x="1207" y="2277"/>
                  </a:lnTo>
                  <a:lnTo>
                    <a:pt x="1211" y="2275"/>
                  </a:lnTo>
                  <a:lnTo>
                    <a:pt x="1215" y="2275"/>
                  </a:lnTo>
                  <a:lnTo>
                    <a:pt x="1221" y="2274"/>
                  </a:lnTo>
                  <a:lnTo>
                    <a:pt x="1224" y="2274"/>
                  </a:lnTo>
                  <a:lnTo>
                    <a:pt x="1228" y="2272"/>
                  </a:lnTo>
                  <a:lnTo>
                    <a:pt x="1232" y="2272"/>
                  </a:lnTo>
                  <a:lnTo>
                    <a:pt x="1236" y="2270"/>
                  </a:lnTo>
                  <a:lnTo>
                    <a:pt x="1240" y="2268"/>
                  </a:lnTo>
                  <a:lnTo>
                    <a:pt x="1243" y="2268"/>
                  </a:lnTo>
                  <a:lnTo>
                    <a:pt x="1247" y="2266"/>
                  </a:lnTo>
                  <a:lnTo>
                    <a:pt x="1251" y="2266"/>
                  </a:lnTo>
                  <a:lnTo>
                    <a:pt x="1255" y="2264"/>
                  </a:lnTo>
                  <a:lnTo>
                    <a:pt x="1258" y="2264"/>
                  </a:lnTo>
                  <a:lnTo>
                    <a:pt x="1262" y="2263"/>
                  </a:lnTo>
                  <a:lnTo>
                    <a:pt x="1266" y="2261"/>
                  </a:lnTo>
                  <a:lnTo>
                    <a:pt x="1270" y="2261"/>
                  </a:lnTo>
                  <a:lnTo>
                    <a:pt x="1274" y="2259"/>
                  </a:lnTo>
                  <a:lnTo>
                    <a:pt x="1277" y="2257"/>
                  </a:lnTo>
                  <a:lnTo>
                    <a:pt x="1281" y="2257"/>
                  </a:lnTo>
                  <a:lnTo>
                    <a:pt x="1287" y="2255"/>
                  </a:lnTo>
                  <a:lnTo>
                    <a:pt x="1291" y="2255"/>
                  </a:lnTo>
                  <a:lnTo>
                    <a:pt x="1294" y="2254"/>
                  </a:lnTo>
                  <a:lnTo>
                    <a:pt x="1298" y="2252"/>
                  </a:lnTo>
                  <a:lnTo>
                    <a:pt x="1302" y="2252"/>
                  </a:lnTo>
                  <a:lnTo>
                    <a:pt x="1306" y="2250"/>
                  </a:lnTo>
                  <a:lnTo>
                    <a:pt x="1310" y="2248"/>
                  </a:lnTo>
                  <a:lnTo>
                    <a:pt x="1313" y="2246"/>
                  </a:lnTo>
                  <a:lnTo>
                    <a:pt x="1317" y="2246"/>
                  </a:lnTo>
                  <a:lnTo>
                    <a:pt x="1321" y="2245"/>
                  </a:lnTo>
                  <a:lnTo>
                    <a:pt x="1325" y="2243"/>
                  </a:lnTo>
                  <a:lnTo>
                    <a:pt x="1329" y="2243"/>
                  </a:lnTo>
                  <a:lnTo>
                    <a:pt x="1332" y="2241"/>
                  </a:lnTo>
                  <a:lnTo>
                    <a:pt x="1336" y="2239"/>
                  </a:lnTo>
                  <a:lnTo>
                    <a:pt x="1340" y="2237"/>
                  </a:lnTo>
                  <a:lnTo>
                    <a:pt x="1344" y="2237"/>
                  </a:lnTo>
                  <a:lnTo>
                    <a:pt x="1349" y="2235"/>
                  </a:lnTo>
                  <a:lnTo>
                    <a:pt x="1353" y="2234"/>
                  </a:lnTo>
                  <a:lnTo>
                    <a:pt x="1357" y="2232"/>
                  </a:lnTo>
                  <a:lnTo>
                    <a:pt x="1361" y="2232"/>
                  </a:lnTo>
                  <a:lnTo>
                    <a:pt x="1365" y="2230"/>
                  </a:lnTo>
                  <a:lnTo>
                    <a:pt x="1368" y="2228"/>
                  </a:lnTo>
                  <a:lnTo>
                    <a:pt x="1372" y="2226"/>
                  </a:lnTo>
                  <a:lnTo>
                    <a:pt x="1376" y="2225"/>
                  </a:lnTo>
                  <a:lnTo>
                    <a:pt x="1380" y="2225"/>
                  </a:lnTo>
                  <a:lnTo>
                    <a:pt x="1384" y="2223"/>
                  </a:lnTo>
                  <a:lnTo>
                    <a:pt x="1387" y="2221"/>
                  </a:lnTo>
                  <a:lnTo>
                    <a:pt x="1391" y="2219"/>
                  </a:lnTo>
                  <a:lnTo>
                    <a:pt x="1395" y="2217"/>
                  </a:lnTo>
                  <a:lnTo>
                    <a:pt x="1399" y="2216"/>
                  </a:lnTo>
                  <a:lnTo>
                    <a:pt x="1403" y="2214"/>
                  </a:lnTo>
                  <a:lnTo>
                    <a:pt x="1406" y="2212"/>
                  </a:lnTo>
                  <a:lnTo>
                    <a:pt x="1410" y="2212"/>
                  </a:lnTo>
                  <a:lnTo>
                    <a:pt x="1416" y="2210"/>
                  </a:lnTo>
                  <a:lnTo>
                    <a:pt x="1420" y="2208"/>
                  </a:lnTo>
                  <a:lnTo>
                    <a:pt x="1423" y="2206"/>
                  </a:lnTo>
                  <a:lnTo>
                    <a:pt x="1427" y="2205"/>
                  </a:lnTo>
                  <a:lnTo>
                    <a:pt x="1431" y="2203"/>
                  </a:lnTo>
                  <a:lnTo>
                    <a:pt x="1435" y="2201"/>
                  </a:lnTo>
                  <a:lnTo>
                    <a:pt x="1439" y="2199"/>
                  </a:lnTo>
                  <a:lnTo>
                    <a:pt x="1442" y="2197"/>
                  </a:lnTo>
                  <a:lnTo>
                    <a:pt x="1446" y="2196"/>
                  </a:lnTo>
                  <a:lnTo>
                    <a:pt x="1450" y="2194"/>
                  </a:lnTo>
                  <a:lnTo>
                    <a:pt x="1454" y="2192"/>
                  </a:lnTo>
                  <a:lnTo>
                    <a:pt x="1458" y="2190"/>
                  </a:lnTo>
                  <a:lnTo>
                    <a:pt x="1461" y="2188"/>
                  </a:lnTo>
                  <a:lnTo>
                    <a:pt x="1465" y="2187"/>
                  </a:lnTo>
                  <a:lnTo>
                    <a:pt x="1469" y="2185"/>
                  </a:lnTo>
                  <a:lnTo>
                    <a:pt x="1473" y="2181"/>
                  </a:lnTo>
                  <a:lnTo>
                    <a:pt x="1478" y="2179"/>
                  </a:lnTo>
                  <a:lnTo>
                    <a:pt x="1482" y="2177"/>
                  </a:lnTo>
                  <a:lnTo>
                    <a:pt x="1486" y="2176"/>
                  </a:lnTo>
                  <a:lnTo>
                    <a:pt x="1490" y="2174"/>
                  </a:lnTo>
                  <a:lnTo>
                    <a:pt x="1494" y="2172"/>
                  </a:lnTo>
                  <a:lnTo>
                    <a:pt x="1497" y="2168"/>
                  </a:lnTo>
                  <a:lnTo>
                    <a:pt x="1501" y="2167"/>
                  </a:lnTo>
                  <a:lnTo>
                    <a:pt x="1505" y="2165"/>
                  </a:lnTo>
                  <a:lnTo>
                    <a:pt x="1509" y="2163"/>
                  </a:lnTo>
                  <a:lnTo>
                    <a:pt x="1512" y="2159"/>
                  </a:lnTo>
                  <a:lnTo>
                    <a:pt x="1516" y="2158"/>
                  </a:lnTo>
                  <a:lnTo>
                    <a:pt x="1520" y="2156"/>
                  </a:lnTo>
                  <a:lnTo>
                    <a:pt x="1524" y="2152"/>
                  </a:lnTo>
                  <a:lnTo>
                    <a:pt x="1528" y="2150"/>
                  </a:lnTo>
                  <a:lnTo>
                    <a:pt x="1531" y="2148"/>
                  </a:lnTo>
                  <a:lnTo>
                    <a:pt x="1535" y="2145"/>
                  </a:lnTo>
                  <a:lnTo>
                    <a:pt x="1539" y="2143"/>
                  </a:lnTo>
                  <a:lnTo>
                    <a:pt x="1545" y="2139"/>
                  </a:lnTo>
                  <a:lnTo>
                    <a:pt x="1549" y="2138"/>
                  </a:lnTo>
                  <a:lnTo>
                    <a:pt x="1552" y="2134"/>
                  </a:lnTo>
                  <a:lnTo>
                    <a:pt x="1556" y="2130"/>
                  </a:lnTo>
                  <a:lnTo>
                    <a:pt x="1560" y="2129"/>
                  </a:lnTo>
                  <a:lnTo>
                    <a:pt x="1564" y="2125"/>
                  </a:lnTo>
                  <a:lnTo>
                    <a:pt x="1567" y="2121"/>
                  </a:lnTo>
                  <a:lnTo>
                    <a:pt x="1571" y="2118"/>
                  </a:lnTo>
                  <a:lnTo>
                    <a:pt x="1575" y="2116"/>
                  </a:lnTo>
                  <a:lnTo>
                    <a:pt x="1579" y="2112"/>
                  </a:lnTo>
                  <a:lnTo>
                    <a:pt x="1583" y="2109"/>
                  </a:lnTo>
                  <a:lnTo>
                    <a:pt x="1586" y="2105"/>
                  </a:lnTo>
                  <a:lnTo>
                    <a:pt x="1590" y="2101"/>
                  </a:lnTo>
                  <a:lnTo>
                    <a:pt x="1594" y="2096"/>
                  </a:lnTo>
                  <a:lnTo>
                    <a:pt x="1598" y="2092"/>
                  </a:lnTo>
                  <a:lnTo>
                    <a:pt x="1602" y="2089"/>
                  </a:lnTo>
                  <a:lnTo>
                    <a:pt x="1607" y="2083"/>
                  </a:lnTo>
                  <a:lnTo>
                    <a:pt x="1611" y="2080"/>
                  </a:lnTo>
                  <a:lnTo>
                    <a:pt x="1615" y="2074"/>
                  </a:lnTo>
                  <a:lnTo>
                    <a:pt x="1619" y="2070"/>
                  </a:lnTo>
                  <a:lnTo>
                    <a:pt x="1622" y="2065"/>
                  </a:lnTo>
                  <a:lnTo>
                    <a:pt x="1626" y="2060"/>
                  </a:lnTo>
                  <a:lnTo>
                    <a:pt x="1630" y="2054"/>
                  </a:lnTo>
                  <a:lnTo>
                    <a:pt x="1634" y="2047"/>
                  </a:lnTo>
                  <a:lnTo>
                    <a:pt x="1638" y="2041"/>
                  </a:lnTo>
                  <a:lnTo>
                    <a:pt x="1641" y="2034"/>
                  </a:lnTo>
                  <a:lnTo>
                    <a:pt x="1645" y="2029"/>
                  </a:lnTo>
                  <a:lnTo>
                    <a:pt x="1649" y="2022"/>
                  </a:lnTo>
                  <a:lnTo>
                    <a:pt x="1653" y="2012"/>
                  </a:lnTo>
                  <a:lnTo>
                    <a:pt x="1657" y="2005"/>
                  </a:lnTo>
                  <a:lnTo>
                    <a:pt x="1660" y="1996"/>
                  </a:lnTo>
                  <a:lnTo>
                    <a:pt x="1664" y="1987"/>
                  </a:lnTo>
                  <a:lnTo>
                    <a:pt x="1668" y="1976"/>
                  </a:lnTo>
                  <a:lnTo>
                    <a:pt x="1674" y="1965"/>
                  </a:lnTo>
                  <a:lnTo>
                    <a:pt x="1677" y="1954"/>
                  </a:lnTo>
                  <a:lnTo>
                    <a:pt x="1681" y="1942"/>
                  </a:lnTo>
                  <a:lnTo>
                    <a:pt x="1685" y="1929"/>
                  </a:lnTo>
                  <a:lnTo>
                    <a:pt x="1689" y="1915"/>
                  </a:lnTo>
                  <a:lnTo>
                    <a:pt x="1693" y="1898"/>
                  </a:lnTo>
                  <a:lnTo>
                    <a:pt x="1696" y="1882"/>
                  </a:lnTo>
                  <a:lnTo>
                    <a:pt x="1700" y="1862"/>
                  </a:lnTo>
                  <a:lnTo>
                    <a:pt x="1704" y="1842"/>
                  </a:lnTo>
                  <a:lnTo>
                    <a:pt x="1708" y="1820"/>
                  </a:lnTo>
                  <a:lnTo>
                    <a:pt x="1712" y="1795"/>
                  </a:lnTo>
                  <a:lnTo>
                    <a:pt x="1715" y="1768"/>
                  </a:lnTo>
                  <a:lnTo>
                    <a:pt x="1719" y="1739"/>
                  </a:lnTo>
                  <a:lnTo>
                    <a:pt x="1723" y="1706"/>
                  </a:lnTo>
                  <a:lnTo>
                    <a:pt x="1727" y="1668"/>
                  </a:lnTo>
                  <a:lnTo>
                    <a:pt x="1730" y="1628"/>
                  </a:lnTo>
                  <a:lnTo>
                    <a:pt x="1734" y="1583"/>
                  </a:lnTo>
                  <a:lnTo>
                    <a:pt x="1740" y="1532"/>
                  </a:lnTo>
                  <a:lnTo>
                    <a:pt x="1744" y="1474"/>
                  </a:lnTo>
                  <a:lnTo>
                    <a:pt x="1748" y="1411"/>
                  </a:lnTo>
                  <a:lnTo>
                    <a:pt x="1751" y="1338"/>
                  </a:lnTo>
                  <a:lnTo>
                    <a:pt x="1755" y="1258"/>
                  </a:lnTo>
                  <a:lnTo>
                    <a:pt x="1759" y="1169"/>
                  </a:lnTo>
                  <a:lnTo>
                    <a:pt x="1763" y="1070"/>
                  </a:lnTo>
                  <a:lnTo>
                    <a:pt x="1767" y="961"/>
                  </a:lnTo>
                  <a:lnTo>
                    <a:pt x="1770" y="841"/>
                  </a:lnTo>
                  <a:lnTo>
                    <a:pt x="1774" y="714"/>
                  </a:lnTo>
                  <a:lnTo>
                    <a:pt x="1778" y="580"/>
                  </a:lnTo>
                  <a:lnTo>
                    <a:pt x="1782" y="446"/>
                  </a:lnTo>
                  <a:lnTo>
                    <a:pt x="1785" y="316"/>
                  </a:lnTo>
                  <a:lnTo>
                    <a:pt x="1789" y="196"/>
                  </a:lnTo>
                  <a:lnTo>
                    <a:pt x="1793" y="98"/>
                  </a:lnTo>
                  <a:lnTo>
                    <a:pt x="1797" y="31"/>
                  </a:lnTo>
                  <a:lnTo>
                    <a:pt x="1803" y="0"/>
                  </a:lnTo>
                  <a:lnTo>
                    <a:pt x="1806" y="9"/>
                  </a:lnTo>
                  <a:lnTo>
                    <a:pt x="1810" y="56"/>
                  </a:lnTo>
                  <a:lnTo>
                    <a:pt x="1814" y="138"/>
                  </a:lnTo>
                  <a:lnTo>
                    <a:pt x="1818" y="247"/>
                  </a:lnTo>
                  <a:lnTo>
                    <a:pt x="1821" y="372"/>
                  </a:lnTo>
                  <a:lnTo>
                    <a:pt x="1825" y="504"/>
                  </a:lnTo>
                  <a:lnTo>
                    <a:pt x="1829" y="640"/>
                  </a:lnTo>
                  <a:lnTo>
                    <a:pt x="1833" y="771"/>
                  </a:lnTo>
                  <a:lnTo>
                    <a:pt x="1837" y="896"/>
                  </a:lnTo>
                  <a:lnTo>
                    <a:pt x="1840" y="1010"/>
                  </a:lnTo>
                  <a:lnTo>
                    <a:pt x="1844" y="1115"/>
                  </a:lnTo>
                  <a:lnTo>
                    <a:pt x="1848" y="1209"/>
                  </a:lnTo>
                  <a:lnTo>
                    <a:pt x="1852" y="1295"/>
                  </a:lnTo>
                  <a:lnTo>
                    <a:pt x="1856" y="1371"/>
                  </a:lnTo>
                  <a:lnTo>
                    <a:pt x="1859" y="1440"/>
                  </a:lnTo>
                  <a:lnTo>
                    <a:pt x="1863" y="1499"/>
                  </a:lnTo>
                  <a:lnTo>
                    <a:pt x="1869" y="1554"/>
                  </a:lnTo>
                  <a:lnTo>
                    <a:pt x="1873" y="1603"/>
                  </a:lnTo>
                  <a:lnTo>
                    <a:pt x="1876" y="1646"/>
                  </a:lnTo>
                  <a:lnTo>
                    <a:pt x="1880" y="1684"/>
                  </a:lnTo>
                  <a:lnTo>
                    <a:pt x="1884" y="1721"/>
                  </a:lnTo>
                  <a:lnTo>
                    <a:pt x="1888" y="1751"/>
                  </a:lnTo>
                  <a:lnTo>
                    <a:pt x="1892" y="1780"/>
                  </a:lnTo>
                  <a:lnTo>
                    <a:pt x="1895" y="1806"/>
                  </a:lnTo>
                  <a:lnTo>
                    <a:pt x="1899" y="1829"/>
                  </a:lnTo>
                  <a:lnTo>
                    <a:pt x="1903" y="1851"/>
                  </a:lnTo>
                  <a:lnTo>
                    <a:pt x="1907" y="1871"/>
                  </a:lnTo>
                  <a:lnTo>
                    <a:pt x="1911" y="1889"/>
                  </a:lnTo>
                  <a:lnTo>
                    <a:pt x="1914" y="1906"/>
                  </a:lnTo>
                  <a:lnTo>
                    <a:pt x="1918" y="1920"/>
                  </a:lnTo>
                  <a:lnTo>
                    <a:pt x="1922" y="1935"/>
                  </a:lnTo>
                  <a:lnTo>
                    <a:pt x="1926" y="1947"/>
                  </a:lnTo>
                  <a:lnTo>
                    <a:pt x="1931" y="1958"/>
                  </a:lnTo>
                  <a:lnTo>
                    <a:pt x="1935" y="1971"/>
                  </a:lnTo>
                  <a:lnTo>
                    <a:pt x="1939" y="1980"/>
                  </a:lnTo>
                  <a:lnTo>
                    <a:pt x="1943" y="1991"/>
                  </a:lnTo>
                  <a:lnTo>
                    <a:pt x="1947" y="2000"/>
                  </a:lnTo>
                  <a:lnTo>
                    <a:pt x="1950" y="2007"/>
                  </a:lnTo>
                  <a:lnTo>
                    <a:pt x="1954" y="2016"/>
                  </a:lnTo>
                  <a:lnTo>
                    <a:pt x="1958" y="2023"/>
                  </a:lnTo>
                  <a:lnTo>
                    <a:pt x="1962" y="2031"/>
                  </a:lnTo>
                  <a:lnTo>
                    <a:pt x="1966" y="2038"/>
                  </a:lnTo>
                  <a:lnTo>
                    <a:pt x="1969" y="2043"/>
                  </a:lnTo>
                  <a:lnTo>
                    <a:pt x="1973" y="2051"/>
                  </a:lnTo>
                  <a:lnTo>
                    <a:pt x="1977" y="2056"/>
                  </a:lnTo>
                  <a:lnTo>
                    <a:pt x="1981" y="2061"/>
                  </a:lnTo>
                  <a:lnTo>
                    <a:pt x="1985" y="2067"/>
                  </a:lnTo>
                  <a:lnTo>
                    <a:pt x="1988" y="2072"/>
                  </a:lnTo>
                  <a:lnTo>
                    <a:pt x="1992" y="2076"/>
                  </a:lnTo>
                  <a:lnTo>
                    <a:pt x="1998" y="2081"/>
                  </a:lnTo>
                  <a:lnTo>
                    <a:pt x="2002" y="2085"/>
                  </a:lnTo>
                  <a:lnTo>
                    <a:pt x="2005" y="2090"/>
                  </a:lnTo>
                  <a:lnTo>
                    <a:pt x="2009" y="2094"/>
                  </a:lnTo>
                  <a:lnTo>
                    <a:pt x="2013" y="2098"/>
                  </a:lnTo>
                  <a:lnTo>
                    <a:pt x="2017" y="2101"/>
                  </a:lnTo>
                  <a:lnTo>
                    <a:pt x="2021" y="2105"/>
                  </a:lnTo>
                  <a:lnTo>
                    <a:pt x="2024" y="2109"/>
                  </a:lnTo>
                  <a:lnTo>
                    <a:pt x="2028" y="2112"/>
                  </a:lnTo>
                  <a:lnTo>
                    <a:pt x="2032" y="2116"/>
                  </a:lnTo>
                  <a:lnTo>
                    <a:pt x="2036" y="2119"/>
                  </a:lnTo>
                  <a:lnTo>
                    <a:pt x="2039" y="2123"/>
                  </a:lnTo>
                  <a:lnTo>
                    <a:pt x="2043" y="2125"/>
                  </a:lnTo>
                  <a:lnTo>
                    <a:pt x="2047" y="2129"/>
                  </a:lnTo>
                  <a:lnTo>
                    <a:pt x="2051" y="2132"/>
                  </a:lnTo>
                  <a:lnTo>
                    <a:pt x="2055" y="2134"/>
                  </a:lnTo>
                  <a:lnTo>
                    <a:pt x="2058" y="2138"/>
                  </a:lnTo>
                  <a:lnTo>
                    <a:pt x="2064" y="2139"/>
                  </a:lnTo>
                  <a:lnTo>
                    <a:pt x="2068" y="2143"/>
                  </a:lnTo>
                  <a:lnTo>
                    <a:pt x="2072" y="2145"/>
                  </a:lnTo>
                  <a:lnTo>
                    <a:pt x="2076" y="2148"/>
                  </a:lnTo>
                  <a:lnTo>
                    <a:pt x="2079" y="2150"/>
                  </a:lnTo>
                  <a:lnTo>
                    <a:pt x="2083" y="2154"/>
                  </a:lnTo>
                  <a:lnTo>
                    <a:pt x="2087" y="2156"/>
                  </a:lnTo>
                  <a:lnTo>
                    <a:pt x="2091" y="2158"/>
                  </a:lnTo>
                  <a:lnTo>
                    <a:pt x="2094" y="2161"/>
                  </a:lnTo>
                  <a:lnTo>
                    <a:pt x="2098" y="2163"/>
                  </a:lnTo>
                  <a:lnTo>
                    <a:pt x="2102" y="2165"/>
                  </a:lnTo>
                  <a:lnTo>
                    <a:pt x="2106" y="2167"/>
                  </a:lnTo>
                  <a:lnTo>
                    <a:pt x="2110" y="2170"/>
                  </a:lnTo>
                  <a:lnTo>
                    <a:pt x="2113" y="2172"/>
                  </a:lnTo>
                  <a:lnTo>
                    <a:pt x="2117" y="2174"/>
                  </a:lnTo>
                  <a:lnTo>
                    <a:pt x="2121" y="2176"/>
                  </a:lnTo>
                  <a:lnTo>
                    <a:pt x="2127" y="2177"/>
                  </a:lnTo>
                  <a:lnTo>
                    <a:pt x="2130" y="2179"/>
                  </a:lnTo>
                  <a:lnTo>
                    <a:pt x="2134" y="2183"/>
                  </a:lnTo>
                  <a:lnTo>
                    <a:pt x="2138" y="2185"/>
                  </a:lnTo>
                  <a:lnTo>
                    <a:pt x="2142" y="2187"/>
                  </a:lnTo>
                  <a:lnTo>
                    <a:pt x="2146" y="2188"/>
                  </a:lnTo>
                  <a:lnTo>
                    <a:pt x="2149" y="2190"/>
                  </a:lnTo>
                  <a:lnTo>
                    <a:pt x="2153" y="2192"/>
                  </a:lnTo>
                  <a:lnTo>
                    <a:pt x="2157" y="2194"/>
                  </a:lnTo>
                  <a:lnTo>
                    <a:pt x="2161" y="2196"/>
                  </a:lnTo>
                  <a:lnTo>
                    <a:pt x="2165" y="2197"/>
                  </a:lnTo>
                  <a:lnTo>
                    <a:pt x="2168" y="2199"/>
                  </a:lnTo>
                  <a:lnTo>
                    <a:pt x="2172" y="2201"/>
                  </a:lnTo>
                  <a:lnTo>
                    <a:pt x="2176" y="2203"/>
                  </a:lnTo>
                  <a:lnTo>
                    <a:pt x="2180" y="2205"/>
                  </a:lnTo>
                  <a:lnTo>
                    <a:pt x="2184" y="2206"/>
                  </a:lnTo>
                  <a:lnTo>
                    <a:pt x="2187" y="2208"/>
                  </a:lnTo>
                  <a:lnTo>
                    <a:pt x="2193" y="2210"/>
                  </a:lnTo>
                  <a:lnTo>
                    <a:pt x="2197" y="2212"/>
                  </a:lnTo>
                  <a:lnTo>
                    <a:pt x="2201" y="2214"/>
                  </a:lnTo>
                  <a:lnTo>
                    <a:pt x="2204" y="2214"/>
                  </a:lnTo>
                  <a:lnTo>
                    <a:pt x="2208" y="2216"/>
                  </a:lnTo>
                  <a:lnTo>
                    <a:pt x="2212" y="2217"/>
                  </a:lnTo>
                  <a:lnTo>
                    <a:pt x="2216" y="2219"/>
                  </a:lnTo>
                  <a:lnTo>
                    <a:pt x="2220" y="2221"/>
                  </a:lnTo>
                  <a:lnTo>
                    <a:pt x="2223" y="2223"/>
                  </a:lnTo>
                  <a:lnTo>
                    <a:pt x="2227" y="2225"/>
                  </a:lnTo>
                  <a:lnTo>
                    <a:pt x="2231" y="2225"/>
                  </a:lnTo>
                  <a:lnTo>
                    <a:pt x="2235" y="2226"/>
                  </a:lnTo>
                  <a:lnTo>
                    <a:pt x="2239" y="2228"/>
                  </a:lnTo>
                  <a:lnTo>
                    <a:pt x="2242" y="2230"/>
                  </a:lnTo>
                  <a:lnTo>
                    <a:pt x="2246" y="2232"/>
                  </a:lnTo>
                  <a:lnTo>
                    <a:pt x="2250" y="2232"/>
                  </a:lnTo>
                  <a:lnTo>
                    <a:pt x="2256" y="2234"/>
                  </a:lnTo>
                  <a:lnTo>
                    <a:pt x="2259" y="2235"/>
                  </a:lnTo>
                  <a:lnTo>
                    <a:pt x="2263" y="2237"/>
                  </a:lnTo>
                  <a:lnTo>
                    <a:pt x="2267" y="2237"/>
                  </a:lnTo>
                  <a:lnTo>
                    <a:pt x="2271" y="2239"/>
                  </a:lnTo>
                  <a:lnTo>
                    <a:pt x="2275" y="2241"/>
                  </a:lnTo>
                  <a:lnTo>
                    <a:pt x="2278" y="2243"/>
                  </a:lnTo>
                  <a:lnTo>
                    <a:pt x="2282" y="2243"/>
                  </a:lnTo>
                  <a:lnTo>
                    <a:pt x="2286" y="2245"/>
                  </a:lnTo>
                  <a:lnTo>
                    <a:pt x="2290" y="2246"/>
                  </a:lnTo>
                  <a:lnTo>
                    <a:pt x="2294" y="2246"/>
                  </a:lnTo>
                  <a:lnTo>
                    <a:pt x="2297" y="2248"/>
                  </a:lnTo>
                  <a:lnTo>
                    <a:pt x="2301" y="2250"/>
                  </a:lnTo>
                  <a:lnTo>
                    <a:pt x="2305" y="2252"/>
                  </a:lnTo>
                  <a:lnTo>
                    <a:pt x="2309" y="2252"/>
                  </a:lnTo>
                  <a:lnTo>
                    <a:pt x="2312" y="2254"/>
                  </a:lnTo>
                  <a:lnTo>
                    <a:pt x="2316" y="2255"/>
                  </a:lnTo>
                  <a:lnTo>
                    <a:pt x="2322" y="2255"/>
                  </a:lnTo>
                  <a:lnTo>
                    <a:pt x="2326" y="2257"/>
                  </a:lnTo>
                  <a:lnTo>
                    <a:pt x="2330" y="2257"/>
                  </a:lnTo>
                  <a:lnTo>
                    <a:pt x="2333" y="2259"/>
                  </a:lnTo>
                  <a:lnTo>
                    <a:pt x="2337" y="2261"/>
                  </a:lnTo>
                  <a:lnTo>
                    <a:pt x="2341" y="2261"/>
                  </a:lnTo>
                  <a:lnTo>
                    <a:pt x="2345" y="2263"/>
                  </a:lnTo>
                  <a:lnTo>
                    <a:pt x="2348" y="2264"/>
                  </a:lnTo>
                  <a:lnTo>
                    <a:pt x="2352" y="2264"/>
                  </a:lnTo>
                  <a:lnTo>
                    <a:pt x="2356" y="2266"/>
                  </a:lnTo>
                  <a:lnTo>
                    <a:pt x="2360" y="2266"/>
                  </a:lnTo>
                  <a:lnTo>
                    <a:pt x="2364" y="2268"/>
                  </a:lnTo>
                  <a:lnTo>
                    <a:pt x="2367" y="2268"/>
                  </a:lnTo>
                  <a:lnTo>
                    <a:pt x="2371" y="2270"/>
                  </a:lnTo>
                  <a:lnTo>
                    <a:pt x="2375" y="2272"/>
                  </a:lnTo>
                  <a:lnTo>
                    <a:pt x="2379" y="2272"/>
                  </a:lnTo>
                  <a:lnTo>
                    <a:pt x="2384" y="2274"/>
                  </a:lnTo>
                  <a:lnTo>
                    <a:pt x="2388" y="2274"/>
                  </a:lnTo>
                  <a:lnTo>
                    <a:pt x="2392" y="2275"/>
                  </a:lnTo>
                  <a:lnTo>
                    <a:pt x="2396" y="2275"/>
                  </a:lnTo>
                  <a:lnTo>
                    <a:pt x="2400" y="2277"/>
                  </a:lnTo>
                  <a:lnTo>
                    <a:pt x="2403" y="2277"/>
                  </a:lnTo>
                  <a:lnTo>
                    <a:pt x="2407" y="2279"/>
                  </a:lnTo>
                  <a:lnTo>
                    <a:pt x="2411" y="2279"/>
                  </a:lnTo>
                  <a:lnTo>
                    <a:pt x="2415" y="2281"/>
                  </a:lnTo>
                  <a:lnTo>
                    <a:pt x="2419" y="2281"/>
                  </a:lnTo>
                  <a:lnTo>
                    <a:pt x="2422" y="2283"/>
                  </a:lnTo>
                  <a:lnTo>
                    <a:pt x="2426" y="2283"/>
                  </a:lnTo>
                  <a:lnTo>
                    <a:pt x="2430" y="2284"/>
                  </a:lnTo>
                  <a:lnTo>
                    <a:pt x="2434" y="2284"/>
                  </a:lnTo>
                  <a:lnTo>
                    <a:pt x="2438" y="2286"/>
                  </a:lnTo>
                  <a:lnTo>
                    <a:pt x="2441" y="2286"/>
                  </a:lnTo>
                  <a:lnTo>
                    <a:pt x="2445" y="2288"/>
                  </a:lnTo>
                  <a:lnTo>
                    <a:pt x="2451" y="2288"/>
                  </a:lnTo>
                  <a:lnTo>
                    <a:pt x="2455" y="2290"/>
                  </a:lnTo>
                  <a:lnTo>
                    <a:pt x="2458" y="2290"/>
                  </a:lnTo>
                  <a:lnTo>
                    <a:pt x="2462" y="2292"/>
                  </a:lnTo>
                  <a:lnTo>
                    <a:pt x="2466" y="2292"/>
                  </a:lnTo>
                  <a:lnTo>
                    <a:pt x="2470" y="2292"/>
                  </a:lnTo>
                  <a:lnTo>
                    <a:pt x="2474" y="2293"/>
                  </a:lnTo>
                  <a:lnTo>
                    <a:pt x="2477" y="2293"/>
                  </a:lnTo>
                  <a:lnTo>
                    <a:pt x="2481" y="2295"/>
                  </a:lnTo>
                  <a:lnTo>
                    <a:pt x="2485" y="2295"/>
                  </a:lnTo>
                  <a:lnTo>
                    <a:pt x="2489" y="2297"/>
                  </a:lnTo>
                  <a:lnTo>
                    <a:pt x="2493" y="2297"/>
                  </a:lnTo>
                  <a:lnTo>
                    <a:pt x="2496" y="2297"/>
                  </a:lnTo>
                  <a:lnTo>
                    <a:pt x="2500" y="2299"/>
                  </a:lnTo>
                  <a:lnTo>
                    <a:pt x="2504" y="2299"/>
                  </a:lnTo>
                  <a:lnTo>
                    <a:pt x="2508" y="2301"/>
                  </a:lnTo>
                  <a:lnTo>
                    <a:pt x="2512" y="2301"/>
                  </a:lnTo>
                  <a:lnTo>
                    <a:pt x="2517" y="2301"/>
                  </a:lnTo>
                  <a:lnTo>
                    <a:pt x="2521" y="2303"/>
                  </a:lnTo>
                  <a:lnTo>
                    <a:pt x="2525" y="2303"/>
                  </a:lnTo>
                  <a:lnTo>
                    <a:pt x="2529" y="2304"/>
                  </a:lnTo>
                  <a:lnTo>
                    <a:pt x="2532" y="2304"/>
                  </a:lnTo>
                  <a:lnTo>
                    <a:pt x="2536" y="2304"/>
                  </a:lnTo>
                  <a:lnTo>
                    <a:pt x="2540" y="2306"/>
                  </a:lnTo>
                  <a:lnTo>
                    <a:pt x="2544" y="2306"/>
                  </a:lnTo>
                  <a:lnTo>
                    <a:pt x="2548" y="2306"/>
                  </a:lnTo>
                  <a:lnTo>
                    <a:pt x="2551" y="2308"/>
                  </a:lnTo>
                  <a:lnTo>
                    <a:pt x="2555" y="2308"/>
                  </a:lnTo>
                  <a:lnTo>
                    <a:pt x="2559" y="2308"/>
                  </a:lnTo>
                  <a:lnTo>
                    <a:pt x="2563" y="2310"/>
                  </a:lnTo>
                  <a:lnTo>
                    <a:pt x="2566" y="2310"/>
                  </a:lnTo>
                  <a:lnTo>
                    <a:pt x="2570" y="2310"/>
                  </a:lnTo>
                  <a:lnTo>
                    <a:pt x="2574" y="2312"/>
                  </a:lnTo>
                  <a:lnTo>
                    <a:pt x="2580" y="2312"/>
                  </a:lnTo>
                  <a:lnTo>
                    <a:pt x="2584" y="2312"/>
                  </a:lnTo>
                  <a:lnTo>
                    <a:pt x="2587" y="2313"/>
                  </a:lnTo>
                  <a:lnTo>
                    <a:pt x="2591" y="2313"/>
                  </a:lnTo>
                  <a:lnTo>
                    <a:pt x="2595" y="2313"/>
                  </a:lnTo>
                  <a:lnTo>
                    <a:pt x="2599" y="2315"/>
                  </a:lnTo>
                  <a:lnTo>
                    <a:pt x="2602" y="2315"/>
                  </a:lnTo>
                  <a:lnTo>
                    <a:pt x="2606" y="2315"/>
                  </a:lnTo>
                  <a:lnTo>
                    <a:pt x="2610" y="2317"/>
                  </a:lnTo>
                  <a:lnTo>
                    <a:pt x="2614" y="2317"/>
                  </a:lnTo>
                  <a:lnTo>
                    <a:pt x="2618" y="2317"/>
                  </a:lnTo>
                  <a:lnTo>
                    <a:pt x="2621" y="2319"/>
                  </a:lnTo>
                  <a:lnTo>
                    <a:pt x="2625" y="2319"/>
                  </a:lnTo>
                  <a:lnTo>
                    <a:pt x="2629" y="2319"/>
                  </a:lnTo>
                  <a:lnTo>
                    <a:pt x="2633" y="2319"/>
                  </a:lnTo>
                  <a:lnTo>
                    <a:pt x="2637" y="2321"/>
                  </a:lnTo>
                  <a:lnTo>
                    <a:pt x="2640" y="2321"/>
                  </a:lnTo>
                  <a:lnTo>
                    <a:pt x="2646" y="2321"/>
                  </a:lnTo>
                  <a:lnTo>
                    <a:pt x="2650" y="2322"/>
                  </a:lnTo>
                  <a:lnTo>
                    <a:pt x="2654" y="2322"/>
                  </a:lnTo>
                  <a:lnTo>
                    <a:pt x="2657" y="2322"/>
                  </a:lnTo>
                  <a:lnTo>
                    <a:pt x="2661" y="2322"/>
                  </a:lnTo>
                  <a:lnTo>
                    <a:pt x="2665" y="2324"/>
                  </a:lnTo>
                  <a:lnTo>
                    <a:pt x="2669" y="2324"/>
                  </a:lnTo>
                  <a:lnTo>
                    <a:pt x="2673" y="2324"/>
                  </a:lnTo>
                  <a:lnTo>
                    <a:pt x="2676" y="2326"/>
                  </a:lnTo>
                  <a:lnTo>
                    <a:pt x="2680" y="2326"/>
                  </a:lnTo>
                  <a:lnTo>
                    <a:pt x="2684" y="2326"/>
                  </a:lnTo>
                  <a:lnTo>
                    <a:pt x="2688" y="2326"/>
                  </a:lnTo>
                  <a:lnTo>
                    <a:pt x="2692" y="2328"/>
                  </a:lnTo>
                  <a:lnTo>
                    <a:pt x="2695" y="2328"/>
                  </a:lnTo>
                  <a:lnTo>
                    <a:pt x="2699" y="2328"/>
                  </a:lnTo>
                  <a:lnTo>
                    <a:pt x="2703" y="2328"/>
                  </a:lnTo>
                  <a:lnTo>
                    <a:pt x="2709" y="2330"/>
                  </a:lnTo>
                  <a:lnTo>
                    <a:pt x="2712" y="2330"/>
                  </a:lnTo>
                  <a:lnTo>
                    <a:pt x="2716" y="2330"/>
                  </a:lnTo>
                  <a:lnTo>
                    <a:pt x="2720" y="2330"/>
                  </a:lnTo>
                  <a:lnTo>
                    <a:pt x="2724" y="2330"/>
                  </a:lnTo>
                  <a:lnTo>
                    <a:pt x="2728" y="2332"/>
                  </a:lnTo>
                  <a:lnTo>
                    <a:pt x="2731" y="2332"/>
                  </a:lnTo>
                  <a:lnTo>
                    <a:pt x="2735" y="2332"/>
                  </a:lnTo>
                  <a:lnTo>
                    <a:pt x="2739" y="2332"/>
                  </a:lnTo>
                  <a:lnTo>
                    <a:pt x="2743" y="2333"/>
                  </a:lnTo>
                  <a:lnTo>
                    <a:pt x="2747" y="2333"/>
                  </a:lnTo>
                  <a:lnTo>
                    <a:pt x="2750" y="2333"/>
                  </a:lnTo>
                  <a:lnTo>
                    <a:pt x="2754" y="2333"/>
                  </a:lnTo>
                  <a:lnTo>
                    <a:pt x="2758" y="2333"/>
                  </a:lnTo>
                  <a:lnTo>
                    <a:pt x="2762" y="2335"/>
                  </a:lnTo>
                  <a:lnTo>
                    <a:pt x="2766" y="2335"/>
                  </a:lnTo>
                  <a:lnTo>
                    <a:pt x="2769" y="2335"/>
                  </a:lnTo>
                  <a:lnTo>
                    <a:pt x="2775" y="2335"/>
                  </a:lnTo>
                  <a:lnTo>
                    <a:pt x="2779" y="2337"/>
                  </a:lnTo>
                  <a:lnTo>
                    <a:pt x="2783" y="2337"/>
                  </a:lnTo>
                  <a:lnTo>
                    <a:pt x="2786" y="2337"/>
                  </a:lnTo>
                  <a:lnTo>
                    <a:pt x="2790" y="2337"/>
                  </a:lnTo>
                  <a:lnTo>
                    <a:pt x="2794" y="2337"/>
                  </a:lnTo>
                  <a:lnTo>
                    <a:pt x="2798" y="2339"/>
                  </a:lnTo>
                  <a:lnTo>
                    <a:pt x="2802" y="2339"/>
                  </a:lnTo>
                  <a:lnTo>
                    <a:pt x="2805" y="2339"/>
                  </a:lnTo>
                  <a:lnTo>
                    <a:pt x="2809" y="2339"/>
                  </a:lnTo>
                  <a:lnTo>
                    <a:pt x="2813" y="2339"/>
                  </a:lnTo>
                  <a:lnTo>
                    <a:pt x="2817" y="2341"/>
                  </a:lnTo>
                  <a:lnTo>
                    <a:pt x="2820" y="2341"/>
                  </a:lnTo>
                  <a:lnTo>
                    <a:pt x="2824" y="2341"/>
                  </a:lnTo>
                  <a:lnTo>
                    <a:pt x="2828" y="2341"/>
                  </a:lnTo>
                  <a:lnTo>
                    <a:pt x="2832" y="2341"/>
                  </a:lnTo>
                  <a:lnTo>
                    <a:pt x="2836" y="2341"/>
                  </a:lnTo>
                  <a:lnTo>
                    <a:pt x="2841" y="2342"/>
                  </a:lnTo>
                  <a:lnTo>
                    <a:pt x="2845" y="2342"/>
                  </a:lnTo>
                  <a:lnTo>
                    <a:pt x="2849" y="2342"/>
                  </a:lnTo>
                  <a:lnTo>
                    <a:pt x="2853" y="2342"/>
                  </a:lnTo>
                  <a:lnTo>
                    <a:pt x="2857" y="2342"/>
                  </a:lnTo>
                  <a:lnTo>
                    <a:pt x="2860" y="2342"/>
                  </a:lnTo>
                  <a:lnTo>
                    <a:pt x="2864" y="2344"/>
                  </a:lnTo>
                  <a:lnTo>
                    <a:pt x="2868" y="2344"/>
                  </a:lnTo>
                  <a:lnTo>
                    <a:pt x="2872" y="2344"/>
                  </a:lnTo>
                  <a:lnTo>
                    <a:pt x="2875" y="2344"/>
                  </a:lnTo>
                  <a:lnTo>
                    <a:pt x="2879" y="2344"/>
                  </a:lnTo>
                  <a:lnTo>
                    <a:pt x="2883" y="2344"/>
                  </a:lnTo>
                  <a:lnTo>
                    <a:pt x="2887" y="2346"/>
                  </a:lnTo>
                  <a:lnTo>
                    <a:pt x="2891" y="2346"/>
                  </a:lnTo>
                  <a:lnTo>
                    <a:pt x="2894" y="2346"/>
                  </a:lnTo>
                  <a:lnTo>
                    <a:pt x="2898" y="2346"/>
                  </a:lnTo>
                  <a:lnTo>
                    <a:pt x="2904" y="2346"/>
                  </a:lnTo>
                  <a:lnTo>
                    <a:pt x="2908" y="2346"/>
                  </a:lnTo>
                  <a:lnTo>
                    <a:pt x="2911" y="2348"/>
                  </a:lnTo>
                  <a:lnTo>
                    <a:pt x="2915" y="2348"/>
                  </a:lnTo>
                  <a:lnTo>
                    <a:pt x="2919" y="2348"/>
                  </a:lnTo>
                  <a:lnTo>
                    <a:pt x="2923" y="2348"/>
                  </a:lnTo>
                  <a:lnTo>
                    <a:pt x="2927" y="2348"/>
                  </a:lnTo>
                  <a:lnTo>
                    <a:pt x="2930" y="2348"/>
                  </a:lnTo>
                  <a:lnTo>
                    <a:pt x="2934" y="2348"/>
                  </a:lnTo>
                  <a:lnTo>
                    <a:pt x="2938" y="2350"/>
                  </a:lnTo>
                  <a:lnTo>
                    <a:pt x="2942" y="2350"/>
                  </a:lnTo>
                  <a:lnTo>
                    <a:pt x="2946" y="2350"/>
                  </a:lnTo>
                  <a:lnTo>
                    <a:pt x="2949" y="2350"/>
                  </a:lnTo>
                  <a:lnTo>
                    <a:pt x="2953" y="2350"/>
                  </a:lnTo>
                  <a:lnTo>
                    <a:pt x="2957" y="2350"/>
                  </a:lnTo>
                  <a:lnTo>
                    <a:pt x="2961" y="2350"/>
                  </a:lnTo>
                  <a:lnTo>
                    <a:pt x="2965" y="2351"/>
                  </a:lnTo>
                  <a:lnTo>
                    <a:pt x="2970" y="2351"/>
                  </a:lnTo>
                  <a:lnTo>
                    <a:pt x="2974" y="2351"/>
                  </a:lnTo>
                  <a:lnTo>
                    <a:pt x="2978" y="2351"/>
                  </a:lnTo>
                  <a:lnTo>
                    <a:pt x="2982" y="2351"/>
                  </a:lnTo>
                  <a:lnTo>
                    <a:pt x="2985" y="2351"/>
                  </a:lnTo>
                  <a:lnTo>
                    <a:pt x="2989" y="2351"/>
                  </a:lnTo>
                  <a:lnTo>
                    <a:pt x="2993" y="2353"/>
                  </a:lnTo>
                  <a:lnTo>
                    <a:pt x="2997" y="2353"/>
                  </a:lnTo>
                  <a:lnTo>
                    <a:pt x="3001" y="2353"/>
                  </a:lnTo>
                  <a:lnTo>
                    <a:pt x="3004" y="2353"/>
                  </a:lnTo>
                  <a:lnTo>
                    <a:pt x="3008" y="2353"/>
                  </a:lnTo>
                  <a:lnTo>
                    <a:pt x="3012" y="2353"/>
                  </a:lnTo>
                  <a:lnTo>
                    <a:pt x="3016" y="2353"/>
                  </a:lnTo>
                  <a:lnTo>
                    <a:pt x="3020" y="2353"/>
                  </a:lnTo>
                  <a:lnTo>
                    <a:pt x="3023" y="2355"/>
                  </a:lnTo>
                  <a:lnTo>
                    <a:pt x="3027" y="2355"/>
                  </a:lnTo>
                  <a:lnTo>
                    <a:pt x="3033" y="2355"/>
                  </a:lnTo>
                  <a:lnTo>
                    <a:pt x="3037" y="2355"/>
                  </a:lnTo>
                  <a:lnTo>
                    <a:pt x="3040" y="2355"/>
                  </a:lnTo>
                  <a:lnTo>
                    <a:pt x="3044" y="2355"/>
                  </a:lnTo>
                  <a:lnTo>
                    <a:pt x="3048" y="2355"/>
                  </a:lnTo>
                  <a:lnTo>
                    <a:pt x="3052" y="2355"/>
                  </a:lnTo>
                  <a:lnTo>
                    <a:pt x="3056" y="2355"/>
                  </a:lnTo>
                  <a:lnTo>
                    <a:pt x="3059" y="2357"/>
                  </a:lnTo>
                  <a:lnTo>
                    <a:pt x="3063" y="2357"/>
                  </a:lnTo>
                  <a:lnTo>
                    <a:pt x="3067" y="2357"/>
                  </a:lnTo>
                  <a:lnTo>
                    <a:pt x="3071" y="2357"/>
                  </a:lnTo>
                  <a:lnTo>
                    <a:pt x="3075" y="2357"/>
                  </a:lnTo>
                  <a:lnTo>
                    <a:pt x="3078" y="2357"/>
                  </a:lnTo>
                  <a:lnTo>
                    <a:pt x="3082" y="2357"/>
                  </a:lnTo>
                  <a:lnTo>
                    <a:pt x="3086" y="2357"/>
                  </a:lnTo>
                  <a:lnTo>
                    <a:pt x="3090" y="2357"/>
                  </a:lnTo>
                  <a:lnTo>
                    <a:pt x="3093" y="2359"/>
                  </a:lnTo>
                  <a:lnTo>
                    <a:pt x="3099" y="2359"/>
                  </a:lnTo>
                  <a:lnTo>
                    <a:pt x="3103" y="2359"/>
                  </a:lnTo>
                  <a:lnTo>
                    <a:pt x="3107" y="2359"/>
                  </a:lnTo>
                  <a:lnTo>
                    <a:pt x="3111" y="2359"/>
                  </a:lnTo>
                  <a:lnTo>
                    <a:pt x="3114" y="2359"/>
                  </a:lnTo>
                  <a:lnTo>
                    <a:pt x="3118" y="2359"/>
                  </a:lnTo>
                  <a:lnTo>
                    <a:pt x="3122" y="2359"/>
                  </a:lnTo>
                  <a:lnTo>
                    <a:pt x="3126" y="2359"/>
                  </a:lnTo>
                  <a:lnTo>
                    <a:pt x="3129" y="2361"/>
                  </a:lnTo>
                  <a:lnTo>
                    <a:pt x="3133" y="2361"/>
                  </a:lnTo>
                  <a:lnTo>
                    <a:pt x="3137" y="2361"/>
                  </a:lnTo>
                  <a:lnTo>
                    <a:pt x="3141" y="2361"/>
                  </a:lnTo>
                  <a:lnTo>
                    <a:pt x="3145" y="2361"/>
                  </a:lnTo>
                  <a:lnTo>
                    <a:pt x="3148" y="2361"/>
                  </a:lnTo>
                  <a:lnTo>
                    <a:pt x="3152" y="2361"/>
                  </a:lnTo>
                  <a:lnTo>
                    <a:pt x="3156" y="2361"/>
                  </a:lnTo>
                  <a:lnTo>
                    <a:pt x="3160" y="2361"/>
                  </a:lnTo>
                  <a:lnTo>
                    <a:pt x="3166" y="2361"/>
                  </a:lnTo>
                  <a:lnTo>
                    <a:pt x="3169" y="2361"/>
                  </a:lnTo>
                  <a:lnTo>
                    <a:pt x="3173" y="2362"/>
                  </a:lnTo>
                  <a:lnTo>
                    <a:pt x="3177" y="2362"/>
                  </a:lnTo>
                  <a:lnTo>
                    <a:pt x="3181" y="2362"/>
                  </a:lnTo>
                  <a:lnTo>
                    <a:pt x="3184" y="2362"/>
                  </a:lnTo>
                  <a:lnTo>
                    <a:pt x="3188" y="2362"/>
                  </a:lnTo>
                  <a:lnTo>
                    <a:pt x="3192" y="2362"/>
                  </a:lnTo>
                  <a:lnTo>
                    <a:pt x="3196" y="2362"/>
                  </a:lnTo>
                  <a:lnTo>
                    <a:pt x="3200" y="2362"/>
                  </a:lnTo>
                  <a:lnTo>
                    <a:pt x="3203" y="2362"/>
                  </a:lnTo>
                  <a:lnTo>
                    <a:pt x="3207" y="2362"/>
                  </a:lnTo>
                  <a:lnTo>
                    <a:pt x="3211" y="2362"/>
                  </a:lnTo>
                  <a:lnTo>
                    <a:pt x="3215" y="2364"/>
                  </a:lnTo>
                  <a:lnTo>
                    <a:pt x="3219" y="2364"/>
                  </a:lnTo>
                  <a:lnTo>
                    <a:pt x="3222" y="2364"/>
                  </a:lnTo>
                  <a:lnTo>
                    <a:pt x="3228" y="2364"/>
                  </a:lnTo>
                  <a:lnTo>
                    <a:pt x="3232" y="2364"/>
                  </a:lnTo>
                  <a:lnTo>
                    <a:pt x="3236" y="2364"/>
                  </a:lnTo>
                  <a:lnTo>
                    <a:pt x="3239" y="2364"/>
                  </a:lnTo>
                  <a:lnTo>
                    <a:pt x="3243" y="2364"/>
                  </a:lnTo>
                  <a:lnTo>
                    <a:pt x="3247" y="2364"/>
                  </a:lnTo>
                  <a:lnTo>
                    <a:pt x="3251" y="2364"/>
                  </a:lnTo>
                  <a:lnTo>
                    <a:pt x="3255" y="2364"/>
                  </a:lnTo>
                  <a:lnTo>
                    <a:pt x="3258" y="2364"/>
                  </a:lnTo>
                  <a:lnTo>
                    <a:pt x="3262" y="2364"/>
                  </a:lnTo>
                  <a:lnTo>
                    <a:pt x="3266" y="2366"/>
                  </a:lnTo>
                  <a:lnTo>
                    <a:pt x="3270" y="2366"/>
                  </a:lnTo>
                  <a:lnTo>
                    <a:pt x="3274" y="2366"/>
                  </a:lnTo>
                  <a:lnTo>
                    <a:pt x="3277" y="2366"/>
                  </a:lnTo>
                  <a:lnTo>
                    <a:pt x="3281" y="2366"/>
                  </a:lnTo>
                  <a:lnTo>
                    <a:pt x="3285" y="2366"/>
                  </a:lnTo>
                  <a:lnTo>
                    <a:pt x="3289" y="2366"/>
                  </a:lnTo>
                  <a:lnTo>
                    <a:pt x="3294" y="2366"/>
                  </a:lnTo>
                  <a:lnTo>
                    <a:pt x="3298" y="2366"/>
                  </a:lnTo>
                  <a:lnTo>
                    <a:pt x="3302" y="2366"/>
                  </a:lnTo>
                  <a:lnTo>
                    <a:pt x="3306" y="2366"/>
                  </a:lnTo>
                  <a:lnTo>
                    <a:pt x="3310" y="2366"/>
                  </a:lnTo>
                  <a:lnTo>
                    <a:pt x="3313" y="2366"/>
                  </a:lnTo>
                  <a:lnTo>
                    <a:pt x="3317" y="2368"/>
                  </a:lnTo>
                  <a:lnTo>
                    <a:pt x="3321" y="2368"/>
                  </a:lnTo>
                  <a:lnTo>
                    <a:pt x="3325" y="2368"/>
                  </a:lnTo>
                  <a:lnTo>
                    <a:pt x="3329" y="2368"/>
                  </a:lnTo>
                  <a:lnTo>
                    <a:pt x="3332" y="2368"/>
                  </a:lnTo>
                  <a:lnTo>
                    <a:pt x="3336" y="2368"/>
                  </a:lnTo>
                  <a:lnTo>
                    <a:pt x="3340" y="2368"/>
                  </a:lnTo>
                  <a:lnTo>
                    <a:pt x="3344" y="2368"/>
                  </a:lnTo>
                  <a:lnTo>
                    <a:pt x="3347" y="2368"/>
                  </a:lnTo>
                  <a:lnTo>
                    <a:pt x="3351" y="2368"/>
                  </a:lnTo>
                  <a:lnTo>
                    <a:pt x="3357" y="2368"/>
                  </a:lnTo>
                  <a:lnTo>
                    <a:pt x="3361" y="2368"/>
                  </a:lnTo>
                  <a:lnTo>
                    <a:pt x="3365" y="2368"/>
                  </a:lnTo>
                  <a:lnTo>
                    <a:pt x="3368" y="2368"/>
                  </a:lnTo>
                  <a:lnTo>
                    <a:pt x="3372" y="2368"/>
                  </a:lnTo>
                  <a:lnTo>
                    <a:pt x="3376" y="2370"/>
                  </a:lnTo>
                  <a:lnTo>
                    <a:pt x="3380" y="2370"/>
                  </a:lnTo>
                  <a:lnTo>
                    <a:pt x="3384" y="2370"/>
                  </a:lnTo>
                  <a:lnTo>
                    <a:pt x="3387" y="2370"/>
                  </a:lnTo>
                  <a:lnTo>
                    <a:pt x="3391" y="2370"/>
                  </a:lnTo>
                  <a:lnTo>
                    <a:pt x="3395" y="2370"/>
                  </a:lnTo>
                  <a:lnTo>
                    <a:pt x="3399" y="2370"/>
                  </a:lnTo>
                  <a:lnTo>
                    <a:pt x="3402" y="2370"/>
                  </a:lnTo>
                  <a:lnTo>
                    <a:pt x="3406" y="2370"/>
                  </a:lnTo>
                  <a:lnTo>
                    <a:pt x="3410" y="2370"/>
                  </a:lnTo>
                  <a:lnTo>
                    <a:pt x="3414" y="2370"/>
                  </a:lnTo>
                  <a:lnTo>
                    <a:pt x="3418" y="2370"/>
                  </a:lnTo>
                  <a:lnTo>
                    <a:pt x="3423" y="2370"/>
                  </a:lnTo>
                  <a:lnTo>
                    <a:pt x="3427" y="2370"/>
                  </a:lnTo>
                  <a:lnTo>
                    <a:pt x="3431" y="2370"/>
                  </a:lnTo>
                  <a:lnTo>
                    <a:pt x="3435" y="2370"/>
                  </a:lnTo>
                  <a:lnTo>
                    <a:pt x="3438" y="2370"/>
                  </a:lnTo>
                  <a:lnTo>
                    <a:pt x="3442" y="2371"/>
                  </a:lnTo>
                  <a:lnTo>
                    <a:pt x="3446" y="2371"/>
                  </a:lnTo>
                  <a:lnTo>
                    <a:pt x="3450" y="2371"/>
                  </a:lnTo>
                  <a:lnTo>
                    <a:pt x="3454" y="2371"/>
                  </a:lnTo>
                  <a:lnTo>
                    <a:pt x="3457" y="2371"/>
                  </a:lnTo>
                  <a:lnTo>
                    <a:pt x="3461" y="2371"/>
                  </a:lnTo>
                  <a:lnTo>
                    <a:pt x="3465" y="2371"/>
                  </a:lnTo>
                  <a:lnTo>
                    <a:pt x="3469" y="2371"/>
                  </a:lnTo>
                  <a:lnTo>
                    <a:pt x="3473" y="2371"/>
                  </a:lnTo>
                  <a:lnTo>
                    <a:pt x="3476" y="2371"/>
                  </a:lnTo>
                  <a:lnTo>
                    <a:pt x="3480" y="2371"/>
                  </a:lnTo>
                  <a:lnTo>
                    <a:pt x="3486" y="2371"/>
                  </a:lnTo>
                  <a:lnTo>
                    <a:pt x="3490" y="2371"/>
                  </a:lnTo>
                  <a:lnTo>
                    <a:pt x="3493" y="2371"/>
                  </a:lnTo>
                  <a:lnTo>
                    <a:pt x="3497" y="2371"/>
                  </a:lnTo>
                  <a:lnTo>
                    <a:pt x="3501" y="2371"/>
                  </a:lnTo>
                  <a:lnTo>
                    <a:pt x="3505" y="2371"/>
                  </a:lnTo>
                  <a:lnTo>
                    <a:pt x="3509" y="2371"/>
                  </a:lnTo>
                  <a:lnTo>
                    <a:pt x="3512" y="2371"/>
                  </a:lnTo>
                  <a:lnTo>
                    <a:pt x="3516" y="2373"/>
                  </a:lnTo>
                  <a:lnTo>
                    <a:pt x="3520" y="2373"/>
                  </a:lnTo>
                  <a:lnTo>
                    <a:pt x="3524" y="2373"/>
                  </a:lnTo>
                  <a:lnTo>
                    <a:pt x="3528" y="2373"/>
                  </a:lnTo>
                  <a:lnTo>
                    <a:pt x="3531" y="2373"/>
                  </a:lnTo>
                  <a:lnTo>
                    <a:pt x="3535" y="2373"/>
                  </a:lnTo>
                  <a:lnTo>
                    <a:pt x="3539" y="2373"/>
                  </a:lnTo>
                  <a:lnTo>
                    <a:pt x="3543" y="2373"/>
                  </a:lnTo>
                  <a:lnTo>
                    <a:pt x="3547" y="2373"/>
                  </a:lnTo>
                  <a:lnTo>
                    <a:pt x="3552" y="2373"/>
                  </a:lnTo>
                  <a:lnTo>
                    <a:pt x="3556" y="2373"/>
                  </a:lnTo>
                  <a:lnTo>
                    <a:pt x="3560" y="2373"/>
                  </a:lnTo>
                  <a:lnTo>
                    <a:pt x="3564" y="2373"/>
                  </a:lnTo>
                  <a:lnTo>
                    <a:pt x="3567" y="2373"/>
                  </a:lnTo>
                  <a:lnTo>
                    <a:pt x="3571" y="2373"/>
                  </a:lnTo>
                  <a:lnTo>
                    <a:pt x="3575" y="2373"/>
                  </a:lnTo>
                  <a:lnTo>
                    <a:pt x="3579" y="2373"/>
                  </a:lnTo>
                  <a:lnTo>
                    <a:pt x="3583" y="2373"/>
                  </a:lnTo>
                  <a:lnTo>
                    <a:pt x="3586" y="2373"/>
                  </a:lnTo>
                  <a:lnTo>
                    <a:pt x="3590" y="2373"/>
                  </a:lnTo>
                  <a:lnTo>
                    <a:pt x="3594" y="2373"/>
                  </a:lnTo>
                  <a:lnTo>
                    <a:pt x="3598" y="2375"/>
                  </a:lnTo>
                  <a:lnTo>
                    <a:pt x="3602" y="2375"/>
                  </a:lnTo>
                  <a:lnTo>
                    <a:pt x="3605" y="2375"/>
                  </a:lnTo>
                  <a:lnTo>
                    <a:pt x="3609" y="2375"/>
                  </a:lnTo>
                  <a:lnTo>
                    <a:pt x="3613" y="2375"/>
                  </a:lnTo>
                  <a:lnTo>
                    <a:pt x="3619" y="2375"/>
                  </a:lnTo>
                  <a:lnTo>
                    <a:pt x="3622" y="2375"/>
                  </a:lnTo>
                  <a:lnTo>
                    <a:pt x="3626" y="2375"/>
                  </a:lnTo>
                  <a:lnTo>
                    <a:pt x="3630" y="2375"/>
                  </a:lnTo>
                  <a:lnTo>
                    <a:pt x="3634" y="2375"/>
                  </a:lnTo>
                  <a:lnTo>
                    <a:pt x="3638" y="2375"/>
                  </a:lnTo>
                  <a:lnTo>
                    <a:pt x="3641" y="2375"/>
                  </a:lnTo>
                  <a:lnTo>
                    <a:pt x="3645" y="2375"/>
                  </a:lnTo>
                  <a:lnTo>
                    <a:pt x="3649" y="2375"/>
                  </a:lnTo>
                  <a:lnTo>
                    <a:pt x="3653" y="2375"/>
                  </a:lnTo>
                  <a:lnTo>
                    <a:pt x="3656" y="2375"/>
                  </a:lnTo>
                  <a:lnTo>
                    <a:pt x="3660" y="2375"/>
                  </a:lnTo>
                  <a:lnTo>
                    <a:pt x="3664" y="2375"/>
                  </a:lnTo>
                  <a:lnTo>
                    <a:pt x="3668" y="2375"/>
                  </a:lnTo>
                  <a:lnTo>
                    <a:pt x="3672" y="2375"/>
                  </a:lnTo>
                  <a:lnTo>
                    <a:pt x="3675" y="2375"/>
                  </a:lnTo>
                  <a:lnTo>
                    <a:pt x="3681" y="2375"/>
                  </a:lnTo>
                  <a:lnTo>
                    <a:pt x="3685" y="2375"/>
                  </a:lnTo>
                  <a:lnTo>
                    <a:pt x="3689" y="2375"/>
                  </a:lnTo>
                  <a:lnTo>
                    <a:pt x="3693" y="2377"/>
                  </a:lnTo>
                  <a:lnTo>
                    <a:pt x="3696" y="2377"/>
                  </a:lnTo>
                  <a:lnTo>
                    <a:pt x="3700" y="2377"/>
                  </a:lnTo>
                  <a:lnTo>
                    <a:pt x="3704" y="2377"/>
                  </a:lnTo>
                  <a:lnTo>
                    <a:pt x="3708" y="2377"/>
                  </a:lnTo>
                  <a:lnTo>
                    <a:pt x="3711" y="2377"/>
                  </a:lnTo>
                  <a:lnTo>
                    <a:pt x="3715" y="2377"/>
                  </a:lnTo>
                  <a:lnTo>
                    <a:pt x="3719" y="2377"/>
                  </a:lnTo>
                  <a:lnTo>
                    <a:pt x="3723" y="2377"/>
                  </a:lnTo>
                  <a:lnTo>
                    <a:pt x="3727" y="2377"/>
                  </a:lnTo>
                  <a:lnTo>
                    <a:pt x="3730" y="2377"/>
                  </a:lnTo>
                  <a:lnTo>
                    <a:pt x="3734" y="2377"/>
                  </a:lnTo>
                  <a:lnTo>
                    <a:pt x="3738" y="2377"/>
                  </a:lnTo>
                  <a:lnTo>
                    <a:pt x="3742" y="2377"/>
                  </a:lnTo>
                  <a:lnTo>
                    <a:pt x="3747" y="2377"/>
                  </a:lnTo>
                  <a:lnTo>
                    <a:pt x="3751" y="2377"/>
                  </a:lnTo>
                  <a:lnTo>
                    <a:pt x="3755" y="2377"/>
                  </a:lnTo>
                  <a:lnTo>
                    <a:pt x="3759" y="2377"/>
                  </a:lnTo>
                  <a:lnTo>
                    <a:pt x="3763" y="2377"/>
                  </a:lnTo>
                  <a:lnTo>
                    <a:pt x="3766" y="2377"/>
                  </a:lnTo>
                  <a:lnTo>
                    <a:pt x="3770" y="2377"/>
                  </a:lnTo>
                  <a:lnTo>
                    <a:pt x="3774" y="2377"/>
                  </a:lnTo>
                  <a:lnTo>
                    <a:pt x="3778" y="2377"/>
                  </a:lnTo>
                  <a:lnTo>
                    <a:pt x="3782" y="2377"/>
                  </a:lnTo>
                  <a:lnTo>
                    <a:pt x="3785" y="2377"/>
                  </a:lnTo>
                  <a:lnTo>
                    <a:pt x="3789" y="2377"/>
                  </a:lnTo>
                  <a:lnTo>
                    <a:pt x="3793" y="2377"/>
                  </a:lnTo>
                  <a:lnTo>
                    <a:pt x="3797" y="2379"/>
                  </a:lnTo>
                  <a:lnTo>
                    <a:pt x="3801" y="2379"/>
                  </a:lnTo>
                  <a:lnTo>
                    <a:pt x="3804" y="2379"/>
                  </a:lnTo>
                  <a:lnTo>
                    <a:pt x="3810" y="2379"/>
                  </a:lnTo>
                  <a:lnTo>
                    <a:pt x="3814" y="2379"/>
                  </a:lnTo>
                  <a:lnTo>
                    <a:pt x="3818" y="2379"/>
                  </a:lnTo>
                  <a:lnTo>
                    <a:pt x="3821" y="2379"/>
                  </a:lnTo>
                  <a:lnTo>
                    <a:pt x="3825" y="2379"/>
                  </a:lnTo>
                  <a:lnTo>
                    <a:pt x="3829" y="2379"/>
                  </a:lnTo>
                  <a:lnTo>
                    <a:pt x="3833" y="2379"/>
                  </a:lnTo>
                  <a:lnTo>
                    <a:pt x="3837" y="2379"/>
                  </a:lnTo>
                  <a:lnTo>
                    <a:pt x="3840" y="2379"/>
                  </a:lnTo>
                  <a:lnTo>
                    <a:pt x="3844" y="2379"/>
                  </a:lnTo>
                  <a:lnTo>
                    <a:pt x="3848" y="2379"/>
                  </a:lnTo>
                  <a:lnTo>
                    <a:pt x="3852" y="2379"/>
                  </a:lnTo>
                  <a:lnTo>
                    <a:pt x="3856" y="2379"/>
                  </a:lnTo>
                  <a:lnTo>
                    <a:pt x="3859" y="2379"/>
                  </a:lnTo>
                  <a:lnTo>
                    <a:pt x="3863" y="2379"/>
                  </a:lnTo>
                  <a:lnTo>
                    <a:pt x="3867" y="2379"/>
                  </a:lnTo>
                  <a:lnTo>
                    <a:pt x="3871" y="2379"/>
                  </a:lnTo>
                  <a:lnTo>
                    <a:pt x="3876" y="2379"/>
                  </a:lnTo>
                  <a:lnTo>
                    <a:pt x="3880" y="2379"/>
                  </a:lnTo>
                  <a:lnTo>
                    <a:pt x="3884" y="2379"/>
                  </a:lnTo>
                  <a:lnTo>
                    <a:pt x="3888" y="2379"/>
                  </a:lnTo>
                  <a:lnTo>
                    <a:pt x="3892" y="2379"/>
                  </a:lnTo>
                  <a:lnTo>
                    <a:pt x="3895" y="2379"/>
                  </a:lnTo>
                  <a:lnTo>
                    <a:pt x="3899" y="2379"/>
                  </a:lnTo>
                  <a:lnTo>
                    <a:pt x="3903" y="2379"/>
                  </a:lnTo>
                  <a:lnTo>
                    <a:pt x="3907" y="2379"/>
                  </a:lnTo>
                  <a:lnTo>
                    <a:pt x="3911" y="2379"/>
                  </a:lnTo>
                  <a:lnTo>
                    <a:pt x="3914" y="2379"/>
                  </a:lnTo>
                  <a:lnTo>
                    <a:pt x="3918" y="2379"/>
                  </a:lnTo>
                  <a:lnTo>
                    <a:pt x="3922" y="2379"/>
                  </a:lnTo>
                  <a:lnTo>
                    <a:pt x="3926" y="2381"/>
                  </a:lnTo>
                  <a:lnTo>
                    <a:pt x="3929" y="2381"/>
                  </a:lnTo>
                  <a:lnTo>
                    <a:pt x="3933" y="2381"/>
                  </a:lnTo>
                  <a:lnTo>
                    <a:pt x="3937" y="2381"/>
                  </a:lnTo>
                  <a:lnTo>
                    <a:pt x="3943" y="2381"/>
                  </a:lnTo>
                  <a:lnTo>
                    <a:pt x="3947" y="2381"/>
                  </a:lnTo>
                  <a:lnTo>
                    <a:pt x="3950" y="2381"/>
                  </a:lnTo>
                  <a:lnTo>
                    <a:pt x="3954" y="2381"/>
                  </a:lnTo>
                  <a:lnTo>
                    <a:pt x="3958" y="2381"/>
                  </a:lnTo>
                  <a:lnTo>
                    <a:pt x="3962" y="2381"/>
                  </a:lnTo>
                  <a:lnTo>
                    <a:pt x="3965" y="2381"/>
                  </a:lnTo>
                  <a:lnTo>
                    <a:pt x="3969" y="2381"/>
                  </a:lnTo>
                  <a:lnTo>
                    <a:pt x="3973" y="2381"/>
                  </a:lnTo>
                  <a:lnTo>
                    <a:pt x="3977" y="2381"/>
                  </a:lnTo>
                  <a:lnTo>
                    <a:pt x="3981" y="2381"/>
                  </a:lnTo>
                  <a:lnTo>
                    <a:pt x="3984" y="2381"/>
                  </a:lnTo>
                  <a:lnTo>
                    <a:pt x="3988" y="2381"/>
                  </a:lnTo>
                  <a:lnTo>
                    <a:pt x="3992" y="2381"/>
                  </a:lnTo>
                  <a:lnTo>
                    <a:pt x="3996" y="2381"/>
                  </a:lnTo>
                  <a:lnTo>
                    <a:pt x="4000" y="2381"/>
                  </a:lnTo>
                  <a:lnTo>
                    <a:pt x="4005" y="2381"/>
                  </a:lnTo>
                  <a:lnTo>
                    <a:pt x="4009" y="2381"/>
                  </a:lnTo>
                  <a:lnTo>
                    <a:pt x="4013" y="2381"/>
                  </a:lnTo>
                  <a:lnTo>
                    <a:pt x="4017" y="2381"/>
                  </a:lnTo>
                  <a:lnTo>
                    <a:pt x="4020" y="2381"/>
                  </a:lnTo>
                  <a:lnTo>
                    <a:pt x="4024" y="2381"/>
                  </a:lnTo>
                  <a:lnTo>
                    <a:pt x="4028" y="2381"/>
                  </a:lnTo>
                  <a:lnTo>
                    <a:pt x="4032" y="2381"/>
                  </a:lnTo>
                  <a:lnTo>
                    <a:pt x="4036" y="2381"/>
                  </a:lnTo>
                  <a:lnTo>
                    <a:pt x="4039" y="2381"/>
                  </a:lnTo>
                  <a:lnTo>
                    <a:pt x="4043" y="2381"/>
                  </a:lnTo>
                  <a:lnTo>
                    <a:pt x="4047" y="2381"/>
                  </a:lnTo>
                  <a:lnTo>
                    <a:pt x="4051" y="2381"/>
                  </a:lnTo>
                  <a:lnTo>
                    <a:pt x="4055" y="2381"/>
                  </a:lnTo>
                  <a:lnTo>
                    <a:pt x="4058" y="2381"/>
                  </a:lnTo>
                  <a:lnTo>
                    <a:pt x="4062" y="2381"/>
                  </a:lnTo>
                  <a:lnTo>
                    <a:pt x="4066" y="2381"/>
                  </a:lnTo>
                  <a:lnTo>
                    <a:pt x="4072" y="2381"/>
                  </a:lnTo>
                  <a:lnTo>
                    <a:pt x="4075" y="2381"/>
                  </a:lnTo>
                  <a:lnTo>
                    <a:pt x="4079" y="2381"/>
                  </a:lnTo>
                  <a:lnTo>
                    <a:pt x="4083" y="2382"/>
                  </a:lnTo>
                  <a:lnTo>
                    <a:pt x="4087" y="2382"/>
                  </a:lnTo>
                  <a:lnTo>
                    <a:pt x="4091" y="2382"/>
                  </a:lnTo>
                  <a:lnTo>
                    <a:pt x="4094" y="2382"/>
                  </a:lnTo>
                  <a:lnTo>
                    <a:pt x="4098" y="2382"/>
                  </a:lnTo>
                  <a:lnTo>
                    <a:pt x="4102" y="2382"/>
                  </a:lnTo>
                  <a:lnTo>
                    <a:pt x="4106" y="2382"/>
                  </a:lnTo>
                  <a:lnTo>
                    <a:pt x="4110" y="2382"/>
                  </a:lnTo>
                  <a:lnTo>
                    <a:pt x="4113" y="2382"/>
                  </a:lnTo>
                  <a:lnTo>
                    <a:pt x="4117" y="2382"/>
                  </a:lnTo>
                  <a:lnTo>
                    <a:pt x="4121" y="2382"/>
                  </a:lnTo>
                  <a:lnTo>
                    <a:pt x="4125" y="2382"/>
                  </a:lnTo>
                  <a:lnTo>
                    <a:pt x="4129" y="2382"/>
                  </a:lnTo>
                  <a:lnTo>
                    <a:pt x="4134" y="2382"/>
                  </a:lnTo>
                  <a:lnTo>
                    <a:pt x="4138" y="2382"/>
                  </a:lnTo>
                  <a:lnTo>
                    <a:pt x="4142" y="2382"/>
                  </a:lnTo>
                  <a:lnTo>
                    <a:pt x="4146" y="2382"/>
                  </a:lnTo>
                  <a:lnTo>
                    <a:pt x="4149" y="2382"/>
                  </a:lnTo>
                  <a:lnTo>
                    <a:pt x="4153" y="2382"/>
                  </a:lnTo>
                  <a:lnTo>
                    <a:pt x="4157" y="2382"/>
                  </a:lnTo>
                  <a:lnTo>
                    <a:pt x="4161" y="2382"/>
                  </a:lnTo>
                  <a:lnTo>
                    <a:pt x="4165" y="2382"/>
                  </a:lnTo>
                  <a:lnTo>
                    <a:pt x="4168" y="2382"/>
                  </a:lnTo>
                  <a:lnTo>
                    <a:pt x="4172" y="2382"/>
                  </a:lnTo>
                  <a:lnTo>
                    <a:pt x="4176" y="2382"/>
                  </a:lnTo>
                  <a:lnTo>
                    <a:pt x="4180" y="2382"/>
                  </a:lnTo>
                  <a:lnTo>
                    <a:pt x="4183" y="2382"/>
                  </a:lnTo>
                  <a:lnTo>
                    <a:pt x="4187" y="2382"/>
                  </a:lnTo>
                  <a:lnTo>
                    <a:pt x="4191" y="2382"/>
                  </a:lnTo>
                  <a:lnTo>
                    <a:pt x="4195" y="2382"/>
                  </a:lnTo>
                  <a:lnTo>
                    <a:pt x="4201" y="2382"/>
                  </a:lnTo>
                  <a:lnTo>
                    <a:pt x="4204" y="2382"/>
                  </a:lnTo>
                  <a:lnTo>
                    <a:pt x="4208" y="2382"/>
                  </a:lnTo>
                  <a:lnTo>
                    <a:pt x="4212" y="2382"/>
                  </a:lnTo>
                  <a:lnTo>
                    <a:pt x="4216" y="2382"/>
                  </a:lnTo>
                  <a:lnTo>
                    <a:pt x="4219" y="2382"/>
                  </a:lnTo>
                  <a:lnTo>
                    <a:pt x="4223" y="2382"/>
                  </a:lnTo>
                  <a:lnTo>
                    <a:pt x="4227" y="2382"/>
                  </a:lnTo>
                  <a:lnTo>
                    <a:pt x="4231" y="2382"/>
                  </a:lnTo>
                  <a:lnTo>
                    <a:pt x="4235" y="2382"/>
                  </a:lnTo>
                  <a:lnTo>
                    <a:pt x="4238" y="2382"/>
                  </a:lnTo>
                  <a:lnTo>
                    <a:pt x="4242" y="2382"/>
                  </a:lnTo>
                </a:path>
              </a:pathLst>
            </a:custGeom>
            <a:noFill/>
            <a:ln w="19050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Freeform 13"/>
            <p:cNvSpPr>
              <a:spLocks/>
            </p:cNvSpPr>
            <p:nvPr/>
          </p:nvSpPr>
          <p:spPr bwMode="auto">
            <a:xfrm>
              <a:off x="4981690" y="4439260"/>
              <a:ext cx="2900700" cy="1357831"/>
            </a:xfrm>
            <a:custGeom>
              <a:avLst/>
              <a:gdLst>
                <a:gd name="T0" fmla="*/ 2204 w 2238"/>
                <a:gd name="T1" fmla="*/ 1178 h 1178"/>
                <a:gd name="T2" fmla="*/ 2168 w 2238"/>
                <a:gd name="T3" fmla="*/ 1178 h 1178"/>
                <a:gd name="T4" fmla="*/ 2132 w 2238"/>
                <a:gd name="T5" fmla="*/ 1178 h 1178"/>
                <a:gd name="T6" fmla="*/ 2096 w 2238"/>
                <a:gd name="T7" fmla="*/ 1178 h 1178"/>
                <a:gd name="T8" fmla="*/ 2061 w 2238"/>
                <a:gd name="T9" fmla="*/ 1178 h 1178"/>
                <a:gd name="T10" fmla="*/ 2025 w 2238"/>
                <a:gd name="T11" fmla="*/ 1178 h 1178"/>
                <a:gd name="T12" fmla="*/ 1989 w 2238"/>
                <a:gd name="T13" fmla="*/ 1178 h 1178"/>
                <a:gd name="T14" fmla="*/ 1953 w 2238"/>
                <a:gd name="T15" fmla="*/ 1178 h 1178"/>
                <a:gd name="T16" fmla="*/ 1917 w 2238"/>
                <a:gd name="T17" fmla="*/ 1178 h 1178"/>
                <a:gd name="T18" fmla="*/ 1881 w 2238"/>
                <a:gd name="T19" fmla="*/ 1178 h 1178"/>
                <a:gd name="T20" fmla="*/ 1845 w 2238"/>
                <a:gd name="T21" fmla="*/ 1178 h 1178"/>
                <a:gd name="T22" fmla="*/ 1810 w 2238"/>
                <a:gd name="T23" fmla="*/ 1178 h 1178"/>
                <a:gd name="T24" fmla="*/ 1774 w 2238"/>
                <a:gd name="T25" fmla="*/ 1178 h 1178"/>
                <a:gd name="T26" fmla="*/ 1738 w 2238"/>
                <a:gd name="T27" fmla="*/ 1178 h 1178"/>
                <a:gd name="T28" fmla="*/ 1702 w 2238"/>
                <a:gd name="T29" fmla="*/ 1178 h 1178"/>
                <a:gd name="T30" fmla="*/ 1666 w 2238"/>
                <a:gd name="T31" fmla="*/ 1177 h 1178"/>
                <a:gd name="T32" fmla="*/ 1630 w 2238"/>
                <a:gd name="T33" fmla="*/ 1177 h 1178"/>
                <a:gd name="T34" fmla="*/ 1595 w 2238"/>
                <a:gd name="T35" fmla="*/ 1177 h 1178"/>
                <a:gd name="T36" fmla="*/ 1559 w 2238"/>
                <a:gd name="T37" fmla="*/ 1177 h 1178"/>
                <a:gd name="T38" fmla="*/ 1523 w 2238"/>
                <a:gd name="T39" fmla="*/ 1177 h 1178"/>
                <a:gd name="T40" fmla="*/ 1487 w 2238"/>
                <a:gd name="T41" fmla="*/ 1177 h 1178"/>
                <a:gd name="T42" fmla="*/ 1451 w 2238"/>
                <a:gd name="T43" fmla="*/ 1176 h 1178"/>
                <a:gd name="T44" fmla="*/ 1415 w 2238"/>
                <a:gd name="T45" fmla="*/ 1176 h 1178"/>
                <a:gd name="T46" fmla="*/ 1380 w 2238"/>
                <a:gd name="T47" fmla="*/ 1176 h 1178"/>
                <a:gd name="T48" fmla="*/ 1344 w 2238"/>
                <a:gd name="T49" fmla="*/ 1175 h 1178"/>
                <a:gd name="T50" fmla="*/ 1308 w 2238"/>
                <a:gd name="T51" fmla="*/ 1174 h 1178"/>
                <a:gd name="T52" fmla="*/ 1272 w 2238"/>
                <a:gd name="T53" fmla="*/ 1173 h 1178"/>
                <a:gd name="T54" fmla="*/ 1236 w 2238"/>
                <a:gd name="T55" fmla="*/ 1172 h 1178"/>
                <a:gd name="T56" fmla="*/ 1200 w 2238"/>
                <a:gd name="T57" fmla="*/ 1170 h 1178"/>
                <a:gd name="T58" fmla="*/ 1165 w 2238"/>
                <a:gd name="T59" fmla="*/ 1167 h 1178"/>
                <a:gd name="T60" fmla="*/ 1129 w 2238"/>
                <a:gd name="T61" fmla="*/ 1162 h 1178"/>
                <a:gd name="T62" fmla="*/ 1093 w 2238"/>
                <a:gd name="T63" fmla="*/ 1154 h 1178"/>
                <a:gd name="T64" fmla="*/ 1057 w 2238"/>
                <a:gd name="T65" fmla="*/ 1135 h 1178"/>
                <a:gd name="T66" fmla="*/ 1021 w 2238"/>
                <a:gd name="T67" fmla="*/ 1085 h 1178"/>
                <a:gd name="T68" fmla="*/ 985 w 2238"/>
                <a:gd name="T69" fmla="*/ 879 h 1178"/>
                <a:gd name="T70" fmla="*/ 949 w 2238"/>
                <a:gd name="T71" fmla="*/ 0 h 1178"/>
                <a:gd name="T72" fmla="*/ 914 w 2238"/>
                <a:gd name="T73" fmla="*/ 869 h 1178"/>
                <a:gd name="T74" fmla="*/ 878 w 2238"/>
                <a:gd name="T75" fmla="*/ 1083 h 1178"/>
                <a:gd name="T76" fmla="*/ 842 w 2238"/>
                <a:gd name="T77" fmla="*/ 1134 h 1178"/>
                <a:gd name="T78" fmla="*/ 806 w 2238"/>
                <a:gd name="T79" fmla="*/ 1153 h 1178"/>
                <a:gd name="T80" fmla="*/ 770 w 2238"/>
                <a:gd name="T81" fmla="*/ 1162 h 1178"/>
                <a:gd name="T82" fmla="*/ 734 w 2238"/>
                <a:gd name="T83" fmla="*/ 1167 h 1178"/>
                <a:gd name="T84" fmla="*/ 699 w 2238"/>
                <a:gd name="T85" fmla="*/ 1170 h 1178"/>
                <a:gd name="T86" fmla="*/ 663 w 2238"/>
                <a:gd name="T87" fmla="*/ 1172 h 1178"/>
                <a:gd name="T88" fmla="*/ 627 w 2238"/>
                <a:gd name="T89" fmla="*/ 1173 h 1178"/>
                <a:gd name="T90" fmla="*/ 591 w 2238"/>
                <a:gd name="T91" fmla="*/ 1174 h 1178"/>
                <a:gd name="T92" fmla="*/ 555 w 2238"/>
                <a:gd name="T93" fmla="*/ 1175 h 1178"/>
                <a:gd name="T94" fmla="*/ 519 w 2238"/>
                <a:gd name="T95" fmla="*/ 1176 h 1178"/>
                <a:gd name="T96" fmla="*/ 484 w 2238"/>
                <a:gd name="T97" fmla="*/ 1176 h 1178"/>
                <a:gd name="T98" fmla="*/ 448 w 2238"/>
                <a:gd name="T99" fmla="*/ 1176 h 1178"/>
                <a:gd name="T100" fmla="*/ 412 w 2238"/>
                <a:gd name="T101" fmla="*/ 1177 h 1178"/>
                <a:gd name="T102" fmla="*/ 376 w 2238"/>
                <a:gd name="T103" fmla="*/ 1177 h 1178"/>
                <a:gd name="T104" fmla="*/ 340 w 2238"/>
                <a:gd name="T105" fmla="*/ 1177 h 1178"/>
                <a:gd name="T106" fmla="*/ 304 w 2238"/>
                <a:gd name="T107" fmla="*/ 1177 h 1178"/>
                <a:gd name="T108" fmla="*/ 269 w 2238"/>
                <a:gd name="T109" fmla="*/ 1177 h 1178"/>
                <a:gd name="T110" fmla="*/ 233 w 2238"/>
                <a:gd name="T111" fmla="*/ 1177 h 1178"/>
                <a:gd name="T112" fmla="*/ 197 w 2238"/>
                <a:gd name="T113" fmla="*/ 1178 h 1178"/>
                <a:gd name="T114" fmla="*/ 161 w 2238"/>
                <a:gd name="T115" fmla="*/ 1178 h 1178"/>
                <a:gd name="T116" fmla="*/ 125 w 2238"/>
                <a:gd name="T117" fmla="*/ 1178 h 1178"/>
                <a:gd name="T118" fmla="*/ 89 w 2238"/>
                <a:gd name="T119" fmla="*/ 1178 h 1178"/>
                <a:gd name="T120" fmla="*/ 53 w 2238"/>
                <a:gd name="T121" fmla="*/ 1178 h 1178"/>
                <a:gd name="T122" fmla="*/ 18 w 2238"/>
                <a:gd name="T123" fmla="*/ 1178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38" h="1178">
                  <a:moveTo>
                    <a:pt x="2238" y="1178"/>
                  </a:moveTo>
                  <a:lnTo>
                    <a:pt x="2235" y="1178"/>
                  </a:lnTo>
                  <a:lnTo>
                    <a:pt x="2233" y="1178"/>
                  </a:lnTo>
                  <a:lnTo>
                    <a:pt x="2231" y="1178"/>
                  </a:lnTo>
                  <a:lnTo>
                    <a:pt x="2229" y="1178"/>
                  </a:lnTo>
                  <a:lnTo>
                    <a:pt x="2226" y="1178"/>
                  </a:lnTo>
                  <a:lnTo>
                    <a:pt x="2224" y="1178"/>
                  </a:lnTo>
                  <a:lnTo>
                    <a:pt x="2222" y="1178"/>
                  </a:lnTo>
                  <a:lnTo>
                    <a:pt x="2220" y="1178"/>
                  </a:lnTo>
                  <a:lnTo>
                    <a:pt x="2217" y="1178"/>
                  </a:lnTo>
                  <a:lnTo>
                    <a:pt x="2215" y="1178"/>
                  </a:lnTo>
                  <a:lnTo>
                    <a:pt x="2213" y="1178"/>
                  </a:lnTo>
                  <a:lnTo>
                    <a:pt x="2211" y="1178"/>
                  </a:lnTo>
                  <a:lnTo>
                    <a:pt x="2208" y="1178"/>
                  </a:lnTo>
                  <a:lnTo>
                    <a:pt x="2206" y="1178"/>
                  </a:lnTo>
                  <a:lnTo>
                    <a:pt x="2204" y="1178"/>
                  </a:lnTo>
                  <a:lnTo>
                    <a:pt x="2202" y="1178"/>
                  </a:lnTo>
                  <a:lnTo>
                    <a:pt x="2199" y="1178"/>
                  </a:lnTo>
                  <a:lnTo>
                    <a:pt x="2197" y="1178"/>
                  </a:lnTo>
                  <a:lnTo>
                    <a:pt x="2195" y="1178"/>
                  </a:lnTo>
                  <a:lnTo>
                    <a:pt x="2193" y="1178"/>
                  </a:lnTo>
                  <a:lnTo>
                    <a:pt x="2190" y="1178"/>
                  </a:lnTo>
                  <a:lnTo>
                    <a:pt x="2188" y="1178"/>
                  </a:lnTo>
                  <a:lnTo>
                    <a:pt x="2186" y="1178"/>
                  </a:lnTo>
                  <a:lnTo>
                    <a:pt x="2184" y="1178"/>
                  </a:lnTo>
                  <a:lnTo>
                    <a:pt x="2181" y="1178"/>
                  </a:lnTo>
                  <a:lnTo>
                    <a:pt x="2179" y="1178"/>
                  </a:lnTo>
                  <a:lnTo>
                    <a:pt x="2177" y="1178"/>
                  </a:lnTo>
                  <a:lnTo>
                    <a:pt x="2175" y="1178"/>
                  </a:lnTo>
                  <a:lnTo>
                    <a:pt x="2173" y="1178"/>
                  </a:lnTo>
                  <a:lnTo>
                    <a:pt x="2170" y="1178"/>
                  </a:lnTo>
                  <a:lnTo>
                    <a:pt x="2168" y="1178"/>
                  </a:lnTo>
                  <a:lnTo>
                    <a:pt x="2166" y="1178"/>
                  </a:lnTo>
                  <a:lnTo>
                    <a:pt x="2164" y="1178"/>
                  </a:lnTo>
                  <a:lnTo>
                    <a:pt x="2161" y="1178"/>
                  </a:lnTo>
                  <a:lnTo>
                    <a:pt x="2159" y="1178"/>
                  </a:lnTo>
                  <a:lnTo>
                    <a:pt x="2157" y="1178"/>
                  </a:lnTo>
                  <a:lnTo>
                    <a:pt x="2155" y="1178"/>
                  </a:lnTo>
                  <a:lnTo>
                    <a:pt x="2152" y="1178"/>
                  </a:lnTo>
                  <a:lnTo>
                    <a:pt x="2150" y="1178"/>
                  </a:lnTo>
                  <a:lnTo>
                    <a:pt x="2148" y="1178"/>
                  </a:lnTo>
                  <a:lnTo>
                    <a:pt x="2146" y="1178"/>
                  </a:lnTo>
                  <a:lnTo>
                    <a:pt x="2143" y="1178"/>
                  </a:lnTo>
                  <a:lnTo>
                    <a:pt x="2141" y="1178"/>
                  </a:lnTo>
                  <a:lnTo>
                    <a:pt x="2139" y="1178"/>
                  </a:lnTo>
                  <a:lnTo>
                    <a:pt x="2137" y="1178"/>
                  </a:lnTo>
                  <a:lnTo>
                    <a:pt x="2134" y="1178"/>
                  </a:lnTo>
                  <a:lnTo>
                    <a:pt x="2132" y="1178"/>
                  </a:lnTo>
                  <a:lnTo>
                    <a:pt x="2130" y="1178"/>
                  </a:lnTo>
                  <a:lnTo>
                    <a:pt x="2128" y="1178"/>
                  </a:lnTo>
                  <a:lnTo>
                    <a:pt x="2125" y="1178"/>
                  </a:lnTo>
                  <a:lnTo>
                    <a:pt x="2123" y="1178"/>
                  </a:lnTo>
                  <a:lnTo>
                    <a:pt x="2121" y="1178"/>
                  </a:lnTo>
                  <a:lnTo>
                    <a:pt x="2119" y="1178"/>
                  </a:lnTo>
                  <a:lnTo>
                    <a:pt x="2117" y="1178"/>
                  </a:lnTo>
                  <a:lnTo>
                    <a:pt x="2114" y="1178"/>
                  </a:lnTo>
                  <a:lnTo>
                    <a:pt x="2112" y="1178"/>
                  </a:lnTo>
                  <a:lnTo>
                    <a:pt x="2110" y="1178"/>
                  </a:lnTo>
                  <a:lnTo>
                    <a:pt x="2108" y="1178"/>
                  </a:lnTo>
                  <a:lnTo>
                    <a:pt x="2105" y="1178"/>
                  </a:lnTo>
                  <a:lnTo>
                    <a:pt x="2103" y="1178"/>
                  </a:lnTo>
                  <a:lnTo>
                    <a:pt x="2101" y="1178"/>
                  </a:lnTo>
                  <a:lnTo>
                    <a:pt x="2099" y="1178"/>
                  </a:lnTo>
                  <a:lnTo>
                    <a:pt x="2096" y="1178"/>
                  </a:lnTo>
                  <a:lnTo>
                    <a:pt x="2094" y="1178"/>
                  </a:lnTo>
                  <a:lnTo>
                    <a:pt x="2092" y="1178"/>
                  </a:lnTo>
                  <a:lnTo>
                    <a:pt x="2090" y="1178"/>
                  </a:lnTo>
                  <a:lnTo>
                    <a:pt x="2087" y="1178"/>
                  </a:lnTo>
                  <a:lnTo>
                    <a:pt x="2085" y="1178"/>
                  </a:lnTo>
                  <a:lnTo>
                    <a:pt x="2083" y="1178"/>
                  </a:lnTo>
                  <a:lnTo>
                    <a:pt x="2081" y="1178"/>
                  </a:lnTo>
                  <a:lnTo>
                    <a:pt x="2078" y="1178"/>
                  </a:lnTo>
                  <a:lnTo>
                    <a:pt x="2076" y="1178"/>
                  </a:lnTo>
                  <a:lnTo>
                    <a:pt x="2074" y="1178"/>
                  </a:lnTo>
                  <a:lnTo>
                    <a:pt x="2072" y="1178"/>
                  </a:lnTo>
                  <a:lnTo>
                    <a:pt x="2069" y="1178"/>
                  </a:lnTo>
                  <a:lnTo>
                    <a:pt x="2067" y="1178"/>
                  </a:lnTo>
                  <a:lnTo>
                    <a:pt x="2065" y="1178"/>
                  </a:lnTo>
                  <a:lnTo>
                    <a:pt x="2063" y="1178"/>
                  </a:lnTo>
                  <a:lnTo>
                    <a:pt x="2061" y="1178"/>
                  </a:lnTo>
                  <a:lnTo>
                    <a:pt x="2058" y="1178"/>
                  </a:lnTo>
                  <a:lnTo>
                    <a:pt x="2056" y="1178"/>
                  </a:lnTo>
                  <a:lnTo>
                    <a:pt x="2054" y="1178"/>
                  </a:lnTo>
                  <a:lnTo>
                    <a:pt x="2052" y="1178"/>
                  </a:lnTo>
                  <a:lnTo>
                    <a:pt x="2049" y="1178"/>
                  </a:lnTo>
                  <a:lnTo>
                    <a:pt x="2047" y="1178"/>
                  </a:lnTo>
                  <a:lnTo>
                    <a:pt x="2045" y="1178"/>
                  </a:lnTo>
                  <a:lnTo>
                    <a:pt x="2043" y="1178"/>
                  </a:lnTo>
                  <a:lnTo>
                    <a:pt x="2040" y="1178"/>
                  </a:lnTo>
                  <a:lnTo>
                    <a:pt x="2038" y="1178"/>
                  </a:lnTo>
                  <a:lnTo>
                    <a:pt x="2036" y="1178"/>
                  </a:lnTo>
                  <a:lnTo>
                    <a:pt x="2034" y="1178"/>
                  </a:lnTo>
                  <a:lnTo>
                    <a:pt x="2031" y="1178"/>
                  </a:lnTo>
                  <a:lnTo>
                    <a:pt x="2029" y="1178"/>
                  </a:lnTo>
                  <a:lnTo>
                    <a:pt x="2027" y="1178"/>
                  </a:lnTo>
                  <a:lnTo>
                    <a:pt x="2025" y="1178"/>
                  </a:lnTo>
                  <a:lnTo>
                    <a:pt x="2022" y="1178"/>
                  </a:lnTo>
                  <a:lnTo>
                    <a:pt x="2020" y="1178"/>
                  </a:lnTo>
                  <a:lnTo>
                    <a:pt x="2018" y="1178"/>
                  </a:lnTo>
                  <a:lnTo>
                    <a:pt x="2016" y="1178"/>
                  </a:lnTo>
                  <a:lnTo>
                    <a:pt x="2013" y="1178"/>
                  </a:lnTo>
                  <a:lnTo>
                    <a:pt x="2011" y="1178"/>
                  </a:lnTo>
                  <a:lnTo>
                    <a:pt x="2009" y="1178"/>
                  </a:lnTo>
                  <a:lnTo>
                    <a:pt x="2007" y="1178"/>
                  </a:lnTo>
                  <a:lnTo>
                    <a:pt x="2005" y="1178"/>
                  </a:lnTo>
                  <a:lnTo>
                    <a:pt x="2002" y="1178"/>
                  </a:lnTo>
                  <a:lnTo>
                    <a:pt x="2000" y="1178"/>
                  </a:lnTo>
                  <a:lnTo>
                    <a:pt x="1998" y="1178"/>
                  </a:lnTo>
                  <a:lnTo>
                    <a:pt x="1996" y="1178"/>
                  </a:lnTo>
                  <a:lnTo>
                    <a:pt x="1993" y="1178"/>
                  </a:lnTo>
                  <a:lnTo>
                    <a:pt x="1991" y="1178"/>
                  </a:lnTo>
                  <a:lnTo>
                    <a:pt x="1989" y="1178"/>
                  </a:lnTo>
                  <a:lnTo>
                    <a:pt x="1987" y="1178"/>
                  </a:lnTo>
                  <a:lnTo>
                    <a:pt x="1984" y="1178"/>
                  </a:lnTo>
                  <a:lnTo>
                    <a:pt x="1982" y="1178"/>
                  </a:lnTo>
                  <a:lnTo>
                    <a:pt x="1980" y="1178"/>
                  </a:lnTo>
                  <a:lnTo>
                    <a:pt x="1978" y="1178"/>
                  </a:lnTo>
                  <a:lnTo>
                    <a:pt x="1975" y="1178"/>
                  </a:lnTo>
                  <a:lnTo>
                    <a:pt x="1973" y="1178"/>
                  </a:lnTo>
                  <a:lnTo>
                    <a:pt x="1971" y="1178"/>
                  </a:lnTo>
                  <a:lnTo>
                    <a:pt x="1969" y="1178"/>
                  </a:lnTo>
                  <a:lnTo>
                    <a:pt x="1966" y="1178"/>
                  </a:lnTo>
                  <a:lnTo>
                    <a:pt x="1964" y="1178"/>
                  </a:lnTo>
                  <a:lnTo>
                    <a:pt x="1962" y="1178"/>
                  </a:lnTo>
                  <a:lnTo>
                    <a:pt x="1960" y="1178"/>
                  </a:lnTo>
                  <a:lnTo>
                    <a:pt x="1957" y="1178"/>
                  </a:lnTo>
                  <a:lnTo>
                    <a:pt x="1955" y="1178"/>
                  </a:lnTo>
                  <a:lnTo>
                    <a:pt x="1953" y="1178"/>
                  </a:lnTo>
                  <a:lnTo>
                    <a:pt x="1951" y="1178"/>
                  </a:lnTo>
                  <a:lnTo>
                    <a:pt x="1949" y="1178"/>
                  </a:lnTo>
                  <a:lnTo>
                    <a:pt x="1946" y="1178"/>
                  </a:lnTo>
                  <a:lnTo>
                    <a:pt x="1944" y="1178"/>
                  </a:lnTo>
                  <a:lnTo>
                    <a:pt x="1942" y="1178"/>
                  </a:lnTo>
                  <a:lnTo>
                    <a:pt x="1940" y="1178"/>
                  </a:lnTo>
                  <a:lnTo>
                    <a:pt x="1937" y="1178"/>
                  </a:lnTo>
                  <a:lnTo>
                    <a:pt x="1935" y="1178"/>
                  </a:lnTo>
                  <a:lnTo>
                    <a:pt x="1933" y="1178"/>
                  </a:lnTo>
                  <a:lnTo>
                    <a:pt x="1931" y="1178"/>
                  </a:lnTo>
                  <a:lnTo>
                    <a:pt x="1928" y="1178"/>
                  </a:lnTo>
                  <a:lnTo>
                    <a:pt x="1926" y="1178"/>
                  </a:lnTo>
                  <a:lnTo>
                    <a:pt x="1924" y="1178"/>
                  </a:lnTo>
                  <a:lnTo>
                    <a:pt x="1922" y="1178"/>
                  </a:lnTo>
                  <a:lnTo>
                    <a:pt x="1919" y="1178"/>
                  </a:lnTo>
                  <a:lnTo>
                    <a:pt x="1917" y="1178"/>
                  </a:lnTo>
                  <a:lnTo>
                    <a:pt x="1915" y="1178"/>
                  </a:lnTo>
                  <a:lnTo>
                    <a:pt x="1913" y="1178"/>
                  </a:lnTo>
                  <a:lnTo>
                    <a:pt x="1910" y="1178"/>
                  </a:lnTo>
                  <a:lnTo>
                    <a:pt x="1908" y="1178"/>
                  </a:lnTo>
                  <a:lnTo>
                    <a:pt x="1906" y="1178"/>
                  </a:lnTo>
                  <a:lnTo>
                    <a:pt x="1904" y="1178"/>
                  </a:lnTo>
                  <a:lnTo>
                    <a:pt x="1901" y="1178"/>
                  </a:lnTo>
                  <a:lnTo>
                    <a:pt x="1899" y="1178"/>
                  </a:lnTo>
                  <a:lnTo>
                    <a:pt x="1897" y="1178"/>
                  </a:lnTo>
                  <a:lnTo>
                    <a:pt x="1895" y="1178"/>
                  </a:lnTo>
                  <a:lnTo>
                    <a:pt x="1893" y="1178"/>
                  </a:lnTo>
                  <a:lnTo>
                    <a:pt x="1890" y="1178"/>
                  </a:lnTo>
                  <a:lnTo>
                    <a:pt x="1888" y="1178"/>
                  </a:lnTo>
                  <a:lnTo>
                    <a:pt x="1886" y="1178"/>
                  </a:lnTo>
                  <a:lnTo>
                    <a:pt x="1884" y="1178"/>
                  </a:lnTo>
                  <a:lnTo>
                    <a:pt x="1881" y="1178"/>
                  </a:lnTo>
                  <a:lnTo>
                    <a:pt x="1879" y="1178"/>
                  </a:lnTo>
                  <a:lnTo>
                    <a:pt x="1877" y="1178"/>
                  </a:lnTo>
                  <a:lnTo>
                    <a:pt x="1875" y="1178"/>
                  </a:lnTo>
                  <a:lnTo>
                    <a:pt x="1872" y="1178"/>
                  </a:lnTo>
                  <a:lnTo>
                    <a:pt x="1870" y="1178"/>
                  </a:lnTo>
                  <a:lnTo>
                    <a:pt x="1868" y="1178"/>
                  </a:lnTo>
                  <a:lnTo>
                    <a:pt x="1866" y="1178"/>
                  </a:lnTo>
                  <a:lnTo>
                    <a:pt x="1863" y="1178"/>
                  </a:lnTo>
                  <a:lnTo>
                    <a:pt x="1861" y="1178"/>
                  </a:lnTo>
                  <a:lnTo>
                    <a:pt x="1859" y="1178"/>
                  </a:lnTo>
                  <a:lnTo>
                    <a:pt x="1857" y="1178"/>
                  </a:lnTo>
                  <a:lnTo>
                    <a:pt x="1854" y="1178"/>
                  </a:lnTo>
                  <a:lnTo>
                    <a:pt x="1852" y="1178"/>
                  </a:lnTo>
                  <a:lnTo>
                    <a:pt x="1850" y="1178"/>
                  </a:lnTo>
                  <a:lnTo>
                    <a:pt x="1848" y="1178"/>
                  </a:lnTo>
                  <a:lnTo>
                    <a:pt x="1845" y="1178"/>
                  </a:lnTo>
                  <a:lnTo>
                    <a:pt x="1843" y="1178"/>
                  </a:lnTo>
                  <a:lnTo>
                    <a:pt x="1841" y="1178"/>
                  </a:lnTo>
                  <a:lnTo>
                    <a:pt x="1839" y="1178"/>
                  </a:lnTo>
                  <a:lnTo>
                    <a:pt x="1837" y="1178"/>
                  </a:lnTo>
                  <a:lnTo>
                    <a:pt x="1834" y="1178"/>
                  </a:lnTo>
                  <a:lnTo>
                    <a:pt x="1832" y="1178"/>
                  </a:lnTo>
                  <a:lnTo>
                    <a:pt x="1830" y="1178"/>
                  </a:lnTo>
                  <a:lnTo>
                    <a:pt x="1828" y="1178"/>
                  </a:lnTo>
                  <a:lnTo>
                    <a:pt x="1825" y="1178"/>
                  </a:lnTo>
                  <a:lnTo>
                    <a:pt x="1823" y="1178"/>
                  </a:lnTo>
                  <a:lnTo>
                    <a:pt x="1821" y="1178"/>
                  </a:lnTo>
                  <a:lnTo>
                    <a:pt x="1819" y="1178"/>
                  </a:lnTo>
                  <a:lnTo>
                    <a:pt x="1816" y="1178"/>
                  </a:lnTo>
                  <a:lnTo>
                    <a:pt x="1814" y="1178"/>
                  </a:lnTo>
                  <a:lnTo>
                    <a:pt x="1812" y="1178"/>
                  </a:lnTo>
                  <a:lnTo>
                    <a:pt x="1810" y="1178"/>
                  </a:lnTo>
                  <a:lnTo>
                    <a:pt x="1807" y="1178"/>
                  </a:lnTo>
                  <a:lnTo>
                    <a:pt x="1805" y="1178"/>
                  </a:lnTo>
                  <a:lnTo>
                    <a:pt x="1803" y="1178"/>
                  </a:lnTo>
                  <a:lnTo>
                    <a:pt x="1801" y="1178"/>
                  </a:lnTo>
                  <a:lnTo>
                    <a:pt x="1798" y="1178"/>
                  </a:lnTo>
                  <a:lnTo>
                    <a:pt x="1796" y="1178"/>
                  </a:lnTo>
                  <a:lnTo>
                    <a:pt x="1794" y="1178"/>
                  </a:lnTo>
                  <a:lnTo>
                    <a:pt x="1792" y="1178"/>
                  </a:lnTo>
                  <a:lnTo>
                    <a:pt x="1789" y="1178"/>
                  </a:lnTo>
                  <a:lnTo>
                    <a:pt x="1787" y="1178"/>
                  </a:lnTo>
                  <a:lnTo>
                    <a:pt x="1785" y="1178"/>
                  </a:lnTo>
                  <a:lnTo>
                    <a:pt x="1783" y="1178"/>
                  </a:lnTo>
                  <a:lnTo>
                    <a:pt x="1781" y="1178"/>
                  </a:lnTo>
                  <a:lnTo>
                    <a:pt x="1778" y="1178"/>
                  </a:lnTo>
                  <a:lnTo>
                    <a:pt x="1776" y="1178"/>
                  </a:lnTo>
                  <a:lnTo>
                    <a:pt x="1774" y="1178"/>
                  </a:lnTo>
                  <a:lnTo>
                    <a:pt x="1772" y="1178"/>
                  </a:lnTo>
                  <a:lnTo>
                    <a:pt x="1769" y="1178"/>
                  </a:lnTo>
                  <a:lnTo>
                    <a:pt x="1767" y="1178"/>
                  </a:lnTo>
                  <a:lnTo>
                    <a:pt x="1765" y="1178"/>
                  </a:lnTo>
                  <a:lnTo>
                    <a:pt x="1763" y="1178"/>
                  </a:lnTo>
                  <a:lnTo>
                    <a:pt x="1760" y="1178"/>
                  </a:lnTo>
                  <a:lnTo>
                    <a:pt x="1758" y="1178"/>
                  </a:lnTo>
                  <a:lnTo>
                    <a:pt x="1756" y="1178"/>
                  </a:lnTo>
                  <a:lnTo>
                    <a:pt x="1754" y="1178"/>
                  </a:lnTo>
                  <a:lnTo>
                    <a:pt x="1751" y="1178"/>
                  </a:lnTo>
                  <a:lnTo>
                    <a:pt x="1749" y="1178"/>
                  </a:lnTo>
                  <a:lnTo>
                    <a:pt x="1747" y="1178"/>
                  </a:lnTo>
                  <a:lnTo>
                    <a:pt x="1745" y="1178"/>
                  </a:lnTo>
                  <a:lnTo>
                    <a:pt x="1742" y="1178"/>
                  </a:lnTo>
                  <a:lnTo>
                    <a:pt x="1740" y="1178"/>
                  </a:lnTo>
                  <a:lnTo>
                    <a:pt x="1738" y="1178"/>
                  </a:lnTo>
                  <a:lnTo>
                    <a:pt x="1736" y="1178"/>
                  </a:lnTo>
                  <a:lnTo>
                    <a:pt x="1733" y="1178"/>
                  </a:lnTo>
                  <a:lnTo>
                    <a:pt x="1731" y="1178"/>
                  </a:lnTo>
                  <a:lnTo>
                    <a:pt x="1729" y="1178"/>
                  </a:lnTo>
                  <a:lnTo>
                    <a:pt x="1727" y="1178"/>
                  </a:lnTo>
                  <a:lnTo>
                    <a:pt x="1725" y="1178"/>
                  </a:lnTo>
                  <a:lnTo>
                    <a:pt x="1722" y="1178"/>
                  </a:lnTo>
                  <a:lnTo>
                    <a:pt x="1720" y="1178"/>
                  </a:lnTo>
                  <a:lnTo>
                    <a:pt x="1718" y="1178"/>
                  </a:lnTo>
                  <a:lnTo>
                    <a:pt x="1716" y="1178"/>
                  </a:lnTo>
                  <a:lnTo>
                    <a:pt x="1713" y="1178"/>
                  </a:lnTo>
                  <a:lnTo>
                    <a:pt x="1711" y="1178"/>
                  </a:lnTo>
                  <a:lnTo>
                    <a:pt x="1709" y="1178"/>
                  </a:lnTo>
                  <a:lnTo>
                    <a:pt x="1707" y="1178"/>
                  </a:lnTo>
                  <a:lnTo>
                    <a:pt x="1704" y="1178"/>
                  </a:lnTo>
                  <a:lnTo>
                    <a:pt x="1702" y="1178"/>
                  </a:lnTo>
                  <a:lnTo>
                    <a:pt x="1700" y="1178"/>
                  </a:lnTo>
                  <a:lnTo>
                    <a:pt x="1698" y="1178"/>
                  </a:lnTo>
                  <a:lnTo>
                    <a:pt x="1695" y="1178"/>
                  </a:lnTo>
                  <a:lnTo>
                    <a:pt x="1693" y="1178"/>
                  </a:lnTo>
                  <a:lnTo>
                    <a:pt x="1691" y="1178"/>
                  </a:lnTo>
                  <a:lnTo>
                    <a:pt x="1689" y="1178"/>
                  </a:lnTo>
                  <a:lnTo>
                    <a:pt x="1686" y="1178"/>
                  </a:lnTo>
                  <a:lnTo>
                    <a:pt x="1684" y="1178"/>
                  </a:lnTo>
                  <a:lnTo>
                    <a:pt x="1682" y="1178"/>
                  </a:lnTo>
                  <a:lnTo>
                    <a:pt x="1680" y="1178"/>
                  </a:lnTo>
                  <a:lnTo>
                    <a:pt x="1677" y="1178"/>
                  </a:lnTo>
                  <a:lnTo>
                    <a:pt x="1675" y="1177"/>
                  </a:lnTo>
                  <a:lnTo>
                    <a:pt x="1673" y="1177"/>
                  </a:lnTo>
                  <a:lnTo>
                    <a:pt x="1671" y="1177"/>
                  </a:lnTo>
                  <a:lnTo>
                    <a:pt x="1669" y="1177"/>
                  </a:lnTo>
                  <a:lnTo>
                    <a:pt x="1666" y="1177"/>
                  </a:lnTo>
                  <a:lnTo>
                    <a:pt x="1664" y="1177"/>
                  </a:lnTo>
                  <a:lnTo>
                    <a:pt x="1662" y="1177"/>
                  </a:lnTo>
                  <a:lnTo>
                    <a:pt x="1660" y="1177"/>
                  </a:lnTo>
                  <a:lnTo>
                    <a:pt x="1657" y="1177"/>
                  </a:lnTo>
                  <a:lnTo>
                    <a:pt x="1655" y="1177"/>
                  </a:lnTo>
                  <a:lnTo>
                    <a:pt x="1653" y="1177"/>
                  </a:lnTo>
                  <a:lnTo>
                    <a:pt x="1651" y="1177"/>
                  </a:lnTo>
                  <a:lnTo>
                    <a:pt x="1648" y="1177"/>
                  </a:lnTo>
                  <a:lnTo>
                    <a:pt x="1646" y="1177"/>
                  </a:lnTo>
                  <a:lnTo>
                    <a:pt x="1644" y="1177"/>
                  </a:lnTo>
                  <a:lnTo>
                    <a:pt x="1642" y="1177"/>
                  </a:lnTo>
                  <a:lnTo>
                    <a:pt x="1639" y="1177"/>
                  </a:lnTo>
                  <a:lnTo>
                    <a:pt x="1637" y="1177"/>
                  </a:lnTo>
                  <a:lnTo>
                    <a:pt x="1635" y="1177"/>
                  </a:lnTo>
                  <a:lnTo>
                    <a:pt x="1633" y="1177"/>
                  </a:lnTo>
                  <a:lnTo>
                    <a:pt x="1630" y="1177"/>
                  </a:lnTo>
                  <a:lnTo>
                    <a:pt x="1628" y="1177"/>
                  </a:lnTo>
                  <a:lnTo>
                    <a:pt x="1626" y="1177"/>
                  </a:lnTo>
                  <a:lnTo>
                    <a:pt x="1624" y="1177"/>
                  </a:lnTo>
                  <a:lnTo>
                    <a:pt x="1621" y="1177"/>
                  </a:lnTo>
                  <a:lnTo>
                    <a:pt x="1619" y="1177"/>
                  </a:lnTo>
                  <a:lnTo>
                    <a:pt x="1617" y="1177"/>
                  </a:lnTo>
                  <a:lnTo>
                    <a:pt x="1615" y="1177"/>
                  </a:lnTo>
                  <a:lnTo>
                    <a:pt x="1613" y="1177"/>
                  </a:lnTo>
                  <a:lnTo>
                    <a:pt x="1610" y="1177"/>
                  </a:lnTo>
                  <a:lnTo>
                    <a:pt x="1608" y="1177"/>
                  </a:lnTo>
                  <a:lnTo>
                    <a:pt x="1606" y="1177"/>
                  </a:lnTo>
                  <a:lnTo>
                    <a:pt x="1604" y="1177"/>
                  </a:lnTo>
                  <a:lnTo>
                    <a:pt x="1601" y="1177"/>
                  </a:lnTo>
                  <a:lnTo>
                    <a:pt x="1599" y="1177"/>
                  </a:lnTo>
                  <a:lnTo>
                    <a:pt x="1597" y="1177"/>
                  </a:lnTo>
                  <a:lnTo>
                    <a:pt x="1595" y="1177"/>
                  </a:lnTo>
                  <a:lnTo>
                    <a:pt x="1592" y="1177"/>
                  </a:lnTo>
                  <a:lnTo>
                    <a:pt x="1590" y="1177"/>
                  </a:lnTo>
                  <a:lnTo>
                    <a:pt x="1588" y="1177"/>
                  </a:lnTo>
                  <a:lnTo>
                    <a:pt x="1586" y="1177"/>
                  </a:lnTo>
                  <a:lnTo>
                    <a:pt x="1583" y="1177"/>
                  </a:lnTo>
                  <a:lnTo>
                    <a:pt x="1581" y="1177"/>
                  </a:lnTo>
                  <a:lnTo>
                    <a:pt x="1579" y="1177"/>
                  </a:lnTo>
                  <a:lnTo>
                    <a:pt x="1577" y="1177"/>
                  </a:lnTo>
                  <a:lnTo>
                    <a:pt x="1574" y="1177"/>
                  </a:lnTo>
                  <a:lnTo>
                    <a:pt x="1572" y="1177"/>
                  </a:lnTo>
                  <a:lnTo>
                    <a:pt x="1570" y="1177"/>
                  </a:lnTo>
                  <a:lnTo>
                    <a:pt x="1568" y="1177"/>
                  </a:lnTo>
                  <a:lnTo>
                    <a:pt x="1565" y="1177"/>
                  </a:lnTo>
                  <a:lnTo>
                    <a:pt x="1563" y="1177"/>
                  </a:lnTo>
                  <a:lnTo>
                    <a:pt x="1561" y="1177"/>
                  </a:lnTo>
                  <a:lnTo>
                    <a:pt x="1559" y="1177"/>
                  </a:lnTo>
                  <a:lnTo>
                    <a:pt x="1557" y="1177"/>
                  </a:lnTo>
                  <a:lnTo>
                    <a:pt x="1554" y="1177"/>
                  </a:lnTo>
                  <a:lnTo>
                    <a:pt x="1552" y="1177"/>
                  </a:lnTo>
                  <a:lnTo>
                    <a:pt x="1550" y="1177"/>
                  </a:lnTo>
                  <a:lnTo>
                    <a:pt x="1548" y="1177"/>
                  </a:lnTo>
                  <a:lnTo>
                    <a:pt x="1545" y="1177"/>
                  </a:lnTo>
                  <a:lnTo>
                    <a:pt x="1543" y="1177"/>
                  </a:lnTo>
                  <a:lnTo>
                    <a:pt x="1541" y="1177"/>
                  </a:lnTo>
                  <a:lnTo>
                    <a:pt x="1539" y="1177"/>
                  </a:lnTo>
                  <a:lnTo>
                    <a:pt x="1536" y="1177"/>
                  </a:lnTo>
                  <a:lnTo>
                    <a:pt x="1534" y="1177"/>
                  </a:lnTo>
                  <a:lnTo>
                    <a:pt x="1532" y="1177"/>
                  </a:lnTo>
                  <a:lnTo>
                    <a:pt x="1530" y="1177"/>
                  </a:lnTo>
                  <a:lnTo>
                    <a:pt x="1527" y="1177"/>
                  </a:lnTo>
                  <a:lnTo>
                    <a:pt x="1525" y="1177"/>
                  </a:lnTo>
                  <a:lnTo>
                    <a:pt x="1523" y="1177"/>
                  </a:lnTo>
                  <a:lnTo>
                    <a:pt x="1521" y="1177"/>
                  </a:lnTo>
                  <a:lnTo>
                    <a:pt x="1518" y="1177"/>
                  </a:lnTo>
                  <a:lnTo>
                    <a:pt x="1516" y="1177"/>
                  </a:lnTo>
                  <a:lnTo>
                    <a:pt x="1514" y="1177"/>
                  </a:lnTo>
                  <a:lnTo>
                    <a:pt x="1512" y="1177"/>
                  </a:lnTo>
                  <a:lnTo>
                    <a:pt x="1509" y="1177"/>
                  </a:lnTo>
                  <a:lnTo>
                    <a:pt x="1507" y="1177"/>
                  </a:lnTo>
                  <a:lnTo>
                    <a:pt x="1505" y="1177"/>
                  </a:lnTo>
                  <a:lnTo>
                    <a:pt x="1503" y="1177"/>
                  </a:lnTo>
                  <a:lnTo>
                    <a:pt x="1501" y="1177"/>
                  </a:lnTo>
                  <a:lnTo>
                    <a:pt x="1498" y="1177"/>
                  </a:lnTo>
                  <a:lnTo>
                    <a:pt x="1496" y="1177"/>
                  </a:lnTo>
                  <a:lnTo>
                    <a:pt x="1494" y="1177"/>
                  </a:lnTo>
                  <a:lnTo>
                    <a:pt x="1492" y="1177"/>
                  </a:lnTo>
                  <a:lnTo>
                    <a:pt x="1489" y="1177"/>
                  </a:lnTo>
                  <a:lnTo>
                    <a:pt x="1487" y="1177"/>
                  </a:lnTo>
                  <a:lnTo>
                    <a:pt x="1485" y="1177"/>
                  </a:lnTo>
                  <a:lnTo>
                    <a:pt x="1483" y="1177"/>
                  </a:lnTo>
                  <a:lnTo>
                    <a:pt x="1480" y="1177"/>
                  </a:lnTo>
                  <a:lnTo>
                    <a:pt x="1478" y="1177"/>
                  </a:lnTo>
                  <a:lnTo>
                    <a:pt x="1476" y="1177"/>
                  </a:lnTo>
                  <a:lnTo>
                    <a:pt x="1474" y="1177"/>
                  </a:lnTo>
                  <a:lnTo>
                    <a:pt x="1471" y="1177"/>
                  </a:lnTo>
                  <a:lnTo>
                    <a:pt x="1469" y="1177"/>
                  </a:lnTo>
                  <a:lnTo>
                    <a:pt x="1467" y="1177"/>
                  </a:lnTo>
                  <a:lnTo>
                    <a:pt x="1465" y="1177"/>
                  </a:lnTo>
                  <a:lnTo>
                    <a:pt x="1462" y="1176"/>
                  </a:lnTo>
                  <a:lnTo>
                    <a:pt x="1460" y="1176"/>
                  </a:lnTo>
                  <a:lnTo>
                    <a:pt x="1458" y="1176"/>
                  </a:lnTo>
                  <a:lnTo>
                    <a:pt x="1456" y="1176"/>
                  </a:lnTo>
                  <a:lnTo>
                    <a:pt x="1453" y="1176"/>
                  </a:lnTo>
                  <a:lnTo>
                    <a:pt x="1451" y="1176"/>
                  </a:lnTo>
                  <a:lnTo>
                    <a:pt x="1449" y="1176"/>
                  </a:lnTo>
                  <a:lnTo>
                    <a:pt x="1447" y="1176"/>
                  </a:lnTo>
                  <a:lnTo>
                    <a:pt x="1445" y="1176"/>
                  </a:lnTo>
                  <a:lnTo>
                    <a:pt x="1442" y="1176"/>
                  </a:lnTo>
                  <a:lnTo>
                    <a:pt x="1440" y="1176"/>
                  </a:lnTo>
                  <a:lnTo>
                    <a:pt x="1438" y="1176"/>
                  </a:lnTo>
                  <a:lnTo>
                    <a:pt x="1436" y="1176"/>
                  </a:lnTo>
                  <a:lnTo>
                    <a:pt x="1433" y="1176"/>
                  </a:lnTo>
                  <a:lnTo>
                    <a:pt x="1431" y="1176"/>
                  </a:lnTo>
                  <a:lnTo>
                    <a:pt x="1429" y="1176"/>
                  </a:lnTo>
                  <a:lnTo>
                    <a:pt x="1427" y="1176"/>
                  </a:lnTo>
                  <a:lnTo>
                    <a:pt x="1424" y="1176"/>
                  </a:lnTo>
                  <a:lnTo>
                    <a:pt x="1422" y="1176"/>
                  </a:lnTo>
                  <a:lnTo>
                    <a:pt x="1420" y="1176"/>
                  </a:lnTo>
                  <a:lnTo>
                    <a:pt x="1418" y="1176"/>
                  </a:lnTo>
                  <a:lnTo>
                    <a:pt x="1415" y="1176"/>
                  </a:lnTo>
                  <a:lnTo>
                    <a:pt x="1413" y="1176"/>
                  </a:lnTo>
                  <a:lnTo>
                    <a:pt x="1411" y="1176"/>
                  </a:lnTo>
                  <a:lnTo>
                    <a:pt x="1409" y="1176"/>
                  </a:lnTo>
                  <a:lnTo>
                    <a:pt x="1406" y="1176"/>
                  </a:lnTo>
                  <a:lnTo>
                    <a:pt x="1404" y="1176"/>
                  </a:lnTo>
                  <a:lnTo>
                    <a:pt x="1402" y="1176"/>
                  </a:lnTo>
                  <a:lnTo>
                    <a:pt x="1400" y="1176"/>
                  </a:lnTo>
                  <a:lnTo>
                    <a:pt x="1397" y="1176"/>
                  </a:lnTo>
                  <a:lnTo>
                    <a:pt x="1395" y="1176"/>
                  </a:lnTo>
                  <a:lnTo>
                    <a:pt x="1393" y="1176"/>
                  </a:lnTo>
                  <a:lnTo>
                    <a:pt x="1391" y="1176"/>
                  </a:lnTo>
                  <a:lnTo>
                    <a:pt x="1389" y="1176"/>
                  </a:lnTo>
                  <a:lnTo>
                    <a:pt x="1386" y="1176"/>
                  </a:lnTo>
                  <a:lnTo>
                    <a:pt x="1384" y="1176"/>
                  </a:lnTo>
                  <a:lnTo>
                    <a:pt x="1382" y="1176"/>
                  </a:lnTo>
                  <a:lnTo>
                    <a:pt x="1380" y="1176"/>
                  </a:lnTo>
                  <a:lnTo>
                    <a:pt x="1377" y="1176"/>
                  </a:lnTo>
                  <a:lnTo>
                    <a:pt x="1375" y="1176"/>
                  </a:lnTo>
                  <a:lnTo>
                    <a:pt x="1373" y="1176"/>
                  </a:lnTo>
                  <a:lnTo>
                    <a:pt x="1371" y="1176"/>
                  </a:lnTo>
                  <a:lnTo>
                    <a:pt x="1368" y="1176"/>
                  </a:lnTo>
                  <a:lnTo>
                    <a:pt x="1366" y="1175"/>
                  </a:lnTo>
                  <a:lnTo>
                    <a:pt x="1364" y="1175"/>
                  </a:lnTo>
                  <a:lnTo>
                    <a:pt x="1362" y="1175"/>
                  </a:lnTo>
                  <a:lnTo>
                    <a:pt x="1359" y="1175"/>
                  </a:lnTo>
                  <a:lnTo>
                    <a:pt x="1357" y="1175"/>
                  </a:lnTo>
                  <a:lnTo>
                    <a:pt x="1355" y="1175"/>
                  </a:lnTo>
                  <a:lnTo>
                    <a:pt x="1353" y="1175"/>
                  </a:lnTo>
                  <a:lnTo>
                    <a:pt x="1350" y="1175"/>
                  </a:lnTo>
                  <a:lnTo>
                    <a:pt x="1348" y="1175"/>
                  </a:lnTo>
                  <a:lnTo>
                    <a:pt x="1346" y="1175"/>
                  </a:lnTo>
                  <a:lnTo>
                    <a:pt x="1344" y="1175"/>
                  </a:lnTo>
                  <a:lnTo>
                    <a:pt x="1341" y="1175"/>
                  </a:lnTo>
                  <a:lnTo>
                    <a:pt x="1339" y="1175"/>
                  </a:lnTo>
                  <a:lnTo>
                    <a:pt x="1337" y="1175"/>
                  </a:lnTo>
                  <a:lnTo>
                    <a:pt x="1335" y="1175"/>
                  </a:lnTo>
                  <a:lnTo>
                    <a:pt x="1333" y="1175"/>
                  </a:lnTo>
                  <a:lnTo>
                    <a:pt x="1330" y="1175"/>
                  </a:lnTo>
                  <a:lnTo>
                    <a:pt x="1328" y="1175"/>
                  </a:lnTo>
                  <a:lnTo>
                    <a:pt x="1326" y="1175"/>
                  </a:lnTo>
                  <a:lnTo>
                    <a:pt x="1324" y="1175"/>
                  </a:lnTo>
                  <a:lnTo>
                    <a:pt x="1321" y="1175"/>
                  </a:lnTo>
                  <a:lnTo>
                    <a:pt x="1319" y="1175"/>
                  </a:lnTo>
                  <a:lnTo>
                    <a:pt x="1317" y="1175"/>
                  </a:lnTo>
                  <a:lnTo>
                    <a:pt x="1315" y="1175"/>
                  </a:lnTo>
                  <a:lnTo>
                    <a:pt x="1312" y="1175"/>
                  </a:lnTo>
                  <a:lnTo>
                    <a:pt x="1310" y="1174"/>
                  </a:lnTo>
                  <a:lnTo>
                    <a:pt x="1308" y="1174"/>
                  </a:lnTo>
                  <a:lnTo>
                    <a:pt x="1306" y="1174"/>
                  </a:lnTo>
                  <a:lnTo>
                    <a:pt x="1303" y="1174"/>
                  </a:lnTo>
                  <a:lnTo>
                    <a:pt x="1301" y="1174"/>
                  </a:lnTo>
                  <a:lnTo>
                    <a:pt x="1299" y="1174"/>
                  </a:lnTo>
                  <a:lnTo>
                    <a:pt x="1297" y="1174"/>
                  </a:lnTo>
                  <a:lnTo>
                    <a:pt x="1294" y="1174"/>
                  </a:lnTo>
                  <a:lnTo>
                    <a:pt x="1292" y="1174"/>
                  </a:lnTo>
                  <a:lnTo>
                    <a:pt x="1290" y="1174"/>
                  </a:lnTo>
                  <a:lnTo>
                    <a:pt x="1288" y="1174"/>
                  </a:lnTo>
                  <a:lnTo>
                    <a:pt x="1285" y="1174"/>
                  </a:lnTo>
                  <a:lnTo>
                    <a:pt x="1283" y="1174"/>
                  </a:lnTo>
                  <a:lnTo>
                    <a:pt x="1281" y="1174"/>
                  </a:lnTo>
                  <a:lnTo>
                    <a:pt x="1279" y="1174"/>
                  </a:lnTo>
                  <a:lnTo>
                    <a:pt x="1277" y="1174"/>
                  </a:lnTo>
                  <a:lnTo>
                    <a:pt x="1274" y="1174"/>
                  </a:lnTo>
                  <a:lnTo>
                    <a:pt x="1272" y="1173"/>
                  </a:lnTo>
                  <a:lnTo>
                    <a:pt x="1270" y="1173"/>
                  </a:lnTo>
                  <a:lnTo>
                    <a:pt x="1268" y="1173"/>
                  </a:lnTo>
                  <a:lnTo>
                    <a:pt x="1265" y="1173"/>
                  </a:lnTo>
                  <a:lnTo>
                    <a:pt x="1263" y="1173"/>
                  </a:lnTo>
                  <a:lnTo>
                    <a:pt x="1261" y="1173"/>
                  </a:lnTo>
                  <a:lnTo>
                    <a:pt x="1259" y="1173"/>
                  </a:lnTo>
                  <a:lnTo>
                    <a:pt x="1256" y="1173"/>
                  </a:lnTo>
                  <a:lnTo>
                    <a:pt x="1254" y="1173"/>
                  </a:lnTo>
                  <a:lnTo>
                    <a:pt x="1252" y="1173"/>
                  </a:lnTo>
                  <a:lnTo>
                    <a:pt x="1250" y="1173"/>
                  </a:lnTo>
                  <a:lnTo>
                    <a:pt x="1247" y="1173"/>
                  </a:lnTo>
                  <a:lnTo>
                    <a:pt x="1245" y="1173"/>
                  </a:lnTo>
                  <a:lnTo>
                    <a:pt x="1243" y="1172"/>
                  </a:lnTo>
                  <a:lnTo>
                    <a:pt x="1241" y="1172"/>
                  </a:lnTo>
                  <a:lnTo>
                    <a:pt x="1238" y="1172"/>
                  </a:lnTo>
                  <a:lnTo>
                    <a:pt x="1236" y="1172"/>
                  </a:lnTo>
                  <a:lnTo>
                    <a:pt x="1234" y="1172"/>
                  </a:lnTo>
                  <a:lnTo>
                    <a:pt x="1232" y="1172"/>
                  </a:lnTo>
                  <a:lnTo>
                    <a:pt x="1229" y="1172"/>
                  </a:lnTo>
                  <a:lnTo>
                    <a:pt x="1227" y="1172"/>
                  </a:lnTo>
                  <a:lnTo>
                    <a:pt x="1225" y="1172"/>
                  </a:lnTo>
                  <a:lnTo>
                    <a:pt x="1223" y="1171"/>
                  </a:lnTo>
                  <a:lnTo>
                    <a:pt x="1221" y="1171"/>
                  </a:lnTo>
                  <a:lnTo>
                    <a:pt x="1218" y="1171"/>
                  </a:lnTo>
                  <a:lnTo>
                    <a:pt x="1216" y="1171"/>
                  </a:lnTo>
                  <a:lnTo>
                    <a:pt x="1214" y="1171"/>
                  </a:lnTo>
                  <a:lnTo>
                    <a:pt x="1212" y="1171"/>
                  </a:lnTo>
                  <a:lnTo>
                    <a:pt x="1209" y="1171"/>
                  </a:lnTo>
                  <a:lnTo>
                    <a:pt x="1207" y="1171"/>
                  </a:lnTo>
                  <a:lnTo>
                    <a:pt x="1205" y="1170"/>
                  </a:lnTo>
                  <a:lnTo>
                    <a:pt x="1203" y="1170"/>
                  </a:lnTo>
                  <a:lnTo>
                    <a:pt x="1200" y="1170"/>
                  </a:lnTo>
                  <a:lnTo>
                    <a:pt x="1198" y="1170"/>
                  </a:lnTo>
                  <a:lnTo>
                    <a:pt x="1196" y="1170"/>
                  </a:lnTo>
                  <a:lnTo>
                    <a:pt x="1194" y="1170"/>
                  </a:lnTo>
                  <a:lnTo>
                    <a:pt x="1191" y="1170"/>
                  </a:lnTo>
                  <a:lnTo>
                    <a:pt x="1189" y="1169"/>
                  </a:lnTo>
                  <a:lnTo>
                    <a:pt x="1187" y="1169"/>
                  </a:lnTo>
                  <a:lnTo>
                    <a:pt x="1185" y="1169"/>
                  </a:lnTo>
                  <a:lnTo>
                    <a:pt x="1182" y="1169"/>
                  </a:lnTo>
                  <a:lnTo>
                    <a:pt x="1180" y="1169"/>
                  </a:lnTo>
                  <a:lnTo>
                    <a:pt x="1178" y="1169"/>
                  </a:lnTo>
                  <a:lnTo>
                    <a:pt x="1176" y="1168"/>
                  </a:lnTo>
                  <a:lnTo>
                    <a:pt x="1173" y="1168"/>
                  </a:lnTo>
                  <a:lnTo>
                    <a:pt x="1171" y="1168"/>
                  </a:lnTo>
                  <a:lnTo>
                    <a:pt x="1169" y="1168"/>
                  </a:lnTo>
                  <a:lnTo>
                    <a:pt x="1167" y="1167"/>
                  </a:lnTo>
                  <a:lnTo>
                    <a:pt x="1165" y="1167"/>
                  </a:lnTo>
                  <a:lnTo>
                    <a:pt x="1162" y="1167"/>
                  </a:lnTo>
                  <a:lnTo>
                    <a:pt x="1160" y="1167"/>
                  </a:lnTo>
                  <a:lnTo>
                    <a:pt x="1158" y="1167"/>
                  </a:lnTo>
                  <a:lnTo>
                    <a:pt x="1156" y="1166"/>
                  </a:lnTo>
                  <a:lnTo>
                    <a:pt x="1153" y="1166"/>
                  </a:lnTo>
                  <a:lnTo>
                    <a:pt x="1151" y="1166"/>
                  </a:lnTo>
                  <a:lnTo>
                    <a:pt x="1149" y="1165"/>
                  </a:lnTo>
                  <a:lnTo>
                    <a:pt x="1147" y="1165"/>
                  </a:lnTo>
                  <a:lnTo>
                    <a:pt x="1144" y="1165"/>
                  </a:lnTo>
                  <a:lnTo>
                    <a:pt x="1142" y="1165"/>
                  </a:lnTo>
                  <a:lnTo>
                    <a:pt x="1140" y="1164"/>
                  </a:lnTo>
                  <a:lnTo>
                    <a:pt x="1138" y="1164"/>
                  </a:lnTo>
                  <a:lnTo>
                    <a:pt x="1135" y="1164"/>
                  </a:lnTo>
                  <a:lnTo>
                    <a:pt x="1133" y="1163"/>
                  </a:lnTo>
                  <a:lnTo>
                    <a:pt x="1131" y="1163"/>
                  </a:lnTo>
                  <a:lnTo>
                    <a:pt x="1129" y="1162"/>
                  </a:lnTo>
                  <a:lnTo>
                    <a:pt x="1126" y="1162"/>
                  </a:lnTo>
                  <a:lnTo>
                    <a:pt x="1124" y="1162"/>
                  </a:lnTo>
                  <a:lnTo>
                    <a:pt x="1122" y="1161"/>
                  </a:lnTo>
                  <a:lnTo>
                    <a:pt x="1120" y="1161"/>
                  </a:lnTo>
                  <a:lnTo>
                    <a:pt x="1117" y="1160"/>
                  </a:lnTo>
                  <a:lnTo>
                    <a:pt x="1115" y="1160"/>
                  </a:lnTo>
                  <a:lnTo>
                    <a:pt x="1113" y="1159"/>
                  </a:lnTo>
                  <a:lnTo>
                    <a:pt x="1111" y="1159"/>
                  </a:lnTo>
                  <a:lnTo>
                    <a:pt x="1109" y="1158"/>
                  </a:lnTo>
                  <a:lnTo>
                    <a:pt x="1106" y="1158"/>
                  </a:lnTo>
                  <a:lnTo>
                    <a:pt x="1104" y="1157"/>
                  </a:lnTo>
                  <a:lnTo>
                    <a:pt x="1102" y="1156"/>
                  </a:lnTo>
                  <a:lnTo>
                    <a:pt x="1100" y="1156"/>
                  </a:lnTo>
                  <a:lnTo>
                    <a:pt x="1097" y="1155"/>
                  </a:lnTo>
                  <a:lnTo>
                    <a:pt x="1095" y="1154"/>
                  </a:lnTo>
                  <a:lnTo>
                    <a:pt x="1093" y="1154"/>
                  </a:lnTo>
                  <a:lnTo>
                    <a:pt x="1091" y="1153"/>
                  </a:lnTo>
                  <a:lnTo>
                    <a:pt x="1088" y="1152"/>
                  </a:lnTo>
                  <a:lnTo>
                    <a:pt x="1086" y="1151"/>
                  </a:lnTo>
                  <a:lnTo>
                    <a:pt x="1084" y="1150"/>
                  </a:lnTo>
                  <a:lnTo>
                    <a:pt x="1082" y="1149"/>
                  </a:lnTo>
                  <a:lnTo>
                    <a:pt x="1079" y="1148"/>
                  </a:lnTo>
                  <a:lnTo>
                    <a:pt x="1077" y="1147"/>
                  </a:lnTo>
                  <a:lnTo>
                    <a:pt x="1075" y="1146"/>
                  </a:lnTo>
                  <a:lnTo>
                    <a:pt x="1073" y="1145"/>
                  </a:lnTo>
                  <a:lnTo>
                    <a:pt x="1070" y="1144"/>
                  </a:lnTo>
                  <a:lnTo>
                    <a:pt x="1068" y="1142"/>
                  </a:lnTo>
                  <a:lnTo>
                    <a:pt x="1066" y="1141"/>
                  </a:lnTo>
                  <a:lnTo>
                    <a:pt x="1064" y="1140"/>
                  </a:lnTo>
                  <a:lnTo>
                    <a:pt x="1061" y="1138"/>
                  </a:lnTo>
                  <a:lnTo>
                    <a:pt x="1059" y="1137"/>
                  </a:lnTo>
                  <a:lnTo>
                    <a:pt x="1057" y="1135"/>
                  </a:lnTo>
                  <a:lnTo>
                    <a:pt x="1055" y="1133"/>
                  </a:lnTo>
                  <a:lnTo>
                    <a:pt x="1053" y="1131"/>
                  </a:lnTo>
                  <a:lnTo>
                    <a:pt x="1050" y="1129"/>
                  </a:lnTo>
                  <a:lnTo>
                    <a:pt x="1048" y="1127"/>
                  </a:lnTo>
                  <a:lnTo>
                    <a:pt x="1046" y="1125"/>
                  </a:lnTo>
                  <a:lnTo>
                    <a:pt x="1044" y="1122"/>
                  </a:lnTo>
                  <a:lnTo>
                    <a:pt x="1041" y="1120"/>
                  </a:lnTo>
                  <a:lnTo>
                    <a:pt x="1039" y="1117"/>
                  </a:lnTo>
                  <a:lnTo>
                    <a:pt x="1037" y="1114"/>
                  </a:lnTo>
                  <a:lnTo>
                    <a:pt x="1035" y="1111"/>
                  </a:lnTo>
                  <a:lnTo>
                    <a:pt x="1032" y="1107"/>
                  </a:lnTo>
                  <a:lnTo>
                    <a:pt x="1030" y="1103"/>
                  </a:lnTo>
                  <a:lnTo>
                    <a:pt x="1028" y="1099"/>
                  </a:lnTo>
                  <a:lnTo>
                    <a:pt x="1026" y="1095"/>
                  </a:lnTo>
                  <a:lnTo>
                    <a:pt x="1023" y="1090"/>
                  </a:lnTo>
                  <a:lnTo>
                    <a:pt x="1021" y="1085"/>
                  </a:lnTo>
                  <a:lnTo>
                    <a:pt x="1019" y="1080"/>
                  </a:lnTo>
                  <a:lnTo>
                    <a:pt x="1017" y="1073"/>
                  </a:lnTo>
                  <a:lnTo>
                    <a:pt x="1014" y="1067"/>
                  </a:lnTo>
                  <a:lnTo>
                    <a:pt x="1012" y="1060"/>
                  </a:lnTo>
                  <a:lnTo>
                    <a:pt x="1010" y="1052"/>
                  </a:lnTo>
                  <a:lnTo>
                    <a:pt x="1008" y="1043"/>
                  </a:lnTo>
                  <a:lnTo>
                    <a:pt x="1005" y="1033"/>
                  </a:lnTo>
                  <a:lnTo>
                    <a:pt x="1003" y="1023"/>
                  </a:lnTo>
                  <a:lnTo>
                    <a:pt x="1001" y="1011"/>
                  </a:lnTo>
                  <a:lnTo>
                    <a:pt x="999" y="998"/>
                  </a:lnTo>
                  <a:lnTo>
                    <a:pt x="997" y="983"/>
                  </a:lnTo>
                  <a:lnTo>
                    <a:pt x="994" y="967"/>
                  </a:lnTo>
                  <a:lnTo>
                    <a:pt x="992" y="949"/>
                  </a:lnTo>
                  <a:lnTo>
                    <a:pt x="990" y="928"/>
                  </a:lnTo>
                  <a:lnTo>
                    <a:pt x="988" y="905"/>
                  </a:lnTo>
                  <a:lnTo>
                    <a:pt x="985" y="879"/>
                  </a:lnTo>
                  <a:lnTo>
                    <a:pt x="983" y="850"/>
                  </a:lnTo>
                  <a:lnTo>
                    <a:pt x="981" y="817"/>
                  </a:lnTo>
                  <a:lnTo>
                    <a:pt x="979" y="779"/>
                  </a:lnTo>
                  <a:lnTo>
                    <a:pt x="976" y="736"/>
                  </a:lnTo>
                  <a:lnTo>
                    <a:pt x="974" y="688"/>
                  </a:lnTo>
                  <a:lnTo>
                    <a:pt x="972" y="634"/>
                  </a:lnTo>
                  <a:lnTo>
                    <a:pt x="970" y="573"/>
                  </a:lnTo>
                  <a:lnTo>
                    <a:pt x="967" y="505"/>
                  </a:lnTo>
                  <a:lnTo>
                    <a:pt x="965" y="432"/>
                  </a:lnTo>
                  <a:lnTo>
                    <a:pt x="963" y="354"/>
                  </a:lnTo>
                  <a:lnTo>
                    <a:pt x="961" y="273"/>
                  </a:lnTo>
                  <a:lnTo>
                    <a:pt x="958" y="193"/>
                  </a:lnTo>
                  <a:lnTo>
                    <a:pt x="956" y="120"/>
                  </a:lnTo>
                  <a:lnTo>
                    <a:pt x="954" y="60"/>
                  </a:lnTo>
                  <a:lnTo>
                    <a:pt x="952" y="18"/>
                  </a:lnTo>
                  <a:lnTo>
                    <a:pt x="949" y="0"/>
                  </a:lnTo>
                  <a:lnTo>
                    <a:pt x="947" y="9"/>
                  </a:lnTo>
                  <a:lnTo>
                    <a:pt x="945" y="42"/>
                  </a:lnTo>
                  <a:lnTo>
                    <a:pt x="943" y="97"/>
                  </a:lnTo>
                  <a:lnTo>
                    <a:pt x="941" y="166"/>
                  </a:lnTo>
                  <a:lnTo>
                    <a:pt x="938" y="244"/>
                  </a:lnTo>
                  <a:lnTo>
                    <a:pt x="936" y="325"/>
                  </a:lnTo>
                  <a:lnTo>
                    <a:pt x="934" y="404"/>
                  </a:lnTo>
                  <a:lnTo>
                    <a:pt x="932" y="480"/>
                  </a:lnTo>
                  <a:lnTo>
                    <a:pt x="929" y="549"/>
                  </a:lnTo>
                  <a:lnTo>
                    <a:pt x="927" y="612"/>
                  </a:lnTo>
                  <a:lnTo>
                    <a:pt x="925" y="669"/>
                  </a:lnTo>
                  <a:lnTo>
                    <a:pt x="923" y="720"/>
                  </a:lnTo>
                  <a:lnTo>
                    <a:pt x="920" y="764"/>
                  </a:lnTo>
                  <a:lnTo>
                    <a:pt x="918" y="804"/>
                  </a:lnTo>
                  <a:lnTo>
                    <a:pt x="916" y="838"/>
                  </a:lnTo>
                  <a:lnTo>
                    <a:pt x="914" y="869"/>
                  </a:lnTo>
                  <a:lnTo>
                    <a:pt x="911" y="896"/>
                  </a:lnTo>
                  <a:lnTo>
                    <a:pt x="909" y="920"/>
                  </a:lnTo>
                  <a:lnTo>
                    <a:pt x="907" y="942"/>
                  </a:lnTo>
                  <a:lnTo>
                    <a:pt x="905" y="961"/>
                  </a:lnTo>
                  <a:lnTo>
                    <a:pt x="902" y="978"/>
                  </a:lnTo>
                  <a:lnTo>
                    <a:pt x="900" y="993"/>
                  </a:lnTo>
                  <a:lnTo>
                    <a:pt x="898" y="1006"/>
                  </a:lnTo>
                  <a:lnTo>
                    <a:pt x="896" y="1019"/>
                  </a:lnTo>
                  <a:lnTo>
                    <a:pt x="893" y="1030"/>
                  </a:lnTo>
                  <a:lnTo>
                    <a:pt x="891" y="1040"/>
                  </a:lnTo>
                  <a:lnTo>
                    <a:pt x="889" y="1049"/>
                  </a:lnTo>
                  <a:lnTo>
                    <a:pt x="887" y="1057"/>
                  </a:lnTo>
                  <a:lnTo>
                    <a:pt x="885" y="1064"/>
                  </a:lnTo>
                  <a:lnTo>
                    <a:pt x="882" y="1071"/>
                  </a:lnTo>
                  <a:lnTo>
                    <a:pt x="880" y="1077"/>
                  </a:lnTo>
                  <a:lnTo>
                    <a:pt x="878" y="1083"/>
                  </a:lnTo>
                  <a:lnTo>
                    <a:pt x="876" y="1088"/>
                  </a:lnTo>
                  <a:lnTo>
                    <a:pt x="873" y="1093"/>
                  </a:lnTo>
                  <a:lnTo>
                    <a:pt x="871" y="1098"/>
                  </a:lnTo>
                  <a:lnTo>
                    <a:pt x="869" y="1102"/>
                  </a:lnTo>
                  <a:lnTo>
                    <a:pt x="867" y="1106"/>
                  </a:lnTo>
                  <a:lnTo>
                    <a:pt x="864" y="1109"/>
                  </a:lnTo>
                  <a:lnTo>
                    <a:pt x="862" y="1113"/>
                  </a:lnTo>
                  <a:lnTo>
                    <a:pt x="860" y="1116"/>
                  </a:lnTo>
                  <a:lnTo>
                    <a:pt x="858" y="1119"/>
                  </a:lnTo>
                  <a:lnTo>
                    <a:pt x="855" y="1121"/>
                  </a:lnTo>
                  <a:lnTo>
                    <a:pt x="853" y="1124"/>
                  </a:lnTo>
                  <a:lnTo>
                    <a:pt x="851" y="1126"/>
                  </a:lnTo>
                  <a:lnTo>
                    <a:pt x="849" y="1128"/>
                  </a:lnTo>
                  <a:lnTo>
                    <a:pt x="846" y="1131"/>
                  </a:lnTo>
                  <a:lnTo>
                    <a:pt x="844" y="1132"/>
                  </a:lnTo>
                  <a:lnTo>
                    <a:pt x="842" y="1134"/>
                  </a:lnTo>
                  <a:lnTo>
                    <a:pt x="840" y="1136"/>
                  </a:lnTo>
                  <a:lnTo>
                    <a:pt x="837" y="1138"/>
                  </a:lnTo>
                  <a:lnTo>
                    <a:pt x="835" y="1139"/>
                  </a:lnTo>
                  <a:lnTo>
                    <a:pt x="833" y="1141"/>
                  </a:lnTo>
                  <a:lnTo>
                    <a:pt x="831" y="1142"/>
                  </a:lnTo>
                  <a:lnTo>
                    <a:pt x="829" y="1143"/>
                  </a:lnTo>
                  <a:lnTo>
                    <a:pt x="826" y="1145"/>
                  </a:lnTo>
                  <a:lnTo>
                    <a:pt x="824" y="1146"/>
                  </a:lnTo>
                  <a:lnTo>
                    <a:pt x="822" y="1147"/>
                  </a:lnTo>
                  <a:lnTo>
                    <a:pt x="820" y="1148"/>
                  </a:lnTo>
                  <a:lnTo>
                    <a:pt x="817" y="1149"/>
                  </a:lnTo>
                  <a:lnTo>
                    <a:pt x="815" y="1150"/>
                  </a:lnTo>
                  <a:lnTo>
                    <a:pt x="813" y="1151"/>
                  </a:lnTo>
                  <a:lnTo>
                    <a:pt x="811" y="1152"/>
                  </a:lnTo>
                  <a:lnTo>
                    <a:pt x="808" y="1152"/>
                  </a:lnTo>
                  <a:lnTo>
                    <a:pt x="806" y="1153"/>
                  </a:lnTo>
                  <a:lnTo>
                    <a:pt x="804" y="1154"/>
                  </a:lnTo>
                  <a:lnTo>
                    <a:pt x="802" y="1155"/>
                  </a:lnTo>
                  <a:lnTo>
                    <a:pt x="799" y="1155"/>
                  </a:lnTo>
                  <a:lnTo>
                    <a:pt x="797" y="1156"/>
                  </a:lnTo>
                  <a:lnTo>
                    <a:pt x="795" y="1157"/>
                  </a:lnTo>
                  <a:lnTo>
                    <a:pt x="793" y="1157"/>
                  </a:lnTo>
                  <a:lnTo>
                    <a:pt x="790" y="1158"/>
                  </a:lnTo>
                  <a:lnTo>
                    <a:pt x="788" y="1158"/>
                  </a:lnTo>
                  <a:lnTo>
                    <a:pt x="786" y="1159"/>
                  </a:lnTo>
                  <a:lnTo>
                    <a:pt x="784" y="1160"/>
                  </a:lnTo>
                  <a:lnTo>
                    <a:pt x="781" y="1160"/>
                  </a:lnTo>
                  <a:lnTo>
                    <a:pt x="779" y="1161"/>
                  </a:lnTo>
                  <a:lnTo>
                    <a:pt x="777" y="1161"/>
                  </a:lnTo>
                  <a:lnTo>
                    <a:pt x="775" y="1161"/>
                  </a:lnTo>
                  <a:lnTo>
                    <a:pt x="773" y="1162"/>
                  </a:lnTo>
                  <a:lnTo>
                    <a:pt x="770" y="1162"/>
                  </a:lnTo>
                  <a:lnTo>
                    <a:pt x="768" y="1163"/>
                  </a:lnTo>
                  <a:lnTo>
                    <a:pt x="766" y="1163"/>
                  </a:lnTo>
                  <a:lnTo>
                    <a:pt x="764" y="1163"/>
                  </a:lnTo>
                  <a:lnTo>
                    <a:pt x="761" y="1164"/>
                  </a:lnTo>
                  <a:lnTo>
                    <a:pt x="759" y="1164"/>
                  </a:lnTo>
                  <a:lnTo>
                    <a:pt x="757" y="1164"/>
                  </a:lnTo>
                  <a:lnTo>
                    <a:pt x="755" y="1165"/>
                  </a:lnTo>
                  <a:lnTo>
                    <a:pt x="752" y="1165"/>
                  </a:lnTo>
                  <a:lnTo>
                    <a:pt x="750" y="1165"/>
                  </a:lnTo>
                  <a:lnTo>
                    <a:pt x="748" y="1166"/>
                  </a:lnTo>
                  <a:lnTo>
                    <a:pt x="746" y="1166"/>
                  </a:lnTo>
                  <a:lnTo>
                    <a:pt x="743" y="1166"/>
                  </a:lnTo>
                  <a:lnTo>
                    <a:pt x="741" y="1166"/>
                  </a:lnTo>
                  <a:lnTo>
                    <a:pt x="739" y="1167"/>
                  </a:lnTo>
                  <a:lnTo>
                    <a:pt x="737" y="1167"/>
                  </a:lnTo>
                  <a:lnTo>
                    <a:pt x="734" y="1167"/>
                  </a:lnTo>
                  <a:lnTo>
                    <a:pt x="732" y="1167"/>
                  </a:lnTo>
                  <a:lnTo>
                    <a:pt x="730" y="1168"/>
                  </a:lnTo>
                  <a:lnTo>
                    <a:pt x="728" y="1168"/>
                  </a:lnTo>
                  <a:lnTo>
                    <a:pt x="725" y="1168"/>
                  </a:lnTo>
                  <a:lnTo>
                    <a:pt x="723" y="1168"/>
                  </a:lnTo>
                  <a:lnTo>
                    <a:pt x="721" y="1168"/>
                  </a:lnTo>
                  <a:lnTo>
                    <a:pt x="719" y="1169"/>
                  </a:lnTo>
                  <a:lnTo>
                    <a:pt x="717" y="1169"/>
                  </a:lnTo>
                  <a:lnTo>
                    <a:pt x="714" y="1169"/>
                  </a:lnTo>
                  <a:lnTo>
                    <a:pt x="712" y="1169"/>
                  </a:lnTo>
                  <a:lnTo>
                    <a:pt x="710" y="1169"/>
                  </a:lnTo>
                  <a:lnTo>
                    <a:pt x="708" y="1170"/>
                  </a:lnTo>
                  <a:lnTo>
                    <a:pt x="705" y="1170"/>
                  </a:lnTo>
                  <a:lnTo>
                    <a:pt x="703" y="1170"/>
                  </a:lnTo>
                  <a:lnTo>
                    <a:pt x="701" y="1170"/>
                  </a:lnTo>
                  <a:lnTo>
                    <a:pt x="699" y="1170"/>
                  </a:lnTo>
                  <a:lnTo>
                    <a:pt x="696" y="1170"/>
                  </a:lnTo>
                  <a:lnTo>
                    <a:pt x="694" y="1170"/>
                  </a:lnTo>
                  <a:lnTo>
                    <a:pt x="692" y="1171"/>
                  </a:lnTo>
                  <a:lnTo>
                    <a:pt x="690" y="1171"/>
                  </a:lnTo>
                  <a:lnTo>
                    <a:pt x="687" y="1171"/>
                  </a:lnTo>
                  <a:lnTo>
                    <a:pt x="685" y="1171"/>
                  </a:lnTo>
                  <a:lnTo>
                    <a:pt x="683" y="1171"/>
                  </a:lnTo>
                  <a:lnTo>
                    <a:pt x="681" y="1171"/>
                  </a:lnTo>
                  <a:lnTo>
                    <a:pt x="678" y="1171"/>
                  </a:lnTo>
                  <a:lnTo>
                    <a:pt x="676" y="1171"/>
                  </a:lnTo>
                  <a:lnTo>
                    <a:pt x="674" y="1172"/>
                  </a:lnTo>
                  <a:lnTo>
                    <a:pt x="672" y="1172"/>
                  </a:lnTo>
                  <a:lnTo>
                    <a:pt x="669" y="1172"/>
                  </a:lnTo>
                  <a:lnTo>
                    <a:pt x="667" y="1172"/>
                  </a:lnTo>
                  <a:lnTo>
                    <a:pt x="665" y="1172"/>
                  </a:lnTo>
                  <a:lnTo>
                    <a:pt x="663" y="1172"/>
                  </a:lnTo>
                  <a:lnTo>
                    <a:pt x="661" y="1172"/>
                  </a:lnTo>
                  <a:lnTo>
                    <a:pt x="658" y="1172"/>
                  </a:lnTo>
                  <a:lnTo>
                    <a:pt x="656" y="1172"/>
                  </a:lnTo>
                  <a:lnTo>
                    <a:pt x="654" y="1172"/>
                  </a:lnTo>
                  <a:lnTo>
                    <a:pt x="652" y="1173"/>
                  </a:lnTo>
                  <a:lnTo>
                    <a:pt x="649" y="1173"/>
                  </a:lnTo>
                  <a:lnTo>
                    <a:pt x="647" y="1173"/>
                  </a:lnTo>
                  <a:lnTo>
                    <a:pt x="645" y="1173"/>
                  </a:lnTo>
                  <a:lnTo>
                    <a:pt x="643" y="1173"/>
                  </a:lnTo>
                  <a:lnTo>
                    <a:pt x="640" y="1173"/>
                  </a:lnTo>
                  <a:lnTo>
                    <a:pt x="638" y="1173"/>
                  </a:lnTo>
                  <a:lnTo>
                    <a:pt x="636" y="1173"/>
                  </a:lnTo>
                  <a:lnTo>
                    <a:pt x="634" y="1173"/>
                  </a:lnTo>
                  <a:lnTo>
                    <a:pt x="631" y="1173"/>
                  </a:lnTo>
                  <a:lnTo>
                    <a:pt x="629" y="1173"/>
                  </a:lnTo>
                  <a:lnTo>
                    <a:pt x="627" y="1173"/>
                  </a:lnTo>
                  <a:lnTo>
                    <a:pt x="625" y="1174"/>
                  </a:lnTo>
                  <a:lnTo>
                    <a:pt x="622" y="1174"/>
                  </a:lnTo>
                  <a:lnTo>
                    <a:pt x="620" y="1174"/>
                  </a:lnTo>
                  <a:lnTo>
                    <a:pt x="618" y="1174"/>
                  </a:lnTo>
                  <a:lnTo>
                    <a:pt x="616" y="1174"/>
                  </a:lnTo>
                  <a:lnTo>
                    <a:pt x="613" y="1174"/>
                  </a:lnTo>
                  <a:lnTo>
                    <a:pt x="611" y="1174"/>
                  </a:lnTo>
                  <a:lnTo>
                    <a:pt x="609" y="1174"/>
                  </a:lnTo>
                  <a:lnTo>
                    <a:pt x="607" y="1174"/>
                  </a:lnTo>
                  <a:lnTo>
                    <a:pt x="605" y="1174"/>
                  </a:lnTo>
                  <a:lnTo>
                    <a:pt x="602" y="1174"/>
                  </a:lnTo>
                  <a:lnTo>
                    <a:pt x="600" y="1174"/>
                  </a:lnTo>
                  <a:lnTo>
                    <a:pt x="598" y="1174"/>
                  </a:lnTo>
                  <a:lnTo>
                    <a:pt x="596" y="1174"/>
                  </a:lnTo>
                  <a:lnTo>
                    <a:pt x="593" y="1174"/>
                  </a:lnTo>
                  <a:lnTo>
                    <a:pt x="591" y="1174"/>
                  </a:lnTo>
                  <a:lnTo>
                    <a:pt x="589" y="1174"/>
                  </a:lnTo>
                  <a:lnTo>
                    <a:pt x="587" y="1174"/>
                  </a:lnTo>
                  <a:lnTo>
                    <a:pt x="584" y="1175"/>
                  </a:lnTo>
                  <a:lnTo>
                    <a:pt x="582" y="1175"/>
                  </a:lnTo>
                  <a:lnTo>
                    <a:pt x="580" y="1175"/>
                  </a:lnTo>
                  <a:lnTo>
                    <a:pt x="578" y="1175"/>
                  </a:lnTo>
                  <a:lnTo>
                    <a:pt x="575" y="1175"/>
                  </a:lnTo>
                  <a:lnTo>
                    <a:pt x="573" y="1175"/>
                  </a:lnTo>
                  <a:lnTo>
                    <a:pt x="571" y="1175"/>
                  </a:lnTo>
                  <a:lnTo>
                    <a:pt x="569" y="1175"/>
                  </a:lnTo>
                  <a:lnTo>
                    <a:pt x="566" y="1175"/>
                  </a:lnTo>
                  <a:lnTo>
                    <a:pt x="564" y="1175"/>
                  </a:lnTo>
                  <a:lnTo>
                    <a:pt x="562" y="1175"/>
                  </a:lnTo>
                  <a:lnTo>
                    <a:pt x="560" y="1175"/>
                  </a:lnTo>
                  <a:lnTo>
                    <a:pt x="557" y="1175"/>
                  </a:lnTo>
                  <a:lnTo>
                    <a:pt x="555" y="1175"/>
                  </a:lnTo>
                  <a:lnTo>
                    <a:pt x="553" y="1175"/>
                  </a:lnTo>
                  <a:lnTo>
                    <a:pt x="551" y="1175"/>
                  </a:lnTo>
                  <a:lnTo>
                    <a:pt x="549" y="1175"/>
                  </a:lnTo>
                  <a:lnTo>
                    <a:pt x="546" y="1175"/>
                  </a:lnTo>
                  <a:lnTo>
                    <a:pt x="544" y="1175"/>
                  </a:lnTo>
                  <a:lnTo>
                    <a:pt x="542" y="1175"/>
                  </a:lnTo>
                  <a:lnTo>
                    <a:pt x="540" y="1175"/>
                  </a:lnTo>
                  <a:lnTo>
                    <a:pt x="537" y="1175"/>
                  </a:lnTo>
                  <a:lnTo>
                    <a:pt x="535" y="1175"/>
                  </a:lnTo>
                  <a:lnTo>
                    <a:pt x="533" y="1175"/>
                  </a:lnTo>
                  <a:lnTo>
                    <a:pt x="531" y="1175"/>
                  </a:lnTo>
                  <a:lnTo>
                    <a:pt x="528" y="1176"/>
                  </a:lnTo>
                  <a:lnTo>
                    <a:pt x="526" y="1176"/>
                  </a:lnTo>
                  <a:lnTo>
                    <a:pt x="524" y="1176"/>
                  </a:lnTo>
                  <a:lnTo>
                    <a:pt x="522" y="1176"/>
                  </a:lnTo>
                  <a:lnTo>
                    <a:pt x="519" y="1176"/>
                  </a:lnTo>
                  <a:lnTo>
                    <a:pt x="517" y="1176"/>
                  </a:lnTo>
                  <a:lnTo>
                    <a:pt x="515" y="1176"/>
                  </a:lnTo>
                  <a:lnTo>
                    <a:pt x="513" y="1176"/>
                  </a:lnTo>
                  <a:lnTo>
                    <a:pt x="510" y="1176"/>
                  </a:lnTo>
                  <a:lnTo>
                    <a:pt x="508" y="1176"/>
                  </a:lnTo>
                  <a:lnTo>
                    <a:pt x="506" y="1176"/>
                  </a:lnTo>
                  <a:lnTo>
                    <a:pt x="504" y="1176"/>
                  </a:lnTo>
                  <a:lnTo>
                    <a:pt x="501" y="1176"/>
                  </a:lnTo>
                  <a:lnTo>
                    <a:pt x="499" y="1176"/>
                  </a:lnTo>
                  <a:lnTo>
                    <a:pt x="497" y="1176"/>
                  </a:lnTo>
                  <a:lnTo>
                    <a:pt x="495" y="1176"/>
                  </a:lnTo>
                  <a:lnTo>
                    <a:pt x="493" y="1176"/>
                  </a:lnTo>
                  <a:lnTo>
                    <a:pt x="490" y="1176"/>
                  </a:lnTo>
                  <a:lnTo>
                    <a:pt x="488" y="1176"/>
                  </a:lnTo>
                  <a:lnTo>
                    <a:pt x="486" y="1176"/>
                  </a:lnTo>
                  <a:lnTo>
                    <a:pt x="484" y="1176"/>
                  </a:lnTo>
                  <a:lnTo>
                    <a:pt x="481" y="1176"/>
                  </a:lnTo>
                  <a:lnTo>
                    <a:pt x="479" y="1176"/>
                  </a:lnTo>
                  <a:lnTo>
                    <a:pt x="477" y="1176"/>
                  </a:lnTo>
                  <a:lnTo>
                    <a:pt x="475" y="1176"/>
                  </a:lnTo>
                  <a:lnTo>
                    <a:pt x="472" y="1176"/>
                  </a:lnTo>
                  <a:lnTo>
                    <a:pt x="470" y="1176"/>
                  </a:lnTo>
                  <a:lnTo>
                    <a:pt x="468" y="1176"/>
                  </a:lnTo>
                  <a:lnTo>
                    <a:pt x="466" y="1176"/>
                  </a:lnTo>
                  <a:lnTo>
                    <a:pt x="463" y="1176"/>
                  </a:lnTo>
                  <a:lnTo>
                    <a:pt x="461" y="1176"/>
                  </a:lnTo>
                  <a:lnTo>
                    <a:pt x="459" y="1176"/>
                  </a:lnTo>
                  <a:lnTo>
                    <a:pt x="457" y="1176"/>
                  </a:lnTo>
                  <a:lnTo>
                    <a:pt x="454" y="1176"/>
                  </a:lnTo>
                  <a:lnTo>
                    <a:pt x="452" y="1176"/>
                  </a:lnTo>
                  <a:lnTo>
                    <a:pt x="450" y="1176"/>
                  </a:lnTo>
                  <a:lnTo>
                    <a:pt x="448" y="1176"/>
                  </a:lnTo>
                  <a:lnTo>
                    <a:pt x="445" y="1176"/>
                  </a:lnTo>
                  <a:lnTo>
                    <a:pt x="443" y="1176"/>
                  </a:lnTo>
                  <a:lnTo>
                    <a:pt x="441" y="1176"/>
                  </a:lnTo>
                  <a:lnTo>
                    <a:pt x="439" y="1176"/>
                  </a:lnTo>
                  <a:lnTo>
                    <a:pt x="437" y="1176"/>
                  </a:lnTo>
                  <a:lnTo>
                    <a:pt x="434" y="1177"/>
                  </a:lnTo>
                  <a:lnTo>
                    <a:pt x="432" y="1177"/>
                  </a:lnTo>
                  <a:lnTo>
                    <a:pt x="430" y="1177"/>
                  </a:lnTo>
                  <a:lnTo>
                    <a:pt x="428" y="1177"/>
                  </a:lnTo>
                  <a:lnTo>
                    <a:pt x="425" y="1177"/>
                  </a:lnTo>
                  <a:lnTo>
                    <a:pt x="423" y="1177"/>
                  </a:lnTo>
                  <a:lnTo>
                    <a:pt x="421" y="1177"/>
                  </a:lnTo>
                  <a:lnTo>
                    <a:pt x="419" y="1177"/>
                  </a:lnTo>
                  <a:lnTo>
                    <a:pt x="416" y="1177"/>
                  </a:lnTo>
                  <a:lnTo>
                    <a:pt x="414" y="1177"/>
                  </a:lnTo>
                  <a:lnTo>
                    <a:pt x="412" y="1177"/>
                  </a:lnTo>
                  <a:lnTo>
                    <a:pt x="410" y="1177"/>
                  </a:lnTo>
                  <a:lnTo>
                    <a:pt x="407" y="1177"/>
                  </a:lnTo>
                  <a:lnTo>
                    <a:pt x="405" y="1177"/>
                  </a:lnTo>
                  <a:lnTo>
                    <a:pt x="403" y="1177"/>
                  </a:lnTo>
                  <a:lnTo>
                    <a:pt x="401" y="1177"/>
                  </a:lnTo>
                  <a:lnTo>
                    <a:pt x="398" y="1177"/>
                  </a:lnTo>
                  <a:lnTo>
                    <a:pt x="396" y="1177"/>
                  </a:lnTo>
                  <a:lnTo>
                    <a:pt x="394" y="1177"/>
                  </a:lnTo>
                  <a:lnTo>
                    <a:pt x="392" y="1177"/>
                  </a:lnTo>
                  <a:lnTo>
                    <a:pt x="389" y="1177"/>
                  </a:lnTo>
                  <a:lnTo>
                    <a:pt x="387" y="1177"/>
                  </a:lnTo>
                  <a:lnTo>
                    <a:pt x="385" y="1177"/>
                  </a:lnTo>
                  <a:lnTo>
                    <a:pt x="383" y="1177"/>
                  </a:lnTo>
                  <a:lnTo>
                    <a:pt x="381" y="1177"/>
                  </a:lnTo>
                  <a:lnTo>
                    <a:pt x="378" y="1177"/>
                  </a:lnTo>
                  <a:lnTo>
                    <a:pt x="376" y="1177"/>
                  </a:lnTo>
                  <a:lnTo>
                    <a:pt x="374" y="1177"/>
                  </a:lnTo>
                  <a:lnTo>
                    <a:pt x="372" y="1177"/>
                  </a:lnTo>
                  <a:lnTo>
                    <a:pt x="369" y="1177"/>
                  </a:lnTo>
                  <a:lnTo>
                    <a:pt x="367" y="1177"/>
                  </a:lnTo>
                  <a:lnTo>
                    <a:pt x="365" y="1177"/>
                  </a:lnTo>
                  <a:lnTo>
                    <a:pt x="363" y="1177"/>
                  </a:lnTo>
                  <a:lnTo>
                    <a:pt x="360" y="1177"/>
                  </a:lnTo>
                  <a:lnTo>
                    <a:pt x="358" y="1177"/>
                  </a:lnTo>
                  <a:lnTo>
                    <a:pt x="356" y="1177"/>
                  </a:lnTo>
                  <a:lnTo>
                    <a:pt x="354" y="1177"/>
                  </a:lnTo>
                  <a:lnTo>
                    <a:pt x="351" y="1177"/>
                  </a:lnTo>
                  <a:lnTo>
                    <a:pt x="349" y="1177"/>
                  </a:lnTo>
                  <a:lnTo>
                    <a:pt x="347" y="1177"/>
                  </a:lnTo>
                  <a:lnTo>
                    <a:pt x="345" y="1177"/>
                  </a:lnTo>
                  <a:lnTo>
                    <a:pt x="342" y="1177"/>
                  </a:lnTo>
                  <a:lnTo>
                    <a:pt x="340" y="1177"/>
                  </a:lnTo>
                  <a:lnTo>
                    <a:pt x="338" y="1177"/>
                  </a:lnTo>
                  <a:lnTo>
                    <a:pt x="336" y="1177"/>
                  </a:lnTo>
                  <a:lnTo>
                    <a:pt x="333" y="1177"/>
                  </a:lnTo>
                  <a:lnTo>
                    <a:pt x="331" y="1177"/>
                  </a:lnTo>
                  <a:lnTo>
                    <a:pt x="329" y="1177"/>
                  </a:lnTo>
                  <a:lnTo>
                    <a:pt x="327" y="1177"/>
                  </a:lnTo>
                  <a:lnTo>
                    <a:pt x="325" y="1177"/>
                  </a:lnTo>
                  <a:lnTo>
                    <a:pt x="322" y="1177"/>
                  </a:lnTo>
                  <a:lnTo>
                    <a:pt x="320" y="1177"/>
                  </a:lnTo>
                  <a:lnTo>
                    <a:pt x="318" y="1177"/>
                  </a:lnTo>
                  <a:lnTo>
                    <a:pt x="316" y="1177"/>
                  </a:lnTo>
                  <a:lnTo>
                    <a:pt x="313" y="1177"/>
                  </a:lnTo>
                  <a:lnTo>
                    <a:pt x="311" y="1177"/>
                  </a:lnTo>
                  <a:lnTo>
                    <a:pt x="309" y="1177"/>
                  </a:lnTo>
                  <a:lnTo>
                    <a:pt x="307" y="1177"/>
                  </a:lnTo>
                  <a:lnTo>
                    <a:pt x="304" y="1177"/>
                  </a:lnTo>
                  <a:lnTo>
                    <a:pt x="302" y="1177"/>
                  </a:lnTo>
                  <a:lnTo>
                    <a:pt x="300" y="1177"/>
                  </a:lnTo>
                  <a:lnTo>
                    <a:pt x="298" y="1177"/>
                  </a:lnTo>
                  <a:lnTo>
                    <a:pt x="295" y="1177"/>
                  </a:lnTo>
                  <a:lnTo>
                    <a:pt x="293" y="1177"/>
                  </a:lnTo>
                  <a:lnTo>
                    <a:pt x="291" y="1177"/>
                  </a:lnTo>
                  <a:lnTo>
                    <a:pt x="289" y="1177"/>
                  </a:lnTo>
                  <a:lnTo>
                    <a:pt x="286" y="1177"/>
                  </a:lnTo>
                  <a:lnTo>
                    <a:pt x="284" y="1177"/>
                  </a:lnTo>
                  <a:lnTo>
                    <a:pt x="282" y="1177"/>
                  </a:lnTo>
                  <a:lnTo>
                    <a:pt x="280" y="1177"/>
                  </a:lnTo>
                  <a:lnTo>
                    <a:pt x="277" y="1177"/>
                  </a:lnTo>
                  <a:lnTo>
                    <a:pt x="275" y="1177"/>
                  </a:lnTo>
                  <a:lnTo>
                    <a:pt x="273" y="1177"/>
                  </a:lnTo>
                  <a:lnTo>
                    <a:pt x="271" y="1177"/>
                  </a:lnTo>
                  <a:lnTo>
                    <a:pt x="269" y="1177"/>
                  </a:lnTo>
                  <a:lnTo>
                    <a:pt x="266" y="1177"/>
                  </a:lnTo>
                  <a:lnTo>
                    <a:pt x="264" y="1177"/>
                  </a:lnTo>
                  <a:lnTo>
                    <a:pt x="262" y="1177"/>
                  </a:lnTo>
                  <a:lnTo>
                    <a:pt x="260" y="1177"/>
                  </a:lnTo>
                  <a:lnTo>
                    <a:pt x="257" y="1177"/>
                  </a:lnTo>
                  <a:lnTo>
                    <a:pt x="255" y="1177"/>
                  </a:lnTo>
                  <a:lnTo>
                    <a:pt x="253" y="1177"/>
                  </a:lnTo>
                  <a:lnTo>
                    <a:pt x="251" y="1177"/>
                  </a:lnTo>
                  <a:lnTo>
                    <a:pt x="248" y="1177"/>
                  </a:lnTo>
                  <a:lnTo>
                    <a:pt x="246" y="1177"/>
                  </a:lnTo>
                  <a:lnTo>
                    <a:pt x="244" y="1177"/>
                  </a:lnTo>
                  <a:lnTo>
                    <a:pt x="242" y="1177"/>
                  </a:lnTo>
                  <a:lnTo>
                    <a:pt x="239" y="1177"/>
                  </a:lnTo>
                  <a:lnTo>
                    <a:pt x="237" y="1177"/>
                  </a:lnTo>
                  <a:lnTo>
                    <a:pt x="235" y="1177"/>
                  </a:lnTo>
                  <a:lnTo>
                    <a:pt x="233" y="1177"/>
                  </a:lnTo>
                  <a:lnTo>
                    <a:pt x="230" y="1177"/>
                  </a:lnTo>
                  <a:lnTo>
                    <a:pt x="228" y="1177"/>
                  </a:lnTo>
                  <a:lnTo>
                    <a:pt x="226" y="1177"/>
                  </a:lnTo>
                  <a:lnTo>
                    <a:pt x="224" y="1177"/>
                  </a:lnTo>
                  <a:lnTo>
                    <a:pt x="221" y="1177"/>
                  </a:lnTo>
                  <a:lnTo>
                    <a:pt x="219" y="1178"/>
                  </a:lnTo>
                  <a:lnTo>
                    <a:pt x="217" y="1178"/>
                  </a:lnTo>
                  <a:lnTo>
                    <a:pt x="215" y="1178"/>
                  </a:lnTo>
                  <a:lnTo>
                    <a:pt x="213" y="1178"/>
                  </a:lnTo>
                  <a:lnTo>
                    <a:pt x="210" y="1178"/>
                  </a:lnTo>
                  <a:lnTo>
                    <a:pt x="208" y="1178"/>
                  </a:lnTo>
                  <a:lnTo>
                    <a:pt x="206" y="1178"/>
                  </a:lnTo>
                  <a:lnTo>
                    <a:pt x="204" y="1178"/>
                  </a:lnTo>
                  <a:lnTo>
                    <a:pt x="201" y="1178"/>
                  </a:lnTo>
                  <a:lnTo>
                    <a:pt x="199" y="1178"/>
                  </a:lnTo>
                  <a:lnTo>
                    <a:pt x="197" y="1178"/>
                  </a:lnTo>
                  <a:lnTo>
                    <a:pt x="195" y="1178"/>
                  </a:lnTo>
                  <a:lnTo>
                    <a:pt x="192" y="1178"/>
                  </a:lnTo>
                  <a:lnTo>
                    <a:pt x="190" y="1178"/>
                  </a:lnTo>
                  <a:lnTo>
                    <a:pt x="188" y="1178"/>
                  </a:lnTo>
                  <a:lnTo>
                    <a:pt x="186" y="1178"/>
                  </a:lnTo>
                  <a:lnTo>
                    <a:pt x="183" y="1178"/>
                  </a:lnTo>
                  <a:lnTo>
                    <a:pt x="181" y="1178"/>
                  </a:lnTo>
                  <a:lnTo>
                    <a:pt x="179" y="1178"/>
                  </a:lnTo>
                  <a:lnTo>
                    <a:pt x="177" y="1178"/>
                  </a:lnTo>
                  <a:lnTo>
                    <a:pt x="174" y="1178"/>
                  </a:lnTo>
                  <a:lnTo>
                    <a:pt x="172" y="1178"/>
                  </a:lnTo>
                  <a:lnTo>
                    <a:pt x="170" y="1178"/>
                  </a:lnTo>
                  <a:lnTo>
                    <a:pt x="168" y="1178"/>
                  </a:lnTo>
                  <a:lnTo>
                    <a:pt x="165" y="1178"/>
                  </a:lnTo>
                  <a:lnTo>
                    <a:pt x="163" y="1178"/>
                  </a:lnTo>
                  <a:lnTo>
                    <a:pt x="161" y="1178"/>
                  </a:lnTo>
                  <a:lnTo>
                    <a:pt x="159" y="1178"/>
                  </a:lnTo>
                  <a:lnTo>
                    <a:pt x="157" y="1178"/>
                  </a:lnTo>
                  <a:lnTo>
                    <a:pt x="154" y="1178"/>
                  </a:lnTo>
                  <a:lnTo>
                    <a:pt x="152" y="1178"/>
                  </a:lnTo>
                  <a:lnTo>
                    <a:pt x="150" y="1178"/>
                  </a:lnTo>
                  <a:lnTo>
                    <a:pt x="148" y="1178"/>
                  </a:lnTo>
                  <a:lnTo>
                    <a:pt x="145" y="1178"/>
                  </a:lnTo>
                  <a:lnTo>
                    <a:pt x="143" y="1178"/>
                  </a:lnTo>
                  <a:lnTo>
                    <a:pt x="141" y="1178"/>
                  </a:lnTo>
                  <a:lnTo>
                    <a:pt x="139" y="1178"/>
                  </a:lnTo>
                  <a:lnTo>
                    <a:pt x="136" y="1178"/>
                  </a:lnTo>
                  <a:lnTo>
                    <a:pt x="134" y="1178"/>
                  </a:lnTo>
                  <a:lnTo>
                    <a:pt x="132" y="1178"/>
                  </a:lnTo>
                  <a:lnTo>
                    <a:pt x="130" y="1178"/>
                  </a:lnTo>
                  <a:lnTo>
                    <a:pt x="127" y="1178"/>
                  </a:lnTo>
                  <a:lnTo>
                    <a:pt x="125" y="1178"/>
                  </a:lnTo>
                  <a:lnTo>
                    <a:pt x="123" y="1178"/>
                  </a:lnTo>
                  <a:lnTo>
                    <a:pt x="121" y="1178"/>
                  </a:lnTo>
                  <a:lnTo>
                    <a:pt x="118" y="1178"/>
                  </a:lnTo>
                  <a:lnTo>
                    <a:pt x="116" y="1178"/>
                  </a:lnTo>
                  <a:lnTo>
                    <a:pt x="114" y="1178"/>
                  </a:lnTo>
                  <a:lnTo>
                    <a:pt x="112" y="1178"/>
                  </a:lnTo>
                  <a:lnTo>
                    <a:pt x="109" y="1178"/>
                  </a:lnTo>
                  <a:lnTo>
                    <a:pt x="107" y="1178"/>
                  </a:lnTo>
                  <a:lnTo>
                    <a:pt x="105" y="1178"/>
                  </a:lnTo>
                  <a:lnTo>
                    <a:pt x="103" y="1178"/>
                  </a:lnTo>
                  <a:lnTo>
                    <a:pt x="101" y="1178"/>
                  </a:lnTo>
                  <a:lnTo>
                    <a:pt x="98" y="1178"/>
                  </a:lnTo>
                  <a:lnTo>
                    <a:pt x="96" y="1178"/>
                  </a:lnTo>
                  <a:lnTo>
                    <a:pt x="94" y="1178"/>
                  </a:lnTo>
                  <a:lnTo>
                    <a:pt x="92" y="1178"/>
                  </a:lnTo>
                  <a:lnTo>
                    <a:pt x="89" y="1178"/>
                  </a:lnTo>
                  <a:lnTo>
                    <a:pt x="87" y="1178"/>
                  </a:lnTo>
                  <a:lnTo>
                    <a:pt x="85" y="1178"/>
                  </a:lnTo>
                  <a:lnTo>
                    <a:pt x="83" y="1178"/>
                  </a:lnTo>
                  <a:lnTo>
                    <a:pt x="80" y="1178"/>
                  </a:lnTo>
                  <a:lnTo>
                    <a:pt x="78" y="1178"/>
                  </a:lnTo>
                  <a:lnTo>
                    <a:pt x="76" y="1178"/>
                  </a:lnTo>
                  <a:lnTo>
                    <a:pt x="74" y="1178"/>
                  </a:lnTo>
                  <a:lnTo>
                    <a:pt x="71" y="1178"/>
                  </a:lnTo>
                  <a:lnTo>
                    <a:pt x="69" y="1178"/>
                  </a:lnTo>
                  <a:lnTo>
                    <a:pt x="67" y="1178"/>
                  </a:lnTo>
                  <a:lnTo>
                    <a:pt x="65" y="1178"/>
                  </a:lnTo>
                  <a:lnTo>
                    <a:pt x="62" y="1178"/>
                  </a:lnTo>
                  <a:lnTo>
                    <a:pt x="60" y="1178"/>
                  </a:lnTo>
                  <a:lnTo>
                    <a:pt x="58" y="1178"/>
                  </a:lnTo>
                  <a:lnTo>
                    <a:pt x="56" y="1178"/>
                  </a:lnTo>
                  <a:lnTo>
                    <a:pt x="53" y="1178"/>
                  </a:lnTo>
                  <a:lnTo>
                    <a:pt x="51" y="1178"/>
                  </a:lnTo>
                  <a:lnTo>
                    <a:pt x="49" y="1178"/>
                  </a:lnTo>
                  <a:lnTo>
                    <a:pt x="47" y="1178"/>
                  </a:lnTo>
                  <a:lnTo>
                    <a:pt x="45" y="1178"/>
                  </a:lnTo>
                  <a:lnTo>
                    <a:pt x="42" y="1178"/>
                  </a:lnTo>
                  <a:lnTo>
                    <a:pt x="40" y="1178"/>
                  </a:lnTo>
                  <a:lnTo>
                    <a:pt x="38" y="1178"/>
                  </a:lnTo>
                  <a:lnTo>
                    <a:pt x="36" y="1178"/>
                  </a:lnTo>
                  <a:lnTo>
                    <a:pt x="33" y="1178"/>
                  </a:lnTo>
                  <a:lnTo>
                    <a:pt x="31" y="1178"/>
                  </a:lnTo>
                  <a:lnTo>
                    <a:pt x="29" y="1178"/>
                  </a:lnTo>
                  <a:lnTo>
                    <a:pt x="27" y="1178"/>
                  </a:lnTo>
                  <a:lnTo>
                    <a:pt x="24" y="1178"/>
                  </a:lnTo>
                  <a:lnTo>
                    <a:pt x="22" y="1178"/>
                  </a:lnTo>
                  <a:lnTo>
                    <a:pt x="20" y="1178"/>
                  </a:lnTo>
                  <a:lnTo>
                    <a:pt x="18" y="1178"/>
                  </a:lnTo>
                  <a:lnTo>
                    <a:pt x="15" y="1178"/>
                  </a:lnTo>
                  <a:lnTo>
                    <a:pt x="13" y="1178"/>
                  </a:lnTo>
                  <a:lnTo>
                    <a:pt x="11" y="1178"/>
                  </a:lnTo>
                  <a:lnTo>
                    <a:pt x="9" y="1178"/>
                  </a:lnTo>
                  <a:lnTo>
                    <a:pt x="6" y="1178"/>
                  </a:lnTo>
                  <a:lnTo>
                    <a:pt x="4" y="1178"/>
                  </a:lnTo>
                  <a:lnTo>
                    <a:pt x="2" y="1178"/>
                  </a:lnTo>
                  <a:lnTo>
                    <a:pt x="0" y="1178"/>
                  </a:lnTo>
                </a:path>
              </a:pathLst>
            </a:custGeom>
            <a:noFill/>
            <a:ln w="19050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Freeform 14"/>
            <p:cNvSpPr>
              <a:spLocks/>
            </p:cNvSpPr>
            <p:nvPr/>
          </p:nvSpPr>
          <p:spPr bwMode="auto">
            <a:xfrm>
              <a:off x="4981690" y="5632371"/>
              <a:ext cx="2900700" cy="158997"/>
            </a:xfrm>
            <a:custGeom>
              <a:avLst/>
              <a:gdLst>
                <a:gd name="T0" fmla="*/ 2204 w 2238"/>
                <a:gd name="T1" fmla="*/ 137 h 138"/>
                <a:gd name="T2" fmla="*/ 2168 w 2238"/>
                <a:gd name="T3" fmla="*/ 137 h 138"/>
                <a:gd name="T4" fmla="*/ 2132 w 2238"/>
                <a:gd name="T5" fmla="*/ 137 h 138"/>
                <a:gd name="T6" fmla="*/ 2096 w 2238"/>
                <a:gd name="T7" fmla="*/ 136 h 138"/>
                <a:gd name="T8" fmla="*/ 2061 w 2238"/>
                <a:gd name="T9" fmla="*/ 136 h 138"/>
                <a:gd name="T10" fmla="*/ 2025 w 2238"/>
                <a:gd name="T11" fmla="*/ 135 h 138"/>
                <a:gd name="T12" fmla="*/ 1989 w 2238"/>
                <a:gd name="T13" fmla="*/ 135 h 138"/>
                <a:gd name="T14" fmla="*/ 1953 w 2238"/>
                <a:gd name="T15" fmla="*/ 134 h 138"/>
                <a:gd name="T16" fmla="*/ 1917 w 2238"/>
                <a:gd name="T17" fmla="*/ 134 h 138"/>
                <a:gd name="T18" fmla="*/ 1881 w 2238"/>
                <a:gd name="T19" fmla="*/ 133 h 138"/>
                <a:gd name="T20" fmla="*/ 1845 w 2238"/>
                <a:gd name="T21" fmla="*/ 132 h 138"/>
                <a:gd name="T22" fmla="*/ 1810 w 2238"/>
                <a:gd name="T23" fmla="*/ 131 h 138"/>
                <a:gd name="T24" fmla="*/ 1774 w 2238"/>
                <a:gd name="T25" fmla="*/ 130 h 138"/>
                <a:gd name="T26" fmla="*/ 1738 w 2238"/>
                <a:gd name="T27" fmla="*/ 129 h 138"/>
                <a:gd name="T28" fmla="*/ 1702 w 2238"/>
                <a:gd name="T29" fmla="*/ 128 h 138"/>
                <a:gd name="T30" fmla="*/ 1666 w 2238"/>
                <a:gd name="T31" fmla="*/ 126 h 138"/>
                <a:gd name="T32" fmla="*/ 1630 w 2238"/>
                <a:gd name="T33" fmla="*/ 125 h 138"/>
                <a:gd name="T34" fmla="*/ 1595 w 2238"/>
                <a:gd name="T35" fmla="*/ 123 h 138"/>
                <a:gd name="T36" fmla="*/ 1559 w 2238"/>
                <a:gd name="T37" fmla="*/ 121 h 138"/>
                <a:gd name="T38" fmla="*/ 1523 w 2238"/>
                <a:gd name="T39" fmla="*/ 118 h 138"/>
                <a:gd name="T40" fmla="*/ 1487 w 2238"/>
                <a:gd name="T41" fmla="*/ 116 h 138"/>
                <a:gd name="T42" fmla="*/ 1451 w 2238"/>
                <a:gd name="T43" fmla="*/ 112 h 138"/>
                <a:gd name="T44" fmla="*/ 1415 w 2238"/>
                <a:gd name="T45" fmla="*/ 109 h 138"/>
                <a:gd name="T46" fmla="*/ 1380 w 2238"/>
                <a:gd name="T47" fmla="*/ 104 h 138"/>
                <a:gd name="T48" fmla="*/ 1344 w 2238"/>
                <a:gd name="T49" fmla="*/ 99 h 138"/>
                <a:gd name="T50" fmla="*/ 1308 w 2238"/>
                <a:gd name="T51" fmla="*/ 93 h 138"/>
                <a:gd name="T52" fmla="*/ 1272 w 2238"/>
                <a:gd name="T53" fmla="*/ 86 h 138"/>
                <a:gd name="T54" fmla="*/ 1236 w 2238"/>
                <a:gd name="T55" fmla="*/ 78 h 138"/>
                <a:gd name="T56" fmla="*/ 1200 w 2238"/>
                <a:gd name="T57" fmla="*/ 68 h 138"/>
                <a:gd name="T58" fmla="*/ 1165 w 2238"/>
                <a:gd name="T59" fmla="*/ 57 h 138"/>
                <a:gd name="T60" fmla="*/ 1129 w 2238"/>
                <a:gd name="T61" fmla="*/ 45 h 138"/>
                <a:gd name="T62" fmla="*/ 1093 w 2238"/>
                <a:gd name="T63" fmla="*/ 33 h 138"/>
                <a:gd name="T64" fmla="*/ 1057 w 2238"/>
                <a:gd name="T65" fmla="*/ 21 h 138"/>
                <a:gd name="T66" fmla="*/ 1021 w 2238"/>
                <a:gd name="T67" fmla="*/ 10 h 138"/>
                <a:gd name="T68" fmla="*/ 985 w 2238"/>
                <a:gd name="T69" fmla="*/ 3 h 138"/>
                <a:gd name="T70" fmla="*/ 949 w 2238"/>
                <a:gd name="T71" fmla="*/ 0 h 138"/>
                <a:gd name="T72" fmla="*/ 914 w 2238"/>
                <a:gd name="T73" fmla="*/ 3 h 138"/>
                <a:gd name="T74" fmla="*/ 878 w 2238"/>
                <a:gd name="T75" fmla="*/ 10 h 138"/>
                <a:gd name="T76" fmla="*/ 842 w 2238"/>
                <a:gd name="T77" fmla="*/ 21 h 138"/>
                <a:gd name="T78" fmla="*/ 806 w 2238"/>
                <a:gd name="T79" fmla="*/ 33 h 138"/>
                <a:gd name="T80" fmla="*/ 770 w 2238"/>
                <a:gd name="T81" fmla="*/ 45 h 138"/>
                <a:gd name="T82" fmla="*/ 734 w 2238"/>
                <a:gd name="T83" fmla="*/ 57 h 138"/>
                <a:gd name="T84" fmla="*/ 699 w 2238"/>
                <a:gd name="T85" fmla="*/ 68 h 138"/>
                <a:gd name="T86" fmla="*/ 663 w 2238"/>
                <a:gd name="T87" fmla="*/ 78 h 138"/>
                <a:gd name="T88" fmla="*/ 627 w 2238"/>
                <a:gd name="T89" fmla="*/ 86 h 138"/>
                <a:gd name="T90" fmla="*/ 591 w 2238"/>
                <a:gd name="T91" fmla="*/ 93 h 138"/>
                <a:gd name="T92" fmla="*/ 555 w 2238"/>
                <a:gd name="T93" fmla="*/ 99 h 138"/>
                <a:gd name="T94" fmla="*/ 519 w 2238"/>
                <a:gd name="T95" fmla="*/ 104 h 138"/>
                <a:gd name="T96" fmla="*/ 484 w 2238"/>
                <a:gd name="T97" fmla="*/ 109 h 138"/>
                <a:gd name="T98" fmla="*/ 448 w 2238"/>
                <a:gd name="T99" fmla="*/ 112 h 138"/>
                <a:gd name="T100" fmla="*/ 412 w 2238"/>
                <a:gd name="T101" fmla="*/ 116 h 138"/>
                <a:gd name="T102" fmla="*/ 376 w 2238"/>
                <a:gd name="T103" fmla="*/ 118 h 138"/>
                <a:gd name="T104" fmla="*/ 340 w 2238"/>
                <a:gd name="T105" fmla="*/ 121 h 138"/>
                <a:gd name="T106" fmla="*/ 304 w 2238"/>
                <a:gd name="T107" fmla="*/ 123 h 138"/>
                <a:gd name="T108" fmla="*/ 269 w 2238"/>
                <a:gd name="T109" fmla="*/ 125 h 138"/>
                <a:gd name="T110" fmla="*/ 233 w 2238"/>
                <a:gd name="T111" fmla="*/ 126 h 138"/>
                <a:gd name="T112" fmla="*/ 197 w 2238"/>
                <a:gd name="T113" fmla="*/ 128 h 138"/>
                <a:gd name="T114" fmla="*/ 161 w 2238"/>
                <a:gd name="T115" fmla="*/ 129 h 138"/>
                <a:gd name="T116" fmla="*/ 125 w 2238"/>
                <a:gd name="T117" fmla="*/ 130 h 138"/>
                <a:gd name="T118" fmla="*/ 89 w 2238"/>
                <a:gd name="T119" fmla="*/ 131 h 138"/>
                <a:gd name="T120" fmla="*/ 53 w 2238"/>
                <a:gd name="T121" fmla="*/ 132 h 138"/>
                <a:gd name="T122" fmla="*/ 18 w 2238"/>
                <a:gd name="T123" fmla="*/ 13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38" h="138">
                  <a:moveTo>
                    <a:pt x="2238" y="138"/>
                  </a:moveTo>
                  <a:lnTo>
                    <a:pt x="2235" y="138"/>
                  </a:lnTo>
                  <a:lnTo>
                    <a:pt x="2233" y="138"/>
                  </a:lnTo>
                  <a:lnTo>
                    <a:pt x="2231" y="138"/>
                  </a:lnTo>
                  <a:lnTo>
                    <a:pt x="2229" y="138"/>
                  </a:lnTo>
                  <a:lnTo>
                    <a:pt x="2226" y="138"/>
                  </a:lnTo>
                  <a:lnTo>
                    <a:pt x="2224" y="138"/>
                  </a:lnTo>
                  <a:lnTo>
                    <a:pt x="2222" y="138"/>
                  </a:lnTo>
                  <a:lnTo>
                    <a:pt x="2220" y="138"/>
                  </a:lnTo>
                  <a:lnTo>
                    <a:pt x="2217" y="138"/>
                  </a:lnTo>
                  <a:lnTo>
                    <a:pt x="2215" y="138"/>
                  </a:lnTo>
                  <a:lnTo>
                    <a:pt x="2213" y="137"/>
                  </a:lnTo>
                  <a:lnTo>
                    <a:pt x="2211" y="137"/>
                  </a:lnTo>
                  <a:lnTo>
                    <a:pt x="2208" y="137"/>
                  </a:lnTo>
                  <a:lnTo>
                    <a:pt x="2206" y="137"/>
                  </a:lnTo>
                  <a:lnTo>
                    <a:pt x="2204" y="137"/>
                  </a:lnTo>
                  <a:lnTo>
                    <a:pt x="2202" y="137"/>
                  </a:lnTo>
                  <a:lnTo>
                    <a:pt x="2199" y="137"/>
                  </a:lnTo>
                  <a:lnTo>
                    <a:pt x="2197" y="137"/>
                  </a:lnTo>
                  <a:lnTo>
                    <a:pt x="2195" y="137"/>
                  </a:lnTo>
                  <a:lnTo>
                    <a:pt x="2193" y="137"/>
                  </a:lnTo>
                  <a:lnTo>
                    <a:pt x="2190" y="137"/>
                  </a:lnTo>
                  <a:lnTo>
                    <a:pt x="2188" y="137"/>
                  </a:lnTo>
                  <a:lnTo>
                    <a:pt x="2186" y="137"/>
                  </a:lnTo>
                  <a:lnTo>
                    <a:pt x="2184" y="137"/>
                  </a:lnTo>
                  <a:lnTo>
                    <a:pt x="2181" y="137"/>
                  </a:lnTo>
                  <a:lnTo>
                    <a:pt x="2179" y="137"/>
                  </a:lnTo>
                  <a:lnTo>
                    <a:pt x="2177" y="137"/>
                  </a:lnTo>
                  <a:lnTo>
                    <a:pt x="2175" y="137"/>
                  </a:lnTo>
                  <a:lnTo>
                    <a:pt x="2173" y="137"/>
                  </a:lnTo>
                  <a:lnTo>
                    <a:pt x="2170" y="137"/>
                  </a:lnTo>
                  <a:lnTo>
                    <a:pt x="2168" y="137"/>
                  </a:lnTo>
                  <a:lnTo>
                    <a:pt x="2166" y="137"/>
                  </a:lnTo>
                  <a:lnTo>
                    <a:pt x="2164" y="137"/>
                  </a:lnTo>
                  <a:lnTo>
                    <a:pt x="2161" y="137"/>
                  </a:lnTo>
                  <a:lnTo>
                    <a:pt x="2159" y="137"/>
                  </a:lnTo>
                  <a:lnTo>
                    <a:pt x="2157" y="137"/>
                  </a:lnTo>
                  <a:lnTo>
                    <a:pt x="2155" y="137"/>
                  </a:lnTo>
                  <a:lnTo>
                    <a:pt x="2152" y="137"/>
                  </a:lnTo>
                  <a:lnTo>
                    <a:pt x="2150" y="137"/>
                  </a:lnTo>
                  <a:lnTo>
                    <a:pt x="2148" y="137"/>
                  </a:lnTo>
                  <a:lnTo>
                    <a:pt x="2146" y="137"/>
                  </a:lnTo>
                  <a:lnTo>
                    <a:pt x="2143" y="137"/>
                  </a:lnTo>
                  <a:lnTo>
                    <a:pt x="2141" y="137"/>
                  </a:lnTo>
                  <a:lnTo>
                    <a:pt x="2139" y="137"/>
                  </a:lnTo>
                  <a:lnTo>
                    <a:pt x="2137" y="137"/>
                  </a:lnTo>
                  <a:lnTo>
                    <a:pt x="2134" y="137"/>
                  </a:lnTo>
                  <a:lnTo>
                    <a:pt x="2132" y="137"/>
                  </a:lnTo>
                  <a:lnTo>
                    <a:pt x="2130" y="137"/>
                  </a:lnTo>
                  <a:lnTo>
                    <a:pt x="2128" y="137"/>
                  </a:lnTo>
                  <a:lnTo>
                    <a:pt x="2125" y="137"/>
                  </a:lnTo>
                  <a:lnTo>
                    <a:pt x="2123" y="137"/>
                  </a:lnTo>
                  <a:lnTo>
                    <a:pt x="2121" y="137"/>
                  </a:lnTo>
                  <a:lnTo>
                    <a:pt x="2119" y="137"/>
                  </a:lnTo>
                  <a:lnTo>
                    <a:pt x="2117" y="136"/>
                  </a:lnTo>
                  <a:lnTo>
                    <a:pt x="2114" y="136"/>
                  </a:lnTo>
                  <a:lnTo>
                    <a:pt x="2112" y="136"/>
                  </a:lnTo>
                  <a:lnTo>
                    <a:pt x="2110" y="136"/>
                  </a:lnTo>
                  <a:lnTo>
                    <a:pt x="2108" y="136"/>
                  </a:lnTo>
                  <a:lnTo>
                    <a:pt x="2105" y="136"/>
                  </a:lnTo>
                  <a:lnTo>
                    <a:pt x="2103" y="136"/>
                  </a:lnTo>
                  <a:lnTo>
                    <a:pt x="2101" y="136"/>
                  </a:lnTo>
                  <a:lnTo>
                    <a:pt x="2099" y="136"/>
                  </a:lnTo>
                  <a:lnTo>
                    <a:pt x="2096" y="136"/>
                  </a:lnTo>
                  <a:lnTo>
                    <a:pt x="2094" y="136"/>
                  </a:lnTo>
                  <a:lnTo>
                    <a:pt x="2092" y="136"/>
                  </a:lnTo>
                  <a:lnTo>
                    <a:pt x="2090" y="136"/>
                  </a:lnTo>
                  <a:lnTo>
                    <a:pt x="2087" y="136"/>
                  </a:lnTo>
                  <a:lnTo>
                    <a:pt x="2085" y="136"/>
                  </a:lnTo>
                  <a:lnTo>
                    <a:pt x="2083" y="136"/>
                  </a:lnTo>
                  <a:lnTo>
                    <a:pt x="2081" y="136"/>
                  </a:lnTo>
                  <a:lnTo>
                    <a:pt x="2078" y="136"/>
                  </a:lnTo>
                  <a:lnTo>
                    <a:pt x="2076" y="136"/>
                  </a:lnTo>
                  <a:lnTo>
                    <a:pt x="2074" y="136"/>
                  </a:lnTo>
                  <a:lnTo>
                    <a:pt x="2072" y="136"/>
                  </a:lnTo>
                  <a:lnTo>
                    <a:pt x="2069" y="136"/>
                  </a:lnTo>
                  <a:lnTo>
                    <a:pt x="2067" y="136"/>
                  </a:lnTo>
                  <a:lnTo>
                    <a:pt x="2065" y="136"/>
                  </a:lnTo>
                  <a:lnTo>
                    <a:pt x="2063" y="136"/>
                  </a:lnTo>
                  <a:lnTo>
                    <a:pt x="2061" y="136"/>
                  </a:lnTo>
                  <a:lnTo>
                    <a:pt x="2058" y="136"/>
                  </a:lnTo>
                  <a:lnTo>
                    <a:pt x="2056" y="136"/>
                  </a:lnTo>
                  <a:lnTo>
                    <a:pt x="2054" y="136"/>
                  </a:lnTo>
                  <a:lnTo>
                    <a:pt x="2052" y="136"/>
                  </a:lnTo>
                  <a:lnTo>
                    <a:pt x="2049" y="136"/>
                  </a:lnTo>
                  <a:lnTo>
                    <a:pt x="2047" y="136"/>
                  </a:lnTo>
                  <a:lnTo>
                    <a:pt x="2045" y="136"/>
                  </a:lnTo>
                  <a:lnTo>
                    <a:pt x="2043" y="136"/>
                  </a:lnTo>
                  <a:lnTo>
                    <a:pt x="2040" y="136"/>
                  </a:lnTo>
                  <a:lnTo>
                    <a:pt x="2038" y="136"/>
                  </a:lnTo>
                  <a:lnTo>
                    <a:pt x="2036" y="135"/>
                  </a:lnTo>
                  <a:lnTo>
                    <a:pt x="2034" y="135"/>
                  </a:lnTo>
                  <a:lnTo>
                    <a:pt x="2031" y="135"/>
                  </a:lnTo>
                  <a:lnTo>
                    <a:pt x="2029" y="135"/>
                  </a:lnTo>
                  <a:lnTo>
                    <a:pt x="2027" y="135"/>
                  </a:lnTo>
                  <a:lnTo>
                    <a:pt x="2025" y="135"/>
                  </a:lnTo>
                  <a:lnTo>
                    <a:pt x="2022" y="135"/>
                  </a:lnTo>
                  <a:lnTo>
                    <a:pt x="2020" y="135"/>
                  </a:lnTo>
                  <a:lnTo>
                    <a:pt x="2018" y="135"/>
                  </a:lnTo>
                  <a:lnTo>
                    <a:pt x="2016" y="135"/>
                  </a:lnTo>
                  <a:lnTo>
                    <a:pt x="2013" y="135"/>
                  </a:lnTo>
                  <a:lnTo>
                    <a:pt x="2011" y="135"/>
                  </a:lnTo>
                  <a:lnTo>
                    <a:pt x="2009" y="135"/>
                  </a:lnTo>
                  <a:lnTo>
                    <a:pt x="2007" y="135"/>
                  </a:lnTo>
                  <a:lnTo>
                    <a:pt x="2005" y="135"/>
                  </a:lnTo>
                  <a:lnTo>
                    <a:pt x="2002" y="135"/>
                  </a:lnTo>
                  <a:lnTo>
                    <a:pt x="2000" y="135"/>
                  </a:lnTo>
                  <a:lnTo>
                    <a:pt x="1998" y="135"/>
                  </a:lnTo>
                  <a:lnTo>
                    <a:pt x="1996" y="135"/>
                  </a:lnTo>
                  <a:lnTo>
                    <a:pt x="1993" y="135"/>
                  </a:lnTo>
                  <a:lnTo>
                    <a:pt x="1991" y="135"/>
                  </a:lnTo>
                  <a:lnTo>
                    <a:pt x="1989" y="135"/>
                  </a:lnTo>
                  <a:lnTo>
                    <a:pt x="1987" y="135"/>
                  </a:lnTo>
                  <a:lnTo>
                    <a:pt x="1984" y="135"/>
                  </a:lnTo>
                  <a:lnTo>
                    <a:pt x="1982" y="135"/>
                  </a:lnTo>
                  <a:lnTo>
                    <a:pt x="1980" y="135"/>
                  </a:lnTo>
                  <a:lnTo>
                    <a:pt x="1978" y="135"/>
                  </a:lnTo>
                  <a:lnTo>
                    <a:pt x="1975" y="135"/>
                  </a:lnTo>
                  <a:lnTo>
                    <a:pt x="1973" y="135"/>
                  </a:lnTo>
                  <a:lnTo>
                    <a:pt x="1971" y="134"/>
                  </a:lnTo>
                  <a:lnTo>
                    <a:pt x="1969" y="134"/>
                  </a:lnTo>
                  <a:lnTo>
                    <a:pt x="1966" y="134"/>
                  </a:lnTo>
                  <a:lnTo>
                    <a:pt x="1964" y="134"/>
                  </a:lnTo>
                  <a:lnTo>
                    <a:pt x="1962" y="134"/>
                  </a:lnTo>
                  <a:lnTo>
                    <a:pt x="1960" y="134"/>
                  </a:lnTo>
                  <a:lnTo>
                    <a:pt x="1957" y="134"/>
                  </a:lnTo>
                  <a:lnTo>
                    <a:pt x="1955" y="134"/>
                  </a:lnTo>
                  <a:lnTo>
                    <a:pt x="1953" y="134"/>
                  </a:lnTo>
                  <a:lnTo>
                    <a:pt x="1951" y="134"/>
                  </a:lnTo>
                  <a:lnTo>
                    <a:pt x="1949" y="134"/>
                  </a:lnTo>
                  <a:lnTo>
                    <a:pt x="1946" y="134"/>
                  </a:lnTo>
                  <a:lnTo>
                    <a:pt x="1944" y="134"/>
                  </a:lnTo>
                  <a:lnTo>
                    <a:pt x="1942" y="134"/>
                  </a:lnTo>
                  <a:lnTo>
                    <a:pt x="1940" y="134"/>
                  </a:lnTo>
                  <a:lnTo>
                    <a:pt x="1937" y="134"/>
                  </a:lnTo>
                  <a:lnTo>
                    <a:pt x="1935" y="134"/>
                  </a:lnTo>
                  <a:lnTo>
                    <a:pt x="1933" y="134"/>
                  </a:lnTo>
                  <a:lnTo>
                    <a:pt x="1931" y="134"/>
                  </a:lnTo>
                  <a:lnTo>
                    <a:pt x="1928" y="134"/>
                  </a:lnTo>
                  <a:lnTo>
                    <a:pt x="1926" y="134"/>
                  </a:lnTo>
                  <a:lnTo>
                    <a:pt x="1924" y="134"/>
                  </a:lnTo>
                  <a:lnTo>
                    <a:pt x="1922" y="134"/>
                  </a:lnTo>
                  <a:lnTo>
                    <a:pt x="1919" y="134"/>
                  </a:lnTo>
                  <a:lnTo>
                    <a:pt x="1917" y="134"/>
                  </a:lnTo>
                  <a:lnTo>
                    <a:pt x="1915" y="133"/>
                  </a:lnTo>
                  <a:lnTo>
                    <a:pt x="1913" y="133"/>
                  </a:lnTo>
                  <a:lnTo>
                    <a:pt x="1910" y="133"/>
                  </a:lnTo>
                  <a:lnTo>
                    <a:pt x="1908" y="133"/>
                  </a:lnTo>
                  <a:lnTo>
                    <a:pt x="1906" y="133"/>
                  </a:lnTo>
                  <a:lnTo>
                    <a:pt x="1904" y="133"/>
                  </a:lnTo>
                  <a:lnTo>
                    <a:pt x="1901" y="133"/>
                  </a:lnTo>
                  <a:lnTo>
                    <a:pt x="1899" y="133"/>
                  </a:lnTo>
                  <a:lnTo>
                    <a:pt x="1897" y="133"/>
                  </a:lnTo>
                  <a:lnTo>
                    <a:pt x="1895" y="133"/>
                  </a:lnTo>
                  <a:lnTo>
                    <a:pt x="1893" y="133"/>
                  </a:lnTo>
                  <a:lnTo>
                    <a:pt x="1890" y="133"/>
                  </a:lnTo>
                  <a:lnTo>
                    <a:pt x="1888" y="133"/>
                  </a:lnTo>
                  <a:lnTo>
                    <a:pt x="1886" y="133"/>
                  </a:lnTo>
                  <a:lnTo>
                    <a:pt x="1884" y="133"/>
                  </a:lnTo>
                  <a:lnTo>
                    <a:pt x="1881" y="133"/>
                  </a:lnTo>
                  <a:lnTo>
                    <a:pt x="1879" y="133"/>
                  </a:lnTo>
                  <a:lnTo>
                    <a:pt x="1877" y="133"/>
                  </a:lnTo>
                  <a:lnTo>
                    <a:pt x="1875" y="133"/>
                  </a:lnTo>
                  <a:lnTo>
                    <a:pt x="1872" y="133"/>
                  </a:lnTo>
                  <a:lnTo>
                    <a:pt x="1870" y="133"/>
                  </a:lnTo>
                  <a:lnTo>
                    <a:pt x="1868" y="133"/>
                  </a:lnTo>
                  <a:lnTo>
                    <a:pt x="1866" y="132"/>
                  </a:lnTo>
                  <a:lnTo>
                    <a:pt x="1863" y="132"/>
                  </a:lnTo>
                  <a:lnTo>
                    <a:pt x="1861" y="132"/>
                  </a:lnTo>
                  <a:lnTo>
                    <a:pt x="1859" y="132"/>
                  </a:lnTo>
                  <a:lnTo>
                    <a:pt x="1857" y="132"/>
                  </a:lnTo>
                  <a:lnTo>
                    <a:pt x="1854" y="132"/>
                  </a:lnTo>
                  <a:lnTo>
                    <a:pt x="1852" y="132"/>
                  </a:lnTo>
                  <a:lnTo>
                    <a:pt x="1850" y="132"/>
                  </a:lnTo>
                  <a:lnTo>
                    <a:pt x="1848" y="132"/>
                  </a:lnTo>
                  <a:lnTo>
                    <a:pt x="1845" y="132"/>
                  </a:lnTo>
                  <a:lnTo>
                    <a:pt x="1843" y="132"/>
                  </a:lnTo>
                  <a:lnTo>
                    <a:pt x="1841" y="132"/>
                  </a:lnTo>
                  <a:lnTo>
                    <a:pt x="1839" y="132"/>
                  </a:lnTo>
                  <a:lnTo>
                    <a:pt x="1837" y="132"/>
                  </a:lnTo>
                  <a:lnTo>
                    <a:pt x="1834" y="132"/>
                  </a:lnTo>
                  <a:lnTo>
                    <a:pt x="1832" y="132"/>
                  </a:lnTo>
                  <a:lnTo>
                    <a:pt x="1830" y="132"/>
                  </a:lnTo>
                  <a:lnTo>
                    <a:pt x="1828" y="132"/>
                  </a:lnTo>
                  <a:lnTo>
                    <a:pt x="1825" y="132"/>
                  </a:lnTo>
                  <a:lnTo>
                    <a:pt x="1823" y="131"/>
                  </a:lnTo>
                  <a:lnTo>
                    <a:pt x="1821" y="131"/>
                  </a:lnTo>
                  <a:lnTo>
                    <a:pt x="1819" y="131"/>
                  </a:lnTo>
                  <a:lnTo>
                    <a:pt x="1816" y="131"/>
                  </a:lnTo>
                  <a:lnTo>
                    <a:pt x="1814" y="131"/>
                  </a:lnTo>
                  <a:lnTo>
                    <a:pt x="1812" y="131"/>
                  </a:lnTo>
                  <a:lnTo>
                    <a:pt x="1810" y="131"/>
                  </a:lnTo>
                  <a:lnTo>
                    <a:pt x="1807" y="131"/>
                  </a:lnTo>
                  <a:lnTo>
                    <a:pt x="1805" y="131"/>
                  </a:lnTo>
                  <a:lnTo>
                    <a:pt x="1803" y="131"/>
                  </a:lnTo>
                  <a:lnTo>
                    <a:pt x="1801" y="131"/>
                  </a:lnTo>
                  <a:lnTo>
                    <a:pt x="1798" y="131"/>
                  </a:lnTo>
                  <a:lnTo>
                    <a:pt x="1796" y="131"/>
                  </a:lnTo>
                  <a:lnTo>
                    <a:pt x="1794" y="131"/>
                  </a:lnTo>
                  <a:lnTo>
                    <a:pt x="1792" y="131"/>
                  </a:lnTo>
                  <a:lnTo>
                    <a:pt x="1789" y="131"/>
                  </a:lnTo>
                  <a:lnTo>
                    <a:pt x="1787" y="131"/>
                  </a:lnTo>
                  <a:lnTo>
                    <a:pt x="1785" y="130"/>
                  </a:lnTo>
                  <a:lnTo>
                    <a:pt x="1783" y="130"/>
                  </a:lnTo>
                  <a:lnTo>
                    <a:pt x="1781" y="130"/>
                  </a:lnTo>
                  <a:lnTo>
                    <a:pt x="1778" y="130"/>
                  </a:lnTo>
                  <a:lnTo>
                    <a:pt x="1776" y="130"/>
                  </a:lnTo>
                  <a:lnTo>
                    <a:pt x="1774" y="130"/>
                  </a:lnTo>
                  <a:lnTo>
                    <a:pt x="1772" y="130"/>
                  </a:lnTo>
                  <a:lnTo>
                    <a:pt x="1769" y="130"/>
                  </a:lnTo>
                  <a:lnTo>
                    <a:pt x="1767" y="130"/>
                  </a:lnTo>
                  <a:lnTo>
                    <a:pt x="1765" y="130"/>
                  </a:lnTo>
                  <a:lnTo>
                    <a:pt x="1763" y="130"/>
                  </a:lnTo>
                  <a:lnTo>
                    <a:pt x="1760" y="130"/>
                  </a:lnTo>
                  <a:lnTo>
                    <a:pt x="1758" y="130"/>
                  </a:lnTo>
                  <a:lnTo>
                    <a:pt x="1756" y="130"/>
                  </a:lnTo>
                  <a:lnTo>
                    <a:pt x="1754" y="130"/>
                  </a:lnTo>
                  <a:lnTo>
                    <a:pt x="1751" y="129"/>
                  </a:lnTo>
                  <a:lnTo>
                    <a:pt x="1749" y="129"/>
                  </a:lnTo>
                  <a:lnTo>
                    <a:pt x="1747" y="129"/>
                  </a:lnTo>
                  <a:lnTo>
                    <a:pt x="1745" y="129"/>
                  </a:lnTo>
                  <a:lnTo>
                    <a:pt x="1742" y="129"/>
                  </a:lnTo>
                  <a:lnTo>
                    <a:pt x="1740" y="129"/>
                  </a:lnTo>
                  <a:lnTo>
                    <a:pt x="1738" y="129"/>
                  </a:lnTo>
                  <a:lnTo>
                    <a:pt x="1736" y="129"/>
                  </a:lnTo>
                  <a:lnTo>
                    <a:pt x="1733" y="129"/>
                  </a:lnTo>
                  <a:lnTo>
                    <a:pt x="1731" y="129"/>
                  </a:lnTo>
                  <a:lnTo>
                    <a:pt x="1729" y="129"/>
                  </a:lnTo>
                  <a:lnTo>
                    <a:pt x="1727" y="129"/>
                  </a:lnTo>
                  <a:lnTo>
                    <a:pt x="1725" y="129"/>
                  </a:lnTo>
                  <a:lnTo>
                    <a:pt x="1722" y="128"/>
                  </a:lnTo>
                  <a:lnTo>
                    <a:pt x="1720" y="128"/>
                  </a:lnTo>
                  <a:lnTo>
                    <a:pt x="1718" y="128"/>
                  </a:lnTo>
                  <a:lnTo>
                    <a:pt x="1716" y="128"/>
                  </a:lnTo>
                  <a:lnTo>
                    <a:pt x="1713" y="128"/>
                  </a:lnTo>
                  <a:lnTo>
                    <a:pt x="1711" y="128"/>
                  </a:lnTo>
                  <a:lnTo>
                    <a:pt x="1709" y="128"/>
                  </a:lnTo>
                  <a:lnTo>
                    <a:pt x="1707" y="128"/>
                  </a:lnTo>
                  <a:lnTo>
                    <a:pt x="1704" y="128"/>
                  </a:lnTo>
                  <a:lnTo>
                    <a:pt x="1702" y="128"/>
                  </a:lnTo>
                  <a:lnTo>
                    <a:pt x="1700" y="128"/>
                  </a:lnTo>
                  <a:lnTo>
                    <a:pt x="1698" y="128"/>
                  </a:lnTo>
                  <a:lnTo>
                    <a:pt x="1695" y="128"/>
                  </a:lnTo>
                  <a:lnTo>
                    <a:pt x="1693" y="127"/>
                  </a:lnTo>
                  <a:lnTo>
                    <a:pt x="1691" y="127"/>
                  </a:lnTo>
                  <a:lnTo>
                    <a:pt x="1689" y="127"/>
                  </a:lnTo>
                  <a:lnTo>
                    <a:pt x="1686" y="127"/>
                  </a:lnTo>
                  <a:lnTo>
                    <a:pt x="1684" y="127"/>
                  </a:lnTo>
                  <a:lnTo>
                    <a:pt x="1682" y="127"/>
                  </a:lnTo>
                  <a:lnTo>
                    <a:pt x="1680" y="127"/>
                  </a:lnTo>
                  <a:lnTo>
                    <a:pt x="1677" y="127"/>
                  </a:lnTo>
                  <a:lnTo>
                    <a:pt x="1675" y="127"/>
                  </a:lnTo>
                  <a:lnTo>
                    <a:pt x="1673" y="127"/>
                  </a:lnTo>
                  <a:lnTo>
                    <a:pt x="1671" y="127"/>
                  </a:lnTo>
                  <a:lnTo>
                    <a:pt x="1669" y="126"/>
                  </a:lnTo>
                  <a:lnTo>
                    <a:pt x="1666" y="126"/>
                  </a:lnTo>
                  <a:lnTo>
                    <a:pt x="1664" y="126"/>
                  </a:lnTo>
                  <a:lnTo>
                    <a:pt x="1662" y="126"/>
                  </a:lnTo>
                  <a:lnTo>
                    <a:pt x="1660" y="126"/>
                  </a:lnTo>
                  <a:lnTo>
                    <a:pt x="1657" y="126"/>
                  </a:lnTo>
                  <a:lnTo>
                    <a:pt x="1655" y="126"/>
                  </a:lnTo>
                  <a:lnTo>
                    <a:pt x="1653" y="126"/>
                  </a:lnTo>
                  <a:lnTo>
                    <a:pt x="1651" y="126"/>
                  </a:lnTo>
                  <a:lnTo>
                    <a:pt x="1648" y="126"/>
                  </a:lnTo>
                  <a:lnTo>
                    <a:pt x="1646" y="125"/>
                  </a:lnTo>
                  <a:lnTo>
                    <a:pt x="1644" y="125"/>
                  </a:lnTo>
                  <a:lnTo>
                    <a:pt x="1642" y="125"/>
                  </a:lnTo>
                  <a:lnTo>
                    <a:pt x="1639" y="125"/>
                  </a:lnTo>
                  <a:lnTo>
                    <a:pt x="1637" y="125"/>
                  </a:lnTo>
                  <a:lnTo>
                    <a:pt x="1635" y="125"/>
                  </a:lnTo>
                  <a:lnTo>
                    <a:pt x="1633" y="125"/>
                  </a:lnTo>
                  <a:lnTo>
                    <a:pt x="1630" y="125"/>
                  </a:lnTo>
                  <a:lnTo>
                    <a:pt x="1628" y="125"/>
                  </a:lnTo>
                  <a:lnTo>
                    <a:pt x="1626" y="125"/>
                  </a:lnTo>
                  <a:lnTo>
                    <a:pt x="1624" y="124"/>
                  </a:lnTo>
                  <a:lnTo>
                    <a:pt x="1621" y="124"/>
                  </a:lnTo>
                  <a:lnTo>
                    <a:pt x="1619" y="124"/>
                  </a:lnTo>
                  <a:lnTo>
                    <a:pt x="1617" y="124"/>
                  </a:lnTo>
                  <a:lnTo>
                    <a:pt x="1615" y="124"/>
                  </a:lnTo>
                  <a:lnTo>
                    <a:pt x="1613" y="124"/>
                  </a:lnTo>
                  <a:lnTo>
                    <a:pt x="1610" y="124"/>
                  </a:lnTo>
                  <a:lnTo>
                    <a:pt x="1608" y="124"/>
                  </a:lnTo>
                  <a:lnTo>
                    <a:pt x="1606" y="123"/>
                  </a:lnTo>
                  <a:lnTo>
                    <a:pt x="1604" y="123"/>
                  </a:lnTo>
                  <a:lnTo>
                    <a:pt x="1601" y="123"/>
                  </a:lnTo>
                  <a:lnTo>
                    <a:pt x="1599" y="123"/>
                  </a:lnTo>
                  <a:lnTo>
                    <a:pt x="1597" y="123"/>
                  </a:lnTo>
                  <a:lnTo>
                    <a:pt x="1595" y="123"/>
                  </a:lnTo>
                  <a:lnTo>
                    <a:pt x="1592" y="123"/>
                  </a:lnTo>
                  <a:lnTo>
                    <a:pt x="1590" y="123"/>
                  </a:lnTo>
                  <a:lnTo>
                    <a:pt x="1588" y="123"/>
                  </a:lnTo>
                  <a:lnTo>
                    <a:pt x="1586" y="122"/>
                  </a:lnTo>
                  <a:lnTo>
                    <a:pt x="1583" y="122"/>
                  </a:lnTo>
                  <a:lnTo>
                    <a:pt x="1581" y="122"/>
                  </a:lnTo>
                  <a:lnTo>
                    <a:pt x="1579" y="122"/>
                  </a:lnTo>
                  <a:lnTo>
                    <a:pt x="1577" y="122"/>
                  </a:lnTo>
                  <a:lnTo>
                    <a:pt x="1574" y="122"/>
                  </a:lnTo>
                  <a:lnTo>
                    <a:pt x="1572" y="122"/>
                  </a:lnTo>
                  <a:lnTo>
                    <a:pt x="1570" y="121"/>
                  </a:lnTo>
                  <a:lnTo>
                    <a:pt x="1568" y="121"/>
                  </a:lnTo>
                  <a:lnTo>
                    <a:pt x="1565" y="121"/>
                  </a:lnTo>
                  <a:lnTo>
                    <a:pt x="1563" y="121"/>
                  </a:lnTo>
                  <a:lnTo>
                    <a:pt x="1561" y="121"/>
                  </a:lnTo>
                  <a:lnTo>
                    <a:pt x="1559" y="121"/>
                  </a:lnTo>
                  <a:lnTo>
                    <a:pt x="1557" y="121"/>
                  </a:lnTo>
                  <a:lnTo>
                    <a:pt x="1554" y="121"/>
                  </a:lnTo>
                  <a:lnTo>
                    <a:pt x="1552" y="120"/>
                  </a:lnTo>
                  <a:lnTo>
                    <a:pt x="1550" y="120"/>
                  </a:lnTo>
                  <a:lnTo>
                    <a:pt x="1548" y="120"/>
                  </a:lnTo>
                  <a:lnTo>
                    <a:pt x="1545" y="120"/>
                  </a:lnTo>
                  <a:lnTo>
                    <a:pt x="1543" y="120"/>
                  </a:lnTo>
                  <a:lnTo>
                    <a:pt x="1541" y="120"/>
                  </a:lnTo>
                  <a:lnTo>
                    <a:pt x="1539" y="119"/>
                  </a:lnTo>
                  <a:lnTo>
                    <a:pt x="1536" y="119"/>
                  </a:lnTo>
                  <a:lnTo>
                    <a:pt x="1534" y="119"/>
                  </a:lnTo>
                  <a:lnTo>
                    <a:pt x="1532" y="119"/>
                  </a:lnTo>
                  <a:lnTo>
                    <a:pt x="1530" y="119"/>
                  </a:lnTo>
                  <a:lnTo>
                    <a:pt x="1527" y="119"/>
                  </a:lnTo>
                  <a:lnTo>
                    <a:pt x="1525" y="119"/>
                  </a:lnTo>
                  <a:lnTo>
                    <a:pt x="1523" y="118"/>
                  </a:lnTo>
                  <a:lnTo>
                    <a:pt x="1521" y="118"/>
                  </a:lnTo>
                  <a:lnTo>
                    <a:pt x="1518" y="118"/>
                  </a:lnTo>
                  <a:lnTo>
                    <a:pt x="1516" y="118"/>
                  </a:lnTo>
                  <a:lnTo>
                    <a:pt x="1514" y="118"/>
                  </a:lnTo>
                  <a:lnTo>
                    <a:pt x="1512" y="118"/>
                  </a:lnTo>
                  <a:lnTo>
                    <a:pt x="1509" y="117"/>
                  </a:lnTo>
                  <a:lnTo>
                    <a:pt x="1507" y="117"/>
                  </a:lnTo>
                  <a:lnTo>
                    <a:pt x="1505" y="117"/>
                  </a:lnTo>
                  <a:lnTo>
                    <a:pt x="1503" y="117"/>
                  </a:lnTo>
                  <a:lnTo>
                    <a:pt x="1501" y="117"/>
                  </a:lnTo>
                  <a:lnTo>
                    <a:pt x="1498" y="117"/>
                  </a:lnTo>
                  <a:lnTo>
                    <a:pt x="1496" y="116"/>
                  </a:lnTo>
                  <a:lnTo>
                    <a:pt x="1494" y="116"/>
                  </a:lnTo>
                  <a:lnTo>
                    <a:pt x="1492" y="116"/>
                  </a:lnTo>
                  <a:lnTo>
                    <a:pt x="1489" y="116"/>
                  </a:lnTo>
                  <a:lnTo>
                    <a:pt x="1487" y="116"/>
                  </a:lnTo>
                  <a:lnTo>
                    <a:pt x="1485" y="115"/>
                  </a:lnTo>
                  <a:lnTo>
                    <a:pt x="1483" y="115"/>
                  </a:lnTo>
                  <a:lnTo>
                    <a:pt x="1480" y="115"/>
                  </a:lnTo>
                  <a:lnTo>
                    <a:pt x="1478" y="115"/>
                  </a:lnTo>
                  <a:lnTo>
                    <a:pt x="1476" y="115"/>
                  </a:lnTo>
                  <a:lnTo>
                    <a:pt x="1474" y="114"/>
                  </a:lnTo>
                  <a:lnTo>
                    <a:pt x="1471" y="114"/>
                  </a:lnTo>
                  <a:lnTo>
                    <a:pt x="1469" y="114"/>
                  </a:lnTo>
                  <a:lnTo>
                    <a:pt x="1467" y="114"/>
                  </a:lnTo>
                  <a:lnTo>
                    <a:pt x="1465" y="114"/>
                  </a:lnTo>
                  <a:lnTo>
                    <a:pt x="1462" y="113"/>
                  </a:lnTo>
                  <a:lnTo>
                    <a:pt x="1460" y="113"/>
                  </a:lnTo>
                  <a:lnTo>
                    <a:pt x="1458" y="113"/>
                  </a:lnTo>
                  <a:lnTo>
                    <a:pt x="1456" y="113"/>
                  </a:lnTo>
                  <a:lnTo>
                    <a:pt x="1453" y="113"/>
                  </a:lnTo>
                  <a:lnTo>
                    <a:pt x="1451" y="112"/>
                  </a:lnTo>
                  <a:lnTo>
                    <a:pt x="1449" y="112"/>
                  </a:lnTo>
                  <a:lnTo>
                    <a:pt x="1447" y="112"/>
                  </a:lnTo>
                  <a:lnTo>
                    <a:pt x="1445" y="112"/>
                  </a:lnTo>
                  <a:lnTo>
                    <a:pt x="1442" y="111"/>
                  </a:lnTo>
                  <a:lnTo>
                    <a:pt x="1440" y="111"/>
                  </a:lnTo>
                  <a:lnTo>
                    <a:pt x="1438" y="111"/>
                  </a:lnTo>
                  <a:lnTo>
                    <a:pt x="1436" y="111"/>
                  </a:lnTo>
                  <a:lnTo>
                    <a:pt x="1433" y="111"/>
                  </a:lnTo>
                  <a:lnTo>
                    <a:pt x="1431" y="110"/>
                  </a:lnTo>
                  <a:lnTo>
                    <a:pt x="1429" y="110"/>
                  </a:lnTo>
                  <a:lnTo>
                    <a:pt x="1427" y="110"/>
                  </a:lnTo>
                  <a:lnTo>
                    <a:pt x="1424" y="110"/>
                  </a:lnTo>
                  <a:lnTo>
                    <a:pt x="1422" y="109"/>
                  </a:lnTo>
                  <a:lnTo>
                    <a:pt x="1420" y="109"/>
                  </a:lnTo>
                  <a:lnTo>
                    <a:pt x="1418" y="109"/>
                  </a:lnTo>
                  <a:lnTo>
                    <a:pt x="1415" y="109"/>
                  </a:lnTo>
                  <a:lnTo>
                    <a:pt x="1413" y="108"/>
                  </a:lnTo>
                  <a:lnTo>
                    <a:pt x="1411" y="108"/>
                  </a:lnTo>
                  <a:lnTo>
                    <a:pt x="1409" y="108"/>
                  </a:lnTo>
                  <a:lnTo>
                    <a:pt x="1406" y="108"/>
                  </a:lnTo>
                  <a:lnTo>
                    <a:pt x="1404" y="107"/>
                  </a:lnTo>
                  <a:lnTo>
                    <a:pt x="1402" y="107"/>
                  </a:lnTo>
                  <a:lnTo>
                    <a:pt x="1400" y="107"/>
                  </a:lnTo>
                  <a:lnTo>
                    <a:pt x="1397" y="106"/>
                  </a:lnTo>
                  <a:lnTo>
                    <a:pt x="1395" y="106"/>
                  </a:lnTo>
                  <a:lnTo>
                    <a:pt x="1393" y="106"/>
                  </a:lnTo>
                  <a:lnTo>
                    <a:pt x="1391" y="106"/>
                  </a:lnTo>
                  <a:lnTo>
                    <a:pt x="1389" y="105"/>
                  </a:lnTo>
                  <a:lnTo>
                    <a:pt x="1386" y="105"/>
                  </a:lnTo>
                  <a:lnTo>
                    <a:pt x="1384" y="105"/>
                  </a:lnTo>
                  <a:lnTo>
                    <a:pt x="1382" y="104"/>
                  </a:lnTo>
                  <a:lnTo>
                    <a:pt x="1380" y="104"/>
                  </a:lnTo>
                  <a:lnTo>
                    <a:pt x="1377" y="104"/>
                  </a:lnTo>
                  <a:lnTo>
                    <a:pt x="1375" y="104"/>
                  </a:lnTo>
                  <a:lnTo>
                    <a:pt x="1373" y="103"/>
                  </a:lnTo>
                  <a:lnTo>
                    <a:pt x="1371" y="103"/>
                  </a:lnTo>
                  <a:lnTo>
                    <a:pt x="1368" y="103"/>
                  </a:lnTo>
                  <a:lnTo>
                    <a:pt x="1366" y="102"/>
                  </a:lnTo>
                  <a:lnTo>
                    <a:pt x="1364" y="102"/>
                  </a:lnTo>
                  <a:lnTo>
                    <a:pt x="1362" y="102"/>
                  </a:lnTo>
                  <a:lnTo>
                    <a:pt x="1359" y="101"/>
                  </a:lnTo>
                  <a:lnTo>
                    <a:pt x="1357" y="101"/>
                  </a:lnTo>
                  <a:lnTo>
                    <a:pt x="1355" y="101"/>
                  </a:lnTo>
                  <a:lnTo>
                    <a:pt x="1353" y="100"/>
                  </a:lnTo>
                  <a:lnTo>
                    <a:pt x="1350" y="100"/>
                  </a:lnTo>
                  <a:lnTo>
                    <a:pt x="1348" y="100"/>
                  </a:lnTo>
                  <a:lnTo>
                    <a:pt x="1346" y="99"/>
                  </a:lnTo>
                  <a:lnTo>
                    <a:pt x="1344" y="99"/>
                  </a:lnTo>
                  <a:lnTo>
                    <a:pt x="1341" y="99"/>
                  </a:lnTo>
                  <a:lnTo>
                    <a:pt x="1339" y="98"/>
                  </a:lnTo>
                  <a:lnTo>
                    <a:pt x="1337" y="98"/>
                  </a:lnTo>
                  <a:lnTo>
                    <a:pt x="1335" y="98"/>
                  </a:lnTo>
                  <a:lnTo>
                    <a:pt x="1333" y="97"/>
                  </a:lnTo>
                  <a:lnTo>
                    <a:pt x="1330" y="97"/>
                  </a:lnTo>
                  <a:lnTo>
                    <a:pt x="1328" y="97"/>
                  </a:lnTo>
                  <a:lnTo>
                    <a:pt x="1326" y="96"/>
                  </a:lnTo>
                  <a:lnTo>
                    <a:pt x="1324" y="96"/>
                  </a:lnTo>
                  <a:lnTo>
                    <a:pt x="1321" y="95"/>
                  </a:lnTo>
                  <a:lnTo>
                    <a:pt x="1319" y="95"/>
                  </a:lnTo>
                  <a:lnTo>
                    <a:pt x="1317" y="95"/>
                  </a:lnTo>
                  <a:lnTo>
                    <a:pt x="1315" y="94"/>
                  </a:lnTo>
                  <a:lnTo>
                    <a:pt x="1312" y="94"/>
                  </a:lnTo>
                  <a:lnTo>
                    <a:pt x="1310" y="93"/>
                  </a:lnTo>
                  <a:lnTo>
                    <a:pt x="1308" y="93"/>
                  </a:lnTo>
                  <a:lnTo>
                    <a:pt x="1306" y="93"/>
                  </a:lnTo>
                  <a:lnTo>
                    <a:pt x="1303" y="92"/>
                  </a:lnTo>
                  <a:lnTo>
                    <a:pt x="1301" y="92"/>
                  </a:lnTo>
                  <a:lnTo>
                    <a:pt x="1299" y="91"/>
                  </a:lnTo>
                  <a:lnTo>
                    <a:pt x="1297" y="91"/>
                  </a:lnTo>
                  <a:lnTo>
                    <a:pt x="1294" y="90"/>
                  </a:lnTo>
                  <a:lnTo>
                    <a:pt x="1292" y="90"/>
                  </a:lnTo>
                  <a:lnTo>
                    <a:pt x="1290" y="90"/>
                  </a:lnTo>
                  <a:lnTo>
                    <a:pt x="1288" y="89"/>
                  </a:lnTo>
                  <a:lnTo>
                    <a:pt x="1285" y="89"/>
                  </a:lnTo>
                  <a:lnTo>
                    <a:pt x="1283" y="88"/>
                  </a:lnTo>
                  <a:lnTo>
                    <a:pt x="1281" y="88"/>
                  </a:lnTo>
                  <a:lnTo>
                    <a:pt x="1279" y="87"/>
                  </a:lnTo>
                  <a:lnTo>
                    <a:pt x="1277" y="87"/>
                  </a:lnTo>
                  <a:lnTo>
                    <a:pt x="1274" y="86"/>
                  </a:lnTo>
                  <a:lnTo>
                    <a:pt x="1272" y="86"/>
                  </a:lnTo>
                  <a:lnTo>
                    <a:pt x="1270" y="85"/>
                  </a:lnTo>
                  <a:lnTo>
                    <a:pt x="1268" y="85"/>
                  </a:lnTo>
                  <a:lnTo>
                    <a:pt x="1265" y="84"/>
                  </a:lnTo>
                  <a:lnTo>
                    <a:pt x="1263" y="84"/>
                  </a:lnTo>
                  <a:lnTo>
                    <a:pt x="1261" y="83"/>
                  </a:lnTo>
                  <a:lnTo>
                    <a:pt x="1259" y="83"/>
                  </a:lnTo>
                  <a:lnTo>
                    <a:pt x="1256" y="82"/>
                  </a:lnTo>
                  <a:lnTo>
                    <a:pt x="1254" y="82"/>
                  </a:lnTo>
                  <a:lnTo>
                    <a:pt x="1252" y="81"/>
                  </a:lnTo>
                  <a:lnTo>
                    <a:pt x="1250" y="81"/>
                  </a:lnTo>
                  <a:lnTo>
                    <a:pt x="1247" y="80"/>
                  </a:lnTo>
                  <a:lnTo>
                    <a:pt x="1245" y="80"/>
                  </a:lnTo>
                  <a:lnTo>
                    <a:pt x="1243" y="79"/>
                  </a:lnTo>
                  <a:lnTo>
                    <a:pt x="1241" y="79"/>
                  </a:lnTo>
                  <a:lnTo>
                    <a:pt x="1238" y="78"/>
                  </a:lnTo>
                  <a:lnTo>
                    <a:pt x="1236" y="78"/>
                  </a:lnTo>
                  <a:lnTo>
                    <a:pt x="1234" y="77"/>
                  </a:lnTo>
                  <a:lnTo>
                    <a:pt x="1232" y="77"/>
                  </a:lnTo>
                  <a:lnTo>
                    <a:pt x="1229" y="76"/>
                  </a:lnTo>
                  <a:lnTo>
                    <a:pt x="1227" y="75"/>
                  </a:lnTo>
                  <a:lnTo>
                    <a:pt x="1225" y="75"/>
                  </a:lnTo>
                  <a:lnTo>
                    <a:pt x="1223" y="74"/>
                  </a:lnTo>
                  <a:lnTo>
                    <a:pt x="1221" y="74"/>
                  </a:lnTo>
                  <a:lnTo>
                    <a:pt x="1218" y="73"/>
                  </a:lnTo>
                  <a:lnTo>
                    <a:pt x="1216" y="72"/>
                  </a:lnTo>
                  <a:lnTo>
                    <a:pt x="1214" y="72"/>
                  </a:lnTo>
                  <a:lnTo>
                    <a:pt x="1212" y="71"/>
                  </a:lnTo>
                  <a:lnTo>
                    <a:pt x="1209" y="71"/>
                  </a:lnTo>
                  <a:lnTo>
                    <a:pt x="1207" y="70"/>
                  </a:lnTo>
                  <a:lnTo>
                    <a:pt x="1205" y="69"/>
                  </a:lnTo>
                  <a:lnTo>
                    <a:pt x="1203" y="69"/>
                  </a:lnTo>
                  <a:lnTo>
                    <a:pt x="1200" y="68"/>
                  </a:lnTo>
                  <a:lnTo>
                    <a:pt x="1198" y="67"/>
                  </a:lnTo>
                  <a:lnTo>
                    <a:pt x="1196" y="67"/>
                  </a:lnTo>
                  <a:lnTo>
                    <a:pt x="1194" y="66"/>
                  </a:lnTo>
                  <a:lnTo>
                    <a:pt x="1191" y="66"/>
                  </a:lnTo>
                  <a:lnTo>
                    <a:pt x="1189" y="65"/>
                  </a:lnTo>
                  <a:lnTo>
                    <a:pt x="1187" y="64"/>
                  </a:lnTo>
                  <a:lnTo>
                    <a:pt x="1185" y="64"/>
                  </a:lnTo>
                  <a:lnTo>
                    <a:pt x="1182" y="63"/>
                  </a:lnTo>
                  <a:lnTo>
                    <a:pt x="1180" y="62"/>
                  </a:lnTo>
                  <a:lnTo>
                    <a:pt x="1178" y="62"/>
                  </a:lnTo>
                  <a:lnTo>
                    <a:pt x="1176" y="61"/>
                  </a:lnTo>
                  <a:lnTo>
                    <a:pt x="1173" y="60"/>
                  </a:lnTo>
                  <a:lnTo>
                    <a:pt x="1171" y="59"/>
                  </a:lnTo>
                  <a:lnTo>
                    <a:pt x="1169" y="59"/>
                  </a:lnTo>
                  <a:lnTo>
                    <a:pt x="1167" y="58"/>
                  </a:lnTo>
                  <a:lnTo>
                    <a:pt x="1165" y="57"/>
                  </a:lnTo>
                  <a:lnTo>
                    <a:pt x="1162" y="57"/>
                  </a:lnTo>
                  <a:lnTo>
                    <a:pt x="1160" y="56"/>
                  </a:lnTo>
                  <a:lnTo>
                    <a:pt x="1158" y="55"/>
                  </a:lnTo>
                  <a:lnTo>
                    <a:pt x="1156" y="54"/>
                  </a:lnTo>
                  <a:lnTo>
                    <a:pt x="1153" y="54"/>
                  </a:lnTo>
                  <a:lnTo>
                    <a:pt x="1151" y="53"/>
                  </a:lnTo>
                  <a:lnTo>
                    <a:pt x="1149" y="52"/>
                  </a:lnTo>
                  <a:lnTo>
                    <a:pt x="1147" y="51"/>
                  </a:lnTo>
                  <a:lnTo>
                    <a:pt x="1144" y="51"/>
                  </a:lnTo>
                  <a:lnTo>
                    <a:pt x="1142" y="50"/>
                  </a:lnTo>
                  <a:lnTo>
                    <a:pt x="1140" y="49"/>
                  </a:lnTo>
                  <a:lnTo>
                    <a:pt x="1138" y="48"/>
                  </a:lnTo>
                  <a:lnTo>
                    <a:pt x="1135" y="48"/>
                  </a:lnTo>
                  <a:lnTo>
                    <a:pt x="1133" y="47"/>
                  </a:lnTo>
                  <a:lnTo>
                    <a:pt x="1131" y="46"/>
                  </a:lnTo>
                  <a:lnTo>
                    <a:pt x="1129" y="45"/>
                  </a:lnTo>
                  <a:lnTo>
                    <a:pt x="1126" y="45"/>
                  </a:lnTo>
                  <a:lnTo>
                    <a:pt x="1124" y="44"/>
                  </a:lnTo>
                  <a:lnTo>
                    <a:pt x="1122" y="43"/>
                  </a:lnTo>
                  <a:lnTo>
                    <a:pt x="1120" y="42"/>
                  </a:lnTo>
                  <a:lnTo>
                    <a:pt x="1117" y="42"/>
                  </a:lnTo>
                  <a:lnTo>
                    <a:pt x="1115" y="41"/>
                  </a:lnTo>
                  <a:lnTo>
                    <a:pt x="1113" y="40"/>
                  </a:lnTo>
                  <a:lnTo>
                    <a:pt x="1111" y="39"/>
                  </a:lnTo>
                  <a:lnTo>
                    <a:pt x="1109" y="38"/>
                  </a:lnTo>
                  <a:lnTo>
                    <a:pt x="1106" y="38"/>
                  </a:lnTo>
                  <a:lnTo>
                    <a:pt x="1104" y="37"/>
                  </a:lnTo>
                  <a:lnTo>
                    <a:pt x="1102" y="36"/>
                  </a:lnTo>
                  <a:lnTo>
                    <a:pt x="1100" y="35"/>
                  </a:lnTo>
                  <a:lnTo>
                    <a:pt x="1097" y="34"/>
                  </a:lnTo>
                  <a:lnTo>
                    <a:pt x="1095" y="34"/>
                  </a:lnTo>
                  <a:lnTo>
                    <a:pt x="1093" y="33"/>
                  </a:lnTo>
                  <a:lnTo>
                    <a:pt x="1091" y="32"/>
                  </a:lnTo>
                  <a:lnTo>
                    <a:pt x="1088" y="31"/>
                  </a:lnTo>
                  <a:lnTo>
                    <a:pt x="1086" y="31"/>
                  </a:lnTo>
                  <a:lnTo>
                    <a:pt x="1084" y="30"/>
                  </a:lnTo>
                  <a:lnTo>
                    <a:pt x="1082" y="29"/>
                  </a:lnTo>
                  <a:lnTo>
                    <a:pt x="1079" y="28"/>
                  </a:lnTo>
                  <a:lnTo>
                    <a:pt x="1077" y="27"/>
                  </a:lnTo>
                  <a:lnTo>
                    <a:pt x="1075" y="27"/>
                  </a:lnTo>
                  <a:lnTo>
                    <a:pt x="1073" y="26"/>
                  </a:lnTo>
                  <a:lnTo>
                    <a:pt x="1070" y="25"/>
                  </a:lnTo>
                  <a:lnTo>
                    <a:pt x="1068" y="24"/>
                  </a:lnTo>
                  <a:lnTo>
                    <a:pt x="1066" y="24"/>
                  </a:lnTo>
                  <a:lnTo>
                    <a:pt x="1064" y="23"/>
                  </a:lnTo>
                  <a:lnTo>
                    <a:pt x="1061" y="22"/>
                  </a:lnTo>
                  <a:lnTo>
                    <a:pt x="1059" y="21"/>
                  </a:lnTo>
                  <a:lnTo>
                    <a:pt x="1057" y="21"/>
                  </a:lnTo>
                  <a:lnTo>
                    <a:pt x="1055" y="20"/>
                  </a:lnTo>
                  <a:lnTo>
                    <a:pt x="1053" y="19"/>
                  </a:lnTo>
                  <a:lnTo>
                    <a:pt x="1050" y="19"/>
                  </a:lnTo>
                  <a:lnTo>
                    <a:pt x="1048" y="18"/>
                  </a:lnTo>
                  <a:lnTo>
                    <a:pt x="1046" y="17"/>
                  </a:lnTo>
                  <a:lnTo>
                    <a:pt x="1044" y="16"/>
                  </a:lnTo>
                  <a:lnTo>
                    <a:pt x="1041" y="16"/>
                  </a:lnTo>
                  <a:lnTo>
                    <a:pt x="1039" y="15"/>
                  </a:lnTo>
                  <a:lnTo>
                    <a:pt x="1037" y="14"/>
                  </a:lnTo>
                  <a:lnTo>
                    <a:pt x="1035" y="14"/>
                  </a:lnTo>
                  <a:lnTo>
                    <a:pt x="1032" y="13"/>
                  </a:lnTo>
                  <a:lnTo>
                    <a:pt x="1030" y="13"/>
                  </a:lnTo>
                  <a:lnTo>
                    <a:pt x="1028" y="12"/>
                  </a:lnTo>
                  <a:lnTo>
                    <a:pt x="1026" y="11"/>
                  </a:lnTo>
                  <a:lnTo>
                    <a:pt x="1023" y="11"/>
                  </a:lnTo>
                  <a:lnTo>
                    <a:pt x="1021" y="10"/>
                  </a:lnTo>
                  <a:lnTo>
                    <a:pt x="1019" y="10"/>
                  </a:lnTo>
                  <a:lnTo>
                    <a:pt x="1017" y="9"/>
                  </a:lnTo>
                  <a:lnTo>
                    <a:pt x="1014" y="9"/>
                  </a:lnTo>
                  <a:lnTo>
                    <a:pt x="1012" y="8"/>
                  </a:lnTo>
                  <a:lnTo>
                    <a:pt x="1010" y="8"/>
                  </a:lnTo>
                  <a:lnTo>
                    <a:pt x="1008" y="7"/>
                  </a:lnTo>
                  <a:lnTo>
                    <a:pt x="1005" y="7"/>
                  </a:lnTo>
                  <a:lnTo>
                    <a:pt x="1003" y="6"/>
                  </a:lnTo>
                  <a:lnTo>
                    <a:pt x="1001" y="6"/>
                  </a:lnTo>
                  <a:lnTo>
                    <a:pt x="999" y="5"/>
                  </a:lnTo>
                  <a:lnTo>
                    <a:pt x="997" y="5"/>
                  </a:lnTo>
                  <a:lnTo>
                    <a:pt x="994" y="4"/>
                  </a:lnTo>
                  <a:lnTo>
                    <a:pt x="992" y="4"/>
                  </a:lnTo>
                  <a:lnTo>
                    <a:pt x="990" y="4"/>
                  </a:lnTo>
                  <a:lnTo>
                    <a:pt x="988" y="3"/>
                  </a:lnTo>
                  <a:lnTo>
                    <a:pt x="985" y="3"/>
                  </a:lnTo>
                  <a:lnTo>
                    <a:pt x="983" y="3"/>
                  </a:lnTo>
                  <a:lnTo>
                    <a:pt x="981" y="2"/>
                  </a:lnTo>
                  <a:lnTo>
                    <a:pt x="979" y="2"/>
                  </a:lnTo>
                  <a:lnTo>
                    <a:pt x="976" y="2"/>
                  </a:lnTo>
                  <a:lnTo>
                    <a:pt x="974" y="2"/>
                  </a:lnTo>
                  <a:lnTo>
                    <a:pt x="972" y="1"/>
                  </a:lnTo>
                  <a:lnTo>
                    <a:pt x="970" y="1"/>
                  </a:lnTo>
                  <a:lnTo>
                    <a:pt x="967" y="1"/>
                  </a:lnTo>
                  <a:lnTo>
                    <a:pt x="965" y="1"/>
                  </a:lnTo>
                  <a:lnTo>
                    <a:pt x="963" y="1"/>
                  </a:lnTo>
                  <a:lnTo>
                    <a:pt x="961" y="1"/>
                  </a:lnTo>
                  <a:lnTo>
                    <a:pt x="958" y="1"/>
                  </a:lnTo>
                  <a:lnTo>
                    <a:pt x="956" y="1"/>
                  </a:lnTo>
                  <a:lnTo>
                    <a:pt x="954" y="0"/>
                  </a:lnTo>
                  <a:lnTo>
                    <a:pt x="952" y="0"/>
                  </a:lnTo>
                  <a:lnTo>
                    <a:pt x="949" y="0"/>
                  </a:lnTo>
                  <a:lnTo>
                    <a:pt x="947" y="0"/>
                  </a:lnTo>
                  <a:lnTo>
                    <a:pt x="945" y="0"/>
                  </a:lnTo>
                  <a:lnTo>
                    <a:pt x="943" y="1"/>
                  </a:lnTo>
                  <a:lnTo>
                    <a:pt x="941" y="1"/>
                  </a:lnTo>
                  <a:lnTo>
                    <a:pt x="938" y="1"/>
                  </a:lnTo>
                  <a:lnTo>
                    <a:pt x="936" y="1"/>
                  </a:lnTo>
                  <a:lnTo>
                    <a:pt x="934" y="1"/>
                  </a:lnTo>
                  <a:lnTo>
                    <a:pt x="932" y="1"/>
                  </a:lnTo>
                  <a:lnTo>
                    <a:pt x="929" y="1"/>
                  </a:lnTo>
                  <a:lnTo>
                    <a:pt x="927" y="1"/>
                  </a:lnTo>
                  <a:lnTo>
                    <a:pt x="925" y="2"/>
                  </a:lnTo>
                  <a:lnTo>
                    <a:pt x="923" y="2"/>
                  </a:lnTo>
                  <a:lnTo>
                    <a:pt x="920" y="2"/>
                  </a:lnTo>
                  <a:lnTo>
                    <a:pt x="918" y="2"/>
                  </a:lnTo>
                  <a:lnTo>
                    <a:pt x="916" y="3"/>
                  </a:lnTo>
                  <a:lnTo>
                    <a:pt x="914" y="3"/>
                  </a:lnTo>
                  <a:lnTo>
                    <a:pt x="911" y="3"/>
                  </a:lnTo>
                  <a:lnTo>
                    <a:pt x="909" y="4"/>
                  </a:lnTo>
                  <a:lnTo>
                    <a:pt x="907" y="4"/>
                  </a:lnTo>
                  <a:lnTo>
                    <a:pt x="905" y="4"/>
                  </a:lnTo>
                  <a:lnTo>
                    <a:pt x="902" y="5"/>
                  </a:lnTo>
                  <a:lnTo>
                    <a:pt x="900" y="5"/>
                  </a:lnTo>
                  <a:lnTo>
                    <a:pt x="898" y="6"/>
                  </a:lnTo>
                  <a:lnTo>
                    <a:pt x="896" y="6"/>
                  </a:lnTo>
                  <a:lnTo>
                    <a:pt x="893" y="7"/>
                  </a:lnTo>
                  <a:lnTo>
                    <a:pt x="891" y="7"/>
                  </a:lnTo>
                  <a:lnTo>
                    <a:pt x="889" y="8"/>
                  </a:lnTo>
                  <a:lnTo>
                    <a:pt x="887" y="8"/>
                  </a:lnTo>
                  <a:lnTo>
                    <a:pt x="885" y="9"/>
                  </a:lnTo>
                  <a:lnTo>
                    <a:pt x="882" y="9"/>
                  </a:lnTo>
                  <a:lnTo>
                    <a:pt x="880" y="10"/>
                  </a:lnTo>
                  <a:lnTo>
                    <a:pt x="878" y="10"/>
                  </a:lnTo>
                  <a:lnTo>
                    <a:pt x="876" y="11"/>
                  </a:lnTo>
                  <a:lnTo>
                    <a:pt x="873" y="11"/>
                  </a:lnTo>
                  <a:lnTo>
                    <a:pt x="871" y="12"/>
                  </a:lnTo>
                  <a:lnTo>
                    <a:pt x="869" y="13"/>
                  </a:lnTo>
                  <a:lnTo>
                    <a:pt x="867" y="13"/>
                  </a:lnTo>
                  <a:lnTo>
                    <a:pt x="864" y="14"/>
                  </a:lnTo>
                  <a:lnTo>
                    <a:pt x="862" y="15"/>
                  </a:lnTo>
                  <a:lnTo>
                    <a:pt x="860" y="15"/>
                  </a:lnTo>
                  <a:lnTo>
                    <a:pt x="858" y="16"/>
                  </a:lnTo>
                  <a:lnTo>
                    <a:pt x="855" y="17"/>
                  </a:lnTo>
                  <a:lnTo>
                    <a:pt x="853" y="17"/>
                  </a:lnTo>
                  <a:lnTo>
                    <a:pt x="851" y="18"/>
                  </a:lnTo>
                  <a:lnTo>
                    <a:pt x="849" y="19"/>
                  </a:lnTo>
                  <a:lnTo>
                    <a:pt x="846" y="19"/>
                  </a:lnTo>
                  <a:lnTo>
                    <a:pt x="844" y="20"/>
                  </a:lnTo>
                  <a:lnTo>
                    <a:pt x="842" y="21"/>
                  </a:lnTo>
                  <a:lnTo>
                    <a:pt x="840" y="21"/>
                  </a:lnTo>
                  <a:lnTo>
                    <a:pt x="837" y="22"/>
                  </a:lnTo>
                  <a:lnTo>
                    <a:pt x="835" y="23"/>
                  </a:lnTo>
                  <a:lnTo>
                    <a:pt x="833" y="24"/>
                  </a:lnTo>
                  <a:lnTo>
                    <a:pt x="831" y="24"/>
                  </a:lnTo>
                  <a:lnTo>
                    <a:pt x="829" y="25"/>
                  </a:lnTo>
                  <a:lnTo>
                    <a:pt x="826" y="26"/>
                  </a:lnTo>
                  <a:lnTo>
                    <a:pt x="824" y="27"/>
                  </a:lnTo>
                  <a:lnTo>
                    <a:pt x="822" y="27"/>
                  </a:lnTo>
                  <a:lnTo>
                    <a:pt x="820" y="28"/>
                  </a:lnTo>
                  <a:lnTo>
                    <a:pt x="817" y="29"/>
                  </a:lnTo>
                  <a:lnTo>
                    <a:pt x="815" y="30"/>
                  </a:lnTo>
                  <a:lnTo>
                    <a:pt x="813" y="31"/>
                  </a:lnTo>
                  <a:lnTo>
                    <a:pt x="811" y="31"/>
                  </a:lnTo>
                  <a:lnTo>
                    <a:pt x="808" y="32"/>
                  </a:lnTo>
                  <a:lnTo>
                    <a:pt x="806" y="33"/>
                  </a:lnTo>
                  <a:lnTo>
                    <a:pt x="804" y="34"/>
                  </a:lnTo>
                  <a:lnTo>
                    <a:pt x="802" y="35"/>
                  </a:lnTo>
                  <a:lnTo>
                    <a:pt x="799" y="35"/>
                  </a:lnTo>
                  <a:lnTo>
                    <a:pt x="797" y="36"/>
                  </a:lnTo>
                  <a:lnTo>
                    <a:pt x="795" y="37"/>
                  </a:lnTo>
                  <a:lnTo>
                    <a:pt x="793" y="38"/>
                  </a:lnTo>
                  <a:lnTo>
                    <a:pt x="790" y="38"/>
                  </a:lnTo>
                  <a:lnTo>
                    <a:pt x="788" y="39"/>
                  </a:lnTo>
                  <a:lnTo>
                    <a:pt x="786" y="40"/>
                  </a:lnTo>
                  <a:lnTo>
                    <a:pt x="784" y="41"/>
                  </a:lnTo>
                  <a:lnTo>
                    <a:pt x="781" y="42"/>
                  </a:lnTo>
                  <a:lnTo>
                    <a:pt x="779" y="42"/>
                  </a:lnTo>
                  <a:lnTo>
                    <a:pt x="777" y="43"/>
                  </a:lnTo>
                  <a:lnTo>
                    <a:pt x="775" y="44"/>
                  </a:lnTo>
                  <a:lnTo>
                    <a:pt x="773" y="45"/>
                  </a:lnTo>
                  <a:lnTo>
                    <a:pt x="770" y="45"/>
                  </a:lnTo>
                  <a:lnTo>
                    <a:pt x="768" y="46"/>
                  </a:lnTo>
                  <a:lnTo>
                    <a:pt x="766" y="47"/>
                  </a:lnTo>
                  <a:lnTo>
                    <a:pt x="764" y="48"/>
                  </a:lnTo>
                  <a:lnTo>
                    <a:pt x="761" y="49"/>
                  </a:lnTo>
                  <a:lnTo>
                    <a:pt x="759" y="49"/>
                  </a:lnTo>
                  <a:lnTo>
                    <a:pt x="757" y="50"/>
                  </a:lnTo>
                  <a:lnTo>
                    <a:pt x="755" y="51"/>
                  </a:lnTo>
                  <a:lnTo>
                    <a:pt x="752" y="52"/>
                  </a:lnTo>
                  <a:lnTo>
                    <a:pt x="750" y="52"/>
                  </a:lnTo>
                  <a:lnTo>
                    <a:pt x="748" y="53"/>
                  </a:lnTo>
                  <a:lnTo>
                    <a:pt x="746" y="54"/>
                  </a:lnTo>
                  <a:lnTo>
                    <a:pt x="743" y="54"/>
                  </a:lnTo>
                  <a:lnTo>
                    <a:pt x="741" y="55"/>
                  </a:lnTo>
                  <a:lnTo>
                    <a:pt x="739" y="56"/>
                  </a:lnTo>
                  <a:lnTo>
                    <a:pt x="737" y="57"/>
                  </a:lnTo>
                  <a:lnTo>
                    <a:pt x="734" y="57"/>
                  </a:lnTo>
                  <a:lnTo>
                    <a:pt x="732" y="58"/>
                  </a:lnTo>
                  <a:lnTo>
                    <a:pt x="730" y="59"/>
                  </a:lnTo>
                  <a:lnTo>
                    <a:pt x="728" y="59"/>
                  </a:lnTo>
                  <a:lnTo>
                    <a:pt x="725" y="60"/>
                  </a:lnTo>
                  <a:lnTo>
                    <a:pt x="723" y="61"/>
                  </a:lnTo>
                  <a:lnTo>
                    <a:pt x="721" y="62"/>
                  </a:lnTo>
                  <a:lnTo>
                    <a:pt x="719" y="62"/>
                  </a:lnTo>
                  <a:lnTo>
                    <a:pt x="717" y="63"/>
                  </a:lnTo>
                  <a:lnTo>
                    <a:pt x="714" y="64"/>
                  </a:lnTo>
                  <a:lnTo>
                    <a:pt x="712" y="64"/>
                  </a:lnTo>
                  <a:lnTo>
                    <a:pt x="710" y="65"/>
                  </a:lnTo>
                  <a:lnTo>
                    <a:pt x="708" y="66"/>
                  </a:lnTo>
                  <a:lnTo>
                    <a:pt x="705" y="66"/>
                  </a:lnTo>
                  <a:lnTo>
                    <a:pt x="703" y="67"/>
                  </a:lnTo>
                  <a:lnTo>
                    <a:pt x="701" y="68"/>
                  </a:lnTo>
                  <a:lnTo>
                    <a:pt x="699" y="68"/>
                  </a:lnTo>
                  <a:lnTo>
                    <a:pt x="696" y="69"/>
                  </a:lnTo>
                  <a:lnTo>
                    <a:pt x="694" y="69"/>
                  </a:lnTo>
                  <a:lnTo>
                    <a:pt x="692" y="70"/>
                  </a:lnTo>
                  <a:lnTo>
                    <a:pt x="690" y="71"/>
                  </a:lnTo>
                  <a:lnTo>
                    <a:pt x="687" y="71"/>
                  </a:lnTo>
                  <a:lnTo>
                    <a:pt x="685" y="72"/>
                  </a:lnTo>
                  <a:lnTo>
                    <a:pt x="683" y="73"/>
                  </a:lnTo>
                  <a:lnTo>
                    <a:pt x="681" y="73"/>
                  </a:lnTo>
                  <a:lnTo>
                    <a:pt x="678" y="74"/>
                  </a:lnTo>
                  <a:lnTo>
                    <a:pt x="676" y="74"/>
                  </a:lnTo>
                  <a:lnTo>
                    <a:pt x="674" y="75"/>
                  </a:lnTo>
                  <a:lnTo>
                    <a:pt x="672" y="75"/>
                  </a:lnTo>
                  <a:lnTo>
                    <a:pt x="669" y="76"/>
                  </a:lnTo>
                  <a:lnTo>
                    <a:pt x="667" y="77"/>
                  </a:lnTo>
                  <a:lnTo>
                    <a:pt x="665" y="77"/>
                  </a:lnTo>
                  <a:lnTo>
                    <a:pt x="663" y="78"/>
                  </a:lnTo>
                  <a:lnTo>
                    <a:pt x="661" y="78"/>
                  </a:lnTo>
                  <a:lnTo>
                    <a:pt x="658" y="79"/>
                  </a:lnTo>
                  <a:lnTo>
                    <a:pt x="656" y="79"/>
                  </a:lnTo>
                  <a:lnTo>
                    <a:pt x="654" y="80"/>
                  </a:lnTo>
                  <a:lnTo>
                    <a:pt x="652" y="80"/>
                  </a:lnTo>
                  <a:lnTo>
                    <a:pt x="649" y="81"/>
                  </a:lnTo>
                  <a:lnTo>
                    <a:pt x="647" y="81"/>
                  </a:lnTo>
                  <a:lnTo>
                    <a:pt x="645" y="82"/>
                  </a:lnTo>
                  <a:lnTo>
                    <a:pt x="643" y="83"/>
                  </a:lnTo>
                  <a:lnTo>
                    <a:pt x="640" y="83"/>
                  </a:lnTo>
                  <a:lnTo>
                    <a:pt x="638" y="84"/>
                  </a:lnTo>
                  <a:lnTo>
                    <a:pt x="636" y="84"/>
                  </a:lnTo>
                  <a:lnTo>
                    <a:pt x="634" y="85"/>
                  </a:lnTo>
                  <a:lnTo>
                    <a:pt x="631" y="85"/>
                  </a:lnTo>
                  <a:lnTo>
                    <a:pt x="629" y="85"/>
                  </a:lnTo>
                  <a:lnTo>
                    <a:pt x="627" y="86"/>
                  </a:lnTo>
                  <a:lnTo>
                    <a:pt x="625" y="86"/>
                  </a:lnTo>
                  <a:lnTo>
                    <a:pt x="622" y="87"/>
                  </a:lnTo>
                  <a:lnTo>
                    <a:pt x="620" y="87"/>
                  </a:lnTo>
                  <a:lnTo>
                    <a:pt x="618" y="88"/>
                  </a:lnTo>
                  <a:lnTo>
                    <a:pt x="616" y="88"/>
                  </a:lnTo>
                  <a:lnTo>
                    <a:pt x="613" y="89"/>
                  </a:lnTo>
                  <a:lnTo>
                    <a:pt x="611" y="89"/>
                  </a:lnTo>
                  <a:lnTo>
                    <a:pt x="609" y="90"/>
                  </a:lnTo>
                  <a:lnTo>
                    <a:pt x="607" y="90"/>
                  </a:lnTo>
                  <a:lnTo>
                    <a:pt x="605" y="91"/>
                  </a:lnTo>
                  <a:lnTo>
                    <a:pt x="602" y="91"/>
                  </a:lnTo>
                  <a:lnTo>
                    <a:pt x="600" y="91"/>
                  </a:lnTo>
                  <a:lnTo>
                    <a:pt x="598" y="92"/>
                  </a:lnTo>
                  <a:lnTo>
                    <a:pt x="596" y="92"/>
                  </a:lnTo>
                  <a:lnTo>
                    <a:pt x="593" y="93"/>
                  </a:lnTo>
                  <a:lnTo>
                    <a:pt x="591" y="93"/>
                  </a:lnTo>
                  <a:lnTo>
                    <a:pt x="589" y="93"/>
                  </a:lnTo>
                  <a:lnTo>
                    <a:pt x="587" y="94"/>
                  </a:lnTo>
                  <a:lnTo>
                    <a:pt x="584" y="94"/>
                  </a:lnTo>
                  <a:lnTo>
                    <a:pt x="582" y="95"/>
                  </a:lnTo>
                  <a:lnTo>
                    <a:pt x="580" y="95"/>
                  </a:lnTo>
                  <a:lnTo>
                    <a:pt x="578" y="95"/>
                  </a:lnTo>
                  <a:lnTo>
                    <a:pt x="575" y="96"/>
                  </a:lnTo>
                  <a:lnTo>
                    <a:pt x="573" y="96"/>
                  </a:lnTo>
                  <a:lnTo>
                    <a:pt x="571" y="97"/>
                  </a:lnTo>
                  <a:lnTo>
                    <a:pt x="569" y="97"/>
                  </a:lnTo>
                  <a:lnTo>
                    <a:pt x="566" y="97"/>
                  </a:lnTo>
                  <a:lnTo>
                    <a:pt x="564" y="98"/>
                  </a:lnTo>
                  <a:lnTo>
                    <a:pt x="562" y="98"/>
                  </a:lnTo>
                  <a:lnTo>
                    <a:pt x="560" y="98"/>
                  </a:lnTo>
                  <a:lnTo>
                    <a:pt x="557" y="99"/>
                  </a:lnTo>
                  <a:lnTo>
                    <a:pt x="555" y="99"/>
                  </a:lnTo>
                  <a:lnTo>
                    <a:pt x="553" y="99"/>
                  </a:lnTo>
                  <a:lnTo>
                    <a:pt x="551" y="100"/>
                  </a:lnTo>
                  <a:lnTo>
                    <a:pt x="549" y="100"/>
                  </a:lnTo>
                  <a:lnTo>
                    <a:pt x="546" y="100"/>
                  </a:lnTo>
                  <a:lnTo>
                    <a:pt x="544" y="101"/>
                  </a:lnTo>
                  <a:lnTo>
                    <a:pt x="542" y="101"/>
                  </a:lnTo>
                  <a:lnTo>
                    <a:pt x="540" y="101"/>
                  </a:lnTo>
                  <a:lnTo>
                    <a:pt x="537" y="102"/>
                  </a:lnTo>
                  <a:lnTo>
                    <a:pt x="535" y="102"/>
                  </a:lnTo>
                  <a:lnTo>
                    <a:pt x="533" y="102"/>
                  </a:lnTo>
                  <a:lnTo>
                    <a:pt x="531" y="103"/>
                  </a:lnTo>
                  <a:lnTo>
                    <a:pt x="528" y="103"/>
                  </a:lnTo>
                  <a:lnTo>
                    <a:pt x="526" y="103"/>
                  </a:lnTo>
                  <a:lnTo>
                    <a:pt x="524" y="104"/>
                  </a:lnTo>
                  <a:lnTo>
                    <a:pt x="522" y="104"/>
                  </a:lnTo>
                  <a:lnTo>
                    <a:pt x="519" y="104"/>
                  </a:lnTo>
                  <a:lnTo>
                    <a:pt x="517" y="105"/>
                  </a:lnTo>
                  <a:lnTo>
                    <a:pt x="515" y="105"/>
                  </a:lnTo>
                  <a:lnTo>
                    <a:pt x="513" y="105"/>
                  </a:lnTo>
                  <a:lnTo>
                    <a:pt x="510" y="105"/>
                  </a:lnTo>
                  <a:lnTo>
                    <a:pt x="508" y="106"/>
                  </a:lnTo>
                  <a:lnTo>
                    <a:pt x="506" y="106"/>
                  </a:lnTo>
                  <a:lnTo>
                    <a:pt x="504" y="106"/>
                  </a:lnTo>
                  <a:lnTo>
                    <a:pt x="501" y="107"/>
                  </a:lnTo>
                  <a:lnTo>
                    <a:pt x="499" y="107"/>
                  </a:lnTo>
                  <a:lnTo>
                    <a:pt x="497" y="107"/>
                  </a:lnTo>
                  <a:lnTo>
                    <a:pt x="495" y="107"/>
                  </a:lnTo>
                  <a:lnTo>
                    <a:pt x="493" y="108"/>
                  </a:lnTo>
                  <a:lnTo>
                    <a:pt x="490" y="108"/>
                  </a:lnTo>
                  <a:lnTo>
                    <a:pt x="488" y="108"/>
                  </a:lnTo>
                  <a:lnTo>
                    <a:pt x="486" y="108"/>
                  </a:lnTo>
                  <a:lnTo>
                    <a:pt x="484" y="109"/>
                  </a:lnTo>
                  <a:lnTo>
                    <a:pt x="481" y="109"/>
                  </a:lnTo>
                  <a:lnTo>
                    <a:pt x="479" y="109"/>
                  </a:lnTo>
                  <a:lnTo>
                    <a:pt x="477" y="109"/>
                  </a:lnTo>
                  <a:lnTo>
                    <a:pt x="475" y="110"/>
                  </a:lnTo>
                  <a:lnTo>
                    <a:pt x="472" y="110"/>
                  </a:lnTo>
                  <a:lnTo>
                    <a:pt x="470" y="110"/>
                  </a:lnTo>
                  <a:lnTo>
                    <a:pt x="468" y="110"/>
                  </a:lnTo>
                  <a:lnTo>
                    <a:pt x="466" y="111"/>
                  </a:lnTo>
                  <a:lnTo>
                    <a:pt x="463" y="111"/>
                  </a:lnTo>
                  <a:lnTo>
                    <a:pt x="461" y="111"/>
                  </a:lnTo>
                  <a:lnTo>
                    <a:pt x="459" y="111"/>
                  </a:lnTo>
                  <a:lnTo>
                    <a:pt x="457" y="111"/>
                  </a:lnTo>
                  <a:lnTo>
                    <a:pt x="454" y="112"/>
                  </a:lnTo>
                  <a:lnTo>
                    <a:pt x="452" y="112"/>
                  </a:lnTo>
                  <a:lnTo>
                    <a:pt x="450" y="112"/>
                  </a:lnTo>
                  <a:lnTo>
                    <a:pt x="448" y="112"/>
                  </a:lnTo>
                  <a:lnTo>
                    <a:pt x="445" y="113"/>
                  </a:lnTo>
                  <a:lnTo>
                    <a:pt x="443" y="113"/>
                  </a:lnTo>
                  <a:lnTo>
                    <a:pt x="441" y="113"/>
                  </a:lnTo>
                  <a:lnTo>
                    <a:pt x="439" y="113"/>
                  </a:lnTo>
                  <a:lnTo>
                    <a:pt x="437" y="113"/>
                  </a:lnTo>
                  <a:lnTo>
                    <a:pt x="434" y="114"/>
                  </a:lnTo>
                  <a:lnTo>
                    <a:pt x="432" y="114"/>
                  </a:lnTo>
                  <a:lnTo>
                    <a:pt x="430" y="114"/>
                  </a:lnTo>
                  <a:lnTo>
                    <a:pt x="428" y="114"/>
                  </a:lnTo>
                  <a:lnTo>
                    <a:pt x="425" y="114"/>
                  </a:lnTo>
                  <a:lnTo>
                    <a:pt x="423" y="115"/>
                  </a:lnTo>
                  <a:lnTo>
                    <a:pt x="421" y="115"/>
                  </a:lnTo>
                  <a:lnTo>
                    <a:pt x="419" y="115"/>
                  </a:lnTo>
                  <a:lnTo>
                    <a:pt x="416" y="115"/>
                  </a:lnTo>
                  <a:lnTo>
                    <a:pt x="414" y="115"/>
                  </a:lnTo>
                  <a:lnTo>
                    <a:pt x="412" y="116"/>
                  </a:lnTo>
                  <a:lnTo>
                    <a:pt x="410" y="116"/>
                  </a:lnTo>
                  <a:lnTo>
                    <a:pt x="407" y="116"/>
                  </a:lnTo>
                  <a:lnTo>
                    <a:pt x="405" y="116"/>
                  </a:lnTo>
                  <a:lnTo>
                    <a:pt x="403" y="116"/>
                  </a:lnTo>
                  <a:lnTo>
                    <a:pt x="401" y="117"/>
                  </a:lnTo>
                  <a:lnTo>
                    <a:pt x="398" y="117"/>
                  </a:lnTo>
                  <a:lnTo>
                    <a:pt x="396" y="117"/>
                  </a:lnTo>
                  <a:lnTo>
                    <a:pt x="394" y="117"/>
                  </a:lnTo>
                  <a:lnTo>
                    <a:pt x="392" y="117"/>
                  </a:lnTo>
                  <a:lnTo>
                    <a:pt x="389" y="117"/>
                  </a:lnTo>
                  <a:lnTo>
                    <a:pt x="387" y="118"/>
                  </a:lnTo>
                  <a:lnTo>
                    <a:pt x="385" y="118"/>
                  </a:lnTo>
                  <a:lnTo>
                    <a:pt x="383" y="118"/>
                  </a:lnTo>
                  <a:lnTo>
                    <a:pt x="381" y="118"/>
                  </a:lnTo>
                  <a:lnTo>
                    <a:pt x="378" y="118"/>
                  </a:lnTo>
                  <a:lnTo>
                    <a:pt x="376" y="118"/>
                  </a:lnTo>
                  <a:lnTo>
                    <a:pt x="374" y="119"/>
                  </a:lnTo>
                  <a:lnTo>
                    <a:pt x="372" y="119"/>
                  </a:lnTo>
                  <a:lnTo>
                    <a:pt x="369" y="119"/>
                  </a:lnTo>
                  <a:lnTo>
                    <a:pt x="367" y="119"/>
                  </a:lnTo>
                  <a:lnTo>
                    <a:pt x="365" y="119"/>
                  </a:lnTo>
                  <a:lnTo>
                    <a:pt x="363" y="119"/>
                  </a:lnTo>
                  <a:lnTo>
                    <a:pt x="360" y="119"/>
                  </a:lnTo>
                  <a:lnTo>
                    <a:pt x="358" y="120"/>
                  </a:lnTo>
                  <a:lnTo>
                    <a:pt x="356" y="120"/>
                  </a:lnTo>
                  <a:lnTo>
                    <a:pt x="354" y="120"/>
                  </a:lnTo>
                  <a:lnTo>
                    <a:pt x="351" y="120"/>
                  </a:lnTo>
                  <a:lnTo>
                    <a:pt x="349" y="120"/>
                  </a:lnTo>
                  <a:lnTo>
                    <a:pt x="347" y="120"/>
                  </a:lnTo>
                  <a:lnTo>
                    <a:pt x="345" y="121"/>
                  </a:lnTo>
                  <a:lnTo>
                    <a:pt x="342" y="121"/>
                  </a:lnTo>
                  <a:lnTo>
                    <a:pt x="340" y="121"/>
                  </a:lnTo>
                  <a:lnTo>
                    <a:pt x="338" y="121"/>
                  </a:lnTo>
                  <a:lnTo>
                    <a:pt x="336" y="121"/>
                  </a:lnTo>
                  <a:lnTo>
                    <a:pt x="333" y="121"/>
                  </a:lnTo>
                  <a:lnTo>
                    <a:pt x="331" y="121"/>
                  </a:lnTo>
                  <a:lnTo>
                    <a:pt x="329" y="121"/>
                  </a:lnTo>
                  <a:lnTo>
                    <a:pt x="327" y="122"/>
                  </a:lnTo>
                  <a:lnTo>
                    <a:pt x="325" y="122"/>
                  </a:lnTo>
                  <a:lnTo>
                    <a:pt x="322" y="122"/>
                  </a:lnTo>
                  <a:lnTo>
                    <a:pt x="320" y="122"/>
                  </a:lnTo>
                  <a:lnTo>
                    <a:pt x="318" y="122"/>
                  </a:lnTo>
                  <a:lnTo>
                    <a:pt x="316" y="122"/>
                  </a:lnTo>
                  <a:lnTo>
                    <a:pt x="313" y="122"/>
                  </a:lnTo>
                  <a:lnTo>
                    <a:pt x="311" y="123"/>
                  </a:lnTo>
                  <a:lnTo>
                    <a:pt x="309" y="123"/>
                  </a:lnTo>
                  <a:lnTo>
                    <a:pt x="307" y="123"/>
                  </a:lnTo>
                  <a:lnTo>
                    <a:pt x="304" y="123"/>
                  </a:lnTo>
                  <a:lnTo>
                    <a:pt x="302" y="123"/>
                  </a:lnTo>
                  <a:lnTo>
                    <a:pt x="300" y="123"/>
                  </a:lnTo>
                  <a:lnTo>
                    <a:pt x="298" y="123"/>
                  </a:lnTo>
                  <a:lnTo>
                    <a:pt x="295" y="123"/>
                  </a:lnTo>
                  <a:lnTo>
                    <a:pt x="293" y="123"/>
                  </a:lnTo>
                  <a:lnTo>
                    <a:pt x="291" y="124"/>
                  </a:lnTo>
                  <a:lnTo>
                    <a:pt x="289" y="124"/>
                  </a:lnTo>
                  <a:lnTo>
                    <a:pt x="286" y="124"/>
                  </a:lnTo>
                  <a:lnTo>
                    <a:pt x="284" y="124"/>
                  </a:lnTo>
                  <a:lnTo>
                    <a:pt x="282" y="124"/>
                  </a:lnTo>
                  <a:lnTo>
                    <a:pt x="280" y="124"/>
                  </a:lnTo>
                  <a:lnTo>
                    <a:pt x="277" y="124"/>
                  </a:lnTo>
                  <a:lnTo>
                    <a:pt x="275" y="124"/>
                  </a:lnTo>
                  <a:lnTo>
                    <a:pt x="273" y="125"/>
                  </a:lnTo>
                  <a:lnTo>
                    <a:pt x="271" y="125"/>
                  </a:lnTo>
                  <a:lnTo>
                    <a:pt x="269" y="125"/>
                  </a:lnTo>
                  <a:lnTo>
                    <a:pt x="266" y="125"/>
                  </a:lnTo>
                  <a:lnTo>
                    <a:pt x="264" y="125"/>
                  </a:lnTo>
                  <a:lnTo>
                    <a:pt x="262" y="125"/>
                  </a:lnTo>
                  <a:lnTo>
                    <a:pt x="260" y="125"/>
                  </a:lnTo>
                  <a:lnTo>
                    <a:pt x="257" y="125"/>
                  </a:lnTo>
                  <a:lnTo>
                    <a:pt x="255" y="125"/>
                  </a:lnTo>
                  <a:lnTo>
                    <a:pt x="253" y="125"/>
                  </a:lnTo>
                  <a:lnTo>
                    <a:pt x="251" y="126"/>
                  </a:lnTo>
                  <a:lnTo>
                    <a:pt x="248" y="126"/>
                  </a:lnTo>
                  <a:lnTo>
                    <a:pt x="246" y="126"/>
                  </a:lnTo>
                  <a:lnTo>
                    <a:pt x="244" y="126"/>
                  </a:lnTo>
                  <a:lnTo>
                    <a:pt x="242" y="126"/>
                  </a:lnTo>
                  <a:lnTo>
                    <a:pt x="239" y="126"/>
                  </a:lnTo>
                  <a:lnTo>
                    <a:pt x="237" y="126"/>
                  </a:lnTo>
                  <a:lnTo>
                    <a:pt x="235" y="126"/>
                  </a:lnTo>
                  <a:lnTo>
                    <a:pt x="233" y="126"/>
                  </a:lnTo>
                  <a:lnTo>
                    <a:pt x="230" y="126"/>
                  </a:lnTo>
                  <a:lnTo>
                    <a:pt x="228" y="127"/>
                  </a:lnTo>
                  <a:lnTo>
                    <a:pt x="226" y="127"/>
                  </a:lnTo>
                  <a:lnTo>
                    <a:pt x="224" y="127"/>
                  </a:lnTo>
                  <a:lnTo>
                    <a:pt x="221" y="127"/>
                  </a:lnTo>
                  <a:lnTo>
                    <a:pt x="219" y="127"/>
                  </a:lnTo>
                  <a:lnTo>
                    <a:pt x="217" y="127"/>
                  </a:lnTo>
                  <a:lnTo>
                    <a:pt x="215" y="127"/>
                  </a:lnTo>
                  <a:lnTo>
                    <a:pt x="213" y="127"/>
                  </a:lnTo>
                  <a:lnTo>
                    <a:pt x="210" y="127"/>
                  </a:lnTo>
                  <a:lnTo>
                    <a:pt x="208" y="127"/>
                  </a:lnTo>
                  <a:lnTo>
                    <a:pt x="206" y="127"/>
                  </a:lnTo>
                  <a:lnTo>
                    <a:pt x="204" y="128"/>
                  </a:lnTo>
                  <a:lnTo>
                    <a:pt x="201" y="128"/>
                  </a:lnTo>
                  <a:lnTo>
                    <a:pt x="199" y="128"/>
                  </a:lnTo>
                  <a:lnTo>
                    <a:pt x="197" y="128"/>
                  </a:lnTo>
                  <a:lnTo>
                    <a:pt x="195" y="128"/>
                  </a:lnTo>
                  <a:lnTo>
                    <a:pt x="192" y="128"/>
                  </a:lnTo>
                  <a:lnTo>
                    <a:pt x="190" y="128"/>
                  </a:lnTo>
                  <a:lnTo>
                    <a:pt x="188" y="128"/>
                  </a:lnTo>
                  <a:lnTo>
                    <a:pt x="186" y="128"/>
                  </a:lnTo>
                  <a:lnTo>
                    <a:pt x="183" y="128"/>
                  </a:lnTo>
                  <a:lnTo>
                    <a:pt x="181" y="128"/>
                  </a:lnTo>
                  <a:lnTo>
                    <a:pt x="179" y="128"/>
                  </a:lnTo>
                  <a:lnTo>
                    <a:pt x="177" y="128"/>
                  </a:lnTo>
                  <a:lnTo>
                    <a:pt x="174" y="129"/>
                  </a:lnTo>
                  <a:lnTo>
                    <a:pt x="172" y="129"/>
                  </a:lnTo>
                  <a:lnTo>
                    <a:pt x="170" y="129"/>
                  </a:lnTo>
                  <a:lnTo>
                    <a:pt x="168" y="129"/>
                  </a:lnTo>
                  <a:lnTo>
                    <a:pt x="165" y="129"/>
                  </a:lnTo>
                  <a:lnTo>
                    <a:pt x="163" y="129"/>
                  </a:lnTo>
                  <a:lnTo>
                    <a:pt x="161" y="129"/>
                  </a:lnTo>
                  <a:lnTo>
                    <a:pt x="159" y="129"/>
                  </a:lnTo>
                  <a:lnTo>
                    <a:pt x="157" y="129"/>
                  </a:lnTo>
                  <a:lnTo>
                    <a:pt x="154" y="129"/>
                  </a:lnTo>
                  <a:lnTo>
                    <a:pt x="152" y="129"/>
                  </a:lnTo>
                  <a:lnTo>
                    <a:pt x="150" y="129"/>
                  </a:lnTo>
                  <a:lnTo>
                    <a:pt x="148" y="129"/>
                  </a:lnTo>
                  <a:lnTo>
                    <a:pt x="145" y="130"/>
                  </a:lnTo>
                  <a:lnTo>
                    <a:pt x="143" y="130"/>
                  </a:lnTo>
                  <a:lnTo>
                    <a:pt x="141" y="130"/>
                  </a:lnTo>
                  <a:lnTo>
                    <a:pt x="139" y="130"/>
                  </a:lnTo>
                  <a:lnTo>
                    <a:pt x="136" y="130"/>
                  </a:lnTo>
                  <a:lnTo>
                    <a:pt x="134" y="130"/>
                  </a:lnTo>
                  <a:lnTo>
                    <a:pt x="132" y="130"/>
                  </a:lnTo>
                  <a:lnTo>
                    <a:pt x="130" y="130"/>
                  </a:lnTo>
                  <a:lnTo>
                    <a:pt x="127" y="130"/>
                  </a:lnTo>
                  <a:lnTo>
                    <a:pt x="125" y="130"/>
                  </a:lnTo>
                  <a:lnTo>
                    <a:pt x="123" y="130"/>
                  </a:lnTo>
                  <a:lnTo>
                    <a:pt x="121" y="130"/>
                  </a:lnTo>
                  <a:lnTo>
                    <a:pt x="118" y="130"/>
                  </a:lnTo>
                  <a:lnTo>
                    <a:pt x="116" y="130"/>
                  </a:lnTo>
                  <a:lnTo>
                    <a:pt x="114" y="130"/>
                  </a:lnTo>
                  <a:lnTo>
                    <a:pt x="112" y="131"/>
                  </a:lnTo>
                  <a:lnTo>
                    <a:pt x="109" y="131"/>
                  </a:lnTo>
                  <a:lnTo>
                    <a:pt x="107" y="131"/>
                  </a:lnTo>
                  <a:lnTo>
                    <a:pt x="105" y="131"/>
                  </a:lnTo>
                  <a:lnTo>
                    <a:pt x="103" y="131"/>
                  </a:lnTo>
                  <a:lnTo>
                    <a:pt x="101" y="131"/>
                  </a:lnTo>
                  <a:lnTo>
                    <a:pt x="98" y="131"/>
                  </a:lnTo>
                  <a:lnTo>
                    <a:pt x="96" y="131"/>
                  </a:lnTo>
                  <a:lnTo>
                    <a:pt x="94" y="131"/>
                  </a:lnTo>
                  <a:lnTo>
                    <a:pt x="92" y="131"/>
                  </a:lnTo>
                  <a:lnTo>
                    <a:pt x="89" y="131"/>
                  </a:lnTo>
                  <a:lnTo>
                    <a:pt x="87" y="131"/>
                  </a:lnTo>
                  <a:lnTo>
                    <a:pt x="85" y="131"/>
                  </a:lnTo>
                  <a:lnTo>
                    <a:pt x="83" y="131"/>
                  </a:lnTo>
                  <a:lnTo>
                    <a:pt x="80" y="131"/>
                  </a:lnTo>
                  <a:lnTo>
                    <a:pt x="78" y="131"/>
                  </a:lnTo>
                  <a:lnTo>
                    <a:pt x="76" y="131"/>
                  </a:lnTo>
                  <a:lnTo>
                    <a:pt x="74" y="132"/>
                  </a:lnTo>
                  <a:lnTo>
                    <a:pt x="71" y="132"/>
                  </a:lnTo>
                  <a:lnTo>
                    <a:pt x="69" y="132"/>
                  </a:lnTo>
                  <a:lnTo>
                    <a:pt x="67" y="132"/>
                  </a:lnTo>
                  <a:lnTo>
                    <a:pt x="65" y="132"/>
                  </a:lnTo>
                  <a:lnTo>
                    <a:pt x="62" y="132"/>
                  </a:lnTo>
                  <a:lnTo>
                    <a:pt x="60" y="132"/>
                  </a:lnTo>
                  <a:lnTo>
                    <a:pt x="58" y="132"/>
                  </a:lnTo>
                  <a:lnTo>
                    <a:pt x="56" y="132"/>
                  </a:lnTo>
                  <a:lnTo>
                    <a:pt x="53" y="132"/>
                  </a:lnTo>
                  <a:lnTo>
                    <a:pt x="51" y="132"/>
                  </a:lnTo>
                  <a:lnTo>
                    <a:pt x="49" y="132"/>
                  </a:lnTo>
                  <a:lnTo>
                    <a:pt x="47" y="132"/>
                  </a:lnTo>
                  <a:lnTo>
                    <a:pt x="45" y="132"/>
                  </a:lnTo>
                  <a:lnTo>
                    <a:pt x="42" y="132"/>
                  </a:lnTo>
                  <a:lnTo>
                    <a:pt x="40" y="132"/>
                  </a:lnTo>
                  <a:lnTo>
                    <a:pt x="38" y="132"/>
                  </a:lnTo>
                  <a:lnTo>
                    <a:pt x="36" y="132"/>
                  </a:lnTo>
                  <a:lnTo>
                    <a:pt x="33" y="132"/>
                  </a:lnTo>
                  <a:lnTo>
                    <a:pt x="31" y="133"/>
                  </a:lnTo>
                  <a:lnTo>
                    <a:pt x="29" y="133"/>
                  </a:lnTo>
                  <a:lnTo>
                    <a:pt x="27" y="133"/>
                  </a:lnTo>
                  <a:lnTo>
                    <a:pt x="24" y="133"/>
                  </a:lnTo>
                  <a:lnTo>
                    <a:pt x="22" y="133"/>
                  </a:lnTo>
                  <a:lnTo>
                    <a:pt x="20" y="133"/>
                  </a:lnTo>
                  <a:lnTo>
                    <a:pt x="18" y="133"/>
                  </a:lnTo>
                  <a:lnTo>
                    <a:pt x="15" y="133"/>
                  </a:lnTo>
                  <a:lnTo>
                    <a:pt x="13" y="133"/>
                  </a:lnTo>
                  <a:lnTo>
                    <a:pt x="11" y="133"/>
                  </a:lnTo>
                  <a:lnTo>
                    <a:pt x="9" y="133"/>
                  </a:lnTo>
                  <a:lnTo>
                    <a:pt x="6" y="133"/>
                  </a:lnTo>
                  <a:lnTo>
                    <a:pt x="4" y="133"/>
                  </a:lnTo>
                  <a:lnTo>
                    <a:pt x="2" y="133"/>
                  </a:lnTo>
                  <a:lnTo>
                    <a:pt x="0" y="133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1406685" y="6186790"/>
            <a:ext cx="1549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/>
              <a:t>Li</a:t>
            </a:r>
            <a:r>
              <a:rPr lang="es-ES" sz="1600" b="1" baseline="-25000" dirty="0"/>
              <a:t>0.34</a:t>
            </a:r>
            <a:r>
              <a:rPr lang="es-ES" sz="1600" b="1" dirty="0"/>
              <a:t>La</a:t>
            </a:r>
            <a:r>
              <a:rPr lang="es-ES" sz="1600" b="1" baseline="-25000" dirty="0"/>
              <a:t>0.55</a:t>
            </a:r>
            <a:r>
              <a:rPr lang="es-ES" sz="1600" b="1" dirty="0"/>
              <a:t>TiO</a:t>
            </a:r>
            <a:r>
              <a:rPr lang="es-ES" sz="1600" b="1" baseline="-25000" dirty="0"/>
              <a:t>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5496" y="2699628"/>
            <a:ext cx="1500219" cy="369332"/>
          </a:xfrm>
          <a:prstGeom prst="rect">
            <a:avLst/>
          </a:prstGeom>
          <a:gradFill>
            <a:gsLst>
              <a:gs pos="0">
                <a:schemeClr val="accent6">
                  <a:tint val="100000"/>
                  <a:shade val="100000"/>
                  <a:satMod val="130000"/>
                  <a:alpha val="26000"/>
                </a:schemeClr>
              </a:gs>
              <a:gs pos="100000">
                <a:schemeClr val="accent6">
                  <a:tint val="50000"/>
                  <a:shade val="100000"/>
                  <a:satMod val="350000"/>
                  <a:alpha val="23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dirty="0" smtClean="0">
                <a:solidFill>
                  <a:srgbClr val="006F88"/>
                </a:solidFill>
              </a:rPr>
              <a:t>Air </a:t>
            </a:r>
            <a:r>
              <a:rPr lang="es-ES" dirty="0" err="1" smtClean="0">
                <a:solidFill>
                  <a:srgbClr val="006F88"/>
                </a:solidFill>
              </a:rPr>
              <a:t>processing</a:t>
            </a:r>
            <a:endParaRPr lang="en-GB" dirty="0">
              <a:solidFill>
                <a:srgbClr val="006F88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4071" y="4726885"/>
            <a:ext cx="1383732" cy="646331"/>
          </a:xfrm>
          <a:prstGeom prst="rect">
            <a:avLst/>
          </a:prstGeom>
          <a:gradFill>
            <a:gsLst>
              <a:gs pos="0">
                <a:schemeClr val="accent6">
                  <a:tint val="100000"/>
                  <a:shade val="100000"/>
                  <a:satMod val="130000"/>
                  <a:alpha val="26000"/>
                </a:schemeClr>
              </a:gs>
              <a:gs pos="100000">
                <a:schemeClr val="accent6">
                  <a:tint val="50000"/>
                  <a:shade val="100000"/>
                  <a:satMod val="350000"/>
                  <a:alpha val="23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solidFill>
                  <a:srgbClr val="006F88"/>
                </a:solidFill>
              </a:rPr>
              <a:t>Dry</a:t>
            </a:r>
            <a:r>
              <a:rPr lang="es-ES" dirty="0" smtClean="0">
                <a:solidFill>
                  <a:srgbClr val="006F88"/>
                </a:solidFill>
              </a:rPr>
              <a:t> </a:t>
            </a:r>
            <a:r>
              <a:rPr lang="es-ES" dirty="0" err="1" smtClean="0">
                <a:solidFill>
                  <a:srgbClr val="006F88"/>
                </a:solidFill>
              </a:rPr>
              <a:t>oxygen</a:t>
            </a:r>
            <a:r>
              <a:rPr lang="es-ES" dirty="0" smtClean="0">
                <a:solidFill>
                  <a:srgbClr val="006F88"/>
                </a:solidFill>
              </a:rPr>
              <a:t> </a:t>
            </a:r>
            <a:r>
              <a:rPr lang="es-ES" dirty="0" err="1" smtClean="0">
                <a:solidFill>
                  <a:srgbClr val="006F88"/>
                </a:solidFill>
              </a:rPr>
              <a:t>processing</a:t>
            </a:r>
            <a:endParaRPr lang="en-GB" dirty="0">
              <a:solidFill>
                <a:srgbClr val="006F8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1686" y="3749390"/>
            <a:ext cx="2429866" cy="250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5166569" y="3759634"/>
            <a:ext cx="15499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</a:rPr>
              <a:t>Li</a:t>
            </a:r>
            <a:r>
              <a:rPr lang="es-ES" sz="1600" b="1" baseline="-25000" dirty="0">
                <a:solidFill>
                  <a:schemeClr val="bg1"/>
                </a:solidFill>
              </a:rPr>
              <a:t>0.34</a:t>
            </a:r>
            <a:r>
              <a:rPr lang="es-ES" sz="1600" b="1" dirty="0">
                <a:solidFill>
                  <a:schemeClr val="bg1"/>
                </a:solidFill>
              </a:rPr>
              <a:t>La</a:t>
            </a:r>
            <a:r>
              <a:rPr lang="es-ES" sz="1600" b="1" baseline="-25000" dirty="0">
                <a:solidFill>
                  <a:schemeClr val="bg1"/>
                </a:solidFill>
              </a:rPr>
              <a:t>0.55</a:t>
            </a:r>
            <a:r>
              <a:rPr lang="es-ES" sz="1600" b="1" dirty="0">
                <a:solidFill>
                  <a:schemeClr val="bg1"/>
                </a:solidFill>
              </a:rPr>
              <a:t>TiO</a:t>
            </a:r>
            <a:r>
              <a:rPr lang="es-ES" sz="1600" b="1" baseline="-25000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3" name="Straight Arrow Connector 2"/>
          <p:cNvCxnSpPr>
            <a:stCxn id="4" idx="2"/>
          </p:cNvCxnSpPr>
          <p:nvPr/>
        </p:nvCxnSpPr>
        <p:spPr>
          <a:xfrm flipH="1">
            <a:off x="5981029" y="3696212"/>
            <a:ext cx="1023678" cy="13036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5981029" y="3326880"/>
            <a:ext cx="2047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s-ES" b="1" dirty="0" smtClean="0">
                <a:solidFill>
                  <a:srgbClr val="0070C0"/>
                </a:solidFill>
                <a:latin typeface="Frutiger 45 Light"/>
              </a:rPr>
              <a:t>Li</a:t>
            </a:r>
            <a:r>
              <a:rPr lang="es-ES" b="1" baseline="-25000" dirty="0" smtClean="0">
                <a:solidFill>
                  <a:srgbClr val="0070C0"/>
                </a:solidFill>
                <a:latin typeface="Frutiger 45 Light"/>
              </a:rPr>
              <a:t>2</a:t>
            </a:r>
            <a:r>
              <a:rPr lang="es-ES" b="1" dirty="0" smtClean="0">
                <a:solidFill>
                  <a:srgbClr val="0070C0"/>
                </a:solidFill>
                <a:latin typeface="Frutiger 45 Light"/>
              </a:rPr>
              <a:t>CO</a:t>
            </a:r>
            <a:r>
              <a:rPr lang="es-ES" b="1" baseline="-25000" dirty="0" smtClean="0">
                <a:solidFill>
                  <a:srgbClr val="0070C0"/>
                </a:solidFill>
                <a:latin typeface="Frutiger 45 Light"/>
              </a:rPr>
              <a:t>3</a:t>
            </a:r>
            <a:r>
              <a:rPr lang="es-ES" b="1" dirty="0" smtClean="0">
                <a:solidFill>
                  <a:srgbClr val="0070C0"/>
                </a:solidFill>
                <a:latin typeface="Frutiger 45 Light"/>
              </a:rPr>
              <a:t> at GB</a:t>
            </a:r>
            <a:endParaRPr lang="es-ES" b="1" dirty="0">
              <a:solidFill>
                <a:srgbClr val="0070C0"/>
              </a:solidFill>
              <a:latin typeface="Frutiger 45 Ligh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03172" y="2708920"/>
            <a:ext cx="3749744" cy="646331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31750"/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rgbClr val="006174"/>
                </a:solidFill>
                <a:latin typeface="Frutiger 45 Light"/>
              </a:rPr>
              <a:t>Reduction of Li</a:t>
            </a:r>
            <a:r>
              <a:rPr lang="en-US" baseline="30000" dirty="0" smtClean="0">
                <a:solidFill>
                  <a:srgbClr val="006174"/>
                </a:solidFill>
                <a:latin typeface="Frutiger 45 Light"/>
              </a:rPr>
              <a:t>+</a:t>
            </a:r>
            <a:r>
              <a:rPr lang="en-US" dirty="0" smtClean="0">
                <a:solidFill>
                  <a:srgbClr val="006174"/>
                </a:solidFill>
                <a:latin typeface="Frutiger 45 Light"/>
              </a:rPr>
              <a:t> transport numbers</a:t>
            </a:r>
          </a:p>
          <a:p>
            <a:pPr algn="ctr"/>
            <a:r>
              <a:rPr lang="en-US" dirty="0" smtClean="0">
                <a:solidFill>
                  <a:srgbClr val="006174"/>
                </a:solidFill>
                <a:latin typeface="Frutiger 45 Light"/>
              </a:rPr>
              <a:t>Blocking Li</a:t>
            </a:r>
            <a:r>
              <a:rPr lang="en-US" baseline="30000" dirty="0" smtClean="0">
                <a:solidFill>
                  <a:srgbClr val="006174"/>
                </a:solidFill>
                <a:latin typeface="Frutiger 45 Light"/>
              </a:rPr>
              <a:t>+</a:t>
            </a:r>
            <a:r>
              <a:rPr lang="en-US" dirty="0" smtClean="0">
                <a:solidFill>
                  <a:srgbClr val="006174"/>
                </a:solidFill>
                <a:latin typeface="Frutiger 45 Light"/>
              </a:rPr>
              <a:t> migration path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smtClean="0"/>
              <a:t>Pag. </a:t>
            </a:r>
            <a:fld id="{EA535CCD-DDFB-7D44-9796-CDCE327C31C0}" type="slidenum">
              <a:rPr lang="es-ES_tradnl" smtClean="0"/>
              <a:pPr/>
              <a:t>8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39397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6062" y="257718"/>
            <a:ext cx="60102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/>
            <a:r>
              <a:rPr lang="en-US" sz="3200" b="1" dirty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Effect on the microstructure</a:t>
            </a:r>
          </a:p>
        </p:txBody>
      </p:sp>
      <p:pic>
        <p:nvPicPr>
          <p:cNvPr id="5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99" y="1489808"/>
            <a:ext cx="2305051" cy="2305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1" name="Straight Arrow Connector 50"/>
          <p:cNvCxnSpPr/>
          <p:nvPr/>
        </p:nvCxnSpPr>
        <p:spPr>
          <a:xfrm>
            <a:off x="2102431" y="2597932"/>
            <a:ext cx="307393" cy="602588"/>
          </a:xfrm>
          <a:prstGeom prst="straightConnector1">
            <a:avLst/>
          </a:prstGeom>
          <a:ln w="19050">
            <a:solidFill>
              <a:schemeClr val="bg1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2102430" y="2402253"/>
            <a:ext cx="839225" cy="195682"/>
          </a:xfrm>
          <a:prstGeom prst="straightConnector1">
            <a:avLst/>
          </a:prstGeom>
          <a:ln w="19050">
            <a:solidFill>
              <a:schemeClr val="bg1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543051" y="2306367"/>
            <a:ext cx="689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GBs</a:t>
            </a:r>
            <a:endParaRPr lang="es-ES_tradnl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2"/>
          <a:stretch/>
        </p:blipFill>
        <p:spPr>
          <a:xfrm>
            <a:off x="4952999" y="1489808"/>
            <a:ext cx="2319725" cy="2304288"/>
          </a:xfrm>
          <a:prstGeom prst="rect">
            <a:avLst/>
          </a:prstGeom>
        </p:spPr>
      </p:pic>
      <p:cxnSp>
        <p:nvCxnSpPr>
          <p:cNvPr id="68" name="Straight Arrow Connector 67"/>
          <p:cNvCxnSpPr/>
          <p:nvPr/>
        </p:nvCxnSpPr>
        <p:spPr>
          <a:xfrm flipH="1">
            <a:off x="5857876" y="1640453"/>
            <a:ext cx="428624" cy="0"/>
          </a:xfrm>
          <a:prstGeom prst="straightConnector1">
            <a:avLst/>
          </a:prstGeom>
          <a:ln w="19050">
            <a:solidFill>
              <a:schemeClr val="bg1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286500" y="1471176"/>
            <a:ext cx="689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GBs</a:t>
            </a:r>
            <a:endParaRPr lang="es-ES_tradnl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6756697" y="1783325"/>
            <a:ext cx="187028" cy="258933"/>
          </a:xfrm>
          <a:prstGeom prst="straightConnector1">
            <a:avLst/>
          </a:prstGeom>
          <a:ln w="19050">
            <a:solidFill>
              <a:schemeClr val="bg1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>
            <a:off x="5817656" y="2550570"/>
            <a:ext cx="428624" cy="0"/>
          </a:xfrm>
          <a:prstGeom prst="straightConnector1">
            <a:avLst/>
          </a:prstGeom>
          <a:ln w="19050">
            <a:solidFill>
              <a:schemeClr val="bg1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6246279" y="2381293"/>
            <a:ext cx="926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</a:t>
            </a:r>
            <a:r>
              <a:rPr lang="en-US" sz="1600" b="1" baseline="-25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sz="1600" b="1" baseline="-25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s-ES_tradnl" sz="1600" b="1" baseline="-25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 flipH="1">
            <a:off x="6227230" y="2748422"/>
            <a:ext cx="392645" cy="294597"/>
          </a:xfrm>
          <a:prstGeom prst="straightConnector1">
            <a:avLst/>
          </a:prstGeom>
          <a:ln w="19050">
            <a:solidFill>
              <a:schemeClr val="bg1"/>
            </a:solidFill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5239052" y="1065534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Air </a:t>
            </a:r>
            <a:r>
              <a:rPr lang="es-ES" dirty="0" err="1" smtClean="0">
                <a:solidFill>
                  <a:srgbClr val="006F88"/>
                </a:solidFill>
                <a:latin typeface="Frutiger 45 Light"/>
              </a:rPr>
              <a:t>sintering</a:t>
            </a:r>
            <a:endParaRPr lang="es-ES" dirty="0">
              <a:solidFill>
                <a:srgbClr val="006F88"/>
              </a:solidFill>
              <a:latin typeface="Frutiger 45 Ligh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603385" y="1052736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>
                <a:solidFill>
                  <a:srgbClr val="006F88"/>
                </a:solidFill>
                <a:latin typeface="Frutiger 45 Light"/>
              </a:rPr>
              <a:t>Oxygen</a:t>
            </a:r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F88"/>
                </a:solidFill>
                <a:latin typeface="Frutiger 45 Light"/>
              </a:rPr>
              <a:t>sintering</a:t>
            </a:r>
            <a:endParaRPr lang="es-ES" dirty="0">
              <a:solidFill>
                <a:srgbClr val="006F88"/>
              </a:solidFill>
              <a:latin typeface="Frutiger 45 Light"/>
            </a:endParaRPr>
          </a:p>
        </p:txBody>
      </p:sp>
      <p:grpSp>
        <p:nvGrpSpPr>
          <p:cNvPr id="83" name="Group 82"/>
          <p:cNvGrpSpPr/>
          <p:nvPr/>
        </p:nvGrpSpPr>
        <p:grpSpPr>
          <a:xfrm>
            <a:off x="5212748" y="4070518"/>
            <a:ext cx="1800225" cy="1878762"/>
            <a:chOff x="1219200" y="3338178"/>
            <a:chExt cx="2682654" cy="3237763"/>
          </a:xfrm>
        </p:grpSpPr>
        <p:sp>
          <p:nvSpPr>
            <p:cNvPr id="84" name="Freeform 83"/>
            <p:cNvSpPr/>
            <p:nvPr/>
          </p:nvSpPr>
          <p:spPr>
            <a:xfrm>
              <a:off x="1219200" y="4169452"/>
              <a:ext cx="1302333" cy="997209"/>
            </a:xfrm>
            <a:custGeom>
              <a:avLst/>
              <a:gdLst>
                <a:gd name="connsiteX0" fmla="*/ 41050 w 1302333"/>
                <a:gd name="connsiteY0" fmla="*/ 286960 h 1062226"/>
                <a:gd name="connsiteX1" fmla="*/ 170359 w 1302333"/>
                <a:gd name="connsiteY1" fmla="*/ 998160 h 1062226"/>
                <a:gd name="connsiteX2" fmla="*/ 1075523 w 1302333"/>
                <a:gd name="connsiteY2" fmla="*/ 942742 h 1062226"/>
                <a:gd name="connsiteX3" fmla="*/ 1278723 w 1302333"/>
                <a:gd name="connsiteY3" fmla="*/ 240779 h 1062226"/>
                <a:gd name="connsiteX4" fmla="*/ 659887 w 1302333"/>
                <a:gd name="connsiteY4" fmla="*/ 633 h 1062226"/>
                <a:gd name="connsiteX5" fmla="*/ 41050 w 1302333"/>
                <a:gd name="connsiteY5" fmla="*/ 286960 h 1062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2333" h="1062226">
                  <a:moveTo>
                    <a:pt x="41050" y="286960"/>
                  </a:moveTo>
                  <a:cubicBezTo>
                    <a:pt x="-40538" y="453215"/>
                    <a:pt x="-2053" y="888863"/>
                    <a:pt x="170359" y="998160"/>
                  </a:cubicBezTo>
                  <a:cubicBezTo>
                    <a:pt x="342771" y="1107457"/>
                    <a:pt x="890796" y="1068972"/>
                    <a:pt x="1075523" y="942742"/>
                  </a:cubicBezTo>
                  <a:cubicBezTo>
                    <a:pt x="1260250" y="816512"/>
                    <a:pt x="1347996" y="397797"/>
                    <a:pt x="1278723" y="240779"/>
                  </a:cubicBezTo>
                  <a:cubicBezTo>
                    <a:pt x="1209450" y="83761"/>
                    <a:pt x="866166" y="-8603"/>
                    <a:pt x="659887" y="633"/>
                  </a:cubicBezTo>
                  <a:cubicBezTo>
                    <a:pt x="453608" y="9869"/>
                    <a:pt x="122638" y="120705"/>
                    <a:pt x="41050" y="28696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5" name="Freeform 84"/>
            <p:cNvSpPr/>
            <p:nvPr/>
          </p:nvSpPr>
          <p:spPr>
            <a:xfrm rot="21190836">
              <a:off x="2816494" y="3553195"/>
              <a:ext cx="1085360" cy="1582373"/>
            </a:xfrm>
            <a:custGeom>
              <a:avLst/>
              <a:gdLst>
                <a:gd name="connsiteX0" fmla="*/ 693334 w 1085360"/>
                <a:gd name="connsiteY0" fmla="*/ 235977 h 1582373"/>
                <a:gd name="connsiteX1" fmla="*/ 416243 w 1085360"/>
                <a:gd name="connsiteY1" fmla="*/ 503832 h 1582373"/>
                <a:gd name="connsiteX2" fmla="*/ 296171 w 1085360"/>
                <a:gd name="connsiteY2" fmla="*/ 734741 h 1582373"/>
                <a:gd name="connsiteX3" fmla="*/ 83734 w 1085360"/>
                <a:gd name="connsiteY3" fmla="*/ 1021068 h 1582373"/>
                <a:gd name="connsiteX4" fmla="*/ 37553 w 1085360"/>
                <a:gd name="connsiteY4" fmla="*/ 1242741 h 1582373"/>
                <a:gd name="connsiteX5" fmla="*/ 619443 w 1085360"/>
                <a:gd name="connsiteY5" fmla="*/ 1566013 h 1582373"/>
                <a:gd name="connsiteX6" fmla="*/ 1044316 w 1085360"/>
                <a:gd name="connsiteY6" fmla="*/ 688559 h 1582373"/>
                <a:gd name="connsiteX7" fmla="*/ 1025843 w 1085360"/>
                <a:gd name="connsiteY7" fmla="*/ 14304 h 1582373"/>
                <a:gd name="connsiteX8" fmla="*/ 693334 w 1085360"/>
                <a:gd name="connsiteY8" fmla="*/ 235977 h 158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5360" h="1582373">
                  <a:moveTo>
                    <a:pt x="693334" y="235977"/>
                  </a:moveTo>
                  <a:cubicBezTo>
                    <a:pt x="591734" y="317565"/>
                    <a:pt x="482437" y="420705"/>
                    <a:pt x="416243" y="503832"/>
                  </a:cubicBezTo>
                  <a:cubicBezTo>
                    <a:pt x="350049" y="586959"/>
                    <a:pt x="351589" y="648535"/>
                    <a:pt x="296171" y="734741"/>
                  </a:cubicBezTo>
                  <a:cubicBezTo>
                    <a:pt x="240753" y="820947"/>
                    <a:pt x="126837" y="936401"/>
                    <a:pt x="83734" y="1021068"/>
                  </a:cubicBezTo>
                  <a:cubicBezTo>
                    <a:pt x="40631" y="1105735"/>
                    <a:pt x="-51732" y="1151917"/>
                    <a:pt x="37553" y="1242741"/>
                  </a:cubicBezTo>
                  <a:cubicBezTo>
                    <a:pt x="126838" y="1333565"/>
                    <a:pt x="451649" y="1658377"/>
                    <a:pt x="619443" y="1566013"/>
                  </a:cubicBezTo>
                  <a:cubicBezTo>
                    <a:pt x="787237" y="1473649"/>
                    <a:pt x="976583" y="947177"/>
                    <a:pt x="1044316" y="688559"/>
                  </a:cubicBezTo>
                  <a:cubicBezTo>
                    <a:pt x="1112049" y="429941"/>
                    <a:pt x="1088958" y="85116"/>
                    <a:pt x="1025843" y="14304"/>
                  </a:cubicBezTo>
                  <a:cubicBezTo>
                    <a:pt x="962728" y="-56508"/>
                    <a:pt x="794934" y="154389"/>
                    <a:pt x="693334" y="23597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1969877" y="4742191"/>
              <a:ext cx="1677053" cy="1235818"/>
            </a:xfrm>
            <a:custGeom>
              <a:avLst/>
              <a:gdLst>
                <a:gd name="connsiteX0" fmla="*/ 1564832 w 1677053"/>
                <a:gd name="connsiteY0" fmla="*/ 434298 h 1235818"/>
                <a:gd name="connsiteX1" fmla="*/ 1176904 w 1677053"/>
                <a:gd name="connsiteY1" fmla="*/ 212625 h 1235818"/>
                <a:gd name="connsiteX2" fmla="*/ 1066068 w 1677053"/>
                <a:gd name="connsiteY2" fmla="*/ 129498 h 1235818"/>
                <a:gd name="connsiteX3" fmla="*/ 927522 w 1677053"/>
                <a:gd name="connsiteY3" fmla="*/ 27898 h 1235818"/>
                <a:gd name="connsiteX4" fmla="*/ 890577 w 1677053"/>
                <a:gd name="connsiteY4" fmla="*/ 189 h 1235818"/>
                <a:gd name="connsiteX5" fmla="*/ 742795 w 1677053"/>
                <a:gd name="connsiteY5" fmla="*/ 37135 h 1235818"/>
                <a:gd name="connsiteX6" fmla="*/ 650432 w 1677053"/>
                <a:gd name="connsiteY6" fmla="*/ 55607 h 1235818"/>
                <a:gd name="connsiteX7" fmla="*/ 521122 w 1677053"/>
                <a:gd name="connsiteY7" fmla="*/ 83316 h 1235818"/>
                <a:gd name="connsiteX8" fmla="*/ 493413 w 1677053"/>
                <a:gd name="connsiteY8" fmla="*/ 83316 h 1235818"/>
                <a:gd name="connsiteX9" fmla="*/ 345632 w 1677053"/>
                <a:gd name="connsiteY9" fmla="*/ 277280 h 1235818"/>
                <a:gd name="connsiteX10" fmla="*/ 280977 w 1677053"/>
                <a:gd name="connsiteY10" fmla="*/ 415825 h 1235818"/>
                <a:gd name="connsiteX11" fmla="*/ 3886 w 1677053"/>
                <a:gd name="connsiteY11" fmla="*/ 720625 h 1235818"/>
                <a:gd name="connsiteX12" fmla="*/ 511886 w 1677053"/>
                <a:gd name="connsiteY12" fmla="*/ 1200916 h 1235818"/>
                <a:gd name="connsiteX13" fmla="*/ 1019886 w 1677053"/>
                <a:gd name="connsiteY13" fmla="*/ 1163971 h 1235818"/>
                <a:gd name="connsiteX14" fmla="*/ 1481704 w 1677053"/>
                <a:gd name="connsiteY14" fmla="*/ 886880 h 1235818"/>
                <a:gd name="connsiteX15" fmla="*/ 1675668 w 1677053"/>
                <a:gd name="connsiteY15" fmla="*/ 535898 h 1235818"/>
                <a:gd name="connsiteX16" fmla="*/ 1564832 w 1677053"/>
                <a:gd name="connsiteY16" fmla="*/ 434298 h 123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77053" h="1235818">
                  <a:moveTo>
                    <a:pt x="1564832" y="434298"/>
                  </a:moveTo>
                  <a:cubicBezTo>
                    <a:pt x="1481705" y="380419"/>
                    <a:pt x="1260031" y="263425"/>
                    <a:pt x="1176904" y="212625"/>
                  </a:cubicBezTo>
                  <a:cubicBezTo>
                    <a:pt x="1093777" y="161825"/>
                    <a:pt x="1066068" y="129498"/>
                    <a:pt x="1066068" y="129498"/>
                  </a:cubicBezTo>
                  <a:lnTo>
                    <a:pt x="927522" y="27898"/>
                  </a:lnTo>
                  <a:cubicBezTo>
                    <a:pt x="898273" y="6346"/>
                    <a:pt x="921365" y="-1350"/>
                    <a:pt x="890577" y="189"/>
                  </a:cubicBezTo>
                  <a:cubicBezTo>
                    <a:pt x="859789" y="1728"/>
                    <a:pt x="782819" y="27899"/>
                    <a:pt x="742795" y="37135"/>
                  </a:cubicBezTo>
                  <a:cubicBezTo>
                    <a:pt x="702771" y="46371"/>
                    <a:pt x="650432" y="55607"/>
                    <a:pt x="650432" y="55607"/>
                  </a:cubicBezTo>
                  <a:lnTo>
                    <a:pt x="521122" y="83316"/>
                  </a:lnTo>
                  <a:cubicBezTo>
                    <a:pt x="494952" y="87934"/>
                    <a:pt x="522661" y="50989"/>
                    <a:pt x="493413" y="83316"/>
                  </a:cubicBezTo>
                  <a:cubicBezTo>
                    <a:pt x="464165" y="115643"/>
                    <a:pt x="381038" y="221862"/>
                    <a:pt x="345632" y="277280"/>
                  </a:cubicBezTo>
                  <a:cubicBezTo>
                    <a:pt x="310226" y="332698"/>
                    <a:pt x="337935" y="341934"/>
                    <a:pt x="280977" y="415825"/>
                  </a:cubicBezTo>
                  <a:cubicBezTo>
                    <a:pt x="224019" y="489716"/>
                    <a:pt x="-34599" y="589777"/>
                    <a:pt x="3886" y="720625"/>
                  </a:cubicBezTo>
                  <a:cubicBezTo>
                    <a:pt x="42371" y="851473"/>
                    <a:pt x="342553" y="1127025"/>
                    <a:pt x="511886" y="1200916"/>
                  </a:cubicBezTo>
                  <a:cubicBezTo>
                    <a:pt x="681219" y="1274807"/>
                    <a:pt x="858250" y="1216310"/>
                    <a:pt x="1019886" y="1163971"/>
                  </a:cubicBezTo>
                  <a:cubicBezTo>
                    <a:pt x="1181522" y="1111632"/>
                    <a:pt x="1372407" y="991559"/>
                    <a:pt x="1481704" y="886880"/>
                  </a:cubicBezTo>
                  <a:cubicBezTo>
                    <a:pt x="1591001" y="782201"/>
                    <a:pt x="1666432" y="612868"/>
                    <a:pt x="1675668" y="535898"/>
                  </a:cubicBezTo>
                  <a:cubicBezTo>
                    <a:pt x="1684904" y="458928"/>
                    <a:pt x="1647959" y="488177"/>
                    <a:pt x="1564832" y="43429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2021454" y="3338178"/>
              <a:ext cx="1165071" cy="1540246"/>
            </a:xfrm>
            <a:custGeom>
              <a:avLst/>
              <a:gdLst>
                <a:gd name="connsiteX0" fmla="*/ 210928 w 1165071"/>
                <a:gd name="connsiteY0" fmla="*/ 802639 h 1446687"/>
                <a:gd name="connsiteX1" fmla="*/ 395655 w 1165071"/>
                <a:gd name="connsiteY1" fmla="*/ 904239 h 1446687"/>
                <a:gd name="connsiteX2" fmla="*/ 478782 w 1165071"/>
                <a:gd name="connsiteY2" fmla="*/ 987366 h 1446687"/>
                <a:gd name="connsiteX3" fmla="*/ 488019 w 1165071"/>
                <a:gd name="connsiteY3" fmla="*/ 1125912 h 1446687"/>
                <a:gd name="connsiteX4" fmla="*/ 478782 w 1165071"/>
                <a:gd name="connsiteY4" fmla="*/ 1245984 h 1446687"/>
                <a:gd name="connsiteX5" fmla="*/ 469546 w 1165071"/>
                <a:gd name="connsiteY5" fmla="*/ 1430712 h 1446687"/>
                <a:gd name="connsiteX6" fmla="*/ 691219 w 1165071"/>
                <a:gd name="connsiteY6" fmla="*/ 1430712 h 1446687"/>
                <a:gd name="connsiteX7" fmla="*/ 839000 w 1165071"/>
                <a:gd name="connsiteY7" fmla="*/ 1375294 h 1446687"/>
                <a:gd name="connsiteX8" fmla="*/ 977546 w 1165071"/>
                <a:gd name="connsiteY8" fmla="*/ 1098203 h 1446687"/>
                <a:gd name="connsiteX9" fmla="*/ 1134564 w 1165071"/>
                <a:gd name="connsiteY9" fmla="*/ 793403 h 1446687"/>
                <a:gd name="connsiteX10" fmla="*/ 1153037 w 1165071"/>
                <a:gd name="connsiteY10" fmla="*/ 525548 h 1446687"/>
                <a:gd name="connsiteX11" fmla="*/ 996019 w 1165071"/>
                <a:gd name="connsiteY11" fmla="*/ 17548 h 1446687"/>
                <a:gd name="connsiteX12" fmla="*/ 534200 w 1165071"/>
                <a:gd name="connsiteY12" fmla="*/ 137621 h 1446687"/>
                <a:gd name="connsiteX13" fmla="*/ 7728 w 1165071"/>
                <a:gd name="connsiteY13" fmla="*/ 340821 h 1446687"/>
                <a:gd name="connsiteX14" fmla="*/ 210928 w 1165071"/>
                <a:gd name="connsiteY14" fmla="*/ 802639 h 144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65071" h="1446687">
                  <a:moveTo>
                    <a:pt x="210928" y="802639"/>
                  </a:moveTo>
                  <a:cubicBezTo>
                    <a:pt x="275583" y="896542"/>
                    <a:pt x="351013" y="873451"/>
                    <a:pt x="395655" y="904239"/>
                  </a:cubicBezTo>
                  <a:cubicBezTo>
                    <a:pt x="440297" y="935027"/>
                    <a:pt x="463388" y="950421"/>
                    <a:pt x="478782" y="987366"/>
                  </a:cubicBezTo>
                  <a:cubicBezTo>
                    <a:pt x="494176" y="1024311"/>
                    <a:pt x="488019" y="1082809"/>
                    <a:pt x="488019" y="1125912"/>
                  </a:cubicBezTo>
                  <a:cubicBezTo>
                    <a:pt x="488019" y="1169015"/>
                    <a:pt x="481861" y="1195184"/>
                    <a:pt x="478782" y="1245984"/>
                  </a:cubicBezTo>
                  <a:cubicBezTo>
                    <a:pt x="475703" y="1296784"/>
                    <a:pt x="434140" y="1399924"/>
                    <a:pt x="469546" y="1430712"/>
                  </a:cubicBezTo>
                  <a:cubicBezTo>
                    <a:pt x="504952" y="1461500"/>
                    <a:pt x="629643" y="1439948"/>
                    <a:pt x="691219" y="1430712"/>
                  </a:cubicBezTo>
                  <a:cubicBezTo>
                    <a:pt x="752795" y="1421476"/>
                    <a:pt x="791279" y="1430712"/>
                    <a:pt x="839000" y="1375294"/>
                  </a:cubicBezTo>
                  <a:cubicBezTo>
                    <a:pt x="886721" y="1319876"/>
                    <a:pt x="928285" y="1195185"/>
                    <a:pt x="977546" y="1098203"/>
                  </a:cubicBezTo>
                  <a:cubicBezTo>
                    <a:pt x="1026807" y="1001221"/>
                    <a:pt x="1105316" y="888846"/>
                    <a:pt x="1134564" y="793403"/>
                  </a:cubicBezTo>
                  <a:cubicBezTo>
                    <a:pt x="1163813" y="697960"/>
                    <a:pt x="1176128" y="654857"/>
                    <a:pt x="1153037" y="525548"/>
                  </a:cubicBezTo>
                  <a:cubicBezTo>
                    <a:pt x="1129946" y="396239"/>
                    <a:pt x="1099158" y="82202"/>
                    <a:pt x="996019" y="17548"/>
                  </a:cubicBezTo>
                  <a:cubicBezTo>
                    <a:pt x="892880" y="-47106"/>
                    <a:pt x="698915" y="83742"/>
                    <a:pt x="534200" y="137621"/>
                  </a:cubicBezTo>
                  <a:cubicBezTo>
                    <a:pt x="369485" y="191500"/>
                    <a:pt x="55449" y="228445"/>
                    <a:pt x="7728" y="340821"/>
                  </a:cubicBezTo>
                  <a:cubicBezTo>
                    <a:pt x="-39993" y="453197"/>
                    <a:pt x="146273" y="708736"/>
                    <a:pt x="210928" y="80263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8" name="Freeform 87"/>
            <p:cNvSpPr/>
            <p:nvPr/>
          </p:nvSpPr>
          <p:spPr>
            <a:xfrm rot="379673">
              <a:off x="2392352" y="4599266"/>
              <a:ext cx="300342" cy="347696"/>
            </a:xfrm>
            <a:custGeom>
              <a:avLst/>
              <a:gdLst>
                <a:gd name="connsiteX0" fmla="*/ 145562 w 438566"/>
                <a:gd name="connsiteY0" fmla="*/ 331 h 357554"/>
                <a:gd name="connsiteX1" fmla="*/ 164612 w 438566"/>
                <a:gd name="connsiteY1" fmla="*/ 159875 h 357554"/>
                <a:gd name="connsiteX2" fmla="*/ 247955 w 438566"/>
                <a:gd name="connsiteY2" fmla="*/ 245600 h 357554"/>
                <a:gd name="connsiteX3" fmla="*/ 438455 w 438566"/>
                <a:gd name="connsiteY3" fmla="*/ 264650 h 357554"/>
                <a:gd name="connsiteX4" fmla="*/ 219380 w 438566"/>
                <a:gd name="connsiteY4" fmla="*/ 300369 h 357554"/>
                <a:gd name="connsiteX5" fmla="*/ 105080 w 438566"/>
                <a:gd name="connsiteY5" fmla="*/ 281319 h 357554"/>
                <a:gd name="connsiteX6" fmla="*/ 71743 w 438566"/>
                <a:gd name="connsiteY6" fmla="*/ 319419 h 357554"/>
                <a:gd name="connsiteX7" fmla="*/ 305 w 438566"/>
                <a:gd name="connsiteY7" fmla="*/ 355138 h 357554"/>
                <a:gd name="connsiteX8" fmla="*/ 47930 w 438566"/>
                <a:gd name="connsiteY8" fmla="*/ 247981 h 357554"/>
                <a:gd name="connsiteX9" fmla="*/ 95555 w 438566"/>
                <a:gd name="connsiteY9" fmla="*/ 121775 h 357554"/>
                <a:gd name="connsiteX10" fmla="*/ 145562 w 438566"/>
                <a:gd name="connsiteY10" fmla="*/ 331 h 35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8566" h="357554">
                  <a:moveTo>
                    <a:pt x="145562" y="331"/>
                  </a:moveTo>
                  <a:cubicBezTo>
                    <a:pt x="157072" y="6681"/>
                    <a:pt x="147547" y="118997"/>
                    <a:pt x="164612" y="159875"/>
                  </a:cubicBezTo>
                  <a:cubicBezTo>
                    <a:pt x="181677" y="200753"/>
                    <a:pt x="202315" y="228138"/>
                    <a:pt x="247955" y="245600"/>
                  </a:cubicBezTo>
                  <a:cubicBezTo>
                    <a:pt x="293595" y="263062"/>
                    <a:pt x="443217" y="255522"/>
                    <a:pt x="438455" y="264650"/>
                  </a:cubicBezTo>
                  <a:cubicBezTo>
                    <a:pt x="433693" y="273778"/>
                    <a:pt x="274943" y="297591"/>
                    <a:pt x="219380" y="300369"/>
                  </a:cubicBezTo>
                  <a:cubicBezTo>
                    <a:pt x="163818" y="303147"/>
                    <a:pt x="129686" y="278144"/>
                    <a:pt x="105080" y="281319"/>
                  </a:cubicBezTo>
                  <a:cubicBezTo>
                    <a:pt x="80474" y="284494"/>
                    <a:pt x="89206" y="307116"/>
                    <a:pt x="71743" y="319419"/>
                  </a:cubicBezTo>
                  <a:cubicBezTo>
                    <a:pt x="54280" y="331722"/>
                    <a:pt x="4274" y="367044"/>
                    <a:pt x="305" y="355138"/>
                  </a:cubicBezTo>
                  <a:cubicBezTo>
                    <a:pt x="-3664" y="343232"/>
                    <a:pt x="32055" y="286875"/>
                    <a:pt x="47930" y="247981"/>
                  </a:cubicBezTo>
                  <a:cubicBezTo>
                    <a:pt x="63805" y="209087"/>
                    <a:pt x="79680" y="163050"/>
                    <a:pt x="95555" y="121775"/>
                  </a:cubicBezTo>
                  <a:cubicBezTo>
                    <a:pt x="111430" y="80500"/>
                    <a:pt x="134052" y="-6019"/>
                    <a:pt x="145562" y="3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2827467" y="4464041"/>
              <a:ext cx="209479" cy="418443"/>
            </a:xfrm>
            <a:custGeom>
              <a:avLst/>
              <a:gdLst>
                <a:gd name="connsiteX0" fmla="*/ 3839 w 209479"/>
                <a:gd name="connsiteY0" fmla="*/ 363824 h 418443"/>
                <a:gd name="connsiteX1" fmla="*/ 18127 w 209479"/>
                <a:gd name="connsiteY1" fmla="*/ 259049 h 418443"/>
                <a:gd name="connsiteX2" fmla="*/ 101471 w 209479"/>
                <a:gd name="connsiteY2" fmla="*/ 89981 h 418443"/>
                <a:gd name="connsiteX3" fmla="*/ 201483 w 209479"/>
                <a:gd name="connsiteY3" fmla="*/ 1874 h 418443"/>
                <a:gd name="connsiteX4" fmla="*/ 156239 w 209479"/>
                <a:gd name="connsiteY4" fmla="*/ 168562 h 418443"/>
                <a:gd name="connsiteX5" fmla="*/ 130046 w 209479"/>
                <a:gd name="connsiteY5" fmla="*/ 261431 h 418443"/>
                <a:gd name="connsiteX6" fmla="*/ 208627 w 209479"/>
                <a:gd name="connsiteY6" fmla="*/ 416212 h 418443"/>
                <a:gd name="connsiteX7" fmla="*/ 70514 w 209479"/>
                <a:gd name="connsiteY7" fmla="*/ 354299 h 418443"/>
                <a:gd name="connsiteX8" fmla="*/ 3839 w 209479"/>
                <a:gd name="connsiteY8" fmla="*/ 363824 h 418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9479" h="418443">
                  <a:moveTo>
                    <a:pt x="3839" y="363824"/>
                  </a:moveTo>
                  <a:cubicBezTo>
                    <a:pt x="-4892" y="347949"/>
                    <a:pt x="1855" y="304689"/>
                    <a:pt x="18127" y="259049"/>
                  </a:cubicBezTo>
                  <a:cubicBezTo>
                    <a:pt x="34399" y="213408"/>
                    <a:pt x="70912" y="132843"/>
                    <a:pt x="101471" y="89981"/>
                  </a:cubicBezTo>
                  <a:cubicBezTo>
                    <a:pt x="132030" y="47119"/>
                    <a:pt x="192355" y="-11223"/>
                    <a:pt x="201483" y="1874"/>
                  </a:cubicBezTo>
                  <a:cubicBezTo>
                    <a:pt x="210611" y="14971"/>
                    <a:pt x="168145" y="125302"/>
                    <a:pt x="156239" y="168562"/>
                  </a:cubicBezTo>
                  <a:cubicBezTo>
                    <a:pt x="144333" y="211821"/>
                    <a:pt x="121315" y="220156"/>
                    <a:pt x="130046" y="261431"/>
                  </a:cubicBezTo>
                  <a:cubicBezTo>
                    <a:pt x="138777" y="302706"/>
                    <a:pt x="218549" y="400734"/>
                    <a:pt x="208627" y="416212"/>
                  </a:cubicBezTo>
                  <a:cubicBezTo>
                    <a:pt x="198705" y="431690"/>
                    <a:pt x="106233" y="361840"/>
                    <a:pt x="70514" y="354299"/>
                  </a:cubicBezTo>
                  <a:cubicBezTo>
                    <a:pt x="34795" y="346758"/>
                    <a:pt x="12570" y="379699"/>
                    <a:pt x="3839" y="36382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2004234" y="5012541"/>
              <a:ext cx="321108" cy="266353"/>
            </a:xfrm>
            <a:custGeom>
              <a:avLst/>
              <a:gdLst>
                <a:gd name="connsiteX0" fmla="*/ 315104 w 321108"/>
                <a:gd name="connsiteY0" fmla="*/ 1062 h 266353"/>
                <a:gd name="connsiteX1" fmla="*/ 246047 w 321108"/>
                <a:gd name="connsiteY1" fmla="*/ 27256 h 266353"/>
                <a:gd name="connsiteX2" fmla="*/ 153179 w 321108"/>
                <a:gd name="connsiteY2" fmla="*/ 34399 h 266353"/>
                <a:gd name="connsiteX3" fmla="*/ 62691 w 321108"/>
                <a:gd name="connsiteY3" fmla="*/ 117743 h 266353"/>
                <a:gd name="connsiteX4" fmla="*/ 779 w 321108"/>
                <a:gd name="connsiteY4" fmla="*/ 134412 h 266353"/>
                <a:gd name="connsiteX5" fmla="*/ 105554 w 321108"/>
                <a:gd name="connsiteY5" fmla="*/ 162987 h 266353"/>
                <a:gd name="connsiteX6" fmla="*/ 188897 w 321108"/>
                <a:gd name="connsiteY6" fmla="*/ 146318 h 266353"/>
                <a:gd name="connsiteX7" fmla="*/ 93647 w 321108"/>
                <a:gd name="connsiteY7" fmla="*/ 258237 h 266353"/>
                <a:gd name="connsiteX8" fmla="*/ 172229 w 321108"/>
                <a:gd name="connsiteY8" fmla="*/ 248712 h 266353"/>
                <a:gd name="connsiteX9" fmla="*/ 279385 w 321108"/>
                <a:gd name="connsiteY9" fmla="*/ 177274 h 266353"/>
                <a:gd name="connsiteX10" fmla="*/ 315104 w 321108"/>
                <a:gd name="connsiteY10" fmla="*/ 67737 h 266353"/>
                <a:gd name="connsiteX11" fmla="*/ 315104 w 321108"/>
                <a:gd name="connsiteY11" fmla="*/ 1062 h 266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1108" h="266353">
                  <a:moveTo>
                    <a:pt x="315104" y="1062"/>
                  </a:moveTo>
                  <a:cubicBezTo>
                    <a:pt x="303595" y="-5685"/>
                    <a:pt x="273034" y="21700"/>
                    <a:pt x="246047" y="27256"/>
                  </a:cubicBezTo>
                  <a:cubicBezTo>
                    <a:pt x="219060" y="32812"/>
                    <a:pt x="183738" y="19318"/>
                    <a:pt x="153179" y="34399"/>
                  </a:cubicBezTo>
                  <a:cubicBezTo>
                    <a:pt x="122620" y="49480"/>
                    <a:pt x="88091" y="101074"/>
                    <a:pt x="62691" y="117743"/>
                  </a:cubicBezTo>
                  <a:cubicBezTo>
                    <a:pt x="37291" y="134412"/>
                    <a:pt x="-6365" y="126871"/>
                    <a:pt x="779" y="134412"/>
                  </a:cubicBezTo>
                  <a:cubicBezTo>
                    <a:pt x="7923" y="141953"/>
                    <a:pt x="74201" y="161003"/>
                    <a:pt x="105554" y="162987"/>
                  </a:cubicBezTo>
                  <a:cubicBezTo>
                    <a:pt x="136907" y="164971"/>
                    <a:pt x="190881" y="130443"/>
                    <a:pt x="188897" y="146318"/>
                  </a:cubicBezTo>
                  <a:cubicBezTo>
                    <a:pt x="186913" y="162193"/>
                    <a:pt x="96425" y="241171"/>
                    <a:pt x="93647" y="258237"/>
                  </a:cubicBezTo>
                  <a:cubicBezTo>
                    <a:pt x="90869" y="275303"/>
                    <a:pt x="141273" y="262206"/>
                    <a:pt x="172229" y="248712"/>
                  </a:cubicBezTo>
                  <a:cubicBezTo>
                    <a:pt x="203185" y="235218"/>
                    <a:pt x="255573" y="207436"/>
                    <a:pt x="279385" y="177274"/>
                  </a:cubicBezTo>
                  <a:cubicBezTo>
                    <a:pt x="303197" y="147112"/>
                    <a:pt x="311532" y="97899"/>
                    <a:pt x="315104" y="67737"/>
                  </a:cubicBezTo>
                  <a:cubicBezTo>
                    <a:pt x="318676" y="37575"/>
                    <a:pt x="326613" y="7809"/>
                    <a:pt x="315104" y="106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1718802" y="3820526"/>
              <a:ext cx="696277" cy="473367"/>
            </a:xfrm>
            <a:custGeom>
              <a:avLst/>
              <a:gdLst>
                <a:gd name="connsiteX0" fmla="*/ 693404 w 696277"/>
                <a:gd name="connsiteY0" fmla="*/ 471558 h 473367"/>
                <a:gd name="connsiteX1" fmla="*/ 614823 w 696277"/>
                <a:gd name="connsiteY1" fmla="*/ 362021 h 473367"/>
                <a:gd name="connsiteX2" fmla="*/ 555292 w 696277"/>
                <a:gd name="connsiteY2" fmla="*/ 185808 h 473367"/>
                <a:gd name="connsiteX3" fmla="*/ 393367 w 696277"/>
                <a:gd name="connsiteY3" fmla="*/ 107227 h 473367"/>
                <a:gd name="connsiteX4" fmla="*/ 310023 w 696277"/>
                <a:gd name="connsiteY4" fmla="*/ 71 h 473367"/>
                <a:gd name="connsiteX5" fmla="*/ 307642 w 696277"/>
                <a:gd name="connsiteY5" fmla="*/ 123896 h 473367"/>
                <a:gd name="connsiteX6" fmla="*/ 326692 w 696277"/>
                <a:gd name="connsiteY6" fmla="*/ 250102 h 473367"/>
                <a:gd name="connsiteX7" fmla="*/ 145717 w 696277"/>
                <a:gd name="connsiteY7" fmla="*/ 328683 h 473367"/>
                <a:gd name="connsiteX8" fmla="*/ 461 w 696277"/>
                <a:gd name="connsiteY8" fmla="*/ 366783 h 473367"/>
                <a:gd name="connsiteX9" fmla="*/ 107617 w 696277"/>
                <a:gd name="connsiteY9" fmla="*/ 416789 h 473367"/>
                <a:gd name="connsiteX10" fmla="*/ 319548 w 696277"/>
                <a:gd name="connsiteY10" fmla="*/ 407264 h 473367"/>
                <a:gd name="connsiteX11" fmla="*/ 505286 w 696277"/>
                <a:gd name="connsiteY11" fmla="*/ 428696 h 473367"/>
                <a:gd name="connsiteX12" fmla="*/ 693404 w 696277"/>
                <a:gd name="connsiteY12" fmla="*/ 471558 h 473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6277" h="473367">
                  <a:moveTo>
                    <a:pt x="693404" y="471558"/>
                  </a:moveTo>
                  <a:cubicBezTo>
                    <a:pt x="711660" y="460445"/>
                    <a:pt x="637842" y="409646"/>
                    <a:pt x="614823" y="362021"/>
                  </a:cubicBezTo>
                  <a:cubicBezTo>
                    <a:pt x="591804" y="314396"/>
                    <a:pt x="592201" y="228274"/>
                    <a:pt x="555292" y="185808"/>
                  </a:cubicBezTo>
                  <a:cubicBezTo>
                    <a:pt x="518383" y="143342"/>
                    <a:pt x="434245" y="138183"/>
                    <a:pt x="393367" y="107227"/>
                  </a:cubicBezTo>
                  <a:cubicBezTo>
                    <a:pt x="352489" y="76271"/>
                    <a:pt x="324310" y="-2707"/>
                    <a:pt x="310023" y="71"/>
                  </a:cubicBezTo>
                  <a:cubicBezTo>
                    <a:pt x="295735" y="2849"/>
                    <a:pt x="304864" y="82224"/>
                    <a:pt x="307642" y="123896"/>
                  </a:cubicBezTo>
                  <a:cubicBezTo>
                    <a:pt x="310420" y="165568"/>
                    <a:pt x="353679" y="215971"/>
                    <a:pt x="326692" y="250102"/>
                  </a:cubicBezTo>
                  <a:cubicBezTo>
                    <a:pt x="299705" y="284233"/>
                    <a:pt x="200089" y="309236"/>
                    <a:pt x="145717" y="328683"/>
                  </a:cubicBezTo>
                  <a:cubicBezTo>
                    <a:pt x="91345" y="348130"/>
                    <a:pt x="6811" y="352099"/>
                    <a:pt x="461" y="366783"/>
                  </a:cubicBezTo>
                  <a:cubicBezTo>
                    <a:pt x="-5889" y="381467"/>
                    <a:pt x="54436" y="410042"/>
                    <a:pt x="107617" y="416789"/>
                  </a:cubicBezTo>
                  <a:cubicBezTo>
                    <a:pt x="160798" y="423536"/>
                    <a:pt x="253270" y="405280"/>
                    <a:pt x="319548" y="407264"/>
                  </a:cubicBezTo>
                  <a:cubicBezTo>
                    <a:pt x="385826" y="409248"/>
                    <a:pt x="442580" y="417980"/>
                    <a:pt x="505286" y="428696"/>
                  </a:cubicBezTo>
                  <a:cubicBezTo>
                    <a:pt x="567992" y="439412"/>
                    <a:pt x="675148" y="482671"/>
                    <a:pt x="693404" y="47155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3335417" y="4854058"/>
              <a:ext cx="379356" cy="512088"/>
            </a:xfrm>
            <a:custGeom>
              <a:avLst/>
              <a:gdLst>
                <a:gd name="connsiteX0" fmla="*/ 3096 w 379356"/>
                <a:gd name="connsiteY0" fmla="*/ 207170 h 512088"/>
                <a:gd name="connsiteX1" fmla="*/ 160258 w 379356"/>
                <a:gd name="connsiteY1" fmla="*/ 214314 h 512088"/>
                <a:gd name="connsiteX2" fmla="*/ 267414 w 379356"/>
                <a:gd name="connsiteY2" fmla="*/ 128589 h 512088"/>
                <a:gd name="connsiteX3" fmla="*/ 338852 w 379356"/>
                <a:gd name="connsiteY3" fmla="*/ 1 h 512088"/>
                <a:gd name="connsiteX4" fmla="*/ 341233 w 379356"/>
                <a:gd name="connsiteY4" fmla="*/ 130970 h 512088"/>
                <a:gd name="connsiteX5" fmla="*/ 269796 w 379356"/>
                <a:gd name="connsiteY5" fmla="*/ 283370 h 512088"/>
                <a:gd name="connsiteX6" fmla="*/ 379333 w 379356"/>
                <a:gd name="connsiteY6" fmla="*/ 361951 h 512088"/>
                <a:gd name="connsiteX7" fmla="*/ 279321 w 379356"/>
                <a:gd name="connsiteY7" fmla="*/ 511970 h 512088"/>
                <a:gd name="connsiteX8" fmla="*/ 250746 w 379356"/>
                <a:gd name="connsiteY8" fmla="*/ 385764 h 512088"/>
                <a:gd name="connsiteX9" fmla="*/ 69771 w 379356"/>
                <a:gd name="connsiteY9" fmla="*/ 314326 h 512088"/>
                <a:gd name="connsiteX10" fmla="*/ 3096 w 379356"/>
                <a:gd name="connsiteY10" fmla="*/ 207170 h 51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9356" h="512088">
                  <a:moveTo>
                    <a:pt x="3096" y="207170"/>
                  </a:moveTo>
                  <a:cubicBezTo>
                    <a:pt x="18177" y="190501"/>
                    <a:pt x="116205" y="227411"/>
                    <a:pt x="160258" y="214314"/>
                  </a:cubicBezTo>
                  <a:cubicBezTo>
                    <a:pt x="204311" y="201217"/>
                    <a:pt x="237648" y="164308"/>
                    <a:pt x="267414" y="128589"/>
                  </a:cubicBezTo>
                  <a:cubicBezTo>
                    <a:pt x="297180" y="92870"/>
                    <a:pt x="326549" y="-396"/>
                    <a:pt x="338852" y="1"/>
                  </a:cubicBezTo>
                  <a:cubicBezTo>
                    <a:pt x="351155" y="398"/>
                    <a:pt x="352742" y="83742"/>
                    <a:pt x="341233" y="130970"/>
                  </a:cubicBezTo>
                  <a:cubicBezTo>
                    <a:pt x="329724" y="178198"/>
                    <a:pt x="263446" y="244873"/>
                    <a:pt x="269796" y="283370"/>
                  </a:cubicBezTo>
                  <a:cubicBezTo>
                    <a:pt x="276146" y="321867"/>
                    <a:pt x="377745" y="323851"/>
                    <a:pt x="379333" y="361951"/>
                  </a:cubicBezTo>
                  <a:cubicBezTo>
                    <a:pt x="380921" y="400051"/>
                    <a:pt x="300752" y="508001"/>
                    <a:pt x="279321" y="511970"/>
                  </a:cubicBezTo>
                  <a:cubicBezTo>
                    <a:pt x="257890" y="515939"/>
                    <a:pt x="285671" y="418705"/>
                    <a:pt x="250746" y="385764"/>
                  </a:cubicBezTo>
                  <a:cubicBezTo>
                    <a:pt x="215821" y="352823"/>
                    <a:pt x="108665" y="344092"/>
                    <a:pt x="69771" y="314326"/>
                  </a:cubicBezTo>
                  <a:cubicBezTo>
                    <a:pt x="30877" y="284560"/>
                    <a:pt x="-11985" y="223839"/>
                    <a:pt x="3096" y="20717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3071781" y="3501340"/>
              <a:ext cx="363660" cy="693545"/>
            </a:xfrm>
            <a:custGeom>
              <a:avLst/>
              <a:gdLst>
                <a:gd name="connsiteX0" fmla="*/ 30988 w 363660"/>
                <a:gd name="connsiteY0" fmla="*/ 343069 h 693545"/>
                <a:gd name="connsiteX1" fmla="*/ 83375 w 363660"/>
                <a:gd name="connsiteY1" fmla="*/ 555000 h 693545"/>
                <a:gd name="connsiteX2" fmla="*/ 83375 w 363660"/>
                <a:gd name="connsiteY2" fmla="*/ 690732 h 693545"/>
                <a:gd name="connsiteX3" fmla="*/ 164338 w 363660"/>
                <a:gd name="connsiteY3" fmla="*/ 633582 h 693545"/>
                <a:gd name="connsiteX4" fmla="*/ 295307 w 363660"/>
                <a:gd name="connsiteY4" fmla="*/ 478800 h 693545"/>
                <a:gd name="connsiteX5" fmla="*/ 314357 w 363660"/>
                <a:gd name="connsiteY5" fmla="*/ 374025 h 693545"/>
                <a:gd name="connsiteX6" fmla="*/ 359600 w 363660"/>
                <a:gd name="connsiteY6" fmla="*/ 276394 h 693545"/>
                <a:gd name="connsiteX7" fmla="*/ 200057 w 363660"/>
                <a:gd name="connsiteY7" fmla="*/ 369263 h 693545"/>
                <a:gd name="connsiteX8" fmla="*/ 214344 w 363660"/>
                <a:gd name="connsiteY8" fmla="*/ 183525 h 693545"/>
                <a:gd name="connsiteX9" fmla="*/ 38132 w 363660"/>
                <a:gd name="connsiteY9" fmla="*/ 169 h 693545"/>
                <a:gd name="connsiteX10" fmla="*/ 32 w 363660"/>
                <a:gd name="connsiteY10" fmla="*/ 154950 h 693545"/>
                <a:gd name="connsiteX11" fmla="*/ 30988 w 363660"/>
                <a:gd name="connsiteY11" fmla="*/ 343069 h 693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3660" h="693545">
                  <a:moveTo>
                    <a:pt x="30988" y="343069"/>
                  </a:moveTo>
                  <a:cubicBezTo>
                    <a:pt x="44878" y="409744"/>
                    <a:pt x="74644" y="497056"/>
                    <a:pt x="83375" y="555000"/>
                  </a:cubicBezTo>
                  <a:cubicBezTo>
                    <a:pt x="92106" y="612944"/>
                    <a:pt x="69881" y="677635"/>
                    <a:pt x="83375" y="690732"/>
                  </a:cubicBezTo>
                  <a:cubicBezTo>
                    <a:pt x="96869" y="703829"/>
                    <a:pt x="129016" y="668904"/>
                    <a:pt x="164338" y="633582"/>
                  </a:cubicBezTo>
                  <a:cubicBezTo>
                    <a:pt x="199660" y="598260"/>
                    <a:pt x="270304" y="522059"/>
                    <a:pt x="295307" y="478800"/>
                  </a:cubicBezTo>
                  <a:cubicBezTo>
                    <a:pt x="320310" y="435541"/>
                    <a:pt x="303642" y="407759"/>
                    <a:pt x="314357" y="374025"/>
                  </a:cubicBezTo>
                  <a:cubicBezTo>
                    <a:pt x="325072" y="340291"/>
                    <a:pt x="378650" y="277188"/>
                    <a:pt x="359600" y="276394"/>
                  </a:cubicBezTo>
                  <a:cubicBezTo>
                    <a:pt x="340550" y="275600"/>
                    <a:pt x="224266" y="384741"/>
                    <a:pt x="200057" y="369263"/>
                  </a:cubicBezTo>
                  <a:cubicBezTo>
                    <a:pt x="175848" y="353785"/>
                    <a:pt x="241331" y="245041"/>
                    <a:pt x="214344" y="183525"/>
                  </a:cubicBezTo>
                  <a:cubicBezTo>
                    <a:pt x="187357" y="122009"/>
                    <a:pt x="73851" y="4931"/>
                    <a:pt x="38132" y="169"/>
                  </a:cubicBezTo>
                  <a:cubicBezTo>
                    <a:pt x="2413" y="-4593"/>
                    <a:pt x="-365" y="92244"/>
                    <a:pt x="32" y="154950"/>
                  </a:cubicBezTo>
                  <a:cubicBezTo>
                    <a:pt x="429" y="217656"/>
                    <a:pt x="17098" y="276394"/>
                    <a:pt x="30988" y="34306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2402681" y="4292084"/>
              <a:ext cx="110784" cy="307181"/>
            </a:xfrm>
            <a:custGeom>
              <a:avLst/>
              <a:gdLst>
                <a:gd name="connsiteX0" fmla="*/ 0 w 110784"/>
                <a:gd name="connsiteY0" fmla="*/ 0 h 307181"/>
                <a:gd name="connsiteX1" fmla="*/ 54769 w 110784"/>
                <a:gd name="connsiteY1" fmla="*/ 45244 h 307181"/>
                <a:gd name="connsiteX2" fmla="*/ 85725 w 110784"/>
                <a:gd name="connsiteY2" fmla="*/ 73819 h 307181"/>
                <a:gd name="connsiteX3" fmla="*/ 109538 w 110784"/>
                <a:gd name="connsiteY3" fmla="*/ 140494 h 307181"/>
                <a:gd name="connsiteX4" fmla="*/ 107157 w 110784"/>
                <a:gd name="connsiteY4" fmla="*/ 204788 h 307181"/>
                <a:gd name="connsiteX5" fmla="*/ 104775 w 110784"/>
                <a:gd name="connsiteY5" fmla="*/ 307181 h 30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784" h="307181">
                  <a:moveTo>
                    <a:pt x="0" y="0"/>
                  </a:moveTo>
                  <a:cubicBezTo>
                    <a:pt x="20241" y="16470"/>
                    <a:pt x="40482" y="32941"/>
                    <a:pt x="54769" y="45244"/>
                  </a:cubicBezTo>
                  <a:cubicBezTo>
                    <a:pt x="69056" y="57547"/>
                    <a:pt x="76597" y="57944"/>
                    <a:pt x="85725" y="73819"/>
                  </a:cubicBezTo>
                  <a:cubicBezTo>
                    <a:pt x="94853" y="89694"/>
                    <a:pt x="105966" y="118666"/>
                    <a:pt x="109538" y="140494"/>
                  </a:cubicBezTo>
                  <a:cubicBezTo>
                    <a:pt x="113110" y="162322"/>
                    <a:pt x="107951" y="177007"/>
                    <a:pt x="107157" y="204788"/>
                  </a:cubicBezTo>
                  <a:cubicBezTo>
                    <a:pt x="106363" y="232569"/>
                    <a:pt x="108744" y="294481"/>
                    <a:pt x="104775" y="307181"/>
                  </a:cubicBezTo>
                </a:path>
              </a:pathLst>
            </a:custGeom>
            <a:noFill/>
            <a:ln w="317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3019425" y="4173022"/>
              <a:ext cx="145256" cy="297730"/>
            </a:xfrm>
            <a:custGeom>
              <a:avLst/>
              <a:gdLst>
                <a:gd name="connsiteX0" fmla="*/ 145256 w 145256"/>
                <a:gd name="connsiteY0" fmla="*/ 0 h 297730"/>
                <a:gd name="connsiteX1" fmla="*/ 102394 w 145256"/>
                <a:gd name="connsiteY1" fmla="*/ 92868 h 297730"/>
                <a:gd name="connsiteX2" fmla="*/ 83344 w 145256"/>
                <a:gd name="connsiteY2" fmla="*/ 145256 h 297730"/>
                <a:gd name="connsiteX3" fmla="*/ 40481 w 145256"/>
                <a:gd name="connsiteY3" fmla="*/ 219075 h 297730"/>
                <a:gd name="connsiteX4" fmla="*/ 0 w 145256"/>
                <a:gd name="connsiteY4" fmla="*/ 297656 h 297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256" h="297730">
                  <a:moveTo>
                    <a:pt x="145256" y="0"/>
                  </a:moveTo>
                  <a:cubicBezTo>
                    <a:pt x="128984" y="34329"/>
                    <a:pt x="112713" y="68659"/>
                    <a:pt x="102394" y="92868"/>
                  </a:cubicBezTo>
                  <a:cubicBezTo>
                    <a:pt x="92075" y="117077"/>
                    <a:pt x="93663" y="124222"/>
                    <a:pt x="83344" y="145256"/>
                  </a:cubicBezTo>
                  <a:cubicBezTo>
                    <a:pt x="73025" y="166290"/>
                    <a:pt x="54372" y="193675"/>
                    <a:pt x="40481" y="219075"/>
                  </a:cubicBezTo>
                  <a:cubicBezTo>
                    <a:pt x="26590" y="244475"/>
                    <a:pt x="3969" y="300037"/>
                    <a:pt x="0" y="297656"/>
                  </a:cubicBezTo>
                </a:path>
              </a:pathLst>
            </a:custGeom>
            <a:noFill/>
            <a:ln w="349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2314575" y="4906447"/>
              <a:ext cx="80963" cy="111918"/>
            </a:xfrm>
            <a:custGeom>
              <a:avLst/>
              <a:gdLst>
                <a:gd name="connsiteX0" fmla="*/ 0 w 80963"/>
                <a:gd name="connsiteY0" fmla="*/ 111918 h 111918"/>
                <a:gd name="connsiteX1" fmla="*/ 80963 w 80963"/>
                <a:gd name="connsiteY1" fmla="*/ 0 h 11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963" h="111918">
                  <a:moveTo>
                    <a:pt x="0" y="111918"/>
                  </a:moveTo>
                  <a:lnTo>
                    <a:pt x="80963" y="0"/>
                  </a:lnTo>
                </a:path>
              </a:pathLst>
            </a:custGeom>
            <a:noFill/>
            <a:ln w="317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2655094" y="4820722"/>
              <a:ext cx="181229" cy="50006"/>
            </a:xfrm>
            <a:custGeom>
              <a:avLst/>
              <a:gdLst>
                <a:gd name="connsiteX0" fmla="*/ 0 w 181229"/>
                <a:gd name="connsiteY0" fmla="*/ 50006 h 50006"/>
                <a:gd name="connsiteX1" fmla="*/ 152400 w 181229"/>
                <a:gd name="connsiteY1" fmla="*/ 28575 h 50006"/>
                <a:gd name="connsiteX2" fmla="*/ 180975 w 181229"/>
                <a:gd name="connsiteY2" fmla="*/ 0 h 5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229" h="50006">
                  <a:moveTo>
                    <a:pt x="0" y="50006"/>
                  </a:moveTo>
                  <a:cubicBezTo>
                    <a:pt x="61119" y="43457"/>
                    <a:pt x="122238" y="36909"/>
                    <a:pt x="152400" y="28575"/>
                  </a:cubicBezTo>
                  <a:cubicBezTo>
                    <a:pt x="182563" y="20241"/>
                    <a:pt x="181769" y="10120"/>
                    <a:pt x="180975" y="0"/>
                  </a:cubicBezTo>
                </a:path>
              </a:pathLst>
            </a:custGeom>
            <a:noFill/>
            <a:ln w="317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3028950" y="4863584"/>
              <a:ext cx="316706" cy="204788"/>
            </a:xfrm>
            <a:custGeom>
              <a:avLst/>
              <a:gdLst>
                <a:gd name="connsiteX0" fmla="*/ 0 w 316706"/>
                <a:gd name="connsiteY0" fmla="*/ 0 h 204788"/>
                <a:gd name="connsiteX1" fmla="*/ 50006 w 316706"/>
                <a:gd name="connsiteY1" fmla="*/ 45244 h 204788"/>
                <a:gd name="connsiteX2" fmla="*/ 119063 w 316706"/>
                <a:gd name="connsiteY2" fmla="*/ 92869 h 204788"/>
                <a:gd name="connsiteX3" fmla="*/ 207169 w 316706"/>
                <a:gd name="connsiteY3" fmla="*/ 142875 h 204788"/>
                <a:gd name="connsiteX4" fmla="*/ 316706 w 316706"/>
                <a:gd name="connsiteY4" fmla="*/ 204788 h 20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706" h="204788">
                  <a:moveTo>
                    <a:pt x="0" y="0"/>
                  </a:moveTo>
                  <a:cubicBezTo>
                    <a:pt x="15081" y="14883"/>
                    <a:pt x="30162" y="29766"/>
                    <a:pt x="50006" y="45244"/>
                  </a:cubicBezTo>
                  <a:cubicBezTo>
                    <a:pt x="69850" y="60722"/>
                    <a:pt x="92869" y="76597"/>
                    <a:pt x="119063" y="92869"/>
                  </a:cubicBezTo>
                  <a:cubicBezTo>
                    <a:pt x="145257" y="109141"/>
                    <a:pt x="207169" y="142875"/>
                    <a:pt x="207169" y="142875"/>
                  </a:cubicBezTo>
                  <a:cubicBezTo>
                    <a:pt x="240109" y="161528"/>
                    <a:pt x="303212" y="193676"/>
                    <a:pt x="316706" y="204788"/>
                  </a:cubicBezTo>
                </a:path>
              </a:pathLst>
            </a:custGeom>
            <a:noFill/>
            <a:ln w="317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1371600" y="6499741"/>
              <a:ext cx="498766" cy="76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889777" y="6170103"/>
              <a:ext cx="1775679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err="1" smtClean="0"/>
                <a:t>Secondary</a:t>
              </a:r>
              <a:r>
                <a:rPr lang="es-ES" dirty="0" smtClean="0"/>
                <a:t> </a:t>
              </a:r>
              <a:r>
                <a:rPr lang="es-ES" dirty="0" err="1" smtClean="0"/>
                <a:t>phase</a:t>
              </a:r>
              <a:endParaRPr lang="es-ES" dirty="0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1322238" y="4026669"/>
            <a:ext cx="2175171" cy="1878141"/>
            <a:chOff x="5216810" y="3357190"/>
            <a:chExt cx="3241390" cy="3236694"/>
          </a:xfrm>
        </p:grpSpPr>
        <p:sp>
          <p:nvSpPr>
            <p:cNvPr id="103" name="Freeform 102"/>
            <p:cNvSpPr/>
            <p:nvPr/>
          </p:nvSpPr>
          <p:spPr>
            <a:xfrm>
              <a:off x="5350160" y="4188464"/>
              <a:ext cx="1302333" cy="997209"/>
            </a:xfrm>
            <a:custGeom>
              <a:avLst/>
              <a:gdLst>
                <a:gd name="connsiteX0" fmla="*/ 41050 w 1302333"/>
                <a:gd name="connsiteY0" fmla="*/ 286960 h 1062226"/>
                <a:gd name="connsiteX1" fmla="*/ 170359 w 1302333"/>
                <a:gd name="connsiteY1" fmla="*/ 998160 h 1062226"/>
                <a:gd name="connsiteX2" fmla="*/ 1075523 w 1302333"/>
                <a:gd name="connsiteY2" fmla="*/ 942742 h 1062226"/>
                <a:gd name="connsiteX3" fmla="*/ 1278723 w 1302333"/>
                <a:gd name="connsiteY3" fmla="*/ 240779 h 1062226"/>
                <a:gd name="connsiteX4" fmla="*/ 659887 w 1302333"/>
                <a:gd name="connsiteY4" fmla="*/ 633 h 1062226"/>
                <a:gd name="connsiteX5" fmla="*/ 41050 w 1302333"/>
                <a:gd name="connsiteY5" fmla="*/ 286960 h 1062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2333" h="1062226">
                  <a:moveTo>
                    <a:pt x="41050" y="286960"/>
                  </a:moveTo>
                  <a:cubicBezTo>
                    <a:pt x="-40538" y="453215"/>
                    <a:pt x="-2053" y="888863"/>
                    <a:pt x="170359" y="998160"/>
                  </a:cubicBezTo>
                  <a:cubicBezTo>
                    <a:pt x="342771" y="1107457"/>
                    <a:pt x="890796" y="1068972"/>
                    <a:pt x="1075523" y="942742"/>
                  </a:cubicBezTo>
                  <a:cubicBezTo>
                    <a:pt x="1260250" y="816512"/>
                    <a:pt x="1347996" y="397797"/>
                    <a:pt x="1278723" y="240779"/>
                  </a:cubicBezTo>
                  <a:cubicBezTo>
                    <a:pt x="1209450" y="83761"/>
                    <a:pt x="866166" y="-8603"/>
                    <a:pt x="659887" y="633"/>
                  </a:cubicBezTo>
                  <a:cubicBezTo>
                    <a:pt x="453608" y="9869"/>
                    <a:pt x="122638" y="120705"/>
                    <a:pt x="41050" y="28696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4" name="Freeform 103"/>
            <p:cNvSpPr/>
            <p:nvPr/>
          </p:nvSpPr>
          <p:spPr>
            <a:xfrm rot="21190836">
              <a:off x="6947454" y="3572207"/>
              <a:ext cx="1085360" cy="1582373"/>
            </a:xfrm>
            <a:custGeom>
              <a:avLst/>
              <a:gdLst>
                <a:gd name="connsiteX0" fmla="*/ 693334 w 1085360"/>
                <a:gd name="connsiteY0" fmla="*/ 235977 h 1582373"/>
                <a:gd name="connsiteX1" fmla="*/ 416243 w 1085360"/>
                <a:gd name="connsiteY1" fmla="*/ 503832 h 1582373"/>
                <a:gd name="connsiteX2" fmla="*/ 296171 w 1085360"/>
                <a:gd name="connsiteY2" fmla="*/ 734741 h 1582373"/>
                <a:gd name="connsiteX3" fmla="*/ 83734 w 1085360"/>
                <a:gd name="connsiteY3" fmla="*/ 1021068 h 1582373"/>
                <a:gd name="connsiteX4" fmla="*/ 37553 w 1085360"/>
                <a:gd name="connsiteY4" fmla="*/ 1242741 h 1582373"/>
                <a:gd name="connsiteX5" fmla="*/ 619443 w 1085360"/>
                <a:gd name="connsiteY5" fmla="*/ 1566013 h 1582373"/>
                <a:gd name="connsiteX6" fmla="*/ 1044316 w 1085360"/>
                <a:gd name="connsiteY6" fmla="*/ 688559 h 1582373"/>
                <a:gd name="connsiteX7" fmla="*/ 1025843 w 1085360"/>
                <a:gd name="connsiteY7" fmla="*/ 14304 h 1582373"/>
                <a:gd name="connsiteX8" fmla="*/ 693334 w 1085360"/>
                <a:gd name="connsiteY8" fmla="*/ 235977 h 158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5360" h="1582373">
                  <a:moveTo>
                    <a:pt x="693334" y="235977"/>
                  </a:moveTo>
                  <a:cubicBezTo>
                    <a:pt x="591734" y="317565"/>
                    <a:pt x="482437" y="420705"/>
                    <a:pt x="416243" y="503832"/>
                  </a:cubicBezTo>
                  <a:cubicBezTo>
                    <a:pt x="350049" y="586959"/>
                    <a:pt x="351589" y="648535"/>
                    <a:pt x="296171" y="734741"/>
                  </a:cubicBezTo>
                  <a:cubicBezTo>
                    <a:pt x="240753" y="820947"/>
                    <a:pt x="126837" y="936401"/>
                    <a:pt x="83734" y="1021068"/>
                  </a:cubicBezTo>
                  <a:cubicBezTo>
                    <a:pt x="40631" y="1105735"/>
                    <a:pt x="-51732" y="1151917"/>
                    <a:pt x="37553" y="1242741"/>
                  </a:cubicBezTo>
                  <a:cubicBezTo>
                    <a:pt x="126838" y="1333565"/>
                    <a:pt x="451649" y="1658377"/>
                    <a:pt x="619443" y="1566013"/>
                  </a:cubicBezTo>
                  <a:cubicBezTo>
                    <a:pt x="787237" y="1473649"/>
                    <a:pt x="976583" y="947177"/>
                    <a:pt x="1044316" y="688559"/>
                  </a:cubicBezTo>
                  <a:cubicBezTo>
                    <a:pt x="1112049" y="429941"/>
                    <a:pt x="1088958" y="85116"/>
                    <a:pt x="1025843" y="14304"/>
                  </a:cubicBezTo>
                  <a:cubicBezTo>
                    <a:pt x="962728" y="-56508"/>
                    <a:pt x="794934" y="154389"/>
                    <a:pt x="693334" y="23597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6100837" y="4761203"/>
              <a:ext cx="1677053" cy="1235818"/>
            </a:xfrm>
            <a:custGeom>
              <a:avLst/>
              <a:gdLst>
                <a:gd name="connsiteX0" fmla="*/ 1564832 w 1677053"/>
                <a:gd name="connsiteY0" fmla="*/ 434298 h 1235818"/>
                <a:gd name="connsiteX1" fmla="*/ 1176904 w 1677053"/>
                <a:gd name="connsiteY1" fmla="*/ 212625 h 1235818"/>
                <a:gd name="connsiteX2" fmla="*/ 1066068 w 1677053"/>
                <a:gd name="connsiteY2" fmla="*/ 129498 h 1235818"/>
                <a:gd name="connsiteX3" fmla="*/ 927522 w 1677053"/>
                <a:gd name="connsiteY3" fmla="*/ 27898 h 1235818"/>
                <a:gd name="connsiteX4" fmla="*/ 890577 w 1677053"/>
                <a:gd name="connsiteY4" fmla="*/ 189 h 1235818"/>
                <a:gd name="connsiteX5" fmla="*/ 742795 w 1677053"/>
                <a:gd name="connsiteY5" fmla="*/ 37135 h 1235818"/>
                <a:gd name="connsiteX6" fmla="*/ 650432 w 1677053"/>
                <a:gd name="connsiteY6" fmla="*/ 55607 h 1235818"/>
                <a:gd name="connsiteX7" fmla="*/ 521122 w 1677053"/>
                <a:gd name="connsiteY7" fmla="*/ 83316 h 1235818"/>
                <a:gd name="connsiteX8" fmla="*/ 493413 w 1677053"/>
                <a:gd name="connsiteY8" fmla="*/ 83316 h 1235818"/>
                <a:gd name="connsiteX9" fmla="*/ 345632 w 1677053"/>
                <a:gd name="connsiteY9" fmla="*/ 277280 h 1235818"/>
                <a:gd name="connsiteX10" fmla="*/ 280977 w 1677053"/>
                <a:gd name="connsiteY10" fmla="*/ 415825 h 1235818"/>
                <a:gd name="connsiteX11" fmla="*/ 3886 w 1677053"/>
                <a:gd name="connsiteY11" fmla="*/ 720625 h 1235818"/>
                <a:gd name="connsiteX12" fmla="*/ 511886 w 1677053"/>
                <a:gd name="connsiteY12" fmla="*/ 1200916 h 1235818"/>
                <a:gd name="connsiteX13" fmla="*/ 1019886 w 1677053"/>
                <a:gd name="connsiteY13" fmla="*/ 1163971 h 1235818"/>
                <a:gd name="connsiteX14" fmla="*/ 1481704 w 1677053"/>
                <a:gd name="connsiteY14" fmla="*/ 886880 h 1235818"/>
                <a:gd name="connsiteX15" fmla="*/ 1675668 w 1677053"/>
                <a:gd name="connsiteY15" fmla="*/ 535898 h 1235818"/>
                <a:gd name="connsiteX16" fmla="*/ 1564832 w 1677053"/>
                <a:gd name="connsiteY16" fmla="*/ 434298 h 123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77053" h="1235818">
                  <a:moveTo>
                    <a:pt x="1564832" y="434298"/>
                  </a:moveTo>
                  <a:cubicBezTo>
                    <a:pt x="1481705" y="380419"/>
                    <a:pt x="1260031" y="263425"/>
                    <a:pt x="1176904" y="212625"/>
                  </a:cubicBezTo>
                  <a:cubicBezTo>
                    <a:pt x="1093777" y="161825"/>
                    <a:pt x="1066068" y="129498"/>
                    <a:pt x="1066068" y="129498"/>
                  </a:cubicBezTo>
                  <a:lnTo>
                    <a:pt x="927522" y="27898"/>
                  </a:lnTo>
                  <a:cubicBezTo>
                    <a:pt x="898273" y="6346"/>
                    <a:pt x="921365" y="-1350"/>
                    <a:pt x="890577" y="189"/>
                  </a:cubicBezTo>
                  <a:cubicBezTo>
                    <a:pt x="859789" y="1728"/>
                    <a:pt x="782819" y="27899"/>
                    <a:pt x="742795" y="37135"/>
                  </a:cubicBezTo>
                  <a:cubicBezTo>
                    <a:pt x="702771" y="46371"/>
                    <a:pt x="650432" y="55607"/>
                    <a:pt x="650432" y="55607"/>
                  </a:cubicBezTo>
                  <a:lnTo>
                    <a:pt x="521122" y="83316"/>
                  </a:lnTo>
                  <a:cubicBezTo>
                    <a:pt x="494952" y="87934"/>
                    <a:pt x="522661" y="50989"/>
                    <a:pt x="493413" y="83316"/>
                  </a:cubicBezTo>
                  <a:cubicBezTo>
                    <a:pt x="464165" y="115643"/>
                    <a:pt x="381038" y="221862"/>
                    <a:pt x="345632" y="277280"/>
                  </a:cubicBezTo>
                  <a:cubicBezTo>
                    <a:pt x="310226" y="332698"/>
                    <a:pt x="337935" y="341934"/>
                    <a:pt x="280977" y="415825"/>
                  </a:cubicBezTo>
                  <a:cubicBezTo>
                    <a:pt x="224019" y="489716"/>
                    <a:pt x="-34599" y="589777"/>
                    <a:pt x="3886" y="720625"/>
                  </a:cubicBezTo>
                  <a:cubicBezTo>
                    <a:pt x="42371" y="851473"/>
                    <a:pt x="342553" y="1127025"/>
                    <a:pt x="511886" y="1200916"/>
                  </a:cubicBezTo>
                  <a:cubicBezTo>
                    <a:pt x="681219" y="1274807"/>
                    <a:pt x="858250" y="1216310"/>
                    <a:pt x="1019886" y="1163971"/>
                  </a:cubicBezTo>
                  <a:cubicBezTo>
                    <a:pt x="1181522" y="1111632"/>
                    <a:pt x="1372407" y="991559"/>
                    <a:pt x="1481704" y="886880"/>
                  </a:cubicBezTo>
                  <a:cubicBezTo>
                    <a:pt x="1591001" y="782201"/>
                    <a:pt x="1666432" y="612868"/>
                    <a:pt x="1675668" y="535898"/>
                  </a:cubicBezTo>
                  <a:cubicBezTo>
                    <a:pt x="1684904" y="458928"/>
                    <a:pt x="1647959" y="488177"/>
                    <a:pt x="1564832" y="43429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6152414" y="3357190"/>
              <a:ext cx="1165071" cy="1540246"/>
            </a:xfrm>
            <a:custGeom>
              <a:avLst/>
              <a:gdLst>
                <a:gd name="connsiteX0" fmla="*/ 210928 w 1165071"/>
                <a:gd name="connsiteY0" fmla="*/ 802639 h 1446687"/>
                <a:gd name="connsiteX1" fmla="*/ 395655 w 1165071"/>
                <a:gd name="connsiteY1" fmla="*/ 904239 h 1446687"/>
                <a:gd name="connsiteX2" fmla="*/ 478782 w 1165071"/>
                <a:gd name="connsiteY2" fmla="*/ 987366 h 1446687"/>
                <a:gd name="connsiteX3" fmla="*/ 488019 w 1165071"/>
                <a:gd name="connsiteY3" fmla="*/ 1125912 h 1446687"/>
                <a:gd name="connsiteX4" fmla="*/ 478782 w 1165071"/>
                <a:gd name="connsiteY4" fmla="*/ 1245984 h 1446687"/>
                <a:gd name="connsiteX5" fmla="*/ 469546 w 1165071"/>
                <a:gd name="connsiteY5" fmla="*/ 1430712 h 1446687"/>
                <a:gd name="connsiteX6" fmla="*/ 691219 w 1165071"/>
                <a:gd name="connsiteY6" fmla="*/ 1430712 h 1446687"/>
                <a:gd name="connsiteX7" fmla="*/ 839000 w 1165071"/>
                <a:gd name="connsiteY7" fmla="*/ 1375294 h 1446687"/>
                <a:gd name="connsiteX8" fmla="*/ 977546 w 1165071"/>
                <a:gd name="connsiteY8" fmla="*/ 1098203 h 1446687"/>
                <a:gd name="connsiteX9" fmla="*/ 1134564 w 1165071"/>
                <a:gd name="connsiteY9" fmla="*/ 793403 h 1446687"/>
                <a:gd name="connsiteX10" fmla="*/ 1153037 w 1165071"/>
                <a:gd name="connsiteY10" fmla="*/ 525548 h 1446687"/>
                <a:gd name="connsiteX11" fmla="*/ 996019 w 1165071"/>
                <a:gd name="connsiteY11" fmla="*/ 17548 h 1446687"/>
                <a:gd name="connsiteX12" fmla="*/ 534200 w 1165071"/>
                <a:gd name="connsiteY12" fmla="*/ 137621 h 1446687"/>
                <a:gd name="connsiteX13" fmla="*/ 7728 w 1165071"/>
                <a:gd name="connsiteY13" fmla="*/ 340821 h 1446687"/>
                <a:gd name="connsiteX14" fmla="*/ 210928 w 1165071"/>
                <a:gd name="connsiteY14" fmla="*/ 802639 h 144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65071" h="1446687">
                  <a:moveTo>
                    <a:pt x="210928" y="802639"/>
                  </a:moveTo>
                  <a:cubicBezTo>
                    <a:pt x="275583" y="896542"/>
                    <a:pt x="351013" y="873451"/>
                    <a:pt x="395655" y="904239"/>
                  </a:cubicBezTo>
                  <a:cubicBezTo>
                    <a:pt x="440297" y="935027"/>
                    <a:pt x="463388" y="950421"/>
                    <a:pt x="478782" y="987366"/>
                  </a:cubicBezTo>
                  <a:cubicBezTo>
                    <a:pt x="494176" y="1024311"/>
                    <a:pt x="488019" y="1082809"/>
                    <a:pt x="488019" y="1125912"/>
                  </a:cubicBezTo>
                  <a:cubicBezTo>
                    <a:pt x="488019" y="1169015"/>
                    <a:pt x="481861" y="1195184"/>
                    <a:pt x="478782" y="1245984"/>
                  </a:cubicBezTo>
                  <a:cubicBezTo>
                    <a:pt x="475703" y="1296784"/>
                    <a:pt x="434140" y="1399924"/>
                    <a:pt x="469546" y="1430712"/>
                  </a:cubicBezTo>
                  <a:cubicBezTo>
                    <a:pt x="504952" y="1461500"/>
                    <a:pt x="629643" y="1439948"/>
                    <a:pt x="691219" y="1430712"/>
                  </a:cubicBezTo>
                  <a:cubicBezTo>
                    <a:pt x="752795" y="1421476"/>
                    <a:pt x="791279" y="1430712"/>
                    <a:pt x="839000" y="1375294"/>
                  </a:cubicBezTo>
                  <a:cubicBezTo>
                    <a:pt x="886721" y="1319876"/>
                    <a:pt x="928285" y="1195185"/>
                    <a:pt x="977546" y="1098203"/>
                  </a:cubicBezTo>
                  <a:cubicBezTo>
                    <a:pt x="1026807" y="1001221"/>
                    <a:pt x="1105316" y="888846"/>
                    <a:pt x="1134564" y="793403"/>
                  </a:cubicBezTo>
                  <a:cubicBezTo>
                    <a:pt x="1163813" y="697960"/>
                    <a:pt x="1176128" y="654857"/>
                    <a:pt x="1153037" y="525548"/>
                  </a:cubicBezTo>
                  <a:cubicBezTo>
                    <a:pt x="1129946" y="396239"/>
                    <a:pt x="1099158" y="82202"/>
                    <a:pt x="996019" y="17548"/>
                  </a:cubicBezTo>
                  <a:cubicBezTo>
                    <a:pt x="892880" y="-47106"/>
                    <a:pt x="698915" y="83742"/>
                    <a:pt x="534200" y="137621"/>
                  </a:cubicBezTo>
                  <a:cubicBezTo>
                    <a:pt x="369485" y="191500"/>
                    <a:pt x="55449" y="228445"/>
                    <a:pt x="7728" y="340821"/>
                  </a:cubicBezTo>
                  <a:cubicBezTo>
                    <a:pt x="-39993" y="453197"/>
                    <a:pt x="146273" y="708736"/>
                    <a:pt x="210928" y="80263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6367463" y="4059034"/>
              <a:ext cx="1250156" cy="1104588"/>
              <a:chOff x="6367463" y="2500625"/>
              <a:chExt cx="1250156" cy="1104588"/>
            </a:xfrm>
          </p:grpSpPr>
          <p:sp>
            <p:nvSpPr>
              <p:cNvPr id="111" name="Freeform 110"/>
              <p:cNvSpPr/>
              <p:nvPr/>
            </p:nvSpPr>
            <p:spPr>
              <a:xfrm>
                <a:off x="6367463" y="2674144"/>
                <a:ext cx="180975" cy="80962"/>
              </a:xfrm>
              <a:custGeom>
                <a:avLst/>
                <a:gdLst>
                  <a:gd name="connsiteX0" fmla="*/ 0 w 180975"/>
                  <a:gd name="connsiteY0" fmla="*/ 0 h 80962"/>
                  <a:gd name="connsiteX1" fmla="*/ 45243 w 180975"/>
                  <a:gd name="connsiteY1" fmla="*/ 33337 h 80962"/>
                  <a:gd name="connsiteX2" fmla="*/ 71437 w 180975"/>
                  <a:gd name="connsiteY2" fmla="*/ 52387 h 80962"/>
                  <a:gd name="connsiteX3" fmla="*/ 95250 w 180975"/>
                  <a:gd name="connsiteY3" fmla="*/ 59531 h 80962"/>
                  <a:gd name="connsiteX4" fmla="*/ 133350 w 180975"/>
                  <a:gd name="connsiteY4" fmla="*/ 71437 h 80962"/>
                  <a:gd name="connsiteX5" fmla="*/ 180975 w 180975"/>
                  <a:gd name="connsiteY5" fmla="*/ 80962 h 80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0975" h="80962">
                    <a:moveTo>
                      <a:pt x="0" y="0"/>
                    </a:moveTo>
                    <a:lnTo>
                      <a:pt x="45243" y="33337"/>
                    </a:lnTo>
                    <a:cubicBezTo>
                      <a:pt x="57149" y="42068"/>
                      <a:pt x="63103" y="48021"/>
                      <a:pt x="71437" y="52387"/>
                    </a:cubicBezTo>
                    <a:cubicBezTo>
                      <a:pt x="79772" y="56753"/>
                      <a:pt x="95250" y="59531"/>
                      <a:pt x="95250" y="59531"/>
                    </a:cubicBezTo>
                    <a:cubicBezTo>
                      <a:pt x="105569" y="62706"/>
                      <a:pt x="119063" y="67865"/>
                      <a:pt x="133350" y="71437"/>
                    </a:cubicBezTo>
                    <a:cubicBezTo>
                      <a:pt x="147637" y="75009"/>
                      <a:pt x="169466" y="75406"/>
                      <a:pt x="180975" y="80962"/>
                    </a:cubicBezTo>
                  </a:path>
                </a:pathLst>
              </a:custGeom>
              <a:noFill/>
              <a:ln w="317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12" name="Freeform 111"/>
              <p:cNvSpPr/>
              <p:nvPr/>
            </p:nvSpPr>
            <p:spPr>
              <a:xfrm>
                <a:off x="6424613" y="3267075"/>
                <a:ext cx="183356" cy="257175"/>
              </a:xfrm>
              <a:custGeom>
                <a:avLst/>
                <a:gdLst>
                  <a:gd name="connsiteX0" fmla="*/ 0 w 183356"/>
                  <a:gd name="connsiteY0" fmla="*/ 257175 h 257175"/>
                  <a:gd name="connsiteX1" fmla="*/ 33337 w 183356"/>
                  <a:gd name="connsiteY1" fmla="*/ 192881 h 257175"/>
                  <a:gd name="connsiteX2" fmla="*/ 183356 w 183356"/>
                  <a:gd name="connsiteY2" fmla="*/ 0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3356" h="257175">
                    <a:moveTo>
                      <a:pt x="0" y="257175"/>
                    </a:moveTo>
                    <a:cubicBezTo>
                      <a:pt x="1389" y="246459"/>
                      <a:pt x="2778" y="235743"/>
                      <a:pt x="33337" y="192881"/>
                    </a:cubicBezTo>
                    <a:cubicBezTo>
                      <a:pt x="63896" y="150019"/>
                      <a:pt x="156765" y="37306"/>
                      <a:pt x="183356" y="0"/>
                    </a:cubicBezTo>
                  </a:path>
                </a:pathLst>
              </a:custGeom>
              <a:noFill/>
              <a:ln w="317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13" name="Freeform 112"/>
              <p:cNvSpPr/>
              <p:nvPr/>
            </p:nvSpPr>
            <p:spPr>
              <a:xfrm>
                <a:off x="6538913" y="2752725"/>
                <a:ext cx="104963" cy="519113"/>
              </a:xfrm>
              <a:custGeom>
                <a:avLst/>
                <a:gdLst>
                  <a:gd name="connsiteX0" fmla="*/ 61912 w 104963"/>
                  <a:gd name="connsiteY0" fmla="*/ 519113 h 519113"/>
                  <a:gd name="connsiteX1" fmla="*/ 90487 w 104963"/>
                  <a:gd name="connsiteY1" fmla="*/ 388144 h 519113"/>
                  <a:gd name="connsiteX2" fmla="*/ 104775 w 104963"/>
                  <a:gd name="connsiteY2" fmla="*/ 157163 h 519113"/>
                  <a:gd name="connsiteX3" fmla="*/ 80962 w 104963"/>
                  <a:gd name="connsiteY3" fmla="*/ 85725 h 519113"/>
                  <a:gd name="connsiteX4" fmla="*/ 61912 w 104963"/>
                  <a:gd name="connsiteY4" fmla="*/ 52388 h 519113"/>
                  <a:gd name="connsiteX5" fmla="*/ 0 w 104963"/>
                  <a:gd name="connsiteY5" fmla="*/ 0 h 519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4963" h="519113">
                    <a:moveTo>
                      <a:pt x="61912" y="519113"/>
                    </a:moveTo>
                    <a:cubicBezTo>
                      <a:pt x="72627" y="483791"/>
                      <a:pt x="83343" y="448469"/>
                      <a:pt x="90487" y="388144"/>
                    </a:cubicBezTo>
                    <a:cubicBezTo>
                      <a:pt x="97631" y="327819"/>
                      <a:pt x="106362" y="207566"/>
                      <a:pt x="104775" y="157163"/>
                    </a:cubicBezTo>
                    <a:cubicBezTo>
                      <a:pt x="103188" y="106760"/>
                      <a:pt x="88106" y="103187"/>
                      <a:pt x="80962" y="85725"/>
                    </a:cubicBezTo>
                    <a:cubicBezTo>
                      <a:pt x="73818" y="68263"/>
                      <a:pt x="75406" y="66675"/>
                      <a:pt x="61912" y="52388"/>
                    </a:cubicBezTo>
                    <a:cubicBezTo>
                      <a:pt x="48418" y="38101"/>
                      <a:pt x="13494" y="8731"/>
                      <a:pt x="0" y="0"/>
                    </a:cubicBezTo>
                  </a:path>
                </a:pathLst>
              </a:custGeom>
              <a:noFill/>
              <a:ln w="317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14" name="Freeform 113"/>
              <p:cNvSpPr/>
              <p:nvPr/>
            </p:nvSpPr>
            <p:spPr>
              <a:xfrm>
                <a:off x="6605588" y="3259931"/>
                <a:ext cx="390525" cy="76200"/>
              </a:xfrm>
              <a:custGeom>
                <a:avLst/>
                <a:gdLst>
                  <a:gd name="connsiteX0" fmla="*/ 0 w 390525"/>
                  <a:gd name="connsiteY0" fmla="*/ 0 h 76200"/>
                  <a:gd name="connsiteX1" fmla="*/ 11906 w 390525"/>
                  <a:gd name="connsiteY1" fmla="*/ 59532 h 76200"/>
                  <a:gd name="connsiteX2" fmla="*/ 66675 w 390525"/>
                  <a:gd name="connsiteY2" fmla="*/ 76200 h 76200"/>
                  <a:gd name="connsiteX3" fmla="*/ 161925 w 390525"/>
                  <a:gd name="connsiteY3" fmla="*/ 76200 h 76200"/>
                  <a:gd name="connsiteX4" fmla="*/ 233362 w 390525"/>
                  <a:gd name="connsiteY4" fmla="*/ 59532 h 76200"/>
                  <a:gd name="connsiteX5" fmla="*/ 319087 w 390525"/>
                  <a:gd name="connsiteY5" fmla="*/ 52388 h 76200"/>
                  <a:gd name="connsiteX6" fmla="*/ 390525 w 390525"/>
                  <a:gd name="connsiteY6" fmla="*/ 714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0525" h="76200">
                    <a:moveTo>
                      <a:pt x="0" y="0"/>
                    </a:moveTo>
                    <a:cubicBezTo>
                      <a:pt x="397" y="23416"/>
                      <a:pt x="794" y="46832"/>
                      <a:pt x="11906" y="59532"/>
                    </a:cubicBezTo>
                    <a:cubicBezTo>
                      <a:pt x="23018" y="72232"/>
                      <a:pt x="41672" y="73422"/>
                      <a:pt x="66675" y="76200"/>
                    </a:cubicBezTo>
                    <a:cubicBezTo>
                      <a:pt x="91678" y="78978"/>
                      <a:pt x="134144" y="78978"/>
                      <a:pt x="161925" y="76200"/>
                    </a:cubicBezTo>
                    <a:cubicBezTo>
                      <a:pt x="189706" y="73422"/>
                      <a:pt x="207168" y="63501"/>
                      <a:pt x="233362" y="59532"/>
                    </a:cubicBezTo>
                    <a:cubicBezTo>
                      <a:pt x="259556" y="55563"/>
                      <a:pt x="292893" y="61119"/>
                      <a:pt x="319087" y="52388"/>
                    </a:cubicBezTo>
                    <a:cubicBezTo>
                      <a:pt x="345281" y="43657"/>
                      <a:pt x="376634" y="19844"/>
                      <a:pt x="390525" y="7144"/>
                    </a:cubicBezTo>
                  </a:path>
                </a:pathLst>
              </a:custGeom>
              <a:noFill/>
              <a:ln w="317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15" name="Freeform 114"/>
              <p:cNvSpPr/>
              <p:nvPr/>
            </p:nvSpPr>
            <p:spPr>
              <a:xfrm>
                <a:off x="6986588" y="2500625"/>
                <a:ext cx="344996" cy="771213"/>
              </a:xfrm>
              <a:custGeom>
                <a:avLst/>
                <a:gdLst>
                  <a:gd name="connsiteX0" fmla="*/ 0 w 344996"/>
                  <a:gd name="connsiteY0" fmla="*/ 771213 h 771213"/>
                  <a:gd name="connsiteX1" fmla="*/ 47625 w 344996"/>
                  <a:gd name="connsiteY1" fmla="*/ 692631 h 771213"/>
                  <a:gd name="connsiteX2" fmla="*/ 92868 w 344996"/>
                  <a:gd name="connsiteY2" fmla="*/ 583094 h 771213"/>
                  <a:gd name="connsiteX3" fmla="*/ 145256 w 344996"/>
                  <a:gd name="connsiteY3" fmla="*/ 464031 h 771213"/>
                  <a:gd name="connsiteX4" fmla="*/ 207168 w 344996"/>
                  <a:gd name="connsiteY4" fmla="*/ 352113 h 771213"/>
                  <a:gd name="connsiteX5" fmla="*/ 254793 w 344996"/>
                  <a:gd name="connsiteY5" fmla="*/ 264006 h 771213"/>
                  <a:gd name="connsiteX6" fmla="*/ 295275 w 344996"/>
                  <a:gd name="connsiteY6" fmla="*/ 154469 h 771213"/>
                  <a:gd name="connsiteX7" fmla="*/ 342900 w 344996"/>
                  <a:gd name="connsiteY7" fmla="*/ 9213 h 771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4996" h="771213">
                    <a:moveTo>
                      <a:pt x="0" y="771213"/>
                    </a:moveTo>
                    <a:cubicBezTo>
                      <a:pt x="16073" y="747598"/>
                      <a:pt x="32147" y="723984"/>
                      <a:pt x="47625" y="692631"/>
                    </a:cubicBezTo>
                    <a:cubicBezTo>
                      <a:pt x="63103" y="661278"/>
                      <a:pt x="76596" y="621194"/>
                      <a:pt x="92868" y="583094"/>
                    </a:cubicBezTo>
                    <a:cubicBezTo>
                      <a:pt x="109140" y="544994"/>
                      <a:pt x="126206" y="502528"/>
                      <a:pt x="145256" y="464031"/>
                    </a:cubicBezTo>
                    <a:cubicBezTo>
                      <a:pt x="164306" y="425534"/>
                      <a:pt x="188912" y="385450"/>
                      <a:pt x="207168" y="352113"/>
                    </a:cubicBezTo>
                    <a:cubicBezTo>
                      <a:pt x="225424" y="318776"/>
                      <a:pt x="240109" y="296947"/>
                      <a:pt x="254793" y="264006"/>
                    </a:cubicBezTo>
                    <a:cubicBezTo>
                      <a:pt x="269477" y="231065"/>
                      <a:pt x="280591" y="196934"/>
                      <a:pt x="295275" y="154469"/>
                    </a:cubicBezTo>
                    <a:cubicBezTo>
                      <a:pt x="309959" y="112004"/>
                      <a:pt x="355203" y="-38412"/>
                      <a:pt x="342900" y="9213"/>
                    </a:cubicBezTo>
                  </a:path>
                </a:pathLst>
              </a:custGeom>
              <a:noFill/>
              <a:ln w="317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16" name="Freeform 115"/>
              <p:cNvSpPr/>
              <p:nvPr/>
            </p:nvSpPr>
            <p:spPr>
              <a:xfrm>
                <a:off x="7024688" y="3228975"/>
                <a:ext cx="592931" cy="376238"/>
              </a:xfrm>
              <a:custGeom>
                <a:avLst/>
                <a:gdLst>
                  <a:gd name="connsiteX0" fmla="*/ 0 w 592931"/>
                  <a:gd name="connsiteY0" fmla="*/ 0 h 376238"/>
                  <a:gd name="connsiteX1" fmla="*/ 147637 w 592931"/>
                  <a:gd name="connsiteY1" fmla="*/ 107156 h 376238"/>
                  <a:gd name="connsiteX2" fmla="*/ 180975 w 592931"/>
                  <a:gd name="connsiteY2" fmla="*/ 140494 h 376238"/>
                  <a:gd name="connsiteX3" fmla="*/ 235743 w 592931"/>
                  <a:gd name="connsiteY3" fmla="*/ 173831 h 376238"/>
                  <a:gd name="connsiteX4" fmla="*/ 592931 w 592931"/>
                  <a:gd name="connsiteY4" fmla="*/ 376238 h 376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2931" h="376238">
                    <a:moveTo>
                      <a:pt x="0" y="0"/>
                    </a:moveTo>
                    <a:cubicBezTo>
                      <a:pt x="58737" y="41870"/>
                      <a:pt x="117475" y="83740"/>
                      <a:pt x="147637" y="107156"/>
                    </a:cubicBezTo>
                    <a:cubicBezTo>
                      <a:pt x="177799" y="130572"/>
                      <a:pt x="166291" y="129382"/>
                      <a:pt x="180975" y="140494"/>
                    </a:cubicBezTo>
                    <a:cubicBezTo>
                      <a:pt x="195659" y="151607"/>
                      <a:pt x="235743" y="173831"/>
                      <a:pt x="235743" y="173831"/>
                    </a:cubicBezTo>
                    <a:lnTo>
                      <a:pt x="592931" y="376238"/>
                    </a:lnTo>
                  </a:path>
                </a:pathLst>
              </a:custGeom>
              <a:noFill/>
              <a:ln w="317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cxnSp>
          <p:nvCxnSpPr>
            <p:cNvPr id="108" name="Straight Connector 107"/>
            <p:cNvCxnSpPr/>
            <p:nvPr/>
          </p:nvCxnSpPr>
          <p:spPr>
            <a:xfrm>
              <a:off x="5216810" y="6541532"/>
              <a:ext cx="438726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/>
            <p:cNvSpPr txBox="1"/>
            <p:nvPr/>
          </p:nvSpPr>
          <p:spPr>
            <a:xfrm>
              <a:off x="5666218" y="6224551"/>
              <a:ext cx="2791982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dirty="0" err="1" smtClean="0"/>
                <a:t>Direct</a:t>
              </a:r>
              <a:r>
                <a:rPr lang="es-ES" dirty="0" smtClean="0"/>
                <a:t> </a:t>
              </a:r>
              <a:r>
                <a:rPr lang="es-ES" dirty="0" err="1" smtClean="0"/>
                <a:t>grain</a:t>
              </a:r>
              <a:r>
                <a:rPr lang="es-ES" dirty="0" smtClean="0"/>
                <a:t> </a:t>
              </a:r>
              <a:r>
                <a:rPr lang="es-ES" dirty="0" err="1" smtClean="0"/>
                <a:t>to</a:t>
              </a:r>
              <a:r>
                <a:rPr lang="es-ES" dirty="0" smtClean="0"/>
                <a:t> </a:t>
              </a:r>
              <a:r>
                <a:rPr lang="es-ES" dirty="0" err="1" smtClean="0"/>
                <a:t>grain</a:t>
              </a:r>
              <a:r>
                <a:rPr lang="es-ES" dirty="0" smtClean="0"/>
                <a:t> </a:t>
              </a:r>
              <a:r>
                <a:rPr lang="es-ES" dirty="0" err="1" smtClean="0"/>
                <a:t>contact</a:t>
              </a:r>
              <a:endParaRPr lang="es-ES" dirty="0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2B625-50FB-46D9-8F8C-61C695215BE2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581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6"/>
          <p:cNvSpPr txBox="1">
            <a:spLocks/>
          </p:cNvSpPr>
          <p:nvPr/>
        </p:nvSpPr>
        <p:spPr bwMode="auto">
          <a:xfrm>
            <a:off x="315794" y="279400"/>
            <a:ext cx="6992510" cy="1143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s-ES" sz="2800" b="1" dirty="0" err="1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Limitations</a:t>
            </a:r>
            <a:r>
              <a:rPr lang="es-ES" sz="28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 of perovskite LLTO </a:t>
            </a:r>
            <a:r>
              <a:rPr lang="es-ES" sz="2800" b="1" dirty="0" err="1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electrolyte</a:t>
            </a:r>
            <a:endParaRPr lang="en-GB" sz="2800" b="1" dirty="0">
              <a:solidFill>
                <a:srgbClr val="006F88"/>
              </a:solidFill>
              <a:latin typeface="Frutiger 45 Light"/>
              <a:ea typeface="ＭＳ Ｐゴシック"/>
              <a:cs typeface="ＭＳ Ｐゴシック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1515" y="2276872"/>
            <a:ext cx="447430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rgbClr val="006F88"/>
                </a:solidFill>
                <a:latin typeface="Frutiger 45 Light"/>
              </a:rPr>
              <a:t>Low</a:t>
            </a:r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 total </a:t>
            </a:r>
            <a:r>
              <a:rPr lang="es-ES" dirty="0" err="1" smtClean="0">
                <a:solidFill>
                  <a:srgbClr val="006F88"/>
                </a:solidFill>
                <a:latin typeface="Frutiger 45 Light"/>
              </a:rPr>
              <a:t>ionic</a:t>
            </a:r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F88"/>
                </a:solidFill>
                <a:latin typeface="Frutiger 45 Light"/>
              </a:rPr>
              <a:t>conductivity</a:t>
            </a:r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 (10</a:t>
            </a:r>
            <a:r>
              <a:rPr lang="es-ES" baseline="30000" dirty="0" smtClean="0">
                <a:solidFill>
                  <a:srgbClr val="006F88"/>
                </a:solidFill>
                <a:latin typeface="Frutiger 45 Light"/>
              </a:rPr>
              <a:t>-4</a:t>
            </a:r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 S/cm)</a:t>
            </a:r>
          </a:p>
          <a:p>
            <a:endParaRPr lang="en-US" dirty="0" smtClean="0">
              <a:solidFill>
                <a:srgbClr val="006F88"/>
              </a:solidFill>
              <a:latin typeface="Frutiger 45 Light"/>
            </a:endParaRPr>
          </a:p>
          <a:p>
            <a:endParaRPr lang="es-ES" dirty="0">
              <a:solidFill>
                <a:srgbClr val="006F88"/>
              </a:solidFill>
              <a:latin typeface="Frutiger 45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rgbClr val="006F88"/>
                </a:solidFill>
                <a:latin typeface="Frutiger 45 Light"/>
              </a:rPr>
              <a:t>Reduction</a:t>
            </a:r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 of Ti</a:t>
            </a:r>
            <a:r>
              <a:rPr lang="es-ES" baseline="30000" dirty="0" smtClean="0">
                <a:solidFill>
                  <a:srgbClr val="006F88"/>
                </a:solidFill>
                <a:latin typeface="Frutiger 45 Light"/>
              </a:rPr>
              <a:t>+3/+4</a:t>
            </a:r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 at </a:t>
            </a:r>
            <a:r>
              <a:rPr lang="es-ES" dirty="0" err="1" smtClean="0">
                <a:solidFill>
                  <a:srgbClr val="006F88"/>
                </a:solidFill>
                <a:latin typeface="Frutiger 45 Light"/>
              </a:rPr>
              <a:t>low</a:t>
            </a:r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F88"/>
                </a:solidFill>
                <a:latin typeface="Frutiger 45 Light"/>
              </a:rPr>
              <a:t>voltage</a:t>
            </a:r>
            <a:endParaRPr lang="es-ES" dirty="0" smtClean="0">
              <a:solidFill>
                <a:srgbClr val="006F88"/>
              </a:solidFill>
              <a:latin typeface="Frutiger 45 Light"/>
            </a:endParaRPr>
          </a:p>
          <a:p>
            <a:pPr marL="742950" lvl="1" indent="-285750">
              <a:buFont typeface="Wingdings"/>
              <a:buChar char="à"/>
            </a:pPr>
            <a:r>
              <a:rPr lang="en-US" dirty="0" smtClean="0">
                <a:solidFill>
                  <a:srgbClr val="006F88"/>
                </a:solidFill>
                <a:latin typeface="Frutiger 45 Light"/>
                <a:sym typeface="Wingdings" panose="05000000000000000000" pitchFamily="2" charset="2"/>
              </a:rPr>
              <a:t>Mixed conductivity</a:t>
            </a:r>
          </a:p>
          <a:p>
            <a:pPr marL="742950" lvl="1" indent="-285750">
              <a:buFont typeface="Wingdings"/>
              <a:buChar char="à"/>
            </a:pPr>
            <a:endParaRPr lang="en-US" dirty="0">
              <a:solidFill>
                <a:srgbClr val="006F88"/>
              </a:solidFill>
              <a:latin typeface="Frutiger 45 Light"/>
              <a:sym typeface="Wingdings" panose="05000000000000000000" pitchFamily="2" charset="2"/>
            </a:endParaRPr>
          </a:p>
          <a:p>
            <a:pPr marL="742950" lvl="1" indent="-285750">
              <a:buFont typeface="Wingdings"/>
              <a:buChar char="à"/>
            </a:pPr>
            <a:endParaRPr lang="en-US" dirty="0">
              <a:solidFill>
                <a:srgbClr val="006F88"/>
              </a:solidFill>
              <a:latin typeface="Frutiger 45 Light"/>
              <a:sym typeface="Wingdings" panose="05000000000000000000" pitchFamily="2" charset="2"/>
            </a:endParaRPr>
          </a:p>
          <a:p>
            <a:pPr marL="742950" lvl="1" indent="-285750">
              <a:buFont typeface="Wingdings"/>
              <a:buChar char="à"/>
            </a:pPr>
            <a:endParaRPr lang="en-US" dirty="0">
              <a:solidFill>
                <a:srgbClr val="006F88"/>
              </a:solidFill>
              <a:latin typeface="Frutiger 45 Light"/>
              <a:sym typeface="Wingdings" panose="05000000000000000000" pitchFamily="2" charset="2"/>
            </a:endParaRPr>
          </a:p>
        </p:txBody>
      </p:sp>
      <p:pic>
        <p:nvPicPr>
          <p:cNvPr id="6" name="Picture 2" descr="C:\Users\faguesse\Documents\Experiments and Caracterisation\Fotos\MidTNa\IMG_098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2" r="43660" b="13232"/>
          <a:stretch/>
        </p:blipFill>
        <p:spPr bwMode="auto">
          <a:xfrm>
            <a:off x="6012160" y="1985417"/>
            <a:ext cx="2160240" cy="2189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2B625-50FB-46D9-8F8C-61C695215BE2}" type="slidenum">
              <a:rPr lang="es-ES" smtClean="0"/>
              <a:t>10</a:t>
            </a:fld>
            <a:endParaRPr lang="es-ES"/>
          </a:p>
        </p:txBody>
      </p:sp>
      <p:sp>
        <p:nvSpPr>
          <p:cNvPr id="8" name="TextBox 7"/>
          <p:cNvSpPr txBox="1"/>
          <p:nvPr/>
        </p:nvSpPr>
        <p:spPr>
          <a:xfrm>
            <a:off x="2699792" y="5589240"/>
            <a:ext cx="4222631" cy="461665"/>
          </a:xfrm>
          <a:prstGeom prst="rect">
            <a:avLst/>
          </a:prstGeom>
          <a:noFill/>
          <a:ln w="19050">
            <a:solidFill>
              <a:srgbClr val="BCD000"/>
            </a:solidFill>
          </a:ln>
          <a:effectLst>
            <a:outerShdw blurRad="50800" dist="38100" dir="18900000" algn="bl" rotWithShape="0">
              <a:srgbClr val="BCD000">
                <a:alpha val="40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6F88"/>
                </a:solidFill>
                <a:latin typeface="Frutiger 45 Light"/>
              </a:rPr>
              <a:t>Needs of a better candidate !!</a:t>
            </a:r>
            <a:endParaRPr lang="en-US" sz="2400" dirty="0">
              <a:solidFill>
                <a:srgbClr val="006F88"/>
              </a:solidFill>
              <a:latin typeface="Frutiger 45 Light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6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4" t="8417" r="17460" b="14957"/>
          <a:stretch/>
        </p:blipFill>
        <p:spPr bwMode="auto">
          <a:xfrm>
            <a:off x="1278519" y="1268760"/>
            <a:ext cx="5954285" cy="4459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6291141"/>
            <a:ext cx="6552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Courtesy of </a:t>
            </a:r>
            <a:r>
              <a:rPr lang="en-US" sz="1600" dirty="0"/>
              <a:t>Travis </a:t>
            </a:r>
            <a:r>
              <a:rPr lang="en-US" sz="1600" dirty="0" smtClean="0"/>
              <a:t>Thompson-</a:t>
            </a:r>
            <a:r>
              <a:rPr lang="en-US" sz="1600" dirty="0" err="1" smtClean="0"/>
              <a:t>PlugVolt</a:t>
            </a:r>
            <a:r>
              <a:rPr lang="en-US" sz="1600" dirty="0" smtClean="0"/>
              <a:t> Webinar-April </a:t>
            </a:r>
            <a:r>
              <a:rPr lang="en-US" sz="1600" dirty="0"/>
              <a:t>20</a:t>
            </a:r>
            <a:r>
              <a:rPr lang="en-US" sz="1600" baseline="30000" dirty="0"/>
              <a:t>th</a:t>
            </a:r>
            <a:r>
              <a:rPr lang="en-US" sz="1600" dirty="0"/>
              <a:t> </a:t>
            </a:r>
            <a:r>
              <a:rPr lang="en-US" sz="1600" dirty="0" smtClean="0"/>
              <a:t>2016</a:t>
            </a:r>
            <a:endParaRPr lang="en-US" sz="1600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1048" y="44624"/>
            <a:ext cx="8153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9pPr>
          </a:lstStyle>
          <a:p>
            <a:pPr>
              <a:spcAft>
                <a:spcPts val="100"/>
              </a:spcAft>
            </a:pPr>
            <a:r>
              <a:rPr lang="es-ES" altLang="es-ES" sz="3200" b="1" dirty="0" err="1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Garnets</a:t>
            </a:r>
            <a:r>
              <a:rPr lang="es-ES" altLang="es-ES" sz="32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 : </a:t>
            </a:r>
            <a:r>
              <a:rPr lang="es-ES" altLang="es-ES" sz="3200" b="1" dirty="0" err="1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attractive</a:t>
            </a:r>
            <a:r>
              <a:rPr lang="es-ES" altLang="es-ES" sz="32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 </a:t>
            </a:r>
            <a:r>
              <a:rPr lang="es-ES" altLang="es-ES" sz="3200" b="1" dirty="0" err="1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properties</a:t>
            </a:r>
            <a:endParaRPr lang="en-US" altLang="es-ES" sz="3200" b="1" dirty="0">
              <a:solidFill>
                <a:srgbClr val="006F88"/>
              </a:solidFill>
              <a:latin typeface="Frutiger 45 Light"/>
              <a:ea typeface="ＭＳ Ｐゴシック"/>
              <a:cs typeface="ＭＳ Ｐゴシック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smtClean="0"/>
              <a:t>Pag. </a:t>
            </a:r>
            <a:fld id="{EA535CCD-DDFB-7D44-9796-CDCE327C31C0}" type="slidenum">
              <a:rPr lang="es-ES_tradnl" smtClean="0"/>
              <a:pPr/>
              <a:t>11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6507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9"/>
          <p:cNvSpPr>
            <a:spLocks noChangeArrowheads="1"/>
          </p:cNvSpPr>
          <p:nvPr/>
        </p:nvSpPr>
        <p:spPr bwMode="auto">
          <a:xfrm>
            <a:off x="-36513" y="0"/>
            <a:ext cx="74549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Frutiger 65 Bold" charset="0"/>
                <a:ea typeface="MS PGothic" pitchFamily="34" charset="-128"/>
              </a:defRPr>
            </a:lvl9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32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Structural organisation of garnet 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for high Li-ion mobility</a:t>
            </a:r>
            <a:endParaRPr lang="en-GB" b="1" dirty="0">
              <a:solidFill>
                <a:srgbClr val="006F88"/>
              </a:solidFill>
              <a:latin typeface="Frutiger 45 Light"/>
              <a:ea typeface="ＭＳ Ｐゴシック"/>
              <a:cs typeface="ＭＳ Ｐゴシック"/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79687" y="3284984"/>
            <a:ext cx="3458663" cy="262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27075" y="3802894"/>
            <a:ext cx="2336517" cy="2290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6285" y="1417137"/>
            <a:ext cx="2278241" cy="225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7865" y="1424162"/>
            <a:ext cx="2378408" cy="22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1340768"/>
            <a:ext cx="2454753" cy="237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43223" y="6021288"/>
            <a:ext cx="2528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prstClr val="black"/>
                </a:solidFill>
                <a:latin typeface="Calibri"/>
              </a:rPr>
              <a:t>LaO</a:t>
            </a:r>
            <a:r>
              <a:rPr lang="en-US" sz="1800" b="1" baseline="-25000" dirty="0" smtClean="0">
                <a:solidFill>
                  <a:prstClr val="black"/>
                </a:solidFill>
                <a:latin typeface="Calibri"/>
              </a:rPr>
              <a:t>8</a:t>
            </a:r>
            <a:r>
              <a:rPr lang="en-US" sz="1800" b="1" dirty="0" smtClean="0">
                <a:solidFill>
                  <a:prstClr val="black"/>
                </a:solidFill>
                <a:latin typeface="Calibri"/>
              </a:rPr>
              <a:t> contiguous scaffold</a:t>
            </a:r>
            <a:endParaRPr lang="en-US" sz="1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99792" y="1115452"/>
            <a:ext cx="2688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prstClr val="black"/>
                </a:solidFill>
                <a:latin typeface="Calibri"/>
              </a:rPr>
              <a:t>ZrO</a:t>
            </a:r>
            <a:r>
              <a:rPr lang="en-US" sz="1800" b="1" baseline="-25000" dirty="0" smtClean="0">
                <a:solidFill>
                  <a:prstClr val="black"/>
                </a:solidFill>
                <a:latin typeface="Calibri"/>
              </a:rPr>
              <a:t>6</a:t>
            </a:r>
            <a:r>
              <a:rPr lang="en-US" sz="18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800" b="1" dirty="0" err="1" smtClean="0">
                <a:solidFill>
                  <a:prstClr val="black"/>
                </a:solidFill>
                <a:latin typeface="Calibri"/>
              </a:rPr>
              <a:t>incontiguous</a:t>
            </a:r>
            <a:r>
              <a:rPr lang="en-US" sz="1800" b="1" dirty="0" smtClean="0">
                <a:solidFill>
                  <a:prstClr val="black"/>
                </a:solidFill>
                <a:latin typeface="Calibri"/>
              </a:rPr>
              <a:t> scaffold</a:t>
            </a:r>
            <a:endParaRPr lang="en-US" sz="1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105454" y="1286355"/>
            <a:ext cx="2827569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1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Garnets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1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Complex </a:t>
            </a:r>
            <a:r>
              <a:rPr lang="en-GB" sz="1800" b="1" dirty="0">
                <a:solidFill>
                  <a:prstClr val="black"/>
                </a:solidFill>
                <a:latin typeface="Calibri"/>
                <a:sym typeface="Wingdings" pitchFamily="2" charset="2"/>
              </a:rPr>
              <a:t>crystal </a:t>
            </a:r>
            <a:r>
              <a:rPr lang="en-GB" sz="1800" b="1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structure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1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C</a:t>
            </a:r>
            <a:r>
              <a:rPr lang="en-GB" sz="1800" b="1" baseline="-2500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3</a:t>
            </a:r>
            <a:r>
              <a:rPr lang="en-GB" sz="1800" b="1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A</a:t>
            </a:r>
            <a:r>
              <a:rPr lang="en-GB" sz="1800" b="1" baseline="-2500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3</a:t>
            </a:r>
            <a:r>
              <a:rPr lang="en-GB" sz="1800" b="1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B</a:t>
            </a:r>
            <a:r>
              <a:rPr lang="en-GB" sz="1800" b="1" baseline="-2500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2</a:t>
            </a:r>
            <a:r>
              <a:rPr lang="en-GB" sz="1800" b="1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O</a:t>
            </a:r>
            <a:r>
              <a:rPr lang="en-GB" sz="1800" b="1" baseline="-2500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12</a:t>
            </a:r>
            <a:endParaRPr lang="en-GB" sz="1800" b="1" baseline="-25000" dirty="0">
              <a:solidFill>
                <a:prstClr val="black"/>
              </a:solidFill>
              <a:latin typeface="Calibri"/>
              <a:sym typeface="Wingdings" pitchFamily="2" charset="2"/>
            </a:endParaRP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10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where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10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C</a:t>
            </a:r>
            <a:r>
              <a:rPr lang="es-ES" altLang="ja-JP" sz="1100" dirty="0" smtClean="0">
                <a:solidFill>
                  <a:prstClr val="black"/>
                </a:solidFill>
                <a:latin typeface="Calibri"/>
                <a:ea typeface="ＭＳ Ｐゴシック"/>
                <a:sym typeface="Wingdings" pitchFamily="2" charset="2"/>
              </a:rPr>
              <a:t>O</a:t>
            </a:r>
            <a:r>
              <a:rPr lang="es-ES" altLang="ja-JP" sz="1100" baseline="-25000" dirty="0" smtClean="0">
                <a:solidFill>
                  <a:prstClr val="black"/>
                </a:solidFill>
                <a:latin typeface="Calibri"/>
                <a:ea typeface="ＭＳ Ｐゴシック"/>
                <a:sym typeface="Wingdings" pitchFamily="2" charset="2"/>
              </a:rPr>
              <a:t>4</a:t>
            </a:r>
            <a:r>
              <a:rPr lang="es-ES" altLang="ja-JP" sz="1100" dirty="0" smtClean="0">
                <a:solidFill>
                  <a:prstClr val="black"/>
                </a:solidFill>
                <a:latin typeface="Calibri"/>
                <a:ea typeface="ＭＳ Ｐゴシック"/>
                <a:sym typeface="Wingdings" pitchFamily="2" charset="2"/>
              </a:rPr>
              <a:t> </a:t>
            </a:r>
            <a:r>
              <a:rPr lang="en-GB" sz="110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- tetrahedral cages  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10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AO</a:t>
            </a:r>
            <a:r>
              <a:rPr lang="en-GB" sz="1100" baseline="-2500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8</a:t>
            </a:r>
            <a:r>
              <a:rPr lang="en-GB" sz="110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 - dodecahedral cages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10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BO</a:t>
            </a:r>
            <a:r>
              <a:rPr lang="en-GB" sz="1100" baseline="-2500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6</a:t>
            </a:r>
            <a:r>
              <a:rPr lang="en-GB" sz="110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 - octahedral cages</a:t>
            </a:r>
            <a:endParaRPr lang="en-GB" sz="1100" dirty="0">
              <a:solidFill>
                <a:prstClr val="black"/>
              </a:solidFill>
              <a:latin typeface="Calibri"/>
              <a:sym typeface="Wingdings" pitchFamily="2" charset="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09036" y="6094017"/>
            <a:ext cx="313554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105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Adams S and </a:t>
            </a:r>
            <a:r>
              <a:rPr lang="es-ES" sz="1050" i="1" dirty="0" err="1">
                <a:solidFill>
                  <a:prstClr val="white">
                    <a:lumMod val="50000"/>
                  </a:prstClr>
                </a:solidFill>
                <a:latin typeface="Calibri"/>
              </a:rPr>
              <a:t>Rao</a:t>
            </a:r>
            <a:r>
              <a:rPr lang="es-ES" sz="105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 P (2012) J. Mater. </a:t>
            </a:r>
            <a:r>
              <a:rPr lang="es-ES" sz="1050" i="1" dirty="0" err="1">
                <a:solidFill>
                  <a:prstClr val="white">
                    <a:lumMod val="50000"/>
                  </a:prstClr>
                </a:solidFill>
                <a:latin typeface="Calibri"/>
              </a:rPr>
              <a:t>Chem</a:t>
            </a:r>
            <a:r>
              <a:rPr lang="es-ES" sz="105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. 22, </a:t>
            </a:r>
            <a:r>
              <a:rPr lang="es-ES" sz="105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1426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50" i="1" dirty="0" err="1">
                <a:solidFill>
                  <a:prstClr val="white">
                    <a:lumMod val="50000"/>
                  </a:prstClr>
                </a:solidFill>
                <a:latin typeface="Calibri"/>
              </a:rPr>
              <a:t>Awaka</a:t>
            </a:r>
            <a:r>
              <a:rPr lang="en-US" sz="105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 J et al. (2011) Chemistry Letters. 40 (1), 60-62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15816" y="3717032"/>
            <a:ext cx="2428348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15816" y="3789040"/>
            <a:ext cx="2428348" cy="2290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195736" y="5950800"/>
            <a:ext cx="398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1800" b="1" dirty="0" err="1" smtClean="0">
                <a:solidFill>
                  <a:prstClr val="black"/>
                </a:solidFill>
                <a:latin typeface="Calibri"/>
              </a:rPr>
              <a:t>Lithium</a:t>
            </a:r>
            <a:r>
              <a:rPr lang="es-ES" sz="18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s-ES" sz="1800" b="1" dirty="0" err="1" smtClean="0">
                <a:solidFill>
                  <a:prstClr val="black"/>
                </a:solidFill>
                <a:latin typeface="Calibri"/>
              </a:rPr>
              <a:t>network</a:t>
            </a:r>
            <a:r>
              <a:rPr lang="es-ES" sz="18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s-ES" sz="1800" b="1" dirty="0" err="1" smtClean="0">
                <a:solidFill>
                  <a:prstClr val="black"/>
                </a:solidFill>
                <a:latin typeface="Calibri"/>
              </a:rPr>
              <a:t>formed</a:t>
            </a:r>
            <a:r>
              <a:rPr lang="es-ES" sz="1800" b="1" dirty="0" smtClean="0">
                <a:solidFill>
                  <a:prstClr val="black"/>
                </a:solidFill>
                <a:latin typeface="Calibri"/>
              </a:rPr>
              <a:t> 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1800" b="1" dirty="0" err="1" smtClean="0">
                <a:solidFill>
                  <a:prstClr val="black"/>
                </a:solidFill>
                <a:latin typeface="Calibri"/>
              </a:rPr>
              <a:t>from</a:t>
            </a:r>
            <a:r>
              <a:rPr lang="es-ES" sz="18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s-ES" sz="1800" b="1" dirty="0" err="1" smtClean="0">
                <a:solidFill>
                  <a:prstClr val="black"/>
                </a:solidFill>
                <a:latin typeface="Calibri"/>
              </a:rPr>
              <a:t>face-shared</a:t>
            </a:r>
            <a:r>
              <a:rPr lang="es-ES" sz="18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s-ES" sz="1800" b="1" dirty="0" err="1" smtClean="0">
                <a:solidFill>
                  <a:prstClr val="black"/>
                </a:solidFill>
                <a:latin typeface="Calibri"/>
              </a:rPr>
              <a:t>polyhedra</a:t>
            </a:r>
            <a:endParaRPr lang="es-ES" sz="1800" b="1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76110" y="6021288"/>
            <a:ext cx="398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1800" b="1" dirty="0" err="1" smtClean="0">
                <a:solidFill>
                  <a:prstClr val="black"/>
                </a:solidFill>
                <a:latin typeface="Calibri"/>
              </a:rPr>
              <a:t>Isolated</a:t>
            </a:r>
            <a:r>
              <a:rPr lang="es-ES" sz="18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s-ES" sz="1800" b="1" dirty="0" err="1" smtClean="0">
                <a:solidFill>
                  <a:prstClr val="black"/>
                </a:solidFill>
                <a:latin typeface="Calibri"/>
              </a:rPr>
              <a:t>lithium</a:t>
            </a:r>
            <a:r>
              <a:rPr lang="es-ES" sz="18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s-ES" sz="1800" b="1" dirty="0" err="1" smtClean="0">
                <a:solidFill>
                  <a:prstClr val="black"/>
                </a:solidFill>
                <a:latin typeface="Calibri"/>
              </a:rPr>
              <a:t>cages</a:t>
            </a:r>
            <a:endParaRPr lang="es-ES" sz="1800" b="1" dirty="0" smtClea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9922" y="1828800"/>
            <a:ext cx="2522238" cy="1043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smtClean="0"/>
              <a:t>Pag. </a:t>
            </a:r>
            <a:fld id="{EA535CCD-DDFB-7D44-9796-CDCE327C31C0}" type="slidenum">
              <a:rPr lang="es-ES_tradnl" smtClean="0"/>
              <a:pPr/>
              <a:t>12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08026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96296E-6 L -2.22222E-6 0.3437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1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81481E-6 L 0.28785 -4.81481E-6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92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decel="10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.34375 L 0.27882 0.34375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41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decel="10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785 -4.81481E-6 L 0.28785 0.34723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8" grpId="0"/>
      <p:bldP spid="18" grpId="1"/>
      <p:bldP spid="19" grpId="0"/>
      <p:bldP spid="2" grpId="0"/>
      <p:bldP spid="20" grpId="0"/>
      <p:bldP spid="17" grpId="0"/>
      <p:bldP spid="1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36"/>
          <p:cNvSpPr txBox="1">
            <a:spLocks/>
          </p:cNvSpPr>
          <p:nvPr/>
        </p:nvSpPr>
        <p:spPr bwMode="auto">
          <a:xfrm>
            <a:off x="251520" y="188640"/>
            <a:ext cx="6992510" cy="1143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s-ES" sz="3200" b="1" dirty="0" err="1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Processing</a:t>
            </a:r>
            <a:r>
              <a:rPr lang="es-ES" sz="32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 : </a:t>
            </a:r>
            <a:r>
              <a:rPr lang="es-ES" sz="3200" b="1" dirty="0" err="1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Influence</a:t>
            </a:r>
            <a:r>
              <a:rPr lang="es-ES" sz="32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 of </a:t>
            </a:r>
            <a:r>
              <a:rPr lang="es-ES" sz="3200" b="1" dirty="0" err="1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the</a:t>
            </a:r>
            <a:r>
              <a:rPr lang="es-ES" sz="32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 </a:t>
            </a:r>
            <a:r>
              <a:rPr lang="es-ES" sz="3200" b="1" dirty="0" err="1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moisture</a:t>
            </a:r>
            <a:r>
              <a:rPr lang="es-ES" sz="32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 </a:t>
            </a:r>
            <a:r>
              <a:rPr lang="es-ES" sz="3200" b="1" dirty="0" err="1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level</a:t>
            </a:r>
            <a:endParaRPr lang="en-GB" sz="3200" b="1" dirty="0">
              <a:solidFill>
                <a:srgbClr val="006F88"/>
              </a:solidFill>
              <a:latin typeface="Frutiger 45 Light"/>
              <a:ea typeface="ＭＳ Ｐゴシック"/>
              <a:cs typeface="ＭＳ Ｐゴシック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99993" y="1700808"/>
            <a:ext cx="43204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Presence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of H</a:t>
            </a:r>
            <a:r>
              <a:rPr lang="es-ES" baseline="30000" dirty="0" smtClean="0">
                <a:solidFill>
                  <a:srgbClr val="006174"/>
                </a:solidFill>
                <a:latin typeface="Frutiger 45 Light"/>
              </a:rPr>
              <a:t>+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when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processed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in air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for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both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garnet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and perovskite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>
              <a:solidFill>
                <a:srgbClr val="006174"/>
              </a:solidFill>
              <a:latin typeface="Frutiger 45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rgbClr val="006174"/>
              </a:solidFill>
              <a:latin typeface="Frutiger 45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6174"/>
                </a:solidFill>
                <a:latin typeface="Frutiger 45 Light"/>
              </a:rPr>
              <a:t>Close to 1:1 </a:t>
            </a:r>
            <a:r>
              <a:rPr lang="en-GB" dirty="0">
                <a:solidFill>
                  <a:srgbClr val="006174"/>
                </a:solidFill>
                <a:latin typeface="Frutiger 45 Light"/>
              </a:rPr>
              <a:t>in </a:t>
            </a:r>
            <a:r>
              <a:rPr lang="en-GB" dirty="0" smtClean="0">
                <a:solidFill>
                  <a:srgbClr val="006174"/>
                </a:solidFill>
                <a:latin typeface="Frutiger 45 Light"/>
              </a:rPr>
              <a:t>ratio + two </a:t>
            </a:r>
            <a:r>
              <a:rPr lang="en-GB" dirty="0">
                <a:solidFill>
                  <a:srgbClr val="006174"/>
                </a:solidFill>
                <a:latin typeface="Frutiger 45 Light"/>
              </a:rPr>
              <a:t>spin reservoirs are separated in space</a:t>
            </a:r>
            <a:endParaRPr lang="es-ES" dirty="0" smtClean="0">
              <a:solidFill>
                <a:srgbClr val="006174"/>
              </a:solidFill>
              <a:latin typeface="Frutiger 45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>
              <a:solidFill>
                <a:srgbClr val="006174"/>
              </a:solidFill>
              <a:latin typeface="Frutiger 45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rgbClr val="006174"/>
              </a:solidFill>
              <a:latin typeface="Frutiger 45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Low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protonation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of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the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sample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when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prepared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in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dry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atmosphere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(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e.g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.: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dry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O</a:t>
            </a:r>
            <a:r>
              <a:rPr lang="es-ES" baseline="-25000" dirty="0" smtClean="0">
                <a:solidFill>
                  <a:srgbClr val="006174"/>
                </a:solidFill>
                <a:latin typeface="Frutiger 45 Light"/>
              </a:rPr>
              <a:t>2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)</a:t>
            </a:r>
            <a:endParaRPr lang="es-ES" dirty="0">
              <a:solidFill>
                <a:srgbClr val="006174"/>
              </a:solidFill>
              <a:latin typeface="Frutiger 45 Light"/>
            </a:endParaRPr>
          </a:p>
          <a:p>
            <a:endParaRPr lang="en-GB" dirty="0">
              <a:solidFill>
                <a:srgbClr val="006174"/>
              </a:solidFill>
              <a:latin typeface="Frutiger 45 Ligh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83568" y="1340768"/>
            <a:ext cx="3200491" cy="4248472"/>
            <a:chOff x="20386785" y="16997520"/>
            <a:chExt cx="3455563" cy="4585335"/>
          </a:xfrm>
        </p:grpSpPr>
        <p:grpSp>
          <p:nvGrpSpPr>
            <p:cNvPr id="6" name="Group 5"/>
            <p:cNvGrpSpPr/>
            <p:nvPr/>
          </p:nvGrpSpPr>
          <p:grpSpPr>
            <a:xfrm>
              <a:off x="20386785" y="17334218"/>
              <a:ext cx="3455563" cy="4248637"/>
              <a:chOff x="20386791" y="17334216"/>
              <a:chExt cx="3455564" cy="4248636"/>
            </a:xfrm>
          </p:grpSpPr>
          <p:sp>
            <p:nvSpPr>
              <p:cNvPr id="17" name="Freeform 32"/>
              <p:cNvSpPr>
                <a:spLocks/>
              </p:cNvSpPr>
              <p:nvPr/>
            </p:nvSpPr>
            <p:spPr bwMode="auto">
              <a:xfrm>
                <a:off x="20386792" y="17334216"/>
                <a:ext cx="3452750" cy="1504353"/>
              </a:xfrm>
              <a:custGeom>
                <a:avLst/>
                <a:gdLst>
                  <a:gd name="T0" fmla="*/ 81 w 5488"/>
                  <a:gd name="T1" fmla="*/ 3075 h 3080"/>
                  <a:gd name="T2" fmla="*/ 169 w 5488"/>
                  <a:gd name="T3" fmla="*/ 3061 h 3080"/>
                  <a:gd name="T4" fmla="*/ 255 w 5488"/>
                  <a:gd name="T5" fmla="*/ 3068 h 3080"/>
                  <a:gd name="T6" fmla="*/ 343 w 5488"/>
                  <a:gd name="T7" fmla="*/ 3061 h 3080"/>
                  <a:gd name="T8" fmla="*/ 429 w 5488"/>
                  <a:gd name="T9" fmla="*/ 3059 h 3080"/>
                  <a:gd name="T10" fmla="*/ 517 w 5488"/>
                  <a:gd name="T11" fmla="*/ 3061 h 3080"/>
                  <a:gd name="T12" fmla="*/ 603 w 5488"/>
                  <a:gd name="T13" fmla="*/ 3063 h 3080"/>
                  <a:gd name="T14" fmla="*/ 691 w 5488"/>
                  <a:gd name="T15" fmla="*/ 3054 h 3080"/>
                  <a:gd name="T16" fmla="*/ 777 w 5488"/>
                  <a:gd name="T17" fmla="*/ 3052 h 3080"/>
                  <a:gd name="T18" fmla="*/ 865 w 5488"/>
                  <a:gd name="T19" fmla="*/ 3045 h 3080"/>
                  <a:gd name="T20" fmla="*/ 951 w 5488"/>
                  <a:gd name="T21" fmla="*/ 3045 h 3080"/>
                  <a:gd name="T22" fmla="*/ 1039 w 5488"/>
                  <a:gd name="T23" fmla="*/ 3030 h 3080"/>
                  <a:gd name="T24" fmla="*/ 1125 w 5488"/>
                  <a:gd name="T25" fmla="*/ 3030 h 3080"/>
                  <a:gd name="T26" fmla="*/ 1213 w 5488"/>
                  <a:gd name="T27" fmla="*/ 3009 h 3080"/>
                  <a:gd name="T28" fmla="*/ 1301 w 5488"/>
                  <a:gd name="T29" fmla="*/ 3009 h 3080"/>
                  <a:gd name="T30" fmla="*/ 1387 w 5488"/>
                  <a:gd name="T31" fmla="*/ 2988 h 3080"/>
                  <a:gd name="T32" fmla="*/ 1475 w 5488"/>
                  <a:gd name="T33" fmla="*/ 2972 h 3080"/>
                  <a:gd name="T34" fmla="*/ 1561 w 5488"/>
                  <a:gd name="T35" fmla="*/ 2939 h 3080"/>
                  <a:gd name="T36" fmla="*/ 1649 w 5488"/>
                  <a:gd name="T37" fmla="*/ 2888 h 3080"/>
                  <a:gd name="T38" fmla="*/ 1735 w 5488"/>
                  <a:gd name="T39" fmla="*/ 2822 h 3080"/>
                  <a:gd name="T40" fmla="*/ 1823 w 5488"/>
                  <a:gd name="T41" fmla="*/ 2693 h 3080"/>
                  <a:gd name="T42" fmla="*/ 1909 w 5488"/>
                  <a:gd name="T43" fmla="*/ 2452 h 3080"/>
                  <a:gd name="T44" fmla="*/ 1997 w 5488"/>
                  <a:gd name="T45" fmla="*/ 1849 h 3080"/>
                  <a:gd name="T46" fmla="*/ 2083 w 5488"/>
                  <a:gd name="T47" fmla="*/ 635 h 3080"/>
                  <a:gd name="T48" fmla="*/ 2171 w 5488"/>
                  <a:gd name="T49" fmla="*/ 225 h 3080"/>
                  <a:gd name="T50" fmla="*/ 2257 w 5488"/>
                  <a:gd name="T51" fmla="*/ 1270 h 3080"/>
                  <a:gd name="T52" fmla="*/ 2345 w 5488"/>
                  <a:gd name="T53" fmla="*/ 2119 h 3080"/>
                  <a:gd name="T54" fmla="*/ 2431 w 5488"/>
                  <a:gd name="T55" fmla="*/ 2501 h 3080"/>
                  <a:gd name="T56" fmla="*/ 2519 w 5488"/>
                  <a:gd name="T57" fmla="*/ 2639 h 3080"/>
                  <a:gd name="T58" fmla="*/ 2605 w 5488"/>
                  <a:gd name="T59" fmla="*/ 2552 h 3080"/>
                  <a:gd name="T60" fmla="*/ 2694 w 5488"/>
                  <a:gd name="T61" fmla="*/ 2529 h 3080"/>
                  <a:gd name="T62" fmla="*/ 2782 w 5488"/>
                  <a:gd name="T63" fmla="*/ 2414 h 3080"/>
                  <a:gd name="T64" fmla="*/ 2868 w 5488"/>
                  <a:gd name="T65" fmla="*/ 1847 h 3080"/>
                  <a:gd name="T66" fmla="*/ 2956 w 5488"/>
                  <a:gd name="T67" fmla="*/ 940 h 3080"/>
                  <a:gd name="T68" fmla="*/ 3042 w 5488"/>
                  <a:gd name="T69" fmla="*/ 867 h 3080"/>
                  <a:gd name="T70" fmla="*/ 3130 w 5488"/>
                  <a:gd name="T71" fmla="*/ 1652 h 3080"/>
                  <a:gd name="T72" fmla="*/ 3216 w 5488"/>
                  <a:gd name="T73" fmla="*/ 2276 h 3080"/>
                  <a:gd name="T74" fmla="*/ 3304 w 5488"/>
                  <a:gd name="T75" fmla="*/ 2616 h 3080"/>
                  <a:gd name="T76" fmla="*/ 3390 w 5488"/>
                  <a:gd name="T77" fmla="*/ 2796 h 3080"/>
                  <a:gd name="T78" fmla="*/ 3478 w 5488"/>
                  <a:gd name="T79" fmla="*/ 2890 h 3080"/>
                  <a:gd name="T80" fmla="*/ 3564 w 5488"/>
                  <a:gd name="T81" fmla="*/ 2946 h 3080"/>
                  <a:gd name="T82" fmla="*/ 3652 w 5488"/>
                  <a:gd name="T83" fmla="*/ 2974 h 3080"/>
                  <a:gd name="T84" fmla="*/ 3738 w 5488"/>
                  <a:gd name="T85" fmla="*/ 2993 h 3080"/>
                  <a:gd name="T86" fmla="*/ 3826 w 5488"/>
                  <a:gd name="T87" fmla="*/ 3009 h 3080"/>
                  <a:gd name="T88" fmla="*/ 3912 w 5488"/>
                  <a:gd name="T89" fmla="*/ 3016 h 3080"/>
                  <a:gd name="T90" fmla="*/ 4000 w 5488"/>
                  <a:gd name="T91" fmla="*/ 3026 h 3080"/>
                  <a:gd name="T92" fmla="*/ 4086 w 5488"/>
                  <a:gd name="T93" fmla="*/ 3035 h 3080"/>
                  <a:gd name="T94" fmla="*/ 4174 w 5488"/>
                  <a:gd name="T95" fmla="*/ 3033 h 3080"/>
                  <a:gd name="T96" fmla="*/ 4262 w 5488"/>
                  <a:gd name="T97" fmla="*/ 3042 h 3080"/>
                  <a:gd name="T98" fmla="*/ 4348 w 5488"/>
                  <a:gd name="T99" fmla="*/ 3049 h 3080"/>
                  <a:gd name="T100" fmla="*/ 4436 w 5488"/>
                  <a:gd name="T101" fmla="*/ 3059 h 3080"/>
                  <a:gd name="T102" fmla="*/ 4522 w 5488"/>
                  <a:gd name="T103" fmla="*/ 3052 h 3080"/>
                  <a:gd name="T104" fmla="*/ 4610 w 5488"/>
                  <a:gd name="T105" fmla="*/ 3059 h 3080"/>
                  <a:gd name="T106" fmla="*/ 4696 w 5488"/>
                  <a:gd name="T107" fmla="*/ 3056 h 3080"/>
                  <a:gd name="T108" fmla="*/ 4784 w 5488"/>
                  <a:gd name="T109" fmla="*/ 3063 h 3080"/>
                  <a:gd name="T110" fmla="*/ 4870 w 5488"/>
                  <a:gd name="T111" fmla="*/ 3063 h 3080"/>
                  <a:gd name="T112" fmla="*/ 4958 w 5488"/>
                  <a:gd name="T113" fmla="*/ 3063 h 3080"/>
                  <a:gd name="T114" fmla="*/ 5044 w 5488"/>
                  <a:gd name="T115" fmla="*/ 3061 h 3080"/>
                  <a:gd name="T116" fmla="*/ 5132 w 5488"/>
                  <a:gd name="T117" fmla="*/ 3063 h 3080"/>
                  <a:gd name="T118" fmla="*/ 5218 w 5488"/>
                  <a:gd name="T119" fmla="*/ 3073 h 3080"/>
                  <a:gd name="T120" fmla="*/ 5306 w 5488"/>
                  <a:gd name="T121" fmla="*/ 3075 h 3080"/>
                  <a:gd name="T122" fmla="*/ 5392 w 5488"/>
                  <a:gd name="T123" fmla="*/ 3070 h 3080"/>
                  <a:gd name="T124" fmla="*/ 5480 w 5488"/>
                  <a:gd name="T125" fmla="*/ 3075 h 30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488" h="3080">
                    <a:moveTo>
                      <a:pt x="0" y="3073"/>
                    </a:moveTo>
                    <a:lnTo>
                      <a:pt x="0" y="3075"/>
                    </a:lnTo>
                    <a:lnTo>
                      <a:pt x="5" y="3075"/>
                    </a:lnTo>
                    <a:lnTo>
                      <a:pt x="7" y="3075"/>
                    </a:lnTo>
                    <a:lnTo>
                      <a:pt x="10" y="3077"/>
                    </a:lnTo>
                    <a:lnTo>
                      <a:pt x="15" y="3077"/>
                    </a:lnTo>
                    <a:lnTo>
                      <a:pt x="17" y="3073"/>
                    </a:lnTo>
                    <a:lnTo>
                      <a:pt x="22" y="3070"/>
                    </a:lnTo>
                    <a:lnTo>
                      <a:pt x="24" y="3068"/>
                    </a:lnTo>
                    <a:lnTo>
                      <a:pt x="27" y="3068"/>
                    </a:lnTo>
                    <a:lnTo>
                      <a:pt x="32" y="3070"/>
                    </a:lnTo>
                    <a:lnTo>
                      <a:pt x="34" y="3070"/>
                    </a:lnTo>
                    <a:lnTo>
                      <a:pt x="37" y="3070"/>
                    </a:lnTo>
                    <a:lnTo>
                      <a:pt x="42" y="3070"/>
                    </a:lnTo>
                    <a:lnTo>
                      <a:pt x="44" y="3073"/>
                    </a:lnTo>
                    <a:lnTo>
                      <a:pt x="47" y="3075"/>
                    </a:lnTo>
                    <a:lnTo>
                      <a:pt x="51" y="3077"/>
                    </a:lnTo>
                    <a:lnTo>
                      <a:pt x="54" y="3080"/>
                    </a:lnTo>
                    <a:lnTo>
                      <a:pt x="59" y="3077"/>
                    </a:lnTo>
                    <a:lnTo>
                      <a:pt x="61" y="3075"/>
                    </a:lnTo>
                    <a:lnTo>
                      <a:pt x="64" y="3073"/>
                    </a:lnTo>
                    <a:lnTo>
                      <a:pt x="69" y="3073"/>
                    </a:lnTo>
                    <a:lnTo>
                      <a:pt x="71" y="3073"/>
                    </a:lnTo>
                    <a:lnTo>
                      <a:pt x="73" y="3070"/>
                    </a:lnTo>
                    <a:lnTo>
                      <a:pt x="78" y="3073"/>
                    </a:lnTo>
                    <a:lnTo>
                      <a:pt x="81" y="3075"/>
                    </a:lnTo>
                    <a:lnTo>
                      <a:pt x="83" y="3075"/>
                    </a:lnTo>
                    <a:lnTo>
                      <a:pt x="88" y="3075"/>
                    </a:lnTo>
                    <a:lnTo>
                      <a:pt x="91" y="3073"/>
                    </a:lnTo>
                    <a:lnTo>
                      <a:pt x="96" y="3070"/>
                    </a:lnTo>
                    <a:lnTo>
                      <a:pt x="98" y="3070"/>
                    </a:lnTo>
                    <a:lnTo>
                      <a:pt x="100" y="3070"/>
                    </a:lnTo>
                    <a:lnTo>
                      <a:pt x="105" y="3070"/>
                    </a:lnTo>
                    <a:lnTo>
                      <a:pt x="108" y="3073"/>
                    </a:lnTo>
                    <a:lnTo>
                      <a:pt x="110" y="3073"/>
                    </a:lnTo>
                    <a:lnTo>
                      <a:pt x="115" y="3070"/>
                    </a:lnTo>
                    <a:lnTo>
                      <a:pt x="118" y="3070"/>
                    </a:lnTo>
                    <a:lnTo>
                      <a:pt x="122" y="3070"/>
                    </a:lnTo>
                    <a:lnTo>
                      <a:pt x="125" y="3070"/>
                    </a:lnTo>
                    <a:lnTo>
                      <a:pt x="127" y="3068"/>
                    </a:lnTo>
                    <a:lnTo>
                      <a:pt x="132" y="3066"/>
                    </a:lnTo>
                    <a:lnTo>
                      <a:pt x="135" y="3068"/>
                    </a:lnTo>
                    <a:lnTo>
                      <a:pt x="137" y="3068"/>
                    </a:lnTo>
                    <a:lnTo>
                      <a:pt x="142" y="3068"/>
                    </a:lnTo>
                    <a:lnTo>
                      <a:pt x="145" y="3068"/>
                    </a:lnTo>
                    <a:lnTo>
                      <a:pt x="147" y="3066"/>
                    </a:lnTo>
                    <a:lnTo>
                      <a:pt x="152" y="3063"/>
                    </a:lnTo>
                    <a:lnTo>
                      <a:pt x="154" y="3063"/>
                    </a:lnTo>
                    <a:lnTo>
                      <a:pt x="159" y="3063"/>
                    </a:lnTo>
                    <a:lnTo>
                      <a:pt x="162" y="3061"/>
                    </a:lnTo>
                    <a:lnTo>
                      <a:pt x="164" y="3061"/>
                    </a:lnTo>
                    <a:lnTo>
                      <a:pt x="169" y="3061"/>
                    </a:lnTo>
                    <a:lnTo>
                      <a:pt x="172" y="3063"/>
                    </a:lnTo>
                    <a:lnTo>
                      <a:pt x="174" y="3066"/>
                    </a:lnTo>
                    <a:lnTo>
                      <a:pt x="179" y="3070"/>
                    </a:lnTo>
                    <a:lnTo>
                      <a:pt x="181" y="3070"/>
                    </a:lnTo>
                    <a:lnTo>
                      <a:pt x="184" y="3068"/>
                    </a:lnTo>
                    <a:lnTo>
                      <a:pt x="189" y="3066"/>
                    </a:lnTo>
                    <a:lnTo>
                      <a:pt x="191" y="3063"/>
                    </a:lnTo>
                    <a:lnTo>
                      <a:pt x="196" y="3063"/>
                    </a:lnTo>
                    <a:lnTo>
                      <a:pt x="198" y="3063"/>
                    </a:lnTo>
                    <a:lnTo>
                      <a:pt x="201" y="3063"/>
                    </a:lnTo>
                    <a:lnTo>
                      <a:pt x="206" y="3063"/>
                    </a:lnTo>
                    <a:lnTo>
                      <a:pt x="208" y="3063"/>
                    </a:lnTo>
                    <a:lnTo>
                      <a:pt x="211" y="3061"/>
                    </a:lnTo>
                    <a:lnTo>
                      <a:pt x="216" y="3061"/>
                    </a:lnTo>
                    <a:lnTo>
                      <a:pt x="218" y="3063"/>
                    </a:lnTo>
                    <a:lnTo>
                      <a:pt x="223" y="3066"/>
                    </a:lnTo>
                    <a:lnTo>
                      <a:pt x="225" y="3068"/>
                    </a:lnTo>
                    <a:lnTo>
                      <a:pt x="228" y="3068"/>
                    </a:lnTo>
                    <a:lnTo>
                      <a:pt x="233" y="3066"/>
                    </a:lnTo>
                    <a:lnTo>
                      <a:pt x="235" y="3066"/>
                    </a:lnTo>
                    <a:lnTo>
                      <a:pt x="238" y="3068"/>
                    </a:lnTo>
                    <a:lnTo>
                      <a:pt x="243" y="3068"/>
                    </a:lnTo>
                    <a:lnTo>
                      <a:pt x="245" y="3068"/>
                    </a:lnTo>
                    <a:lnTo>
                      <a:pt x="247" y="3066"/>
                    </a:lnTo>
                    <a:lnTo>
                      <a:pt x="252" y="3066"/>
                    </a:lnTo>
                    <a:lnTo>
                      <a:pt x="255" y="3068"/>
                    </a:lnTo>
                    <a:lnTo>
                      <a:pt x="260" y="3068"/>
                    </a:lnTo>
                    <a:lnTo>
                      <a:pt x="262" y="3073"/>
                    </a:lnTo>
                    <a:lnTo>
                      <a:pt x="265" y="3073"/>
                    </a:lnTo>
                    <a:lnTo>
                      <a:pt x="270" y="3073"/>
                    </a:lnTo>
                    <a:lnTo>
                      <a:pt x="272" y="3073"/>
                    </a:lnTo>
                    <a:lnTo>
                      <a:pt x="274" y="3073"/>
                    </a:lnTo>
                    <a:lnTo>
                      <a:pt x="279" y="3070"/>
                    </a:lnTo>
                    <a:lnTo>
                      <a:pt x="282" y="3066"/>
                    </a:lnTo>
                    <a:lnTo>
                      <a:pt x="284" y="3063"/>
                    </a:lnTo>
                    <a:lnTo>
                      <a:pt x="289" y="3066"/>
                    </a:lnTo>
                    <a:lnTo>
                      <a:pt x="292" y="3066"/>
                    </a:lnTo>
                    <a:lnTo>
                      <a:pt x="296" y="3066"/>
                    </a:lnTo>
                    <a:lnTo>
                      <a:pt x="299" y="3066"/>
                    </a:lnTo>
                    <a:lnTo>
                      <a:pt x="301" y="3063"/>
                    </a:lnTo>
                    <a:lnTo>
                      <a:pt x="306" y="3063"/>
                    </a:lnTo>
                    <a:lnTo>
                      <a:pt x="309" y="3066"/>
                    </a:lnTo>
                    <a:lnTo>
                      <a:pt x="311" y="3066"/>
                    </a:lnTo>
                    <a:lnTo>
                      <a:pt x="316" y="3063"/>
                    </a:lnTo>
                    <a:lnTo>
                      <a:pt x="319" y="3061"/>
                    </a:lnTo>
                    <a:lnTo>
                      <a:pt x="321" y="3059"/>
                    </a:lnTo>
                    <a:lnTo>
                      <a:pt x="326" y="3056"/>
                    </a:lnTo>
                    <a:lnTo>
                      <a:pt x="328" y="3056"/>
                    </a:lnTo>
                    <a:lnTo>
                      <a:pt x="333" y="3059"/>
                    </a:lnTo>
                    <a:lnTo>
                      <a:pt x="336" y="3059"/>
                    </a:lnTo>
                    <a:lnTo>
                      <a:pt x="338" y="3059"/>
                    </a:lnTo>
                    <a:lnTo>
                      <a:pt x="343" y="3061"/>
                    </a:lnTo>
                    <a:lnTo>
                      <a:pt x="346" y="3066"/>
                    </a:lnTo>
                    <a:lnTo>
                      <a:pt x="348" y="3068"/>
                    </a:lnTo>
                    <a:lnTo>
                      <a:pt x="353" y="3070"/>
                    </a:lnTo>
                    <a:lnTo>
                      <a:pt x="355" y="3070"/>
                    </a:lnTo>
                    <a:lnTo>
                      <a:pt x="360" y="3070"/>
                    </a:lnTo>
                    <a:lnTo>
                      <a:pt x="363" y="3068"/>
                    </a:lnTo>
                    <a:lnTo>
                      <a:pt x="365" y="3068"/>
                    </a:lnTo>
                    <a:lnTo>
                      <a:pt x="370" y="3068"/>
                    </a:lnTo>
                    <a:lnTo>
                      <a:pt x="372" y="3066"/>
                    </a:lnTo>
                    <a:lnTo>
                      <a:pt x="375" y="3063"/>
                    </a:lnTo>
                    <a:lnTo>
                      <a:pt x="380" y="3061"/>
                    </a:lnTo>
                    <a:lnTo>
                      <a:pt x="382" y="3061"/>
                    </a:lnTo>
                    <a:lnTo>
                      <a:pt x="385" y="3059"/>
                    </a:lnTo>
                    <a:lnTo>
                      <a:pt x="390" y="3056"/>
                    </a:lnTo>
                    <a:lnTo>
                      <a:pt x="392" y="3056"/>
                    </a:lnTo>
                    <a:lnTo>
                      <a:pt x="397" y="3059"/>
                    </a:lnTo>
                    <a:lnTo>
                      <a:pt x="399" y="3061"/>
                    </a:lnTo>
                    <a:lnTo>
                      <a:pt x="402" y="3059"/>
                    </a:lnTo>
                    <a:lnTo>
                      <a:pt x="407" y="3059"/>
                    </a:lnTo>
                    <a:lnTo>
                      <a:pt x="409" y="3059"/>
                    </a:lnTo>
                    <a:lnTo>
                      <a:pt x="412" y="3059"/>
                    </a:lnTo>
                    <a:lnTo>
                      <a:pt x="417" y="3059"/>
                    </a:lnTo>
                    <a:lnTo>
                      <a:pt x="419" y="3059"/>
                    </a:lnTo>
                    <a:lnTo>
                      <a:pt x="421" y="3059"/>
                    </a:lnTo>
                    <a:lnTo>
                      <a:pt x="426" y="3059"/>
                    </a:lnTo>
                    <a:lnTo>
                      <a:pt x="429" y="3059"/>
                    </a:lnTo>
                    <a:lnTo>
                      <a:pt x="434" y="3059"/>
                    </a:lnTo>
                    <a:lnTo>
                      <a:pt x="436" y="3059"/>
                    </a:lnTo>
                    <a:lnTo>
                      <a:pt x="439" y="3059"/>
                    </a:lnTo>
                    <a:lnTo>
                      <a:pt x="444" y="3059"/>
                    </a:lnTo>
                    <a:lnTo>
                      <a:pt x="446" y="3059"/>
                    </a:lnTo>
                    <a:lnTo>
                      <a:pt x="448" y="3061"/>
                    </a:lnTo>
                    <a:lnTo>
                      <a:pt x="453" y="3061"/>
                    </a:lnTo>
                    <a:lnTo>
                      <a:pt x="456" y="3061"/>
                    </a:lnTo>
                    <a:lnTo>
                      <a:pt x="461" y="3059"/>
                    </a:lnTo>
                    <a:lnTo>
                      <a:pt x="463" y="3056"/>
                    </a:lnTo>
                    <a:lnTo>
                      <a:pt x="466" y="3054"/>
                    </a:lnTo>
                    <a:lnTo>
                      <a:pt x="471" y="3054"/>
                    </a:lnTo>
                    <a:lnTo>
                      <a:pt x="473" y="3054"/>
                    </a:lnTo>
                    <a:lnTo>
                      <a:pt x="475" y="3056"/>
                    </a:lnTo>
                    <a:lnTo>
                      <a:pt x="480" y="3056"/>
                    </a:lnTo>
                    <a:lnTo>
                      <a:pt x="483" y="3059"/>
                    </a:lnTo>
                    <a:lnTo>
                      <a:pt x="485" y="3061"/>
                    </a:lnTo>
                    <a:lnTo>
                      <a:pt x="490" y="3063"/>
                    </a:lnTo>
                    <a:lnTo>
                      <a:pt x="493" y="3061"/>
                    </a:lnTo>
                    <a:lnTo>
                      <a:pt x="497" y="3061"/>
                    </a:lnTo>
                    <a:lnTo>
                      <a:pt x="500" y="3061"/>
                    </a:lnTo>
                    <a:lnTo>
                      <a:pt x="502" y="3061"/>
                    </a:lnTo>
                    <a:lnTo>
                      <a:pt x="507" y="3061"/>
                    </a:lnTo>
                    <a:lnTo>
                      <a:pt x="510" y="3061"/>
                    </a:lnTo>
                    <a:lnTo>
                      <a:pt x="512" y="3061"/>
                    </a:lnTo>
                    <a:lnTo>
                      <a:pt x="517" y="3061"/>
                    </a:lnTo>
                    <a:lnTo>
                      <a:pt x="520" y="3061"/>
                    </a:lnTo>
                    <a:lnTo>
                      <a:pt x="522" y="3059"/>
                    </a:lnTo>
                    <a:lnTo>
                      <a:pt x="527" y="3054"/>
                    </a:lnTo>
                    <a:lnTo>
                      <a:pt x="529" y="3054"/>
                    </a:lnTo>
                    <a:lnTo>
                      <a:pt x="534" y="3054"/>
                    </a:lnTo>
                    <a:lnTo>
                      <a:pt x="537" y="3056"/>
                    </a:lnTo>
                    <a:lnTo>
                      <a:pt x="539" y="3056"/>
                    </a:lnTo>
                    <a:lnTo>
                      <a:pt x="544" y="3056"/>
                    </a:lnTo>
                    <a:lnTo>
                      <a:pt x="546" y="3059"/>
                    </a:lnTo>
                    <a:lnTo>
                      <a:pt x="549" y="3061"/>
                    </a:lnTo>
                    <a:lnTo>
                      <a:pt x="554" y="3061"/>
                    </a:lnTo>
                    <a:lnTo>
                      <a:pt x="556" y="3063"/>
                    </a:lnTo>
                    <a:lnTo>
                      <a:pt x="561" y="3063"/>
                    </a:lnTo>
                    <a:lnTo>
                      <a:pt x="564" y="3061"/>
                    </a:lnTo>
                    <a:lnTo>
                      <a:pt x="566" y="3056"/>
                    </a:lnTo>
                    <a:lnTo>
                      <a:pt x="571" y="3056"/>
                    </a:lnTo>
                    <a:lnTo>
                      <a:pt x="573" y="3054"/>
                    </a:lnTo>
                    <a:lnTo>
                      <a:pt x="576" y="3056"/>
                    </a:lnTo>
                    <a:lnTo>
                      <a:pt x="581" y="3056"/>
                    </a:lnTo>
                    <a:lnTo>
                      <a:pt x="583" y="3059"/>
                    </a:lnTo>
                    <a:lnTo>
                      <a:pt x="586" y="3061"/>
                    </a:lnTo>
                    <a:lnTo>
                      <a:pt x="591" y="3061"/>
                    </a:lnTo>
                    <a:lnTo>
                      <a:pt x="593" y="3063"/>
                    </a:lnTo>
                    <a:lnTo>
                      <a:pt x="598" y="3063"/>
                    </a:lnTo>
                    <a:lnTo>
                      <a:pt x="600" y="3063"/>
                    </a:lnTo>
                    <a:lnTo>
                      <a:pt x="603" y="3063"/>
                    </a:lnTo>
                    <a:lnTo>
                      <a:pt x="608" y="3063"/>
                    </a:lnTo>
                    <a:lnTo>
                      <a:pt x="610" y="3063"/>
                    </a:lnTo>
                    <a:lnTo>
                      <a:pt x="613" y="3063"/>
                    </a:lnTo>
                    <a:lnTo>
                      <a:pt x="618" y="3063"/>
                    </a:lnTo>
                    <a:lnTo>
                      <a:pt x="620" y="3061"/>
                    </a:lnTo>
                    <a:lnTo>
                      <a:pt x="622" y="3059"/>
                    </a:lnTo>
                    <a:lnTo>
                      <a:pt x="627" y="3056"/>
                    </a:lnTo>
                    <a:lnTo>
                      <a:pt x="630" y="3054"/>
                    </a:lnTo>
                    <a:lnTo>
                      <a:pt x="635" y="3054"/>
                    </a:lnTo>
                    <a:lnTo>
                      <a:pt x="637" y="3054"/>
                    </a:lnTo>
                    <a:lnTo>
                      <a:pt x="640" y="3054"/>
                    </a:lnTo>
                    <a:lnTo>
                      <a:pt x="645" y="3056"/>
                    </a:lnTo>
                    <a:lnTo>
                      <a:pt x="647" y="3054"/>
                    </a:lnTo>
                    <a:lnTo>
                      <a:pt x="649" y="3054"/>
                    </a:lnTo>
                    <a:lnTo>
                      <a:pt x="654" y="3052"/>
                    </a:lnTo>
                    <a:lnTo>
                      <a:pt x="657" y="3052"/>
                    </a:lnTo>
                    <a:lnTo>
                      <a:pt x="662" y="3052"/>
                    </a:lnTo>
                    <a:lnTo>
                      <a:pt x="664" y="3052"/>
                    </a:lnTo>
                    <a:lnTo>
                      <a:pt x="667" y="3054"/>
                    </a:lnTo>
                    <a:lnTo>
                      <a:pt x="671" y="3056"/>
                    </a:lnTo>
                    <a:lnTo>
                      <a:pt x="674" y="3054"/>
                    </a:lnTo>
                    <a:lnTo>
                      <a:pt x="676" y="3052"/>
                    </a:lnTo>
                    <a:lnTo>
                      <a:pt x="681" y="3049"/>
                    </a:lnTo>
                    <a:lnTo>
                      <a:pt x="684" y="3049"/>
                    </a:lnTo>
                    <a:lnTo>
                      <a:pt x="686" y="3052"/>
                    </a:lnTo>
                    <a:lnTo>
                      <a:pt x="691" y="3054"/>
                    </a:lnTo>
                    <a:lnTo>
                      <a:pt x="694" y="3054"/>
                    </a:lnTo>
                    <a:lnTo>
                      <a:pt x="698" y="3056"/>
                    </a:lnTo>
                    <a:lnTo>
                      <a:pt x="701" y="3059"/>
                    </a:lnTo>
                    <a:lnTo>
                      <a:pt x="703" y="3059"/>
                    </a:lnTo>
                    <a:lnTo>
                      <a:pt x="708" y="3056"/>
                    </a:lnTo>
                    <a:lnTo>
                      <a:pt x="711" y="3054"/>
                    </a:lnTo>
                    <a:lnTo>
                      <a:pt x="713" y="3049"/>
                    </a:lnTo>
                    <a:lnTo>
                      <a:pt x="718" y="3047"/>
                    </a:lnTo>
                    <a:lnTo>
                      <a:pt x="721" y="3045"/>
                    </a:lnTo>
                    <a:lnTo>
                      <a:pt x="723" y="3045"/>
                    </a:lnTo>
                    <a:lnTo>
                      <a:pt x="728" y="3045"/>
                    </a:lnTo>
                    <a:lnTo>
                      <a:pt x="730" y="3047"/>
                    </a:lnTo>
                    <a:lnTo>
                      <a:pt x="735" y="3047"/>
                    </a:lnTo>
                    <a:lnTo>
                      <a:pt x="738" y="3047"/>
                    </a:lnTo>
                    <a:lnTo>
                      <a:pt x="740" y="3045"/>
                    </a:lnTo>
                    <a:lnTo>
                      <a:pt x="745" y="3045"/>
                    </a:lnTo>
                    <a:lnTo>
                      <a:pt x="747" y="3045"/>
                    </a:lnTo>
                    <a:lnTo>
                      <a:pt x="750" y="3045"/>
                    </a:lnTo>
                    <a:lnTo>
                      <a:pt x="755" y="3047"/>
                    </a:lnTo>
                    <a:lnTo>
                      <a:pt x="757" y="3047"/>
                    </a:lnTo>
                    <a:lnTo>
                      <a:pt x="762" y="3047"/>
                    </a:lnTo>
                    <a:lnTo>
                      <a:pt x="765" y="3049"/>
                    </a:lnTo>
                    <a:lnTo>
                      <a:pt x="767" y="3049"/>
                    </a:lnTo>
                    <a:lnTo>
                      <a:pt x="772" y="3049"/>
                    </a:lnTo>
                    <a:lnTo>
                      <a:pt x="774" y="3049"/>
                    </a:lnTo>
                    <a:lnTo>
                      <a:pt x="777" y="3052"/>
                    </a:lnTo>
                    <a:lnTo>
                      <a:pt x="782" y="3049"/>
                    </a:lnTo>
                    <a:lnTo>
                      <a:pt x="784" y="3045"/>
                    </a:lnTo>
                    <a:lnTo>
                      <a:pt x="787" y="3042"/>
                    </a:lnTo>
                    <a:lnTo>
                      <a:pt x="792" y="3042"/>
                    </a:lnTo>
                    <a:lnTo>
                      <a:pt x="794" y="3042"/>
                    </a:lnTo>
                    <a:lnTo>
                      <a:pt x="799" y="3042"/>
                    </a:lnTo>
                    <a:lnTo>
                      <a:pt x="801" y="3045"/>
                    </a:lnTo>
                    <a:lnTo>
                      <a:pt x="804" y="3047"/>
                    </a:lnTo>
                    <a:lnTo>
                      <a:pt x="809" y="3052"/>
                    </a:lnTo>
                    <a:lnTo>
                      <a:pt x="811" y="3052"/>
                    </a:lnTo>
                    <a:lnTo>
                      <a:pt x="814" y="3052"/>
                    </a:lnTo>
                    <a:lnTo>
                      <a:pt x="819" y="3052"/>
                    </a:lnTo>
                    <a:lnTo>
                      <a:pt x="821" y="3049"/>
                    </a:lnTo>
                    <a:lnTo>
                      <a:pt x="823" y="3047"/>
                    </a:lnTo>
                    <a:lnTo>
                      <a:pt x="828" y="3047"/>
                    </a:lnTo>
                    <a:lnTo>
                      <a:pt x="831" y="3049"/>
                    </a:lnTo>
                    <a:lnTo>
                      <a:pt x="836" y="3047"/>
                    </a:lnTo>
                    <a:lnTo>
                      <a:pt x="838" y="3047"/>
                    </a:lnTo>
                    <a:lnTo>
                      <a:pt x="841" y="3047"/>
                    </a:lnTo>
                    <a:lnTo>
                      <a:pt x="846" y="3045"/>
                    </a:lnTo>
                    <a:lnTo>
                      <a:pt x="848" y="3042"/>
                    </a:lnTo>
                    <a:lnTo>
                      <a:pt x="850" y="3042"/>
                    </a:lnTo>
                    <a:lnTo>
                      <a:pt x="855" y="3045"/>
                    </a:lnTo>
                    <a:lnTo>
                      <a:pt x="858" y="3047"/>
                    </a:lnTo>
                    <a:lnTo>
                      <a:pt x="863" y="3047"/>
                    </a:lnTo>
                    <a:lnTo>
                      <a:pt x="865" y="3045"/>
                    </a:lnTo>
                    <a:lnTo>
                      <a:pt x="868" y="3045"/>
                    </a:lnTo>
                    <a:lnTo>
                      <a:pt x="872" y="3045"/>
                    </a:lnTo>
                    <a:lnTo>
                      <a:pt x="875" y="3045"/>
                    </a:lnTo>
                    <a:lnTo>
                      <a:pt x="877" y="3045"/>
                    </a:lnTo>
                    <a:lnTo>
                      <a:pt x="882" y="3047"/>
                    </a:lnTo>
                    <a:lnTo>
                      <a:pt x="885" y="3047"/>
                    </a:lnTo>
                    <a:lnTo>
                      <a:pt x="887" y="3049"/>
                    </a:lnTo>
                    <a:lnTo>
                      <a:pt x="892" y="3049"/>
                    </a:lnTo>
                    <a:lnTo>
                      <a:pt x="895" y="3049"/>
                    </a:lnTo>
                    <a:lnTo>
                      <a:pt x="899" y="3047"/>
                    </a:lnTo>
                    <a:lnTo>
                      <a:pt x="902" y="3045"/>
                    </a:lnTo>
                    <a:lnTo>
                      <a:pt x="904" y="3045"/>
                    </a:lnTo>
                    <a:lnTo>
                      <a:pt x="909" y="3045"/>
                    </a:lnTo>
                    <a:lnTo>
                      <a:pt x="912" y="3045"/>
                    </a:lnTo>
                    <a:lnTo>
                      <a:pt x="914" y="3045"/>
                    </a:lnTo>
                    <a:lnTo>
                      <a:pt x="919" y="3045"/>
                    </a:lnTo>
                    <a:lnTo>
                      <a:pt x="921" y="3047"/>
                    </a:lnTo>
                    <a:lnTo>
                      <a:pt x="924" y="3047"/>
                    </a:lnTo>
                    <a:lnTo>
                      <a:pt x="929" y="3047"/>
                    </a:lnTo>
                    <a:lnTo>
                      <a:pt x="931" y="3047"/>
                    </a:lnTo>
                    <a:lnTo>
                      <a:pt x="936" y="3045"/>
                    </a:lnTo>
                    <a:lnTo>
                      <a:pt x="939" y="3045"/>
                    </a:lnTo>
                    <a:lnTo>
                      <a:pt x="941" y="3045"/>
                    </a:lnTo>
                    <a:lnTo>
                      <a:pt x="946" y="3045"/>
                    </a:lnTo>
                    <a:lnTo>
                      <a:pt x="948" y="3045"/>
                    </a:lnTo>
                    <a:lnTo>
                      <a:pt x="951" y="3045"/>
                    </a:lnTo>
                    <a:lnTo>
                      <a:pt x="956" y="3045"/>
                    </a:lnTo>
                    <a:lnTo>
                      <a:pt x="958" y="3045"/>
                    </a:lnTo>
                    <a:lnTo>
                      <a:pt x="963" y="3045"/>
                    </a:lnTo>
                    <a:lnTo>
                      <a:pt x="966" y="3045"/>
                    </a:lnTo>
                    <a:lnTo>
                      <a:pt x="968" y="3045"/>
                    </a:lnTo>
                    <a:lnTo>
                      <a:pt x="973" y="3042"/>
                    </a:lnTo>
                    <a:lnTo>
                      <a:pt x="975" y="3042"/>
                    </a:lnTo>
                    <a:lnTo>
                      <a:pt x="978" y="3042"/>
                    </a:lnTo>
                    <a:lnTo>
                      <a:pt x="983" y="3040"/>
                    </a:lnTo>
                    <a:lnTo>
                      <a:pt x="985" y="3040"/>
                    </a:lnTo>
                    <a:lnTo>
                      <a:pt x="988" y="3042"/>
                    </a:lnTo>
                    <a:lnTo>
                      <a:pt x="993" y="3042"/>
                    </a:lnTo>
                    <a:lnTo>
                      <a:pt x="995" y="3042"/>
                    </a:lnTo>
                    <a:lnTo>
                      <a:pt x="1000" y="3040"/>
                    </a:lnTo>
                    <a:lnTo>
                      <a:pt x="1002" y="3040"/>
                    </a:lnTo>
                    <a:lnTo>
                      <a:pt x="1005" y="3040"/>
                    </a:lnTo>
                    <a:lnTo>
                      <a:pt x="1010" y="3042"/>
                    </a:lnTo>
                    <a:lnTo>
                      <a:pt x="1012" y="3042"/>
                    </a:lnTo>
                    <a:lnTo>
                      <a:pt x="1015" y="3042"/>
                    </a:lnTo>
                    <a:lnTo>
                      <a:pt x="1020" y="3042"/>
                    </a:lnTo>
                    <a:lnTo>
                      <a:pt x="1022" y="3040"/>
                    </a:lnTo>
                    <a:lnTo>
                      <a:pt x="1024" y="3040"/>
                    </a:lnTo>
                    <a:lnTo>
                      <a:pt x="1029" y="3035"/>
                    </a:lnTo>
                    <a:lnTo>
                      <a:pt x="1032" y="3033"/>
                    </a:lnTo>
                    <a:lnTo>
                      <a:pt x="1037" y="3030"/>
                    </a:lnTo>
                    <a:lnTo>
                      <a:pt x="1039" y="3030"/>
                    </a:lnTo>
                    <a:lnTo>
                      <a:pt x="1042" y="3030"/>
                    </a:lnTo>
                    <a:lnTo>
                      <a:pt x="1046" y="3030"/>
                    </a:lnTo>
                    <a:lnTo>
                      <a:pt x="1049" y="3033"/>
                    </a:lnTo>
                    <a:lnTo>
                      <a:pt x="1051" y="3033"/>
                    </a:lnTo>
                    <a:lnTo>
                      <a:pt x="1056" y="3035"/>
                    </a:lnTo>
                    <a:lnTo>
                      <a:pt x="1059" y="3038"/>
                    </a:lnTo>
                    <a:lnTo>
                      <a:pt x="1064" y="3038"/>
                    </a:lnTo>
                    <a:lnTo>
                      <a:pt x="1066" y="3035"/>
                    </a:lnTo>
                    <a:lnTo>
                      <a:pt x="1069" y="3035"/>
                    </a:lnTo>
                    <a:lnTo>
                      <a:pt x="1073" y="3035"/>
                    </a:lnTo>
                    <a:lnTo>
                      <a:pt x="1076" y="3038"/>
                    </a:lnTo>
                    <a:lnTo>
                      <a:pt x="1078" y="3038"/>
                    </a:lnTo>
                    <a:lnTo>
                      <a:pt x="1083" y="3038"/>
                    </a:lnTo>
                    <a:lnTo>
                      <a:pt x="1086" y="3038"/>
                    </a:lnTo>
                    <a:lnTo>
                      <a:pt x="1088" y="3038"/>
                    </a:lnTo>
                    <a:lnTo>
                      <a:pt x="1093" y="3038"/>
                    </a:lnTo>
                    <a:lnTo>
                      <a:pt x="1096" y="3035"/>
                    </a:lnTo>
                    <a:lnTo>
                      <a:pt x="1100" y="3035"/>
                    </a:lnTo>
                    <a:lnTo>
                      <a:pt x="1103" y="3035"/>
                    </a:lnTo>
                    <a:lnTo>
                      <a:pt x="1105" y="3033"/>
                    </a:lnTo>
                    <a:lnTo>
                      <a:pt x="1110" y="3033"/>
                    </a:lnTo>
                    <a:lnTo>
                      <a:pt x="1113" y="3033"/>
                    </a:lnTo>
                    <a:lnTo>
                      <a:pt x="1115" y="3035"/>
                    </a:lnTo>
                    <a:lnTo>
                      <a:pt x="1120" y="3035"/>
                    </a:lnTo>
                    <a:lnTo>
                      <a:pt x="1122" y="3033"/>
                    </a:lnTo>
                    <a:lnTo>
                      <a:pt x="1125" y="3030"/>
                    </a:lnTo>
                    <a:lnTo>
                      <a:pt x="1130" y="3030"/>
                    </a:lnTo>
                    <a:lnTo>
                      <a:pt x="1132" y="3030"/>
                    </a:lnTo>
                    <a:lnTo>
                      <a:pt x="1137" y="3028"/>
                    </a:lnTo>
                    <a:lnTo>
                      <a:pt x="1140" y="3026"/>
                    </a:lnTo>
                    <a:lnTo>
                      <a:pt x="1142" y="3026"/>
                    </a:lnTo>
                    <a:lnTo>
                      <a:pt x="1147" y="3028"/>
                    </a:lnTo>
                    <a:lnTo>
                      <a:pt x="1149" y="3028"/>
                    </a:lnTo>
                    <a:lnTo>
                      <a:pt x="1152" y="3026"/>
                    </a:lnTo>
                    <a:lnTo>
                      <a:pt x="1157" y="3023"/>
                    </a:lnTo>
                    <a:lnTo>
                      <a:pt x="1159" y="3023"/>
                    </a:lnTo>
                    <a:lnTo>
                      <a:pt x="1162" y="3023"/>
                    </a:lnTo>
                    <a:lnTo>
                      <a:pt x="1167" y="3023"/>
                    </a:lnTo>
                    <a:lnTo>
                      <a:pt x="1169" y="3023"/>
                    </a:lnTo>
                    <a:lnTo>
                      <a:pt x="1174" y="3021"/>
                    </a:lnTo>
                    <a:lnTo>
                      <a:pt x="1176" y="3021"/>
                    </a:lnTo>
                    <a:lnTo>
                      <a:pt x="1179" y="3021"/>
                    </a:lnTo>
                    <a:lnTo>
                      <a:pt x="1184" y="3021"/>
                    </a:lnTo>
                    <a:lnTo>
                      <a:pt x="1186" y="3021"/>
                    </a:lnTo>
                    <a:lnTo>
                      <a:pt x="1189" y="3021"/>
                    </a:lnTo>
                    <a:lnTo>
                      <a:pt x="1194" y="3019"/>
                    </a:lnTo>
                    <a:lnTo>
                      <a:pt x="1196" y="3019"/>
                    </a:lnTo>
                    <a:lnTo>
                      <a:pt x="1201" y="3019"/>
                    </a:lnTo>
                    <a:lnTo>
                      <a:pt x="1203" y="3016"/>
                    </a:lnTo>
                    <a:lnTo>
                      <a:pt x="1206" y="3014"/>
                    </a:lnTo>
                    <a:lnTo>
                      <a:pt x="1211" y="3012"/>
                    </a:lnTo>
                    <a:lnTo>
                      <a:pt x="1213" y="3009"/>
                    </a:lnTo>
                    <a:lnTo>
                      <a:pt x="1216" y="3007"/>
                    </a:lnTo>
                    <a:lnTo>
                      <a:pt x="1220" y="3005"/>
                    </a:lnTo>
                    <a:lnTo>
                      <a:pt x="1223" y="3005"/>
                    </a:lnTo>
                    <a:lnTo>
                      <a:pt x="1225" y="3005"/>
                    </a:lnTo>
                    <a:lnTo>
                      <a:pt x="1230" y="3007"/>
                    </a:lnTo>
                    <a:lnTo>
                      <a:pt x="1233" y="3009"/>
                    </a:lnTo>
                    <a:lnTo>
                      <a:pt x="1238" y="3007"/>
                    </a:lnTo>
                    <a:lnTo>
                      <a:pt x="1240" y="3007"/>
                    </a:lnTo>
                    <a:lnTo>
                      <a:pt x="1243" y="3005"/>
                    </a:lnTo>
                    <a:lnTo>
                      <a:pt x="1247" y="3005"/>
                    </a:lnTo>
                    <a:lnTo>
                      <a:pt x="1250" y="3005"/>
                    </a:lnTo>
                    <a:lnTo>
                      <a:pt x="1252" y="3005"/>
                    </a:lnTo>
                    <a:lnTo>
                      <a:pt x="1257" y="3005"/>
                    </a:lnTo>
                    <a:lnTo>
                      <a:pt x="1260" y="3007"/>
                    </a:lnTo>
                    <a:lnTo>
                      <a:pt x="1262" y="3007"/>
                    </a:lnTo>
                    <a:lnTo>
                      <a:pt x="1267" y="3009"/>
                    </a:lnTo>
                    <a:lnTo>
                      <a:pt x="1270" y="3009"/>
                    </a:lnTo>
                    <a:lnTo>
                      <a:pt x="1274" y="3009"/>
                    </a:lnTo>
                    <a:lnTo>
                      <a:pt x="1277" y="3009"/>
                    </a:lnTo>
                    <a:lnTo>
                      <a:pt x="1279" y="3009"/>
                    </a:lnTo>
                    <a:lnTo>
                      <a:pt x="1284" y="3009"/>
                    </a:lnTo>
                    <a:lnTo>
                      <a:pt x="1287" y="3009"/>
                    </a:lnTo>
                    <a:lnTo>
                      <a:pt x="1289" y="3009"/>
                    </a:lnTo>
                    <a:lnTo>
                      <a:pt x="1294" y="3009"/>
                    </a:lnTo>
                    <a:lnTo>
                      <a:pt x="1296" y="3009"/>
                    </a:lnTo>
                    <a:lnTo>
                      <a:pt x="1301" y="3009"/>
                    </a:lnTo>
                    <a:lnTo>
                      <a:pt x="1304" y="3009"/>
                    </a:lnTo>
                    <a:lnTo>
                      <a:pt x="1306" y="3009"/>
                    </a:lnTo>
                    <a:lnTo>
                      <a:pt x="1311" y="3007"/>
                    </a:lnTo>
                    <a:lnTo>
                      <a:pt x="1314" y="3009"/>
                    </a:lnTo>
                    <a:lnTo>
                      <a:pt x="1316" y="3009"/>
                    </a:lnTo>
                    <a:lnTo>
                      <a:pt x="1321" y="3007"/>
                    </a:lnTo>
                    <a:lnTo>
                      <a:pt x="1323" y="3007"/>
                    </a:lnTo>
                    <a:lnTo>
                      <a:pt x="1326" y="3007"/>
                    </a:lnTo>
                    <a:lnTo>
                      <a:pt x="1331" y="3002"/>
                    </a:lnTo>
                    <a:lnTo>
                      <a:pt x="1333" y="3000"/>
                    </a:lnTo>
                    <a:lnTo>
                      <a:pt x="1338" y="2998"/>
                    </a:lnTo>
                    <a:lnTo>
                      <a:pt x="1341" y="2998"/>
                    </a:lnTo>
                    <a:lnTo>
                      <a:pt x="1343" y="2998"/>
                    </a:lnTo>
                    <a:lnTo>
                      <a:pt x="1348" y="2998"/>
                    </a:lnTo>
                    <a:lnTo>
                      <a:pt x="1350" y="3002"/>
                    </a:lnTo>
                    <a:lnTo>
                      <a:pt x="1353" y="3005"/>
                    </a:lnTo>
                    <a:lnTo>
                      <a:pt x="1358" y="3005"/>
                    </a:lnTo>
                    <a:lnTo>
                      <a:pt x="1360" y="3002"/>
                    </a:lnTo>
                    <a:lnTo>
                      <a:pt x="1363" y="2998"/>
                    </a:lnTo>
                    <a:lnTo>
                      <a:pt x="1368" y="2993"/>
                    </a:lnTo>
                    <a:lnTo>
                      <a:pt x="1370" y="2988"/>
                    </a:lnTo>
                    <a:lnTo>
                      <a:pt x="1375" y="2986"/>
                    </a:lnTo>
                    <a:lnTo>
                      <a:pt x="1377" y="2986"/>
                    </a:lnTo>
                    <a:lnTo>
                      <a:pt x="1380" y="2986"/>
                    </a:lnTo>
                    <a:lnTo>
                      <a:pt x="1385" y="2988"/>
                    </a:lnTo>
                    <a:lnTo>
                      <a:pt x="1387" y="2988"/>
                    </a:lnTo>
                    <a:lnTo>
                      <a:pt x="1390" y="2988"/>
                    </a:lnTo>
                    <a:lnTo>
                      <a:pt x="1395" y="2986"/>
                    </a:lnTo>
                    <a:lnTo>
                      <a:pt x="1397" y="2984"/>
                    </a:lnTo>
                    <a:lnTo>
                      <a:pt x="1402" y="2984"/>
                    </a:lnTo>
                    <a:lnTo>
                      <a:pt x="1404" y="2984"/>
                    </a:lnTo>
                    <a:lnTo>
                      <a:pt x="1407" y="2984"/>
                    </a:lnTo>
                    <a:lnTo>
                      <a:pt x="1412" y="2986"/>
                    </a:lnTo>
                    <a:lnTo>
                      <a:pt x="1414" y="2986"/>
                    </a:lnTo>
                    <a:lnTo>
                      <a:pt x="1417" y="2986"/>
                    </a:lnTo>
                    <a:lnTo>
                      <a:pt x="1421" y="2988"/>
                    </a:lnTo>
                    <a:lnTo>
                      <a:pt x="1424" y="2988"/>
                    </a:lnTo>
                    <a:lnTo>
                      <a:pt x="1426" y="2986"/>
                    </a:lnTo>
                    <a:lnTo>
                      <a:pt x="1431" y="2984"/>
                    </a:lnTo>
                    <a:lnTo>
                      <a:pt x="1434" y="2984"/>
                    </a:lnTo>
                    <a:lnTo>
                      <a:pt x="1439" y="2984"/>
                    </a:lnTo>
                    <a:lnTo>
                      <a:pt x="1441" y="2986"/>
                    </a:lnTo>
                    <a:lnTo>
                      <a:pt x="1444" y="2984"/>
                    </a:lnTo>
                    <a:lnTo>
                      <a:pt x="1448" y="2981"/>
                    </a:lnTo>
                    <a:lnTo>
                      <a:pt x="1451" y="2981"/>
                    </a:lnTo>
                    <a:lnTo>
                      <a:pt x="1453" y="2979"/>
                    </a:lnTo>
                    <a:lnTo>
                      <a:pt x="1458" y="2977"/>
                    </a:lnTo>
                    <a:lnTo>
                      <a:pt x="1461" y="2974"/>
                    </a:lnTo>
                    <a:lnTo>
                      <a:pt x="1463" y="2972"/>
                    </a:lnTo>
                    <a:lnTo>
                      <a:pt x="1468" y="2972"/>
                    </a:lnTo>
                    <a:lnTo>
                      <a:pt x="1470" y="2972"/>
                    </a:lnTo>
                    <a:lnTo>
                      <a:pt x="1475" y="2972"/>
                    </a:lnTo>
                    <a:lnTo>
                      <a:pt x="1478" y="2972"/>
                    </a:lnTo>
                    <a:lnTo>
                      <a:pt x="1480" y="2970"/>
                    </a:lnTo>
                    <a:lnTo>
                      <a:pt x="1485" y="2970"/>
                    </a:lnTo>
                    <a:lnTo>
                      <a:pt x="1488" y="2967"/>
                    </a:lnTo>
                    <a:lnTo>
                      <a:pt x="1490" y="2965"/>
                    </a:lnTo>
                    <a:lnTo>
                      <a:pt x="1495" y="2960"/>
                    </a:lnTo>
                    <a:lnTo>
                      <a:pt x="1497" y="2958"/>
                    </a:lnTo>
                    <a:lnTo>
                      <a:pt x="1502" y="2953"/>
                    </a:lnTo>
                    <a:lnTo>
                      <a:pt x="1505" y="2951"/>
                    </a:lnTo>
                    <a:lnTo>
                      <a:pt x="1507" y="2951"/>
                    </a:lnTo>
                    <a:lnTo>
                      <a:pt x="1512" y="2948"/>
                    </a:lnTo>
                    <a:lnTo>
                      <a:pt x="1515" y="2948"/>
                    </a:lnTo>
                    <a:lnTo>
                      <a:pt x="1517" y="2948"/>
                    </a:lnTo>
                    <a:lnTo>
                      <a:pt x="1522" y="2948"/>
                    </a:lnTo>
                    <a:lnTo>
                      <a:pt x="1524" y="2946"/>
                    </a:lnTo>
                    <a:lnTo>
                      <a:pt x="1527" y="2946"/>
                    </a:lnTo>
                    <a:lnTo>
                      <a:pt x="1532" y="2946"/>
                    </a:lnTo>
                    <a:lnTo>
                      <a:pt x="1534" y="2944"/>
                    </a:lnTo>
                    <a:lnTo>
                      <a:pt x="1539" y="2941"/>
                    </a:lnTo>
                    <a:lnTo>
                      <a:pt x="1542" y="2939"/>
                    </a:lnTo>
                    <a:lnTo>
                      <a:pt x="1544" y="2939"/>
                    </a:lnTo>
                    <a:lnTo>
                      <a:pt x="1549" y="2937"/>
                    </a:lnTo>
                    <a:lnTo>
                      <a:pt x="1551" y="2937"/>
                    </a:lnTo>
                    <a:lnTo>
                      <a:pt x="1554" y="2937"/>
                    </a:lnTo>
                    <a:lnTo>
                      <a:pt x="1559" y="2937"/>
                    </a:lnTo>
                    <a:lnTo>
                      <a:pt x="1561" y="2939"/>
                    </a:lnTo>
                    <a:lnTo>
                      <a:pt x="1564" y="2939"/>
                    </a:lnTo>
                    <a:lnTo>
                      <a:pt x="1569" y="2937"/>
                    </a:lnTo>
                    <a:lnTo>
                      <a:pt x="1571" y="2932"/>
                    </a:lnTo>
                    <a:lnTo>
                      <a:pt x="1576" y="2930"/>
                    </a:lnTo>
                    <a:lnTo>
                      <a:pt x="1578" y="2932"/>
                    </a:lnTo>
                    <a:lnTo>
                      <a:pt x="1581" y="2932"/>
                    </a:lnTo>
                    <a:lnTo>
                      <a:pt x="1586" y="2930"/>
                    </a:lnTo>
                    <a:lnTo>
                      <a:pt x="1588" y="2930"/>
                    </a:lnTo>
                    <a:lnTo>
                      <a:pt x="1591" y="2927"/>
                    </a:lnTo>
                    <a:lnTo>
                      <a:pt x="1595" y="2927"/>
                    </a:lnTo>
                    <a:lnTo>
                      <a:pt x="1598" y="2925"/>
                    </a:lnTo>
                    <a:lnTo>
                      <a:pt x="1603" y="2923"/>
                    </a:lnTo>
                    <a:lnTo>
                      <a:pt x="1605" y="2920"/>
                    </a:lnTo>
                    <a:lnTo>
                      <a:pt x="1608" y="2918"/>
                    </a:lnTo>
                    <a:lnTo>
                      <a:pt x="1613" y="2918"/>
                    </a:lnTo>
                    <a:lnTo>
                      <a:pt x="1615" y="2916"/>
                    </a:lnTo>
                    <a:lnTo>
                      <a:pt x="1618" y="2913"/>
                    </a:lnTo>
                    <a:lnTo>
                      <a:pt x="1622" y="2909"/>
                    </a:lnTo>
                    <a:lnTo>
                      <a:pt x="1625" y="2906"/>
                    </a:lnTo>
                    <a:lnTo>
                      <a:pt x="1627" y="2904"/>
                    </a:lnTo>
                    <a:lnTo>
                      <a:pt x="1632" y="2902"/>
                    </a:lnTo>
                    <a:lnTo>
                      <a:pt x="1635" y="2897"/>
                    </a:lnTo>
                    <a:lnTo>
                      <a:pt x="1640" y="2895"/>
                    </a:lnTo>
                    <a:lnTo>
                      <a:pt x="1642" y="2890"/>
                    </a:lnTo>
                    <a:lnTo>
                      <a:pt x="1645" y="2888"/>
                    </a:lnTo>
                    <a:lnTo>
                      <a:pt x="1649" y="2888"/>
                    </a:lnTo>
                    <a:lnTo>
                      <a:pt x="1652" y="2888"/>
                    </a:lnTo>
                    <a:lnTo>
                      <a:pt x="1654" y="2885"/>
                    </a:lnTo>
                    <a:lnTo>
                      <a:pt x="1659" y="2885"/>
                    </a:lnTo>
                    <a:lnTo>
                      <a:pt x="1662" y="2883"/>
                    </a:lnTo>
                    <a:lnTo>
                      <a:pt x="1664" y="2880"/>
                    </a:lnTo>
                    <a:lnTo>
                      <a:pt x="1669" y="2876"/>
                    </a:lnTo>
                    <a:lnTo>
                      <a:pt x="1671" y="2871"/>
                    </a:lnTo>
                    <a:lnTo>
                      <a:pt x="1676" y="2866"/>
                    </a:lnTo>
                    <a:lnTo>
                      <a:pt x="1679" y="2862"/>
                    </a:lnTo>
                    <a:lnTo>
                      <a:pt x="1681" y="2859"/>
                    </a:lnTo>
                    <a:lnTo>
                      <a:pt x="1686" y="2857"/>
                    </a:lnTo>
                    <a:lnTo>
                      <a:pt x="1689" y="2857"/>
                    </a:lnTo>
                    <a:lnTo>
                      <a:pt x="1691" y="2855"/>
                    </a:lnTo>
                    <a:lnTo>
                      <a:pt x="1696" y="2855"/>
                    </a:lnTo>
                    <a:lnTo>
                      <a:pt x="1698" y="2855"/>
                    </a:lnTo>
                    <a:lnTo>
                      <a:pt x="1703" y="2852"/>
                    </a:lnTo>
                    <a:lnTo>
                      <a:pt x="1706" y="2848"/>
                    </a:lnTo>
                    <a:lnTo>
                      <a:pt x="1708" y="2843"/>
                    </a:lnTo>
                    <a:lnTo>
                      <a:pt x="1713" y="2841"/>
                    </a:lnTo>
                    <a:lnTo>
                      <a:pt x="1716" y="2841"/>
                    </a:lnTo>
                    <a:lnTo>
                      <a:pt x="1718" y="2836"/>
                    </a:lnTo>
                    <a:lnTo>
                      <a:pt x="1723" y="2834"/>
                    </a:lnTo>
                    <a:lnTo>
                      <a:pt x="1725" y="2829"/>
                    </a:lnTo>
                    <a:lnTo>
                      <a:pt x="1728" y="2827"/>
                    </a:lnTo>
                    <a:lnTo>
                      <a:pt x="1733" y="2824"/>
                    </a:lnTo>
                    <a:lnTo>
                      <a:pt x="1735" y="2822"/>
                    </a:lnTo>
                    <a:lnTo>
                      <a:pt x="1740" y="2817"/>
                    </a:lnTo>
                    <a:lnTo>
                      <a:pt x="1743" y="2812"/>
                    </a:lnTo>
                    <a:lnTo>
                      <a:pt x="1745" y="2805"/>
                    </a:lnTo>
                    <a:lnTo>
                      <a:pt x="1750" y="2801"/>
                    </a:lnTo>
                    <a:lnTo>
                      <a:pt x="1752" y="2798"/>
                    </a:lnTo>
                    <a:lnTo>
                      <a:pt x="1755" y="2794"/>
                    </a:lnTo>
                    <a:lnTo>
                      <a:pt x="1760" y="2791"/>
                    </a:lnTo>
                    <a:lnTo>
                      <a:pt x="1762" y="2787"/>
                    </a:lnTo>
                    <a:lnTo>
                      <a:pt x="1765" y="2782"/>
                    </a:lnTo>
                    <a:lnTo>
                      <a:pt x="1770" y="2777"/>
                    </a:lnTo>
                    <a:lnTo>
                      <a:pt x="1772" y="2773"/>
                    </a:lnTo>
                    <a:lnTo>
                      <a:pt x="1777" y="2766"/>
                    </a:lnTo>
                    <a:lnTo>
                      <a:pt x="1779" y="2761"/>
                    </a:lnTo>
                    <a:lnTo>
                      <a:pt x="1782" y="2756"/>
                    </a:lnTo>
                    <a:lnTo>
                      <a:pt x="1787" y="2749"/>
                    </a:lnTo>
                    <a:lnTo>
                      <a:pt x="1789" y="2742"/>
                    </a:lnTo>
                    <a:lnTo>
                      <a:pt x="1792" y="2735"/>
                    </a:lnTo>
                    <a:lnTo>
                      <a:pt x="1796" y="2730"/>
                    </a:lnTo>
                    <a:lnTo>
                      <a:pt x="1799" y="2723"/>
                    </a:lnTo>
                    <a:lnTo>
                      <a:pt x="1804" y="2721"/>
                    </a:lnTo>
                    <a:lnTo>
                      <a:pt x="1806" y="2716"/>
                    </a:lnTo>
                    <a:lnTo>
                      <a:pt x="1809" y="2712"/>
                    </a:lnTo>
                    <a:lnTo>
                      <a:pt x="1814" y="2709"/>
                    </a:lnTo>
                    <a:lnTo>
                      <a:pt x="1816" y="2705"/>
                    </a:lnTo>
                    <a:lnTo>
                      <a:pt x="1819" y="2700"/>
                    </a:lnTo>
                    <a:lnTo>
                      <a:pt x="1823" y="2693"/>
                    </a:lnTo>
                    <a:lnTo>
                      <a:pt x="1826" y="2684"/>
                    </a:lnTo>
                    <a:lnTo>
                      <a:pt x="1828" y="2677"/>
                    </a:lnTo>
                    <a:lnTo>
                      <a:pt x="1833" y="2670"/>
                    </a:lnTo>
                    <a:lnTo>
                      <a:pt x="1836" y="2662"/>
                    </a:lnTo>
                    <a:lnTo>
                      <a:pt x="1841" y="2655"/>
                    </a:lnTo>
                    <a:lnTo>
                      <a:pt x="1843" y="2648"/>
                    </a:lnTo>
                    <a:lnTo>
                      <a:pt x="1845" y="2641"/>
                    </a:lnTo>
                    <a:lnTo>
                      <a:pt x="1850" y="2634"/>
                    </a:lnTo>
                    <a:lnTo>
                      <a:pt x="1853" y="2627"/>
                    </a:lnTo>
                    <a:lnTo>
                      <a:pt x="1855" y="2620"/>
                    </a:lnTo>
                    <a:lnTo>
                      <a:pt x="1860" y="2611"/>
                    </a:lnTo>
                    <a:lnTo>
                      <a:pt x="1863" y="2602"/>
                    </a:lnTo>
                    <a:lnTo>
                      <a:pt x="1865" y="2592"/>
                    </a:lnTo>
                    <a:lnTo>
                      <a:pt x="1870" y="2583"/>
                    </a:lnTo>
                    <a:lnTo>
                      <a:pt x="1872" y="2573"/>
                    </a:lnTo>
                    <a:lnTo>
                      <a:pt x="1877" y="2562"/>
                    </a:lnTo>
                    <a:lnTo>
                      <a:pt x="1880" y="2555"/>
                    </a:lnTo>
                    <a:lnTo>
                      <a:pt x="1882" y="2545"/>
                    </a:lnTo>
                    <a:lnTo>
                      <a:pt x="1887" y="2536"/>
                    </a:lnTo>
                    <a:lnTo>
                      <a:pt x="1890" y="2524"/>
                    </a:lnTo>
                    <a:lnTo>
                      <a:pt x="1892" y="2510"/>
                    </a:lnTo>
                    <a:lnTo>
                      <a:pt x="1897" y="2498"/>
                    </a:lnTo>
                    <a:lnTo>
                      <a:pt x="1899" y="2487"/>
                    </a:lnTo>
                    <a:lnTo>
                      <a:pt x="1904" y="2475"/>
                    </a:lnTo>
                    <a:lnTo>
                      <a:pt x="1907" y="2463"/>
                    </a:lnTo>
                    <a:lnTo>
                      <a:pt x="1909" y="2452"/>
                    </a:lnTo>
                    <a:lnTo>
                      <a:pt x="1914" y="2435"/>
                    </a:lnTo>
                    <a:lnTo>
                      <a:pt x="1917" y="2419"/>
                    </a:lnTo>
                    <a:lnTo>
                      <a:pt x="1919" y="2400"/>
                    </a:lnTo>
                    <a:lnTo>
                      <a:pt x="1924" y="2384"/>
                    </a:lnTo>
                    <a:lnTo>
                      <a:pt x="1926" y="2367"/>
                    </a:lnTo>
                    <a:lnTo>
                      <a:pt x="1929" y="2351"/>
                    </a:lnTo>
                    <a:lnTo>
                      <a:pt x="1934" y="2332"/>
                    </a:lnTo>
                    <a:lnTo>
                      <a:pt x="1936" y="2313"/>
                    </a:lnTo>
                    <a:lnTo>
                      <a:pt x="1941" y="2297"/>
                    </a:lnTo>
                    <a:lnTo>
                      <a:pt x="1944" y="2278"/>
                    </a:lnTo>
                    <a:lnTo>
                      <a:pt x="1946" y="2257"/>
                    </a:lnTo>
                    <a:lnTo>
                      <a:pt x="1951" y="2236"/>
                    </a:lnTo>
                    <a:lnTo>
                      <a:pt x="1953" y="2212"/>
                    </a:lnTo>
                    <a:lnTo>
                      <a:pt x="1956" y="2187"/>
                    </a:lnTo>
                    <a:lnTo>
                      <a:pt x="1961" y="2163"/>
                    </a:lnTo>
                    <a:lnTo>
                      <a:pt x="1963" y="2142"/>
                    </a:lnTo>
                    <a:lnTo>
                      <a:pt x="1966" y="2119"/>
                    </a:lnTo>
                    <a:lnTo>
                      <a:pt x="1970" y="2093"/>
                    </a:lnTo>
                    <a:lnTo>
                      <a:pt x="1973" y="2067"/>
                    </a:lnTo>
                    <a:lnTo>
                      <a:pt x="1978" y="2039"/>
                    </a:lnTo>
                    <a:lnTo>
                      <a:pt x="1980" y="2011"/>
                    </a:lnTo>
                    <a:lnTo>
                      <a:pt x="1983" y="1980"/>
                    </a:lnTo>
                    <a:lnTo>
                      <a:pt x="1988" y="1950"/>
                    </a:lnTo>
                    <a:lnTo>
                      <a:pt x="1990" y="1917"/>
                    </a:lnTo>
                    <a:lnTo>
                      <a:pt x="1993" y="1884"/>
                    </a:lnTo>
                    <a:lnTo>
                      <a:pt x="1997" y="1849"/>
                    </a:lnTo>
                    <a:lnTo>
                      <a:pt x="2000" y="1812"/>
                    </a:lnTo>
                    <a:lnTo>
                      <a:pt x="2005" y="1776"/>
                    </a:lnTo>
                    <a:lnTo>
                      <a:pt x="2007" y="1737"/>
                    </a:lnTo>
                    <a:lnTo>
                      <a:pt x="2010" y="1699"/>
                    </a:lnTo>
                    <a:lnTo>
                      <a:pt x="2015" y="1659"/>
                    </a:lnTo>
                    <a:lnTo>
                      <a:pt x="2017" y="1619"/>
                    </a:lnTo>
                    <a:lnTo>
                      <a:pt x="2020" y="1580"/>
                    </a:lnTo>
                    <a:lnTo>
                      <a:pt x="2024" y="1537"/>
                    </a:lnTo>
                    <a:lnTo>
                      <a:pt x="2027" y="1497"/>
                    </a:lnTo>
                    <a:lnTo>
                      <a:pt x="2029" y="1453"/>
                    </a:lnTo>
                    <a:lnTo>
                      <a:pt x="2034" y="1411"/>
                    </a:lnTo>
                    <a:lnTo>
                      <a:pt x="2037" y="1364"/>
                    </a:lnTo>
                    <a:lnTo>
                      <a:pt x="2042" y="1317"/>
                    </a:lnTo>
                    <a:lnTo>
                      <a:pt x="2044" y="1265"/>
                    </a:lnTo>
                    <a:lnTo>
                      <a:pt x="2046" y="1214"/>
                    </a:lnTo>
                    <a:lnTo>
                      <a:pt x="2051" y="1165"/>
                    </a:lnTo>
                    <a:lnTo>
                      <a:pt x="2054" y="1115"/>
                    </a:lnTo>
                    <a:lnTo>
                      <a:pt x="2056" y="1066"/>
                    </a:lnTo>
                    <a:lnTo>
                      <a:pt x="2061" y="1019"/>
                    </a:lnTo>
                    <a:lnTo>
                      <a:pt x="2064" y="970"/>
                    </a:lnTo>
                    <a:lnTo>
                      <a:pt x="2066" y="914"/>
                    </a:lnTo>
                    <a:lnTo>
                      <a:pt x="2071" y="858"/>
                    </a:lnTo>
                    <a:lnTo>
                      <a:pt x="2073" y="801"/>
                    </a:lnTo>
                    <a:lnTo>
                      <a:pt x="2078" y="747"/>
                    </a:lnTo>
                    <a:lnTo>
                      <a:pt x="2081" y="693"/>
                    </a:lnTo>
                    <a:lnTo>
                      <a:pt x="2083" y="635"/>
                    </a:lnTo>
                    <a:lnTo>
                      <a:pt x="2088" y="574"/>
                    </a:lnTo>
                    <a:lnTo>
                      <a:pt x="2091" y="515"/>
                    </a:lnTo>
                    <a:lnTo>
                      <a:pt x="2093" y="457"/>
                    </a:lnTo>
                    <a:lnTo>
                      <a:pt x="2098" y="398"/>
                    </a:lnTo>
                    <a:lnTo>
                      <a:pt x="2100" y="337"/>
                    </a:lnTo>
                    <a:lnTo>
                      <a:pt x="2103" y="274"/>
                    </a:lnTo>
                    <a:lnTo>
                      <a:pt x="2108" y="213"/>
                    </a:lnTo>
                    <a:lnTo>
                      <a:pt x="2110" y="154"/>
                    </a:lnTo>
                    <a:lnTo>
                      <a:pt x="2115" y="96"/>
                    </a:lnTo>
                    <a:lnTo>
                      <a:pt x="2118" y="47"/>
                    </a:lnTo>
                    <a:lnTo>
                      <a:pt x="2120" y="18"/>
                    </a:lnTo>
                    <a:lnTo>
                      <a:pt x="2125" y="9"/>
                    </a:lnTo>
                    <a:lnTo>
                      <a:pt x="2127" y="2"/>
                    </a:lnTo>
                    <a:lnTo>
                      <a:pt x="2130" y="0"/>
                    </a:lnTo>
                    <a:lnTo>
                      <a:pt x="2135" y="2"/>
                    </a:lnTo>
                    <a:lnTo>
                      <a:pt x="2137" y="9"/>
                    </a:lnTo>
                    <a:lnTo>
                      <a:pt x="2142" y="23"/>
                    </a:lnTo>
                    <a:lnTo>
                      <a:pt x="2144" y="35"/>
                    </a:lnTo>
                    <a:lnTo>
                      <a:pt x="2147" y="51"/>
                    </a:lnTo>
                    <a:lnTo>
                      <a:pt x="2152" y="68"/>
                    </a:lnTo>
                    <a:lnTo>
                      <a:pt x="2154" y="86"/>
                    </a:lnTo>
                    <a:lnTo>
                      <a:pt x="2157" y="105"/>
                    </a:lnTo>
                    <a:lnTo>
                      <a:pt x="2162" y="129"/>
                    </a:lnTo>
                    <a:lnTo>
                      <a:pt x="2164" y="159"/>
                    </a:lnTo>
                    <a:lnTo>
                      <a:pt x="2167" y="190"/>
                    </a:lnTo>
                    <a:lnTo>
                      <a:pt x="2171" y="225"/>
                    </a:lnTo>
                    <a:lnTo>
                      <a:pt x="2174" y="258"/>
                    </a:lnTo>
                    <a:lnTo>
                      <a:pt x="2179" y="293"/>
                    </a:lnTo>
                    <a:lnTo>
                      <a:pt x="2181" y="328"/>
                    </a:lnTo>
                    <a:lnTo>
                      <a:pt x="2184" y="365"/>
                    </a:lnTo>
                    <a:lnTo>
                      <a:pt x="2189" y="403"/>
                    </a:lnTo>
                    <a:lnTo>
                      <a:pt x="2191" y="443"/>
                    </a:lnTo>
                    <a:lnTo>
                      <a:pt x="2194" y="485"/>
                    </a:lnTo>
                    <a:lnTo>
                      <a:pt x="2198" y="525"/>
                    </a:lnTo>
                    <a:lnTo>
                      <a:pt x="2201" y="565"/>
                    </a:lnTo>
                    <a:lnTo>
                      <a:pt x="2203" y="607"/>
                    </a:lnTo>
                    <a:lnTo>
                      <a:pt x="2208" y="649"/>
                    </a:lnTo>
                    <a:lnTo>
                      <a:pt x="2211" y="691"/>
                    </a:lnTo>
                    <a:lnTo>
                      <a:pt x="2216" y="733"/>
                    </a:lnTo>
                    <a:lnTo>
                      <a:pt x="2218" y="773"/>
                    </a:lnTo>
                    <a:lnTo>
                      <a:pt x="2220" y="811"/>
                    </a:lnTo>
                    <a:lnTo>
                      <a:pt x="2225" y="853"/>
                    </a:lnTo>
                    <a:lnTo>
                      <a:pt x="2228" y="897"/>
                    </a:lnTo>
                    <a:lnTo>
                      <a:pt x="2230" y="942"/>
                    </a:lnTo>
                    <a:lnTo>
                      <a:pt x="2235" y="984"/>
                    </a:lnTo>
                    <a:lnTo>
                      <a:pt x="2238" y="1022"/>
                    </a:lnTo>
                    <a:lnTo>
                      <a:pt x="2243" y="1062"/>
                    </a:lnTo>
                    <a:lnTo>
                      <a:pt x="2245" y="1101"/>
                    </a:lnTo>
                    <a:lnTo>
                      <a:pt x="2247" y="1144"/>
                    </a:lnTo>
                    <a:lnTo>
                      <a:pt x="2252" y="1186"/>
                    </a:lnTo>
                    <a:lnTo>
                      <a:pt x="2255" y="1228"/>
                    </a:lnTo>
                    <a:lnTo>
                      <a:pt x="2257" y="1270"/>
                    </a:lnTo>
                    <a:lnTo>
                      <a:pt x="2262" y="1310"/>
                    </a:lnTo>
                    <a:lnTo>
                      <a:pt x="2265" y="1350"/>
                    </a:lnTo>
                    <a:lnTo>
                      <a:pt x="2267" y="1387"/>
                    </a:lnTo>
                    <a:lnTo>
                      <a:pt x="2272" y="1425"/>
                    </a:lnTo>
                    <a:lnTo>
                      <a:pt x="2274" y="1465"/>
                    </a:lnTo>
                    <a:lnTo>
                      <a:pt x="2279" y="1505"/>
                    </a:lnTo>
                    <a:lnTo>
                      <a:pt x="2282" y="1547"/>
                    </a:lnTo>
                    <a:lnTo>
                      <a:pt x="2284" y="1587"/>
                    </a:lnTo>
                    <a:lnTo>
                      <a:pt x="2289" y="1626"/>
                    </a:lnTo>
                    <a:lnTo>
                      <a:pt x="2292" y="1664"/>
                    </a:lnTo>
                    <a:lnTo>
                      <a:pt x="2294" y="1699"/>
                    </a:lnTo>
                    <a:lnTo>
                      <a:pt x="2299" y="1734"/>
                    </a:lnTo>
                    <a:lnTo>
                      <a:pt x="2301" y="1767"/>
                    </a:lnTo>
                    <a:lnTo>
                      <a:pt x="2304" y="1800"/>
                    </a:lnTo>
                    <a:lnTo>
                      <a:pt x="2309" y="1833"/>
                    </a:lnTo>
                    <a:lnTo>
                      <a:pt x="2311" y="1863"/>
                    </a:lnTo>
                    <a:lnTo>
                      <a:pt x="2316" y="1889"/>
                    </a:lnTo>
                    <a:lnTo>
                      <a:pt x="2319" y="1917"/>
                    </a:lnTo>
                    <a:lnTo>
                      <a:pt x="2321" y="1945"/>
                    </a:lnTo>
                    <a:lnTo>
                      <a:pt x="2326" y="1971"/>
                    </a:lnTo>
                    <a:lnTo>
                      <a:pt x="2328" y="1997"/>
                    </a:lnTo>
                    <a:lnTo>
                      <a:pt x="2331" y="2023"/>
                    </a:lnTo>
                    <a:lnTo>
                      <a:pt x="2336" y="2048"/>
                    </a:lnTo>
                    <a:lnTo>
                      <a:pt x="2338" y="2072"/>
                    </a:lnTo>
                    <a:lnTo>
                      <a:pt x="2343" y="2098"/>
                    </a:lnTo>
                    <a:lnTo>
                      <a:pt x="2345" y="2119"/>
                    </a:lnTo>
                    <a:lnTo>
                      <a:pt x="2348" y="2140"/>
                    </a:lnTo>
                    <a:lnTo>
                      <a:pt x="2353" y="2159"/>
                    </a:lnTo>
                    <a:lnTo>
                      <a:pt x="2355" y="2180"/>
                    </a:lnTo>
                    <a:lnTo>
                      <a:pt x="2358" y="2201"/>
                    </a:lnTo>
                    <a:lnTo>
                      <a:pt x="2363" y="2219"/>
                    </a:lnTo>
                    <a:lnTo>
                      <a:pt x="2365" y="2238"/>
                    </a:lnTo>
                    <a:lnTo>
                      <a:pt x="2368" y="2255"/>
                    </a:lnTo>
                    <a:lnTo>
                      <a:pt x="2372" y="2271"/>
                    </a:lnTo>
                    <a:lnTo>
                      <a:pt x="2375" y="2290"/>
                    </a:lnTo>
                    <a:lnTo>
                      <a:pt x="2380" y="2306"/>
                    </a:lnTo>
                    <a:lnTo>
                      <a:pt x="2382" y="2323"/>
                    </a:lnTo>
                    <a:lnTo>
                      <a:pt x="2385" y="2337"/>
                    </a:lnTo>
                    <a:lnTo>
                      <a:pt x="2390" y="2351"/>
                    </a:lnTo>
                    <a:lnTo>
                      <a:pt x="2392" y="2367"/>
                    </a:lnTo>
                    <a:lnTo>
                      <a:pt x="2394" y="2381"/>
                    </a:lnTo>
                    <a:lnTo>
                      <a:pt x="2399" y="2393"/>
                    </a:lnTo>
                    <a:lnTo>
                      <a:pt x="2402" y="2407"/>
                    </a:lnTo>
                    <a:lnTo>
                      <a:pt x="2404" y="2419"/>
                    </a:lnTo>
                    <a:lnTo>
                      <a:pt x="2409" y="2430"/>
                    </a:lnTo>
                    <a:lnTo>
                      <a:pt x="2412" y="2437"/>
                    </a:lnTo>
                    <a:lnTo>
                      <a:pt x="2417" y="2447"/>
                    </a:lnTo>
                    <a:lnTo>
                      <a:pt x="2419" y="2459"/>
                    </a:lnTo>
                    <a:lnTo>
                      <a:pt x="2421" y="2470"/>
                    </a:lnTo>
                    <a:lnTo>
                      <a:pt x="2426" y="2480"/>
                    </a:lnTo>
                    <a:lnTo>
                      <a:pt x="2429" y="2491"/>
                    </a:lnTo>
                    <a:lnTo>
                      <a:pt x="2431" y="2501"/>
                    </a:lnTo>
                    <a:lnTo>
                      <a:pt x="2436" y="2510"/>
                    </a:lnTo>
                    <a:lnTo>
                      <a:pt x="2439" y="2519"/>
                    </a:lnTo>
                    <a:lnTo>
                      <a:pt x="2444" y="2529"/>
                    </a:lnTo>
                    <a:lnTo>
                      <a:pt x="2446" y="2536"/>
                    </a:lnTo>
                    <a:lnTo>
                      <a:pt x="2448" y="2545"/>
                    </a:lnTo>
                    <a:lnTo>
                      <a:pt x="2453" y="2555"/>
                    </a:lnTo>
                    <a:lnTo>
                      <a:pt x="2456" y="2562"/>
                    </a:lnTo>
                    <a:lnTo>
                      <a:pt x="2458" y="2569"/>
                    </a:lnTo>
                    <a:lnTo>
                      <a:pt x="2463" y="2576"/>
                    </a:lnTo>
                    <a:lnTo>
                      <a:pt x="2466" y="2583"/>
                    </a:lnTo>
                    <a:lnTo>
                      <a:pt x="2468" y="2590"/>
                    </a:lnTo>
                    <a:lnTo>
                      <a:pt x="2473" y="2597"/>
                    </a:lnTo>
                    <a:lnTo>
                      <a:pt x="2475" y="2604"/>
                    </a:lnTo>
                    <a:lnTo>
                      <a:pt x="2480" y="2611"/>
                    </a:lnTo>
                    <a:lnTo>
                      <a:pt x="2483" y="2613"/>
                    </a:lnTo>
                    <a:lnTo>
                      <a:pt x="2485" y="2616"/>
                    </a:lnTo>
                    <a:lnTo>
                      <a:pt x="2490" y="2618"/>
                    </a:lnTo>
                    <a:lnTo>
                      <a:pt x="2493" y="2623"/>
                    </a:lnTo>
                    <a:lnTo>
                      <a:pt x="2495" y="2625"/>
                    </a:lnTo>
                    <a:lnTo>
                      <a:pt x="2500" y="2630"/>
                    </a:lnTo>
                    <a:lnTo>
                      <a:pt x="2502" y="2632"/>
                    </a:lnTo>
                    <a:lnTo>
                      <a:pt x="2505" y="2634"/>
                    </a:lnTo>
                    <a:lnTo>
                      <a:pt x="2510" y="2637"/>
                    </a:lnTo>
                    <a:lnTo>
                      <a:pt x="2512" y="2637"/>
                    </a:lnTo>
                    <a:lnTo>
                      <a:pt x="2517" y="2639"/>
                    </a:lnTo>
                    <a:lnTo>
                      <a:pt x="2519" y="2639"/>
                    </a:lnTo>
                    <a:lnTo>
                      <a:pt x="2522" y="2639"/>
                    </a:lnTo>
                    <a:lnTo>
                      <a:pt x="2527" y="2641"/>
                    </a:lnTo>
                    <a:lnTo>
                      <a:pt x="2529" y="2644"/>
                    </a:lnTo>
                    <a:lnTo>
                      <a:pt x="2532" y="2646"/>
                    </a:lnTo>
                    <a:lnTo>
                      <a:pt x="2537" y="2646"/>
                    </a:lnTo>
                    <a:lnTo>
                      <a:pt x="2539" y="2648"/>
                    </a:lnTo>
                    <a:lnTo>
                      <a:pt x="2544" y="2648"/>
                    </a:lnTo>
                    <a:lnTo>
                      <a:pt x="2546" y="2651"/>
                    </a:lnTo>
                    <a:lnTo>
                      <a:pt x="2549" y="2648"/>
                    </a:lnTo>
                    <a:lnTo>
                      <a:pt x="2554" y="2646"/>
                    </a:lnTo>
                    <a:lnTo>
                      <a:pt x="2556" y="2641"/>
                    </a:lnTo>
                    <a:lnTo>
                      <a:pt x="2559" y="2637"/>
                    </a:lnTo>
                    <a:lnTo>
                      <a:pt x="2564" y="2632"/>
                    </a:lnTo>
                    <a:lnTo>
                      <a:pt x="2566" y="2630"/>
                    </a:lnTo>
                    <a:lnTo>
                      <a:pt x="2569" y="2627"/>
                    </a:lnTo>
                    <a:lnTo>
                      <a:pt x="2573" y="2623"/>
                    </a:lnTo>
                    <a:lnTo>
                      <a:pt x="2576" y="2618"/>
                    </a:lnTo>
                    <a:lnTo>
                      <a:pt x="2581" y="2613"/>
                    </a:lnTo>
                    <a:lnTo>
                      <a:pt x="2583" y="2606"/>
                    </a:lnTo>
                    <a:lnTo>
                      <a:pt x="2586" y="2602"/>
                    </a:lnTo>
                    <a:lnTo>
                      <a:pt x="2591" y="2599"/>
                    </a:lnTo>
                    <a:lnTo>
                      <a:pt x="2593" y="2595"/>
                    </a:lnTo>
                    <a:lnTo>
                      <a:pt x="2595" y="2587"/>
                    </a:lnTo>
                    <a:lnTo>
                      <a:pt x="2600" y="2578"/>
                    </a:lnTo>
                    <a:lnTo>
                      <a:pt x="2603" y="2569"/>
                    </a:lnTo>
                    <a:lnTo>
                      <a:pt x="2605" y="2552"/>
                    </a:lnTo>
                    <a:lnTo>
                      <a:pt x="2610" y="2536"/>
                    </a:lnTo>
                    <a:lnTo>
                      <a:pt x="2613" y="2517"/>
                    </a:lnTo>
                    <a:lnTo>
                      <a:pt x="2618" y="2494"/>
                    </a:lnTo>
                    <a:lnTo>
                      <a:pt x="2620" y="2470"/>
                    </a:lnTo>
                    <a:lnTo>
                      <a:pt x="2622" y="2456"/>
                    </a:lnTo>
                    <a:lnTo>
                      <a:pt x="2627" y="2454"/>
                    </a:lnTo>
                    <a:lnTo>
                      <a:pt x="2630" y="2466"/>
                    </a:lnTo>
                    <a:lnTo>
                      <a:pt x="2632" y="2482"/>
                    </a:lnTo>
                    <a:lnTo>
                      <a:pt x="2637" y="2498"/>
                    </a:lnTo>
                    <a:lnTo>
                      <a:pt x="2640" y="2512"/>
                    </a:lnTo>
                    <a:lnTo>
                      <a:pt x="2644" y="2522"/>
                    </a:lnTo>
                    <a:lnTo>
                      <a:pt x="2647" y="2531"/>
                    </a:lnTo>
                    <a:lnTo>
                      <a:pt x="2649" y="2538"/>
                    </a:lnTo>
                    <a:lnTo>
                      <a:pt x="2654" y="2545"/>
                    </a:lnTo>
                    <a:lnTo>
                      <a:pt x="2657" y="2550"/>
                    </a:lnTo>
                    <a:lnTo>
                      <a:pt x="2659" y="2552"/>
                    </a:lnTo>
                    <a:lnTo>
                      <a:pt x="2664" y="2550"/>
                    </a:lnTo>
                    <a:lnTo>
                      <a:pt x="2667" y="2548"/>
                    </a:lnTo>
                    <a:lnTo>
                      <a:pt x="2669" y="2541"/>
                    </a:lnTo>
                    <a:lnTo>
                      <a:pt x="2674" y="2529"/>
                    </a:lnTo>
                    <a:lnTo>
                      <a:pt x="2676" y="2519"/>
                    </a:lnTo>
                    <a:lnTo>
                      <a:pt x="2681" y="2512"/>
                    </a:lnTo>
                    <a:lnTo>
                      <a:pt x="2684" y="2510"/>
                    </a:lnTo>
                    <a:lnTo>
                      <a:pt x="2686" y="2515"/>
                    </a:lnTo>
                    <a:lnTo>
                      <a:pt x="2691" y="2519"/>
                    </a:lnTo>
                    <a:lnTo>
                      <a:pt x="2694" y="2529"/>
                    </a:lnTo>
                    <a:lnTo>
                      <a:pt x="2696" y="2536"/>
                    </a:lnTo>
                    <a:lnTo>
                      <a:pt x="2701" y="2545"/>
                    </a:lnTo>
                    <a:lnTo>
                      <a:pt x="2703" y="2550"/>
                    </a:lnTo>
                    <a:lnTo>
                      <a:pt x="2706" y="2555"/>
                    </a:lnTo>
                    <a:lnTo>
                      <a:pt x="2711" y="2557"/>
                    </a:lnTo>
                    <a:lnTo>
                      <a:pt x="2713" y="2559"/>
                    </a:lnTo>
                    <a:lnTo>
                      <a:pt x="2718" y="2557"/>
                    </a:lnTo>
                    <a:lnTo>
                      <a:pt x="2720" y="2555"/>
                    </a:lnTo>
                    <a:lnTo>
                      <a:pt x="2723" y="2555"/>
                    </a:lnTo>
                    <a:lnTo>
                      <a:pt x="2728" y="2552"/>
                    </a:lnTo>
                    <a:lnTo>
                      <a:pt x="2730" y="2548"/>
                    </a:lnTo>
                    <a:lnTo>
                      <a:pt x="2733" y="2545"/>
                    </a:lnTo>
                    <a:lnTo>
                      <a:pt x="2738" y="2541"/>
                    </a:lnTo>
                    <a:lnTo>
                      <a:pt x="2740" y="2538"/>
                    </a:lnTo>
                    <a:lnTo>
                      <a:pt x="2745" y="2534"/>
                    </a:lnTo>
                    <a:lnTo>
                      <a:pt x="2747" y="2527"/>
                    </a:lnTo>
                    <a:lnTo>
                      <a:pt x="2750" y="2519"/>
                    </a:lnTo>
                    <a:lnTo>
                      <a:pt x="2755" y="2510"/>
                    </a:lnTo>
                    <a:lnTo>
                      <a:pt x="2757" y="2501"/>
                    </a:lnTo>
                    <a:lnTo>
                      <a:pt x="2760" y="2491"/>
                    </a:lnTo>
                    <a:lnTo>
                      <a:pt x="2765" y="2480"/>
                    </a:lnTo>
                    <a:lnTo>
                      <a:pt x="2767" y="2470"/>
                    </a:lnTo>
                    <a:lnTo>
                      <a:pt x="2769" y="2456"/>
                    </a:lnTo>
                    <a:lnTo>
                      <a:pt x="2774" y="2444"/>
                    </a:lnTo>
                    <a:lnTo>
                      <a:pt x="2777" y="2430"/>
                    </a:lnTo>
                    <a:lnTo>
                      <a:pt x="2782" y="2414"/>
                    </a:lnTo>
                    <a:lnTo>
                      <a:pt x="2784" y="2398"/>
                    </a:lnTo>
                    <a:lnTo>
                      <a:pt x="2787" y="2384"/>
                    </a:lnTo>
                    <a:lnTo>
                      <a:pt x="2792" y="2367"/>
                    </a:lnTo>
                    <a:lnTo>
                      <a:pt x="2794" y="2353"/>
                    </a:lnTo>
                    <a:lnTo>
                      <a:pt x="2796" y="2337"/>
                    </a:lnTo>
                    <a:lnTo>
                      <a:pt x="2801" y="2320"/>
                    </a:lnTo>
                    <a:lnTo>
                      <a:pt x="2804" y="2306"/>
                    </a:lnTo>
                    <a:lnTo>
                      <a:pt x="2806" y="2292"/>
                    </a:lnTo>
                    <a:lnTo>
                      <a:pt x="2811" y="2276"/>
                    </a:lnTo>
                    <a:lnTo>
                      <a:pt x="2814" y="2257"/>
                    </a:lnTo>
                    <a:lnTo>
                      <a:pt x="2819" y="2238"/>
                    </a:lnTo>
                    <a:lnTo>
                      <a:pt x="2821" y="2217"/>
                    </a:lnTo>
                    <a:lnTo>
                      <a:pt x="2823" y="2196"/>
                    </a:lnTo>
                    <a:lnTo>
                      <a:pt x="2828" y="2175"/>
                    </a:lnTo>
                    <a:lnTo>
                      <a:pt x="2831" y="2151"/>
                    </a:lnTo>
                    <a:lnTo>
                      <a:pt x="2833" y="2128"/>
                    </a:lnTo>
                    <a:lnTo>
                      <a:pt x="2838" y="2105"/>
                    </a:lnTo>
                    <a:lnTo>
                      <a:pt x="2841" y="2079"/>
                    </a:lnTo>
                    <a:lnTo>
                      <a:pt x="2845" y="2051"/>
                    </a:lnTo>
                    <a:lnTo>
                      <a:pt x="2848" y="2025"/>
                    </a:lnTo>
                    <a:lnTo>
                      <a:pt x="2850" y="1997"/>
                    </a:lnTo>
                    <a:lnTo>
                      <a:pt x="2855" y="1969"/>
                    </a:lnTo>
                    <a:lnTo>
                      <a:pt x="2858" y="1941"/>
                    </a:lnTo>
                    <a:lnTo>
                      <a:pt x="2860" y="1910"/>
                    </a:lnTo>
                    <a:lnTo>
                      <a:pt x="2865" y="1880"/>
                    </a:lnTo>
                    <a:lnTo>
                      <a:pt x="2868" y="1847"/>
                    </a:lnTo>
                    <a:lnTo>
                      <a:pt x="2870" y="1814"/>
                    </a:lnTo>
                    <a:lnTo>
                      <a:pt x="2875" y="1781"/>
                    </a:lnTo>
                    <a:lnTo>
                      <a:pt x="2877" y="1748"/>
                    </a:lnTo>
                    <a:lnTo>
                      <a:pt x="2882" y="1713"/>
                    </a:lnTo>
                    <a:lnTo>
                      <a:pt x="2885" y="1678"/>
                    </a:lnTo>
                    <a:lnTo>
                      <a:pt x="2887" y="1643"/>
                    </a:lnTo>
                    <a:lnTo>
                      <a:pt x="2892" y="1608"/>
                    </a:lnTo>
                    <a:lnTo>
                      <a:pt x="2894" y="1570"/>
                    </a:lnTo>
                    <a:lnTo>
                      <a:pt x="2897" y="1535"/>
                    </a:lnTo>
                    <a:lnTo>
                      <a:pt x="2902" y="1497"/>
                    </a:lnTo>
                    <a:lnTo>
                      <a:pt x="2904" y="1462"/>
                    </a:lnTo>
                    <a:lnTo>
                      <a:pt x="2907" y="1425"/>
                    </a:lnTo>
                    <a:lnTo>
                      <a:pt x="2912" y="1385"/>
                    </a:lnTo>
                    <a:lnTo>
                      <a:pt x="2914" y="1345"/>
                    </a:lnTo>
                    <a:lnTo>
                      <a:pt x="2919" y="1305"/>
                    </a:lnTo>
                    <a:lnTo>
                      <a:pt x="2921" y="1268"/>
                    </a:lnTo>
                    <a:lnTo>
                      <a:pt x="2924" y="1233"/>
                    </a:lnTo>
                    <a:lnTo>
                      <a:pt x="2929" y="1197"/>
                    </a:lnTo>
                    <a:lnTo>
                      <a:pt x="2931" y="1160"/>
                    </a:lnTo>
                    <a:lnTo>
                      <a:pt x="2934" y="1122"/>
                    </a:lnTo>
                    <a:lnTo>
                      <a:pt x="2939" y="1087"/>
                    </a:lnTo>
                    <a:lnTo>
                      <a:pt x="2941" y="1054"/>
                    </a:lnTo>
                    <a:lnTo>
                      <a:pt x="2944" y="1022"/>
                    </a:lnTo>
                    <a:lnTo>
                      <a:pt x="2948" y="991"/>
                    </a:lnTo>
                    <a:lnTo>
                      <a:pt x="2951" y="965"/>
                    </a:lnTo>
                    <a:lnTo>
                      <a:pt x="2956" y="940"/>
                    </a:lnTo>
                    <a:lnTo>
                      <a:pt x="2958" y="914"/>
                    </a:lnTo>
                    <a:lnTo>
                      <a:pt x="2961" y="888"/>
                    </a:lnTo>
                    <a:lnTo>
                      <a:pt x="2966" y="865"/>
                    </a:lnTo>
                    <a:lnTo>
                      <a:pt x="2968" y="841"/>
                    </a:lnTo>
                    <a:lnTo>
                      <a:pt x="2970" y="818"/>
                    </a:lnTo>
                    <a:lnTo>
                      <a:pt x="2975" y="797"/>
                    </a:lnTo>
                    <a:lnTo>
                      <a:pt x="2978" y="778"/>
                    </a:lnTo>
                    <a:lnTo>
                      <a:pt x="2983" y="764"/>
                    </a:lnTo>
                    <a:lnTo>
                      <a:pt x="2985" y="750"/>
                    </a:lnTo>
                    <a:lnTo>
                      <a:pt x="2988" y="738"/>
                    </a:lnTo>
                    <a:lnTo>
                      <a:pt x="2993" y="729"/>
                    </a:lnTo>
                    <a:lnTo>
                      <a:pt x="2995" y="724"/>
                    </a:lnTo>
                    <a:lnTo>
                      <a:pt x="2997" y="719"/>
                    </a:lnTo>
                    <a:lnTo>
                      <a:pt x="3002" y="717"/>
                    </a:lnTo>
                    <a:lnTo>
                      <a:pt x="3005" y="717"/>
                    </a:lnTo>
                    <a:lnTo>
                      <a:pt x="3007" y="722"/>
                    </a:lnTo>
                    <a:lnTo>
                      <a:pt x="3012" y="729"/>
                    </a:lnTo>
                    <a:lnTo>
                      <a:pt x="3015" y="738"/>
                    </a:lnTo>
                    <a:lnTo>
                      <a:pt x="3019" y="745"/>
                    </a:lnTo>
                    <a:lnTo>
                      <a:pt x="3022" y="754"/>
                    </a:lnTo>
                    <a:lnTo>
                      <a:pt x="3024" y="766"/>
                    </a:lnTo>
                    <a:lnTo>
                      <a:pt x="3029" y="783"/>
                    </a:lnTo>
                    <a:lnTo>
                      <a:pt x="3032" y="804"/>
                    </a:lnTo>
                    <a:lnTo>
                      <a:pt x="3034" y="825"/>
                    </a:lnTo>
                    <a:lnTo>
                      <a:pt x="3039" y="844"/>
                    </a:lnTo>
                    <a:lnTo>
                      <a:pt x="3042" y="867"/>
                    </a:lnTo>
                    <a:lnTo>
                      <a:pt x="3044" y="890"/>
                    </a:lnTo>
                    <a:lnTo>
                      <a:pt x="3049" y="914"/>
                    </a:lnTo>
                    <a:lnTo>
                      <a:pt x="3051" y="940"/>
                    </a:lnTo>
                    <a:lnTo>
                      <a:pt x="3056" y="963"/>
                    </a:lnTo>
                    <a:lnTo>
                      <a:pt x="3059" y="986"/>
                    </a:lnTo>
                    <a:lnTo>
                      <a:pt x="3061" y="1012"/>
                    </a:lnTo>
                    <a:lnTo>
                      <a:pt x="3066" y="1040"/>
                    </a:lnTo>
                    <a:lnTo>
                      <a:pt x="3068" y="1071"/>
                    </a:lnTo>
                    <a:lnTo>
                      <a:pt x="3071" y="1101"/>
                    </a:lnTo>
                    <a:lnTo>
                      <a:pt x="3076" y="1132"/>
                    </a:lnTo>
                    <a:lnTo>
                      <a:pt x="3078" y="1162"/>
                    </a:lnTo>
                    <a:lnTo>
                      <a:pt x="3083" y="1193"/>
                    </a:lnTo>
                    <a:lnTo>
                      <a:pt x="3086" y="1223"/>
                    </a:lnTo>
                    <a:lnTo>
                      <a:pt x="3088" y="1256"/>
                    </a:lnTo>
                    <a:lnTo>
                      <a:pt x="3093" y="1289"/>
                    </a:lnTo>
                    <a:lnTo>
                      <a:pt x="3095" y="1322"/>
                    </a:lnTo>
                    <a:lnTo>
                      <a:pt x="3098" y="1357"/>
                    </a:lnTo>
                    <a:lnTo>
                      <a:pt x="3103" y="1390"/>
                    </a:lnTo>
                    <a:lnTo>
                      <a:pt x="3105" y="1422"/>
                    </a:lnTo>
                    <a:lnTo>
                      <a:pt x="3108" y="1455"/>
                    </a:lnTo>
                    <a:lnTo>
                      <a:pt x="3113" y="1488"/>
                    </a:lnTo>
                    <a:lnTo>
                      <a:pt x="3115" y="1523"/>
                    </a:lnTo>
                    <a:lnTo>
                      <a:pt x="3120" y="1556"/>
                    </a:lnTo>
                    <a:lnTo>
                      <a:pt x="3122" y="1587"/>
                    </a:lnTo>
                    <a:lnTo>
                      <a:pt x="3125" y="1619"/>
                    </a:lnTo>
                    <a:lnTo>
                      <a:pt x="3130" y="1652"/>
                    </a:lnTo>
                    <a:lnTo>
                      <a:pt x="3132" y="1685"/>
                    </a:lnTo>
                    <a:lnTo>
                      <a:pt x="3135" y="1718"/>
                    </a:lnTo>
                    <a:lnTo>
                      <a:pt x="3140" y="1748"/>
                    </a:lnTo>
                    <a:lnTo>
                      <a:pt x="3142" y="1779"/>
                    </a:lnTo>
                    <a:lnTo>
                      <a:pt x="3144" y="1807"/>
                    </a:lnTo>
                    <a:lnTo>
                      <a:pt x="3149" y="1835"/>
                    </a:lnTo>
                    <a:lnTo>
                      <a:pt x="3152" y="1861"/>
                    </a:lnTo>
                    <a:lnTo>
                      <a:pt x="3157" y="1887"/>
                    </a:lnTo>
                    <a:lnTo>
                      <a:pt x="3159" y="1912"/>
                    </a:lnTo>
                    <a:lnTo>
                      <a:pt x="3162" y="1938"/>
                    </a:lnTo>
                    <a:lnTo>
                      <a:pt x="3167" y="1964"/>
                    </a:lnTo>
                    <a:lnTo>
                      <a:pt x="3169" y="1990"/>
                    </a:lnTo>
                    <a:lnTo>
                      <a:pt x="3171" y="2013"/>
                    </a:lnTo>
                    <a:lnTo>
                      <a:pt x="3176" y="2037"/>
                    </a:lnTo>
                    <a:lnTo>
                      <a:pt x="3179" y="2060"/>
                    </a:lnTo>
                    <a:lnTo>
                      <a:pt x="3184" y="2081"/>
                    </a:lnTo>
                    <a:lnTo>
                      <a:pt x="3186" y="2102"/>
                    </a:lnTo>
                    <a:lnTo>
                      <a:pt x="3189" y="2123"/>
                    </a:lnTo>
                    <a:lnTo>
                      <a:pt x="3193" y="2142"/>
                    </a:lnTo>
                    <a:lnTo>
                      <a:pt x="3196" y="2161"/>
                    </a:lnTo>
                    <a:lnTo>
                      <a:pt x="3198" y="2180"/>
                    </a:lnTo>
                    <a:lnTo>
                      <a:pt x="3203" y="2198"/>
                    </a:lnTo>
                    <a:lnTo>
                      <a:pt x="3206" y="2217"/>
                    </a:lnTo>
                    <a:lnTo>
                      <a:pt x="3208" y="2236"/>
                    </a:lnTo>
                    <a:lnTo>
                      <a:pt x="3213" y="2257"/>
                    </a:lnTo>
                    <a:lnTo>
                      <a:pt x="3216" y="2276"/>
                    </a:lnTo>
                    <a:lnTo>
                      <a:pt x="3220" y="2292"/>
                    </a:lnTo>
                    <a:lnTo>
                      <a:pt x="3223" y="2309"/>
                    </a:lnTo>
                    <a:lnTo>
                      <a:pt x="3225" y="2325"/>
                    </a:lnTo>
                    <a:lnTo>
                      <a:pt x="3230" y="2341"/>
                    </a:lnTo>
                    <a:lnTo>
                      <a:pt x="3233" y="2358"/>
                    </a:lnTo>
                    <a:lnTo>
                      <a:pt x="3235" y="2374"/>
                    </a:lnTo>
                    <a:lnTo>
                      <a:pt x="3240" y="2391"/>
                    </a:lnTo>
                    <a:lnTo>
                      <a:pt x="3243" y="2405"/>
                    </a:lnTo>
                    <a:lnTo>
                      <a:pt x="3245" y="2419"/>
                    </a:lnTo>
                    <a:lnTo>
                      <a:pt x="3250" y="2430"/>
                    </a:lnTo>
                    <a:lnTo>
                      <a:pt x="3252" y="2444"/>
                    </a:lnTo>
                    <a:lnTo>
                      <a:pt x="3257" y="2456"/>
                    </a:lnTo>
                    <a:lnTo>
                      <a:pt x="3260" y="2468"/>
                    </a:lnTo>
                    <a:lnTo>
                      <a:pt x="3262" y="2480"/>
                    </a:lnTo>
                    <a:lnTo>
                      <a:pt x="3267" y="2494"/>
                    </a:lnTo>
                    <a:lnTo>
                      <a:pt x="3269" y="2508"/>
                    </a:lnTo>
                    <a:lnTo>
                      <a:pt x="3272" y="2522"/>
                    </a:lnTo>
                    <a:lnTo>
                      <a:pt x="3277" y="2534"/>
                    </a:lnTo>
                    <a:lnTo>
                      <a:pt x="3279" y="2545"/>
                    </a:lnTo>
                    <a:lnTo>
                      <a:pt x="3284" y="2557"/>
                    </a:lnTo>
                    <a:lnTo>
                      <a:pt x="3287" y="2566"/>
                    </a:lnTo>
                    <a:lnTo>
                      <a:pt x="3289" y="2578"/>
                    </a:lnTo>
                    <a:lnTo>
                      <a:pt x="3294" y="2585"/>
                    </a:lnTo>
                    <a:lnTo>
                      <a:pt x="3296" y="2595"/>
                    </a:lnTo>
                    <a:lnTo>
                      <a:pt x="3299" y="2604"/>
                    </a:lnTo>
                    <a:lnTo>
                      <a:pt x="3304" y="2616"/>
                    </a:lnTo>
                    <a:lnTo>
                      <a:pt x="3306" y="2625"/>
                    </a:lnTo>
                    <a:lnTo>
                      <a:pt x="3309" y="2632"/>
                    </a:lnTo>
                    <a:lnTo>
                      <a:pt x="3314" y="2639"/>
                    </a:lnTo>
                    <a:lnTo>
                      <a:pt x="3316" y="2646"/>
                    </a:lnTo>
                    <a:lnTo>
                      <a:pt x="3321" y="2655"/>
                    </a:lnTo>
                    <a:lnTo>
                      <a:pt x="3323" y="2665"/>
                    </a:lnTo>
                    <a:lnTo>
                      <a:pt x="3326" y="2670"/>
                    </a:lnTo>
                    <a:lnTo>
                      <a:pt x="3331" y="2677"/>
                    </a:lnTo>
                    <a:lnTo>
                      <a:pt x="3333" y="2684"/>
                    </a:lnTo>
                    <a:lnTo>
                      <a:pt x="3336" y="2691"/>
                    </a:lnTo>
                    <a:lnTo>
                      <a:pt x="3341" y="2698"/>
                    </a:lnTo>
                    <a:lnTo>
                      <a:pt x="3343" y="2707"/>
                    </a:lnTo>
                    <a:lnTo>
                      <a:pt x="3345" y="2716"/>
                    </a:lnTo>
                    <a:lnTo>
                      <a:pt x="3350" y="2726"/>
                    </a:lnTo>
                    <a:lnTo>
                      <a:pt x="3353" y="2733"/>
                    </a:lnTo>
                    <a:lnTo>
                      <a:pt x="3358" y="2742"/>
                    </a:lnTo>
                    <a:lnTo>
                      <a:pt x="3360" y="2752"/>
                    </a:lnTo>
                    <a:lnTo>
                      <a:pt x="3363" y="2759"/>
                    </a:lnTo>
                    <a:lnTo>
                      <a:pt x="3368" y="2761"/>
                    </a:lnTo>
                    <a:lnTo>
                      <a:pt x="3370" y="2766"/>
                    </a:lnTo>
                    <a:lnTo>
                      <a:pt x="3372" y="2770"/>
                    </a:lnTo>
                    <a:lnTo>
                      <a:pt x="3377" y="2775"/>
                    </a:lnTo>
                    <a:lnTo>
                      <a:pt x="3380" y="2782"/>
                    </a:lnTo>
                    <a:lnTo>
                      <a:pt x="3385" y="2784"/>
                    </a:lnTo>
                    <a:lnTo>
                      <a:pt x="3387" y="2789"/>
                    </a:lnTo>
                    <a:lnTo>
                      <a:pt x="3390" y="2796"/>
                    </a:lnTo>
                    <a:lnTo>
                      <a:pt x="3394" y="2801"/>
                    </a:lnTo>
                    <a:lnTo>
                      <a:pt x="3397" y="2808"/>
                    </a:lnTo>
                    <a:lnTo>
                      <a:pt x="3399" y="2810"/>
                    </a:lnTo>
                    <a:lnTo>
                      <a:pt x="3404" y="2812"/>
                    </a:lnTo>
                    <a:lnTo>
                      <a:pt x="3407" y="2817"/>
                    </a:lnTo>
                    <a:lnTo>
                      <a:pt x="3409" y="2822"/>
                    </a:lnTo>
                    <a:lnTo>
                      <a:pt x="3414" y="2824"/>
                    </a:lnTo>
                    <a:lnTo>
                      <a:pt x="3417" y="2829"/>
                    </a:lnTo>
                    <a:lnTo>
                      <a:pt x="3421" y="2834"/>
                    </a:lnTo>
                    <a:lnTo>
                      <a:pt x="3424" y="2838"/>
                    </a:lnTo>
                    <a:lnTo>
                      <a:pt x="3426" y="2841"/>
                    </a:lnTo>
                    <a:lnTo>
                      <a:pt x="3431" y="2845"/>
                    </a:lnTo>
                    <a:lnTo>
                      <a:pt x="3434" y="2850"/>
                    </a:lnTo>
                    <a:lnTo>
                      <a:pt x="3436" y="2855"/>
                    </a:lnTo>
                    <a:lnTo>
                      <a:pt x="3441" y="2859"/>
                    </a:lnTo>
                    <a:lnTo>
                      <a:pt x="3443" y="2862"/>
                    </a:lnTo>
                    <a:lnTo>
                      <a:pt x="3446" y="2864"/>
                    </a:lnTo>
                    <a:lnTo>
                      <a:pt x="3451" y="2864"/>
                    </a:lnTo>
                    <a:lnTo>
                      <a:pt x="3453" y="2866"/>
                    </a:lnTo>
                    <a:lnTo>
                      <a:pt x="3458" y="2869"/>
                    </a:lnTo>
                    <a:lnTo>
                      <a:pt x="3461" y="2871"/>
                    </a:lnTo>
                    <a:lnTo>
                      <a:pt x="3463" y="2876"/>
                    </a:lnTo>
                    <a:lnTo>
                      <a:pt x="3468" y="2880"/>
                    </a:lnTo>
                    <a:lnTo>
                      <a:pt x="3470" y="2883"/>
                    </a:lnTo>
                    <a:lnTo>
                      <a:pt x="3473" y="2888"/>
                    </a:lnTo>
                    <a:lnTo>
                      <a:pt x="3478" y="2890"/>
                    </a:lnTo>
                    <a:lnTo>
                      <a:pt x="3480" y="2890"/>
                    </a:lnTo>
                    <a:lnTo>
                      <a:pt x="3485" y="2890"/>
                    </a:lnTo>
                    <a:lnTo>
                      <a:pt x="3488" y="2892"/>
                    </a:lnTo>
                    <a:lnTo>
                      <a:pt x="3490" y="2897"/>
                    </a:lnTo>
                    <a:lnTo>
                      <a:pt x="3495" y="2899"/>
                    </a:lnTo>
                    <a:lnTo>
                      <a:pt x="3497" y="2899"/>
                    </a:lnTo>
                    <a:lnTo>
                      <a:pt x="3500" y="2902"/>
                    </a:lnTo>
                    <a:lnTo>
                      <a:pt x="3505" y="2902"/>
                    </a:lnTo>
                    <a:lnTo>
                      <a:pt x="3507" y="2904"/>
                    </a:lnTo>
                    <a:lnTo>
                      <a:pt x="3510" y="2904"/>
                    </a:lnTo>
                    <a:lnTo>
                      <a:pt x="3515" y="2909"/>
                    </a:lnTo>
                    <a:lnTo>
                      <a:pt x="3517" y="2911"/>
                    </a:lnTo>
                    <a:lnTo>
                      <a:pt x="3522" y="2916"/>
                    </a:lnTo>
                    <a:lnTo>
                      <a:pt x="3524" y="2916"/>
                    </a:lnTo>
                    <a:lnTo>
                      <a:pt x="3527" y="2918"/>
                    </a:lnTo>
                    <a:lnTo>
                      <a:pt x="3532" y="2923"/>
                    </a:lnTo>
                    <a:lnTo>
                      <a:pt x="3534" y="2925"/>
                    </a:lnTo>
                    <a:lnTo>
                      <a:pt x="3537" y="2927"/>
                    </a:lnTo>
                    <a:lnTo>
                      <a:pt x="3542" y="2932"/>
                    </a:lnTo>
                    <a:lnTo>
                      <a:pt x="3544" y="2934"/>
                    </a:lnTo>
                    <a:lnTo>
                      <a:pt x="3546" y="2937"/>
                    </a:lnTo>
                    <a:lnTo>
                      <a:pt x="3551" y="2937"/>
                    </a:lnTo>
                    <a:lnTo>
                      <a:pt x="3554" y="2937"/>
                    </a:lnTo>
                    <a:lnTo>
                      <a:pt x="3559" y="2939"/>
                    </a:lnTo>
                    <a:lnTo>
                      <a:pt x="3561" y="2941"/>
                    </a:lnTo>
                    <a:lnTo>
                      <a:pt x="3564" y="2946"/>
                    </a:lnTo>
                    <a:lnTo>
                      <a:pt x="3568" y="2948"/>
                    </a:lnTo>
                    <a:lnTo>
                      <a:pt x="3571" y="2948"/>
                    </a:lnTo>
                    <a:lnTo>
                      <a:pt x="3573" y="2951"/>
                    </a:lnTo>
                    <a:lnTo>
                      <a:pt x="3578" y="2951"/>
                    </a:lnTo>
                    <a:lnTo>
                      <a:pt x="3581" y="2951"/>
                    </a:lnTo>
                    <a:lnTo>
                      <a:pt x="3586" y="2951"/>
                    </a:lnTo>
                    <a:lnTo>
                      <a:pt x="3588" y="2953"/>
                    </a:lnTo>
                    <a:lnTo>
                      <a:pt x="3591" y="2953"/>
                    </a:lnTo>
                    <a:lnTo>
                      <a:pt x="3595" y="2955"/>
                    </a:lnTo>
                    <a:lnTo>
                      <a:pt x="3598" y="2955"/>
                    </a:lnTo>
                    <a:lnTo>
                      <a:pt x="3600" y="2955"/>
                    </a:lnTo>
                    <a:lnTo>
                      <a:pt x="3605" y="2955"/>
                    </a:lnTo>
                    <a:lnTo>
                      <a:pt x="3608" y="2953"/>
                    </a:lnTo>
                    <a:lnTo>
                      <a:pt x="3610" y="2953"/>
                    </a:lnTo>
                    <a:lnTo>
                      <a:pt x="3615" y="2955"/>
                    </a:lnTo>
                    <a:lnTo>
                      <a:pt x="3618" y="2960"/>
                    </a:lnTo>
                    <a:lnTo>
                      <a:pt x="3622" y="2963"/>
                    </a:lnTo>
                    <a:lnTo>
                      <a:pt x="3625" y="2967"/>
                    </a:lnTo>
                    <a:lnTo>
                      <a:pt x="3627" y="2967"/>
                    </a:lnTo>
                    <a:lnTo>
                      <a:pt x="3632" y="2970"/>
                    </a:lnTo>
                    <a:lnTo>
                      <a:pt x="3635" y="2970"/>
                    </a:lnTo>
                    <a:lnTo>
                      <a:pt x="3637" y="2972"/>
                    </a:lnTo>
                    <a:lnTo>
                      <a:pt x="3642" y="2972"/>
                    </a:lnTo>
                    <a:lnTo>
                      <a:pt x="3644" y="2972"/>
                    </a:lnTo>
                    <a:lnTo>
                      <a:pt x="3647" y="2974"/>
                    </a:lnTo>
                    <a:lnTo>
                      <a:pt x="3652" y="2974"/>
                    </a:lnTo>
                    <a:lnTo>
                      <a:pt x="3654" y="2974"/>
                    </a:lnTo>
                    <a:lnTo>
                      <a:pt x="3659" y="2972"/>
                    </a:lnTo>
                    <a:lnTo>
                      <a:pt x="3662" y="2974"/>
                    </a:lnTo>
                    <a:lnTo>
                      <a:pt x="3664" y="2977"/>
                    </a:lnTo>
                    <a:lnTo>
                      <a:pt x="3669" y="2979"/>
                    </a:lnTo>
                    <a:lnTo>
                      <a:pt x="3671" y="2979"/>
                    </a:lnTo>
                    <a:lnTo>
                      <a:pt x="3674" y="2981"/>
                    </a:lnTo>
                    <a:lnTo>
                      <a:pt x="3679" y="2981"/>
                    </a:lnTo>
                    <a:lnTo>
                      <a:pt x="3681" y="2979"/>
                    </a:lnTo>
                    <a:lnTo>
                      <a:pt x="3686" y="2979"/>
                    </a:lnTo>
                    <a:lnTo>
                      <a:pt x="3689" y="2979"/>
                    </a:lnTo>
                    <a:lnTo>
                      <a:pt x="3691" y="2979"/>
                    </a:lnTo>
                    <a:lnTo>
                      <a:pt x="3696" y="2981"/>
                    </a:lnTo>
                    <a:lnTo>
                      <a:pt x="3698" y="2981"/>
                    </a:lnTo>
                    <a:lnTo>
                      <a:pt x="3701" y="2979"/>
                    </a:lnTo>
                    <a:lnTo>
                      <a:pt x="3706" y="2979"/>
                    </a:lnTo>
                    <a:lnTo>
                      <a:pt x="3708" y="2979"/>
                    </a:lnTo>
                    <a:lnTo>
                      <a:pt x="3711" y="2981"/>
                    </a:lnTo>
                    <a:lnTo>
                      <a:pt x="3716" y="2981"/>
                    </a:lnTo>
                    <a:lnTo>
                      <a:pt x="3718" y="2984"/>
                    </a:lnTo>
                    <a:lnTo>
                      <a:pt x="3723" y="2984"/>
                    </a:lnTo>
                    <a:lnTo>
                      <a:pt x="3725" y="2984"/>
                    </a:lnTo>
                    <a:lnTo>
                      <a:pt x="3728" y="2986"/>
                    </a:lnTo>
                    <a:lnTo>
                      <a:pt x="3733" y="2988"/>
                    </a:lnTo>
                    <a:lnTo>
                      <a:pt x="3735" y="2991"/>
                    </a:lnTo>
                    <a:lnTo>
                      <a:pt x="3738" y="2993"/>
                    </a:lnTo>
                    <a:lnTo>
                      <a:pt x="3743" y="2995"/>
                    </a:lnTo>
                    <a:lnTo>
                      <a:pt x="3745" y="2998"/>
                    </a:lnTo>
                    <a:lnTo>
                      <a:pt x="3747" y="2998"/>
                    </a:lnTo>
                    <a:lnTo>
                      <a:pt x="3752" y="2998"/>
                    </a:lnTo>
                    <a:lnTo>
                      <a:pt x="3755" y="2995"/>
                    </a:lnTo>
                    <a:lnTo>
                      <a:pt x="3760" y="2995"/>
                    </a:lnTo>
                    <a:lnTo>
                      <a:pt x="3762" y="2995"/>
                    </a:lnTo>
                    <a:lnTo>
                      <a:pt x="3765" y="2995"/>
                    </a:lnTo>
                    <a:lnTo>
                      <a:pt x="3769" y="2995"/>
                    </a:lnTo>
                    <a:lnTo>
                      <a:pt x="3772" y="2995"/>
                    </a:lnTo>
                    <a:lnTo>
                      <a:pt x="3774" y="3000"/>
                    </a:lnTo>
                    <a:lnTo>
                      <a:pt x="3779" y="3002"/>
                    </a:lnTo>
                    <a:lnTo>
                      <a:pt x="3782" y="3007"/>
                    </a:lnTo>
                    <a:lnTo>
                      <a:pt x="3784" y="3009"/>
                    </a:lnTo>
                    <a:lnTo>
                      <a:pt x="3789" y="3009"/>
                    </a:lnTo>
                    <a:lnTo>
                      <a:pt x="3792" y="3009"/>
                    </a:lnTo>
                    <a:lnTo>
                      <a:pt x="3796" y="3012"/>
                    </a:lnTo>
                    <a:lnTo>
                      <a:pt x="3799" y="3014"/>
                    </a:lnTo>
                    <a:lnTo>
                      <a:pt x="3801" y="3014"/>
                    </a:lnTo>
                    <a:lnTo>
                      <a:pt x="3806" y="3014"/>
                    </a:lnTo>
                    <a:lnTo>
                      <a:pt x="3809" y="3014"/>
                    </a:lnTo>
                    <a:lnTo>
                      <a:pt x="3811" y="3014"/>
                    </a:lnTo>
                    <a:lnTo>
                      <a:pt x="3816" y="3012"/>
                    </a:lnTo>
                    <a:lnTo>
                      <a:pt x="3818" y="3012"/>
                    </a:lnTo>
                    <a:lnTo>
                      <a:pt x="3823" y="3009"/>
                    </a:lnTo>
                    <a:lnTo>
                      <a:pt x="3826" y="3009"/>
                    </a:lnTo>
                    <a:lnTo>
                      <a:pt x="3828" y="3007"/>
                    </a:lnTo>
                    <a:lnTo>
                      <a:pt x="3833" y="3007"/>
                    </a:lnTo>
                    <a:lnTo>
                      <a:pt x="3836" y="3007"/>
                    </a:lnTo>
                    <a:lnTo>
                      <a:pt x="3838" y="3009"/>
                    </a:lnTo>
                    <a:lnTo>
                      <a:pt x="3843" y="3012"/>
                    </a:lnTo>
                    <a:lnTo>
                      <a:pt x="3845" y="3014"/>
                    </a:lnTo>
                    <a:lnTo>
                      <a:pt x="3848" y="3014"/>
                    </a:lnTo>
                    <a:lnTo>
                      <a:pt x="3853" y="3012"/>
                    </a:lnTo>
                    <a:lnTo>
                      <a:pt x="3855" y="3012"/>
                    </a:lnTo>
                    <a:lnTo>
                      <a:pt x="3860" y="3012"/>
                    </a:lnTo>
                    <a:lnTo>
                      <a:pt x="3863" y="3012"/>
                    </a:lnTo>
                    <a:lnTo>
                      <a:pt x="3865" y="3012"/>
                    </a:lnTo>
                    <a:lnTo>
                      <a:pt x="3870" y="3009"/>
                    </a:lnTo>
                    <a:lnTo>
                      <a:pt x="3872" y="3009"/>
                    </a:lnTo>
                    <a:lnTo>
                      <a:pt x="3875" y="3012"/>
                    </a:lnTo>
                    <a:lnTo>
                      <a:pt x="3880" y="3016"/>
                    </a:lnTo>
                    <a:lnTo>
                      <a:pt x="3882" y="3019"/>
                    </a:lnTo>
                    <a:lnTo>
                      <a:pt x="3885" y="3019"/>
                    </a:lnTo>
                    <a:lnTo>
                      <a:pt x="3890" y="3019"/>
                    </a:lnTo>
                    <a:lnTo>
                      <a:pt x="3892" y="3019"/>
                    </a:lnTo>
                    <a:lnTo>
                      <a:pt x="3897" y="3021"/>
                    </a:lnTo>
                    <a:lnTo>
                      <a:pt x="3899" y="3021"/>
                    </a:lnTo>
                    <a:lnTo>
                      <a:pt x="3902" y="3021"/>
                    </a:lnTo>
                    <a:lnTo>
                      <a:pt x="3907" y="3021"/>
                    </a:lnTo>
                    <a:lnTo>
                      <a:pt x="3909" y="3019"/>
                    </a:lnTo>
                    <a:lnTo>
                      <a:pt x="3912" y="3016"/>
                    </a:lnTo>
                    <a:lnTo>
                      <a:pt x="3917" y="3019"/>
                    </a:lnTo>
                    <a:lnTo>
                      <a:pt x="3919" y="3021"/>
                    </a:lnTo>
                    <a:lnTo>
                      <a:pt x="3924" y="3021"/>
                    </a:lnTo>
                    <a:lnTo>
                      <a:pt x="3926" y="3021"/>
                    </a:lnTo>
                    <a:lnTo>
                      <a:pt x="3929" y="3019"/>
                    </a:lnTo>
                    <a:lnTo>
                      <a:pt x="3934" y="3019"/>
                    </a:lnTo>
                    <a:lnTo>
                      <a:pt x="3936" y="3023"/>
                    </a:lnTo>
                    <a:lnTo>
                      <a:pt x="3939" y="3026"/>
                    </a:lnTo>
                    <a:lnTo>
                      <a:pt x="3943" y="3028"/>
                    </a:lnTo>
                    <a:lnTo>
                      <a:pt x="3946" y="3030"/>
                    </a:lnTo>
                    <a:lnTo>
                      <a:pt x="3948" y="3028"/>
                    </a:lnTo>
                    <a:lnTo>
                      <a:pt x="3953" y="3028"/>
                    </a:lnTo>
                    <a:lnTo>
                      <a:pt x="3956" y="3028"/>
                    </a:lnTo>
                    <a:lnTo>
                      <a:pt x="3961" y="3028"/>
                    </a:lnTo>
                    <a:lnTo>
                      <a:pt x="3963" y="3028"/>
                    </a:lnTo>
                    <a:lnTo>
                      <a:pt x="3966" y="3028"/>
                    </a:lnTo>
                    <a:lnTo>
                      <a:pt x="3970" y="3028"/>
                    </a:lnTo>
                    <a:lnTo>
                      <a:pt x="3973" y="3028"/>
                    </a:lnTo>
                    <a:lnTo>
                      <a:pt x="3975" y="3026"/>
                    </a:lnTo>
                    <a:lnTo>
                      <a:pt x="3980" y="3026"/>
                    </a:lnTo>
                    <a:lnTo>
                      <a:pt x="3983" y="3026"/>
                    </a:lnTo>
                    <a:lnTo>
                      <a:pt x="3985" y="3026"/>
                    </a:lnTo>
                    <a:lnTo>
                      <a:pt x="3990" y="3026"/>
                    </a:lnTo>
                    <a:lnTo>
                      <a:pt x="3992" y="3026"/>
                    </a:lnTo>
                    <a:lnTo>
                      <a:pt x="3997" y="3026"/>
                    </a:lnTo>
                    <a:lnTo>
                      <a:pt x="4000" y="3026"/>
                    </a:lnTo>
                    <a:lnTo>
                      <a:pt x="4002" y="3026"/>
                    </a:lnTo>
                    <a:lnTo>
                      <a:pt x="4007" y="3028"/>
                    </a:lnTo>
                    <a:lnTo>
                      <a:pt x="4010" y="3028"/>
                    </a:lnTo>
                    <a:lnTo>
                      <a:pt x="4012" y="3028"/>
                    </a:lnTo>
                    <a:lnTo>
                      <a:pt x="4017" y="3028"/>
                    </a:lnTo>
                    <a:lnTo>
                      <a:pt x="4019" y="3028"/>
                    </a:lnTo>
                    <a:lnTo>
                      <a:pt x="4024" y="3028"/>
                    </a:lnTo>
                    <a:lnTo>
                      <a:pt x="4027" y="3030"/>
                    </a:lnTo>
                    <a:lnTo>
                      <a:pt x="4029" y="3030"/>
                    </a:lnTo>
                    <a:lnTo>
                      <a:pt x="4034" y="3033"/>
                    </a:lnTo>
                    <a:lnTo>
                      <a:pt x="4037" y="3033"/>
                    </a:lnTo>
                    <a:lnTo>
                      <a:pt x="4039" y="3033"/>
                    </a:lnTo>
                    <a:lnTo>
                      <a:pt x="4044" y="3030"/>
                    </a:lnTo>
                    <a:lnTo>
                      <a:pt x="4046" y="3030"/>
                    </a:lnTo>
                    <a:lnTo>
                      <a:pt x="4049" y="3030"/>
                    </a:lnTo>
                    <a:lnTo>
                      <a:pt x="4054" y="3030"/>
                    </a:lnTo>
                    <a:lnTo>
                      <a:pt x="4056" y="3033"/>
                    </a:lnTo>
                    <a:lnTo>
                      <a:pt x="4061" y="3035"/>
                    </a:lnTo>
                    <a:lnTo>
                      <a:pt x="4064" y="3038"/>
                    </a:lnTo>
                    <a:lnTo>
                      <a:pt x="4066" y="3040"/>
                    </a:lnTo>
                    <a:lnTo>
                      <a:pt x="4071" y="3040"/>
                    </a:lnTo>
                    <a:lnTo>
                      <a:pt x="4073" y="3038"/>
                    </a:lnTo>
                    <a:lnTo>
                      <a:pt x="4076" y="3038"/>
                    </a:lnTo>
                    <a:lnTo>
                      <a:pt x="4081" y="3038"/>
                    </a:lnTo>
                    <a:lnTo>
                      <a:pt x="4083" y="3035"/>
                    </a:lnTo>
                    <a:lnTo>
                      <a:pt x="4086" y="3035"/>
                    </a:lnTo>
                    <a:lnTo>
                      <a:pt x="4091" y="3035"/>
                    </a:lnTo>
                    <a:lnTo>
                      <a:pt x="4093" y="3035"/>
                    </a:lnTo>
                    <a:lnTo>
                      <a:pt x="4098" y="3035"/>
                    </a:lnTo>
                    <a:lnTo>
                      <a:pt x="4100" y="3033"/>
                    </a:lnTo>
                    <a:lnTo>
                      <a:pt x="4103" y="3033"/>
                    </a:lnTo>
                    <a:lnTo>
                      <a:pt x="4108" y="3033"/>
                    </a:lnTo>
                    <a:lnTo>
                      <a:pt x="4110" y="3033"/>
                    </a:lnTo>
                    <a:lnTo>
                      <a:pt x="4113" y="3035"/>
                    </a:lnTo>
                    <a:lnTo>
                      <a:pt x="4117" y="3038"/>
                    </a:lnTo>
                    <a:lnTo>
                      <a:pt x="4120" y="3038"/>
                    </a:lnTo>
                    <a:lnTo>
                      <a:pt x="4125" y="3038"/>
                    </a:lnTo>
                    <a:lnTo>
                      <a:pt x="4127" y="3038"/>
                    </a:lnTo>
                    <a:lnTo>
                      <a:pt x="4130" y="3038"/>
                    </a:lnTo>
                    <a:lnTo>
                      <a:pt x="4135" y="3040"/>
                    </a:lnTo>
                    <a:lnTo>
                      <a:pt x="4137" y="3040"/>
                    </a:lnTo>
                    <a:lnTo>
                      <a:pt x="4140" y="3038"/>
                    </a:lnTo>
                    <a:lnTo>
                      <a:pt x="4144" y="3038"/>
                    </a:lnTo>
                    <a:lnTo>
                      <a:pt x="4147" y="3038"/>
                    </a:lnTo>
                    <a:lnTo>
                      <a:pt x="4149" y="3038"/>
                    </a:lnTo>
                    <a:lnTo>
                      <a:pt x="4154" y="3035"/>
                    </a:lnTo>
                    <a:lnTo>
                      <a:pt x="4157" y="3035"/>
                    </a:lnTo>
                    <a:lnTo>
                      <a:pt x="4162" y="3033"/>
                    </a:lnTo>
                    <a:lnTo>
                      <a:pt x="4164" y="3033"/>
                    </a:lnTo>
                    <a:lnTo>
                      <a:pt x="4167" y="3033"/>
                    </a:lnTo>
                    <a:lnTo>
                      <a:pt x="4171" y="3033"/>
                    </a:lnTo>
                    <a:lnTo>
                      <a:pt x="4174" y="3033"/>
                    </a:lnTo>
                    <a:lnTo>
                      <a:pt x="4176" y="3033"/>
                    </a:lnTo>
                    <a:lnTo>
                      <a:pt x="4181" y="3033"/>
                    </a:lnTo>
                    <a:lnTo>
                      <a:pt x="4184" y="3033"/>
                    </a:lnTo>
                    <a:lnTo>
                      <a:pt x="4186" y="3035"/>
                    </a:lnTo>
                    <a:lnTo>
                      <a:pt x="4191" y="3038"/>
                    </a:lnTo>
                    <a:lnTo>
                      <a:pt x="4193" y="3038"/>
                    </a:lnTo>
                    <a:lnTo>
                      <a:pt x="4198" y="3038"/>
                    </a:lnTo>
                    <a:lnTo>
                      <a:pt x="4201" y="3040"/>
                    </a:lnTo>
                    <a:lnTo>
                      <a:pt x="4203" y="3042"/>
                    </a:lnTo>
                    <a:lnTo>
                      <a:pt x="4208" y="3042"/>
                    </a:lnTo>
                    <a:lnTo>
                      <a:pt x="4211" y="3045"/>
                    </a:lnTo>
                    <a:lnTo>
                      <a:pt x="4213" y="3045"/>
                    </a:lnTo>
                    <a:lnTo>
                      <a:pt x="4218" y="3045"/>
                    </a:lnTo>
                    <a:lnTo>
                      <a:pt x="4220" y="3045"/>
                    </a:lnTo>
                    <a:lnTo>
                      <a:pt x="4225" y="3042"/>
                    </a:lnTo>
                    <a:lnTo>
                      <a:pt x="4228" y="3042"/>
                    </a:lnTo>
                    <a:lnTo>
                      <a:pt x="4230" y="3042"/>
                    </a:lnTo>
                    <a:lnTo>
                      <a:pt x="4235" y="3045"/>
                    </a:lnTo>
                    <a:lnTo>
                      <a:pt x="4238" y="3047"/>
                    </a:lnTo>
                    <a:lnTo>
                      <a:pt x="4240" y="3049"/>
                    </a:lnTo>
                    <a:lnTo>
                      <a:pt x="4245" y="3047"/>
                    </a:lnTo>
                    <a:lnTo>
                      <a:pt x="4247" y="3047"/>
                    </a:lnTo>
                    <a:lnTo>
                      <a:pt x="4250" y="3047"/>
                    </a:lnTo>
                    <a:lnTo>
                      <a:pt x="4255" y="3045"/>
                    </a:lnTo>
                    <a:lnTo>
                      <a:pt x="4257" y="3045"/>
                    </a:lnTo>
                    <a:lnTo>
                      <a:pt x="4262" y="3042"/>
                    </a:lnTo>
                    <a:lnTo>
                      <a:pt x="4265" y="3042"/>
                    </a:lnTo>
                    <a:lnTo>
                      <a:pt x="4267" y="3045"/>
                    </a:lnTo>
                    <a:lnTo>
                      <a:pt x="4272" y="3047"/>
                    </a:lnTo>
                    <a:lnTo>
                      <a:pt x="4274" y="3047"/>
                    </a:lnTo>
                    <a:lnTo>
                      <a:pt x="4277" y="3047"/>
                    </a:lnTo>
                    <a:lnTo>
                      <a:pt x="4282" y="3047"/>
                    </a:lnTo>
                    <a:lnTo>
                      <a:pt x="4284" y="3047"/>
                    </a:lnTo>
                    <a:lnTo>
                      <a:pt x="4287" y="3047"/>
                    </a:lnTo>
                    <a:lnTo>
                      <a:pt x="4292" y="3045"/>
                    </a:lnTo>
                    <a:lnTo>
                      <a:pt x="4294" y="3045"/>
                    </a:lnTo>
                    <a:lnTo>
                      <a:pt x="4299" y="3047"/>
                    </a:lnTo>
                    <a:lnTo>
                      <a:pt x="4301" y="3052"/>
                    </a:lnTo>
                    <a:lnTo>
                      <a:pt x="4304" y="3054"/>
                    </a:lnTo>
                    <a:lnTo>
                      <a:pt x="4309" y="3054"/>
                    </a:lnTo>
                    <a:lnTo>
                      <a:pt x="4311" y="3054"/>
                    </a:lnTo>
                    <a:lnTo>
                      <a:pt x="4314" y="3054"/>
                    </a:lnTo>
                    <a:lnTo>
                      <a:pt x="4318" y="3052"/>
                    </a:lnTo>
                    <a:lnTo>
                      <a:pt x="4321" y="3049"/>
                    </a:lnTo>
                    <a:lnTo>
                      <a:pt x="4326" y="3047"/>
                    </a:lnTo>
                    <a:lnTo>
                      <a:pt x="4328" y="3047"/>
                    </a:lnTo>
                    <a:lnTo>
                      <a:pt x="4331" y="3047"/>
                    </a:lnTo>
                    <a:lnTo>
                      <a:pt x="4336" y="3047"/>
                    </a:lnTo>
                    <a:lnTo>
                      <a:pt x="4338" y="3049"/>
                    </a:lnTo>
                    <a:lnTo>
                      <a:pt x="4341" y="3049"/>
                    </a:lnTo>
                    <a:lnTo>
                      <a:pt x="4345" y="3049"/>
                    </a:lnTo>
                    <a:lnTo>
                      <a:pt x="4348" y="3049"/>
                    </a:lnTo>
                    <a:lnTo>
                      <a:pt x="4350" y="3049"/>
                    </a:lnTo>
                    <a:lnTo>
                      <a:pt x="4355" y="3047"/>
                    </a:lnTo>
                    <a:lnTo>
                      <a:pt x="4358" y="3047"/>
                    </a:lnTo>
                    <a:lnTo>
                      <a:pt x="4363" y="3047"/>
                    </a:lnTo>
                    <a:lnTo>
                      <a:pt x="4365" y="3047"/>
                    </a:lnTo>
                    <a:lnTo>
                      <a:pt x="4367" y="3047"/>
                    </a:lnTo>
                    <a:lnTo>
                      <a:pt x="4372" y="3047"/>
                    </a:lnTo>
                    <a:lnTo>
                      <a:pt x="4375" y="3047"/>
                    </a:lnTo>
                    <a:lnTo>
                      <a:pt x="4377" y="3049"/>
                    </a:lnTo>
                    <a:lnTo>
                      <a:pt x="4382" y="3047"/>
                    </a:lnTo>
                    <a:lnTo>
                      <a:pt x="4385" y="3047"/>
                    </a:lnTo>
                    <a:lnTo>
                      <a:pt x="4387" y="3047"/>
                    </a:lnTo>
                    <a:lnTo>
                      <a:pt x="4392" y="3047"/>
                    </a:lnTo>
                    <a:lnTo>
                      <a:pt x="4394" y="3049"/>
                    </a:lnTo>
                    <a:lnTo>
                      <a:pt x="4399" y="3052"/>
                    </a:lnTo>
                    <a:lnTo>
                      <a:pt x="4402" y="3054"/>
                    </a:lnTo>
                    <a:lnTo>
                      <a:pt x="4404" y="3056"/>
                    </a:lnTo>
                    <a:lnTo>
                      <a:pt x="4409" y="3056"/>
                    </a:lnTo>
                    <a:lnTo>
                      <a:pt x="4412" y="3059"/>
                    </a:lnTo>
                    <a:lnTo>
                      <a:pt x="4414" y="3059"/>
                    </a:lnTo>
                    <a:lnTo>
                      <a:pt x="4419" y="3059"/>
                    </a:lnTo>
                    <a:lnTo>
                      <a:pt x="4421" y="3056"/>
                    </a:lnTo>
                    <a:lnTo>
                      <a:pt x="4426" y="3056"/>
                    </a:lnTo>
                    <a:lnTo>
                      <a:pt x="4429" y="3056"/>
                    </a:lnTo>
                    <a:lnTo>
                      <a:pt x="4431" y="3059"/>
                    </a:lnTo>
                    <a:lnTo>
                      <a:pt x="4436" y="3059"/>
                    </a:lnTo>
                    <a:lnTo>
                      <a:pt x="4439" y="3059"/>
                    </a:lnTo>
                    <a:lnTo>
                      <a:pt x="4441" y="3059"/>
                    </a:lnTo>
                    <a:lnTo>
                      <a:pt x="4446" y="3056"/>
                    </a:lnTo>
                    <a:lnTo>
                      <a:pt x="4448" y="3056"/>
                    </a:lnTo>
                    <a:lnTo>
                      <a:pt x="4451" y="3056"/>
                    </a:lnTo>
                    <a:lnTo>
                      <a:pt x="4456" y="3056"/>
                    </a:lnTo>
                    <a:lnTo>
                      <a:pt x="4458" y="3054"/>
                    </a:lnTo>
                    <a:lnTo>
                      <a:pt x="4463" y="3054"/>
                    </a:lnTo>
                    <a:lnTo>
                      <a:pt x="4466" y="3056"/>
                    </a:lnTo>
                    <a:lnTo>
                      <a:pt x="4468" y="3056"/>
                    </a:lnTo>
                    <a:lnTo>
                      <a:pt x="4473" y="3056"/>
                    </a:lnTo>
                    <a:lnTo>
                      <a:pt x="4475" y="3054"/>
                    </a:lnTo>
                    <a:lnTo>
                      <a:pt x="4478" y="3049"/>
                    </a:lnTo>
                    <a:lnTo>
                      <a:pt x="4483" y="3045"/>
                    </a:lnTo>
                    <a:lnTo>
                      <a:pt x="4485" y="3042"/>
                    </a:lnTo>
                    <a:lnTo>
                      <a:pt x="4488" y="3042"/>
                    </a:lnTo>
                    <a:lnTo>
                      <a:pt x="4492" y="3042"/>
                    </a:lnTo>
                    <a:lnTo>
                      <a:pt x="4495" y="3045"/>
                    </a:lnTo>
                    <a:lnTo>
                      <a:pt x="4500" y="3045"/>
                    </a:lnTo>
                    <a:lnTo>
                      <a:pt x="4502" y="3045"/>
                    </a:lnTo>
                    <a:lnTo>
                      <a:pt x="4505" y="3047"/>
                    </a:lnTo>
                    <a:lnTo>
                      <a:pt x="4510" y="3049"/>
                    </a:lnTo>
                    <a:lnTo>
                      <a:pt x="4512" y="3049"/>
                    </a:lnTo>
                    <a:lnTo>
                      <a:pt x="4515" y="3049"/>
                    </a:lnTo>
                    <a:lnTo>
                      <a:pt x="4519" y="3052"/>
                    </a:lnTo>
                    <a:lnTo>
                      <a:pt x="4522" y="3052"/>
                    </a:lnTo>
                    <a:lnTo>
                      <a:pt x="4527" y="3054"/>
                    </a:lnTo>
                    <a:lnTo>
                      <a:pt x="4529" y="3056"/>
                    </a:lnTo>
                    <a:lnTo>
                      <a:pt x="4532" y="3059"/>
                    </a:lnTo>
                    <a:lnTo>
                      <a:pt x="4537" y="3061"/>
                    </a:lnTo>
                    <a:lnTo>
                      <a:pt x="4539" y="3061"/>
                    </a:lnTo>
                    <a:lnTo>
                      <a:pt x="4542" y="3061"/>
                    </a:lnTo>
                    <a:lnTo>
                      <a:pt x="4546" y="3059"/>
                    </a:lnTo>
                    <a:lnTo>
                      <a:pt x="4549" y="3059"/>
                    </a:lnTo>
                    <a:lnTo>
                      <a:pt x="4551" y="3059"/>
                    </a:lnTo>
                    <a:lnTo>
                      <a:pt x="4556" y="3061"/>
                    </a:lnTo>
                    <a:lnTo>
                      <a:pt x="4559" y="3061"/>
                    </a:lnTo>
                    <a:lnTo>
                      <a:pt x="4564" y="3059"/>
                    </a:lnTo>
                    <a:lnTo>
                      <a:pt x="4566" y="3056"/>
                    </a:lnTo>
                    <a:lnTo>
                      <a:pt x="4568" y="3054"/>
                    </a:lnTo>
                    <a:lnTo>
                      <a:pt x="4573" y="3054"/>
                    </a:lnTo>
                    <a:lnTo>
                      <a:pt x="4576" y="3056"/>
                    </a:lnTo>
                    <a:lnTo>
                      <a:pt x="4578" y="3054"/>
                    </a:lnTo>
                    <a:lnTo>
                      <a:pt x="4583" y="3054"/>
                    </a:lnTo>
                    <a:lnTo>
                      <a:pt x="4586" y="3054"/>
                    </a:lnTo>
                    <a:lnTo>
                      <a:pt x="4588" y="3054"/>
                    </a:lnTo>
                    <a:lnTo>
                      <a:pt x="4593" y="3054"/>
                    </a:lnTo>
                    <a:lnTo>
                      <a:pt x="4595" y="3054"/>
                    </a:lnTo>
                    <a:lnTo>
                      <a:pt x="4600" y="3056"/>
                    </a:lnTo>
                    <a:lnTo>
                      <a:pt x="4603" y="3056"/>
                    </a:lnTo>
                    <a:lnTo>
                      <a:pt x="4605" y="3059"/>
                    </a:lnTo>
                    <a:lnTo>
                      <a:pt x="4610" y="3059"/>
                    </a:lnTo>
                    <a:lnTo>
                      <a:pt x="4613" y="3059"/>
                    </a:lnTo>
                    <a:lnTo>
                      <a:pt x="4615" y="3061"/>
                    </a:lnTo>
                    <a:lnTo>
                      <a:pt x="4620" y="3059"/>
                    </a:lnTo>
                    <a:lnTo>
                      <a:pt x="4622" y="3059"/>
                    </a:lnTo>
                    <a:lnTo>
                      <a:pt x="4627" y="3059"/>
                    </a:lnTo>
                    <a:lnTo>
                      <a:pt x="4630" y="3059"/>
                    </a:lnTo>
                    <a:lnTo>
                      <a:pt x="4632" y="3061"/>
                    </a:lnTo>
                    <a:lnTo>
                      <a:pt x="4637" y="3061"/>
                    </a:lnTo>
                    <a:lnTo>
                      <a:pt x="4640" y="3061"/>
                    </a:lnTo>
                    <a:lnTo>
                      <a:pt x="4642" y="3059"/>
                    </a:lnTo>
                    <a:lnTo>
                      <a:pt x="4647" y="3056"/>
                    </a:lnTo>
                    <a:lnTo>
                      <a:pt x="4649" y="3056"/>
                    </a:lnTo>
                    <a:lnTo>
                      <a:pt x="4652" y="3054"/>
                    </a:lnTo>
                    <a:lnTo>
                      <a:pt x="4657" y="3054"/>
                    </a:lnTo>
                    <a:lnTo>
                      <a:pt x="4659" y="3054"/>
                    </a:lnTo>
                    <a:lnTo>
                      <a:pt x="4664" y="3054"/>
                    </a:lnTo>
                    <a:lnTo>
                      <a:pt x="4667" y="3056"/>
                    </a:lnTo>
                    <a:lnTo>
                      <a:pt x="4669" y="3056"/>
                    </a:lnTo>
                    <a:lnTo>
                      <a:pt x="4674" y="3059"/>
                    </a:lnTo>
                    <a:lnTo>
                      <a:pt x="4676" y="3061"/>
                    </a:lnTo>
                    <a:lnTo>
                      <a:pt x="4679" y="3059"/>
                    </a:lnTo>
                    <a:lnTo>
                      <a:pt x="4684" y="3059"/>
                    </a:lnTo>
                    <a:lnTo>
                      <a:pt x="4686" y="3059"/>
                    </a:lnTo>
                    <a:lnTo>
                      <a:pt x="4689" y="3056"/>
                    </a:lnTo>
                    <a:lnTo>
                      <a:pt x="4693" y="3056"/>
                    </a:lnTo>
                    <a:lnTo>
                      <a:pt x="4696" y="3056"/>
                    </a:lnTo>
                    <a:lnTo>
                      <a:pt x="4701" y="3056"/>
                    </a:lnTo>
                    <a:lnTo>
                      <a:pt x="4703" y="3056"/>
                    </a:lnTo>
                    <a:lnTo>
                      <a:pt x="4706" y="3056"/>
                    </a:lnTo>
                    <a:lnTo>
                      <a:pt x="4711" y="3059"/>
                    </a:lnTo>
                    <a:lnTo>
                      <a:pt x="4713" y="3061"/>
                    </a:lnTo>
                    <a:lnTo>
                      <a:pt x="4716" y="3063"/>
                    </a:lnTo>
                    <a:lnTo>
                      <a:pt x="4720" y="3066"/>
                    </a:lnTo>
                    <a:lnTo>
                      <a:pt x="4723" y="3066"/>
                    </a:lnTo>
                    <a:lnTo>
                      <a:pt x="4725" y="3066"/>
                    </a:lnTo>
                    <a:lnTo>
                      <a:pt x="4730" y="3063"/>
                    </a:lnTo>
                    <a:lnTo>
                      <a:pt x="4733" y="3061"/>
                    </a:lnTo>
                    <a:lnTo>
                      <a:pt x="4738" y="3061"/>
                    </a:lnTo>
                    <a:lnTo>
                      <a:pt x="4740" y="3059"/>
                    </a:lnTo>
                    <a:lnTo>
                      <a:pt x="4742" y="3061"/>
                    </a:lnTo>
                    <a:lnTo>
                      <a:pt x="4747" y="3061"/>
                    </a:lnTo>
                    <a:lnTo>
                      <a:pt x="4750" y="3061"/>
                    </a:lnTo>
                    <a:lnTo>
                      <a:pt x="4752" y="3059"/>
                    </a:lnTo>
                    <a:lnTo>
                      <a:pt x="4757" y="3054"/>
                    </a:lnTo>
                    <a:lnTo>
                      <a:pt x="4760" y="3052"/>
                    </a:lnTo>
                    <a:lnTo>
                      <a:pt x="4765" y="3056"/>
                    </a:lnTo>
                    <a:lnTo>
                      <a:pt x="4767" y="3059"/>
                    </a:lnTo>
                    <a:lnTo>
                      <a:pt x="4769" y="3063"/>
                    </a:lnTo>
                    <a:lnTo>
                      <a:pt x="4774" y="3063"/>
                    </a:lnTo>
                    <a:lnTo>
                      <a:pt x="4777" y="3066"/>
                    </a:lnTo>
                    <a:lnTo>
                      <a:pt x="4779" y="3066"/>
                    </a:lnTo>
                    <a:lnTo>
                      <a:pt x="4784" y="3063"/>
                    </a:lnTo>
                    <a:lnTo>
                      <a:pt x="4787" y="3061"/>
                    </a:lnTo>
                    <a:lnTo>
                      <a:pt x="4789" y="3059"/>
                    </a:lnTo>
                    <a:lnTo>
                      <a:pt x="4794" y="3059"/>
                    </a:lnTo>
                    <a:lnTo>
                      <a:pt x="4796" y="3059"/>
                    </a:lnTo>
                    <a:lnTo>
                      <a:pt x="4801" y="3056"/>
                    </a:lnTo>
                    <a:lnTo>
                      <a:pt x="4804" y="3056"/>
                    </a:lnTo>
                    <a:lnTo>
                      <a:pt x="4806" y="3054"/>
                    </a:lnTo>
                    <a:lnTo>
                      <a:pt x="4811" y="3054"/>
                    </a:lnTo>
                    <a:lnTo>
                      <a:pt x="4814" y="3059"/>
                    </a:lnTo>
                    <a:lnTo>
                      <a:pt x="4816" y="3061"/>
                    </a:lnTo>
                    <a:lnTo>
                      <a:pt x="4821" y="3063"/>
                    </a:lnTo>
                    <a:lnTo>
                      <a:pt x="4823" y="3061"/>
                    </a:lnTo>
                    <a:lnTo>
                      <a:pt x="4826" y="3059"/>
                    </a:lnTo>
                    <a:lnTo>
                      <a:pt x="4831" y="3059"/>
                    </a:lnTo>
                    <a:lnTo>
                      <a:pt x="4833" y="3059"/>
                    </a:lnTo>
                    <a:lnTo>
                      <a:pt x="4838" y="3056"/>
                    </a:lnTo>
                    <a:lnTo>
                      <a:pt x="4841" y="3056"/>
                    </a:lnTo>
                    <a:lnTo>
                      <a:pt x="4843" y="3054"/>
                    </a:lnTo>
                    <a:lnTo>
                      <a:pt x="4848" y="3056"/>
                    </a:lnTo>
                    <a:lnTo>
                      <a:pt x="4850" y="3056"/>
                    </a:lnTo>
                    <a:lnTo>
                      <a:pt x="4853" y="3059"/>
                    </a:lnTo>
                    <a:lnTo>
                      <a:pt x="4858" y="3059"/>
                    </a:lnTo>
                    <a:lnTo>
                      <a:pt x="4860" y="3061"/>
                    </a:lnTo>
                    <a:lnTo>
                      <a:pt x="4865" y="3061"/>
                    </a:lnTo>
                    <a:lnTo>
                      <a:pt x="4867" y="3063"/>
                    </a:lnTo>
                    <a:lnTo>
                      <a:pt x="4870" y="3063"/>
                    </a:lnTo>
                    <a:lnTo>
                      <a:pt x="4875" y="3066"/>
                    </a:lnTo>
                    <a:lnTo>
                      <a:pt x="4877" y="3066"/>
                    </a:lnTo>
                    <a:lnTo>
                      <a:pt x="4880" y="3063"/>
                    </a:lnTo>
                    <a:lnTo>
                      <a:pt x="4885" y="3061"/>
                    </a:lnTo>
                    <a:lnTo>
                      <a:pt x="4887" y="3059"/>
                    </a:lnTo>
                    <a:lnTo>
                      <a:pt x="4890" y="3061"/>
                    </a:lnTo>
                    <a:lnTo>
                      <a:pt x="4894" y="3063"/>
                    </a:lnTo>
                    <a:lnTo>
                      <a:pt x="4897" y="3063"/>
                    </a:lnTo>
                    <a:lnTo>
                      <a:pt x="4902" y="3063"/>
                    </a:lnTo>
                    <a:lnTo>
                      <a:pt x="4904" y="3061"/>
                    </a:lnTo>
                    <a:lnTo>
                      <a:pt x="4907" y="3061"/>
                    </a:lnTo>
                    <a:lnTo>
                      <a:pt x="4912" y="3061"/>
                    </a:lnTo>
                    <a:lnTo>
                      <a:pt x="4914" y="3063"/>
                    </a:lnTo>
                    <a:lnTo>
                      <a:pt x="4916" y="3063"/>
                    </a:lnTo>
                    <a:lnTo>
                      <a:pt x="4921" y="3066"/>
                    </a:lnTo>
                    <a:lnTo>
                      <a:pt x="4924" y="3066"/>
                    </a:lnTo>
                    <a:lnTo>
                      <a:pt x="4926" y="3063"/>
                    </a:lnTo>
                    <a:lnTo>
                      <a:pt x="4931" y="3061"/>
                    </a:lnTo>
                    <a:lnTo>
                      <a:pt x="4934" y="3059"/>
                    </a:lnTo>
                    <a:lnTo>
                      <a:pt x="4939" y="3059"/>
                    </a:lnTo>
                    <a:lnTo>
                      <a:pt x="4941" y="3056"/>
                    </a:lnTo>
                    <a:lnTo>
                      <a:pt x="4943" y="3056"/>
                    </a:lnTo>
                    <a:lnTo>
                      <a:pt x="4948" y="3059"/>
                    </a:lnTo>
                    <a:lnTo>
                      <a:pt x="4951" y="3061"/>
                    </a:lnTo>
                    <a:lnTo>
                      <a:pt x="4953" y="3063"/>
                    </a:lnTo>
                    <a:lnTo>
                      <a:pt x="4958" y="3063"/>
                    </a:lnTo>
                    <a:lnTo>
                      <a:pt x="4961" y="3061"/>
                    </a:lnTo>
                    <a:lnTo>
                      <a:pt x="4966" y="3061"/>
                    </a:lnTo>
                    <a:lnTo>
                      <a:pt x="4968" y="3061"/>
                    </a:lnTo>
                    <a:lnTo>
                      <a:pt x="4970" y="3061"/>
                    </a:lnTo>
                    <a:lnTo>
                      <a:pt x="4975" y="3061"/>
                    </a:lnTo>
                    <a:lnTo>
                      <a:pt x="4978" y="3063"/>
                    </a:lnTo>
                    <a:lnTo>
                      <a:pt x="4980" y="3063"/>
                    </a:lnTo>
                    <a:lnTo>
                      <a:pt x="4985" y="3063"/>
                    </a:lnTo>
                    <a:lnTo>
                      <a:pt x="4988" y="3063"/>
                    </a:lnTo>
                    <a:lnTo>
                      <a:pt x="4990" y="3063"/>
                    </a:lnTo>
                    <a:lnTo>
                      <a:pt x="4995" y="3066"/>
                    </a:lnTo>
                    <a:lnTo>
                      <a:pt x="4997" y="3068"/>
                    </a:lnTo>
                    <a:lnTo>
                      <a:pt x="5002" y="3070"/>
                    </a:lnTo>
                    <a:lnTo>
                      <a:pt x="5005" y="3073"/>
                    </a:lnTo>
                    <a:lnTo>
                      <a:pt x="5007" y="3070"/>
                    </a:lnTo>
                    <a:lnTo>
                      <a:pt x="5012" y="3070"/>
                    </a:lnTo>
                    <a:lnTo>
                      <a:pt x="5015" y="3068"/>
                    </a:lnTo>
                    <a:lnTo>
                      <a:pt x="5017" y="3066"/>
                    </a:lnTo>
                    <a:lnTo>
                      <a:pt x="5022" y="3066"/>
                    </a:lnTo>
                    <a:lnTo>
                      <a:pt x="5024" y="3066"/>
                    </a:lnTo>
                    <a:lnTo>
                      <a:pt x="5027" y="3066"/>
                    </a:lnTo>
                    <a:lnTo>
                      <a:pt x="5032" y="3066"/>
                    </a:lnTo>
                    <a:lnTo>
                      <a:pt x="5034" y="3066"/>
                    </a:lnTo>
                    <a:lnTo>
                      <a:pt x="5039" y="3063"/>
                    </a:lnTo>
                    <a:lnTo>
                      <a:pt x="5041" y="3061"/>
                    </a:lnTo>
                    <a:lnTo>
                      <a:pt x="5044" y="3061"/>
                    </a:lnTo>
                    <a:lnTo>
                      <a:pt x="5049" y="3063"/>
                    </a:lnTo>
                    <a:lnTo>
                      <a:pt x="5051" y="3066"/>
                    </a:lnTo>
                    <a:lnTo>
                      <a:pt x="5054" y="3066"/>
                    </a:lnTo>
                    <a:lnTo>
                      <a:pt x="5059" y="3066"/>
                    </a:lnTo>
                    <a:lnTo>
                      <a:pt x="5061" y="3066"/>
                    </a:lnTo>
                    <a:lnTo>
                      <a:pt x="5066" y="3066"/>
                    </a:lnTo>
                    <a:lnTo>
                      <a:pt x="5068" y="3066"/>
                    </a:lnTo>
                    <a:lnTo>
                      <a:pt x="5071" y="3068"/>
                    </a:lnTo>
                    <a:lnTo>
                      <a:pt x="5076" y="3068"/>
                    </a:lnTo>
                    <a:lnTo>
                      <a:pt x="5078" y="3068"/>
                    </a:lnTo>
                    <a:lnTo>
                      <a:pt x="5081" y="3066"/>
                    </a:lnTo>
                    <a:lnTo>
                      <a:pt x="5086" y="3066"/>
                    </a:lnTo>
                    <a:lnTo>
                      <a:pt x="5088" y="3068"/>
                    </a:lnTo>
                    <a:lnTo>
                      <a:pt x="5091" y="3068"/>
                    </a:lnTo>
                    <a:lnTo>
                      <a:pt x="5095" y="3068"/>
                    </a:lnTo>
                    <a:lnTo>
                      <a:pt x="5098" y="3070"/>
                    </a:lnTo>
                    <a:lnTo>
                      <a:pt x="5103" y="3070"/>
                    </a:lnTo>
                    <a:lnTo>
                      <a:pt x="5105" y="3070"/>
                    </a:lnTo>
                    <a:lnTo>
                      <a:pt x="5108" y="3070"/>
                    </a:lnTo>
                    <a:lnTo>
                      <a:pt x="5113" y="3070"/>
                    </a:lnTo>
                    <a:lnTo>
                      <a:pt x="5115" y="3070"/>
                    </a:lnTo>
                    <a:lnTo>
                      <a:pt x="5117" y="3068"/>
                    </a:lnTo>
                    <a:lnTo>
                      <a:pt x="5122" y="3066"/>
                    </a:lnTo>
                    <a:lnTo>
                      <a:pt x="5125" y="3063"/>
                    </a:lnTo>
                    <a:lnTo>
                      <a:pt x="5127" y="3063"/>
                    </a:lnTo>
                    <a:lnTo>
                      <a:pt x="5132" y="3063"/>
                    </a:lnTo>
                    <a:lnTo>
                      <a:pt x="5135" y="3066"/>
                    </a:lnTo>
                    <a:lnTo>
                      <a:pt x="5140" y="3063"/>
                    </a:lnTo>
                    <a:lnTo>
                      <a:pt x="5142" y="3061"/>
                    </a:lnTo>
                    <a:lnTo>
                      <a:pt x="5144" y="3061"/>
                    </a:lnTo>
                    <a:lnTo>
                      <a:pt x="5149" y="3063"/>
                    </a:lnTo>
                    <a:lnTo>
                      <a:pt x="5152" y="3068"/>
                    </a:lnTo>
                    <a:lnTo>
                      <a:pt x="5154" y="3070"/>
                    </a:lnTo>
                    <a:lnTo>
                      <a:pt x="5159" y="3070"/>
                    </a:lnTo>
                    <a:lnTo>
                      <a:pt x="5162" y="3070"/>
                    </a:lnTo>
                    <a:lnTo>
                      <a:pt x="5166" y="3068"/>
                    </a:lnTo>
                    <a:lnTo>
                      <a:pt x="5169" y="3068"/>
                    </a:lnTo>
                    <a:lnTo>
                      <a:pt x="5171" y="3066"/>
                    </a:lnTo>
                    <a:lnTo>
                      <a:pt x="5176" y="3063"/>
                    </a:lnTo>
                    <a:lnTo>
                      <a:pt x="5179" y="3066"/>
                    </a:lnTo>
                    <a:lnTo>
                      <a:pt x="5181" y="3068"/>
                    </a:lnTo>
                    <a:lnTo>
                      <a:pt x="5186" y="3070"/>
                    </a:lnTo>
                    <a:lnTo>
                      <a:pt x="5189" y="3073"/>
                    </a:lnTo>
                    <a:lnTo>
                      <a:pt x="5191" y="3075"/>
                    </a:lnTo>
                    <a:lnTo>
                      <a:pt x="5196" y="3075"/>
                    </a:lnTo>
                    <a:lnTo>
                      <a:pt x="5198" y="3075"/>
                    </a:lnTo>
                    <a:lnTo>
                      <a:pt x="5203" y="3073"/>
                    </a:lnTo>
                    <a:lnTo>
                      <a:pt x="5206" y="3073"/>
                    </a:lnTo>
                    <a:lnTo>
                      <a:pt x="5208" y="3070"/>
                    </a:lnTo>
                    <a:lnTo>
                      <a:pt x="5213" y="3070"/>
                    </a:lnTo>
                    <a:lnTo>
                      <a:pt x="5216" y="3073"/>
                    </a:lnTo>
                    <a:lnTo>
                      <a:pt x="5218" y="3073"/>
                    </a:lnTo>
                    <a:lnTo>
                      <a:pt x="5223" y="3070"/>
                    </a:lnTo>
                    <a:lnTo>
                      <a:pt x="5225" y="3068"/>
                    </a:lnTo>
                    <a:lnTo>
                      <a:pt x="5228" y="3066"/>
                    </a:lnTo>
                    <a:lnTo>
                      <a:pt x="5233" y="3063"/>
                    </a:lnTo>
                    <a:lnTo>
                      <a:pt x="5235" y="3063"/>
                    </a:lnTo>
                    <a:lnTo>
                      <a:pt x="5240" y="3063"/>
                    </a:lnTo>
                    <a:lnTo>
                      <a:pt x="5242" y="3063"/>
                    </a:lnTo>
                    <a:lnTo>
                      <a:pt x="5245" y="3066"/>
                    </a:lnTo>
                    <a:lnTo>
                      <a:pt x="5250" y="3066"/>
                    </a:lnTo>
                    <a:lnTo>
                      <a:pt x="5252" y="3063"/>
                    </a:lnTo>
                    <a:lnTo>
                      <a:pt x="5255" y="3061"/>
                    </a:lnTo>
                    <a:lnTo>
                      <a:pt x="5260" y="3061"/>
                    </a:lnTo>
                    <a:lnTo>
                      <a:pt x="5262" y="3063"/>
                    </a:lnTo>
                    <a:lnTo>
                      <a:pt x="5267" y="3063"/>
                    </a:lnTo>
                    <a:lnTo>
                      <a:pt x="5269" y="3066"/>
                    </a:lnTo>
                    <a:lnTo>
                      <a:pt x="5272" y="3066"/>
                    </a:lnTo>
                    <a:lnTo>
                      <a:pt x="5277" y="3068"/>
                    </a:lnTo>
                    <a:lnTo>
                      <a:pt x="5279" y="3073"/>
                    </a:lnTo>
                    <a:lnTo>
                      <a:pt x="5282" y="3075"/>
                    </a:lnTo>
                    <a:lnTo>
                      <a:pt x="5287" y="3075"/>
                    </a:lnTo>
                    <a:lnTo>
                      <a:pt x="5289" y="3075"/>
                    </a:lnTo>
                    <a:lnTo>
                      <a:pt x="5291" y="3077"/>
                    </a:lnTo>
                    <a:lnTo>
                      <a:pt x="5296" y="3075"/>
                    </a:lnTo>
                    <a:lnTo>
                      <a:pt x="5299" y="3075"/>
                    </a:lnTo>
                    <a:lnTo>
                      <a:pt x="5304" y="3075"/>
                    </a:lnTo>
                    <a:lnTo>
                      <a:pt x="5306" y="3075"/>
                    </a:lnTo>
                    <a:lnTo>
                      <a:pt x="5309" y="3075"/>
                    </a:lnTo>
                    <a:lnTo>
                      <a:pt x="5314" y="3077"/>
                    </a:lnTo>
                    <a:lnTo>
                      <a:pt x="5316" y="3077"/>
                    </a:lnTo>
                    <a:lnTo>
                      <a:pt x="5318" y="3077"/>
                    </a:lnTo>
                    <a:lnTo>
                      <a:pt x="5323" y="3077"/>
                    </a:lnTo>
                    <a:lnTo>
                      <a:pt x="5326" y="3077"/>
                    </a:lnTo>
                    <a:lnTo>
                      <a:pt x="5328" y="3075"/>
                    </a:lnTo>
                    <a:lnTo>
                      <a:pt x="5333" y="3073"/>
                    </a:lnTo>
                    <a:lnTo>
                      <a:pt x="5336" y="3070"/>
                    </a:lnTo>
                    <a:lnTo>
                      <a:pt x="5341" y="3066"/>
                    </a:lnTo>
                    <a:lnTo>
                      <a:pt x="5343" y="3066"/>
                    </a:lnTo>
                    <a:lnTo>
                      <a:pt x="5345" y="3066"/>
                    </a:lnTo>
                    <a:lnTo>
                      <a:pt x="5350" y="3068"/>
                    </a:lnTo>
                    <a:lnTo>
                      <a:pt x="5353" y="3070"/>
                    </a:lnTo>
                    <a:lnTo>
                      <a:pt x="5355" y="3073"/>
                    </a:lnTo>
                    <a:lnTo>
                      <a:pt x="5360" y="3075"/>
                    </a:lnTo>
                    <a:lnTo>
                      <a:pt x="5363" y="3073"/>
                    </a:lnTo>
                    <a:lnTo>
                      <a:pt x="5367" y="3073"/>
                    </a:lnTo>
                    <a:lnTo>
                      <a:pt x="5370" y="3073"/>
                    </a:lnTo>
                    <a:lnTo>
                      <a:pt x="5372" y="3073"/>
                    </a:lnTo>
                    <a:lnTo>
                      <a:pt x="5377" y="3073"/>
                    </a:lnTo>
                    <a:lnTo>
                      <a:pt x="5380" y="3073"/>
                    </a:lnTo>
                    <a:lnTo>
                      <a:pt x="5382" y="3070"/>
                    </a:lnTo>
                    <a:lnTo>
                      <a:pt x="5387" y="3070"/>
                    </a:lnTo>
                    <a:lnTo>
                      <a:pt x="5390" y="3068"/>
                    </a:lnTo>
                    <a:lnTo>
                      <a:pt x="5392" y="3070"/>
                    </a:lnTo>
                    <a:lnTo>
                      <a:pt x="5397" y="3070"/>
                    </a:lnTo>
                    <a:lnTo>
                      <a:pt x="5399" y="3070"/>
                    </a:lnTo>
                    <a:lnTo>
                      <a:pt x="5404" y="3068"/>
                    </a:lnTo>
                    <a:lnTo>
                      <a:pt x="5407" y="3066"/>
                    </a:lnTo>
                    <a:lnTo>
                      <a:pt x="5409" y="3066"/>
                    </a:lnTo>
                    <a:lnTo>
                      <a:pt x="5414" y="3063"/>
                    </a:lnTo>
                    <a:lnTo>
                      <a:pt x="5416" y="3063"/>
                    </a:lnTo>
                    <a:lnTo>
                      <a:pt x="5419" y="3063"/>
                    </a:lnTo>
                    <a:lnTo>
                      <a:pt x="5424" y="3066"/>
                    </a:lnTo>
                    <a:lnTo>
                      <a:pt x="5426" y="3068"/>
                    </a:lnTo>
                    <a:lnTo>
                      <a:pt x="5429" y="3070"/>
                    </a:lnTo>
                    <a:lnTo>
                      <a:pt x="5434" y="3070"/>
                    </a:lnTo>
                    <a:lnTo>
                      <a:pt x="5436" y="3073"/>
                    </a:lnTo>
                    <a:lnTo>
                      <a:pt x="5441" y="3075"/>
                    </a:lnTo>
                    <a:lnTo>
                      <a:pt x="5443" y="3077"/>
                    </a:lnTo>
                    <a:lnTo>
                      <a:pt x="5446" y="3077"/>
                    </a:lnTo>
                    <a:lnTo>
                      <a:pt x="5451" y="3077"/>
                    </a:lnTo>
                    <a:lnTo>
                      <a:pt x="5453" y="3077"/>
                    </a:lnTo>
                    <a:lnTo>
                      <a:pt x="5456" y="3080"/>
                    </a:lnTo>
                    <a:lnTo>
                      <a:pt x="5461" y="3080"/>
                    </a:lnTo>
                    <a:lnTo>
                      <a:pt x="5463" y="3080"/>
                    </a:lnTo>
                    <a:lnTo>
                      <a:pt x="5468" y="3080"/>
                    </a:lnTo>
                    <a:lnTo>
                      <a:pt x="5470" y="3077"/>
                    </a:lnTo>
                    <a:lnTo>
                      <a:pt x="5473" y="3077"/>
                    </a:lnTo>
                    <a:lnTo>
                      <a:pt x="5478" y="3075"/>
                    </a:lnTo>
                    <a:lnTo>
                      <a:pt x="5480" y="3075"/>
                    </a:lnTo>
                    <a:lnTo>
                      <a:pt x="5483" y="3075"/>
                    </a:lnTo>
                    <a:lnTo>
                      <a:pt x="5488" y="3073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34"/>
              <p:cNvSpPr>
                <a:spLocks/>
              </p:cNvSpPr>
              <p:nvPr/>
            </p:nvSpPr>
            <p:spPr bwMode="auto">
              <a:xfrm>
                <a:off x="20386792" y="17383059"/>
                <a:ext cx="3454008" cy="1460883"/>
              </a:xfrm>
              <a:custGeom>
                <a:avLst/>
                <a:gdLst>
                  <a:gd name="T0" fmla="*/ 2206 w 2240"/>
                  <a:gd name="T1" fmla="*/ 1276 h 1276"/>
                  <a:gd name="T2" fmla="*/ 2170 w 2240"/>
                  <a:gd name="T3" fmla="*/ 1276 h 1276"/>
                  <a:gd name="T4" fmla="*/ 2134 w 2240"/>
                  <a:gd name="T5" fmla="*/ 1276 h 1276"/>
                  <a:gd name="T6" fmla="*/ 2098 w 2240"/>
                  <a:gd name="T7" fmla="*/ 1276 h 1276"/>
                  <a:gd name="T8" fmla="*/ 2063 w 2240"/>
                  <a:gd name="T9" fmla="*/ 1276 h 1276"/>
                  <a:gd name="T10" fmla="*/ 2027 w 2240"/>
                  <a:gd name="T11" fmla="*/ 1275 h 1276"/>
                  <a:gd name="T12" fmla="*/ 1991 w 2240"/>
                  <a:gd name="T13" fmla="*/ 1275 h 1276"/>
                  <a:gd name="T14" fmla="*/ 1955 w 2240"/>
                  <a:gd name="T15" fmla="*/ 1275 h 1276"/>
                  <a:gd name="T16" fmla="*/ 1919 w 2240"/>
                  <a:gd name="T17" fmla="*/ 1275 h 1276"/>
                  <a:gd name="T18" fmla="*/ 1883 w 2240"/>
                  <a:gd name="T19" fmla="*/ 1275 h 1276"/>
                  <a:gd name="T20" fmla="*/ 1848 w 2240"/>
                  <a:gd name="T21" fmla="*/ 1275 h 1276"/>
                  <a:gd name="T22" fmla="*/ 1812 w 2240"/>
                  <a:gd name="T23" fmla="*/ 1274 h 1276"/>
                  <a:gd name="T24" fmla="*/ 1776 w 2240"/>
                  <a:gd name="T25" fmla="*/ 1274 h 1276"/>
                  <a:gd name="T26" fmla="*/ 1740 w 2240"/>
                  <a:gd name="T27" fmla="*/ 1274 h 1276"/>
                  <a:gd name="T28" fmla="*/ 1704 w 2240"/>
                  <a:gd name="T29" fmla="*/ 1273 h 1276"/>
                  <a:gd name="T30" fmla="*/ 1668 w 2240"/>
                  <a:gd name="T31" fmla="*/ 1273 h 1276"/>
                  <a:gd name="T32" fmla="*/ 1632 w 2240"/>
                  <a:gd name="T33" fmla="*/ 1272 h 1276"/>
                  <a:gd name="T34" fmla="*/ 1597 w 2240"/>
                  <a:gd name="T35" fmla="*/ 1272 h 1276"/>
                  <a:gd name="T36" fmla="*/ 1561 w 2240"/>
                  <a:gd name="T37" fmla="*/ 1271 h 1276"/>
                  <a:gd name="T38" fmla="*/ 1525 w 2240"/>
                  <a:gd name="T39" fmla="*/ 1270 h 1276"/>
                  <a:gd name="T40" fmla="*/ 1489 w 2240"/>
                  <a:gd name="T41" fmla="*/ 1269 h 1276"/>
                  <a:gd name="T42" fmla="*/ 1453 w 2240"/>
                  <a:gd name="T43" fmla="*/ 1268 h 1276"/>
                  <a:gd name="T44" fmla="*/ 1417 w 2240"/>
                  <a:gd name="T45" fmla="*/ 1267 h 1276"/>
                  <a:gd name="T46" fmla="*/ 1382 w 2240"/>
                  <a:gd name="T47" fmla="*/ 1265 h 1276"/>
                  <a:gd name="T48" fmla="*/ 1346 w 2240"/>
                  <a:gd name="T49" fmla="*/ 1263 h 1276"/>
                  <a:gd name="T50" fmla="*/ 1310 w 2240"/>
                  <a:gd name="T51" fmla="*/ 1261 h 1276"/>
                  <a:gd name="T52" fmla="*/ 1274 w 2240"/>
                  <a:gd name="T53" fmla="*/ 1258 h 1276"/>
                  <a:gd name="T54" fmla="*/ 1238 w 2240"/>
                  <a:gd name="T55" fmla="*/ 1254 h 1276"/>
                  <a:gd name="T56" fmla="*/ 1202 w 2240"/>
                  <a:gd name="T57" fmla="*/ 1248 h 1276"/>
                  <a:gd name="T58" fmla="*/ 1167 w 2240"/>
                  <a:gd name="T59" fmla="*/ 1241 h 1276"/>
                  <a:gd name="T60" fmla="*/ 1131 w 2240"/>
                  <a:gd name="T61" fmla="*/ 1230 h 1276"/>
                  <a:gd name="T62" fmla="*/ 1095 w 2240"/>
                  <a:gd name="T63" fmla="*/ 1214 h 1276"/>
                  <a:gd name="T64" fmla="*/ 1059 w 2240"/>
                  <a:gd name="T65" fmla="*/ 1189 h 1276"/>
                  <a:gd name="T66" fmla="*/ 1023 w 2240"/>
                  <a:gd name="T67" fmla="*/ 1145 h 1276"/>
                  <a:gd name="T68" fmla="*/ 987 w 2240"/>
                  <a:gd name="T69" fmla="*/ 1061 h 1276"/>
                  <a:gd name="T70" fmla="*/ 952 w 2240"/>
                  <a:gd name="T71" fmla="*/ 876 h 1276"/>
                  <a:gd name="T72" fmla="*/ 916 w 2240"/>
                  <a:gd name="T73" fmla="*/ 469 h 1276"/>
                  <a:gd name="T74" fmla="*/ 880 w 2240"/>
                  <a:gd name="T75" fmla="*/ 6 h 1276"/>
                  <a:gd name="T76" fmla="*/ 844 w 2240"/>
                  <a:gd name="T77" fmla="*/ 351 h 1276"/>
                  <a:gd name="T78" fmla="*/ 808 w 2240"/>
                  <a:gd name="T79" fmla="*/ 813 h 1276"/>
                  <a:gd name="T80" fmla="*/ 772 w 2240"/>
                  <a:gd name="T81" fmla="*/ 1034 h 1276"/>
                  <a:gd name="T82" fmla="*/ 736 w 2240"/>
                  <a:gd name="T83" fmla="*/ 1132 h 1276"/>
                  <a:gd name="T84" fmla="*/ 701 w 2240"/>
                  <a:gd name="T85" fmla="*/ 1182 h 1276"/>
                  <a:gd name="T86" fmla="*/ 665 w 2240"/>
                  <a:gd name="T87" fmla="*/ 1210 h 1276"/>
                  <a:gd name="T88" fmla="*/ 629 w 2240"/>
                  <a:gd name="T89" fmla="*/ 1227 h 1276"/>
                  <a:gd name="T90" fmla="*/ 593 w 2240"/>
                  <a:gd name="T91" fmla="*/ 1239 h 1276"/>
                  <a:gd name="T92" fmla="*/ 557 w 2240"/>
                  <a:gd name="T93" fmla="*/ 1247 h 1276"/>
                  <a:gd name="T94" fmla="*/ 521 w 2240"/>
                  <a:gd name="T95" fmla="*/ 1253 h 1276"/>
                  <a:gd name="T96" fmla="*/ 486 w 2240"/>
                  <a:gd name="T97" fmla="*/ 1257 h 1276"/>
                  <a:gd name="T98" fmla="*/ 450 w 2240"/>
                  <a:gd name="T99" fmla="*/ 1260 h 1276"/>
                  <a:gd name="T100" fmla="*/ 414 w 2240"/>
                  <a:gd name="T101" fmla="*/ 1263 h 1276"/>
                  <a:gd name="T102" fmla="*/ 378 w 2240"/>
                  <a:gd name="T103" fmla="*/ 1265 h 1276"/>
                  <a:gd name="T104" fmla="*/ 342 w 2240"/>
                  <a:gd name="T105" fmla="*/ 1267 h 1276"/>
                  <a:gd name="T106" fmla="*/ 306 w 2240"/>
                  <a:gd name="T107" fmla="*/ 1268 h 1276"/>
                  <a:gd name="T108" fmla="*/ 271 w 2240"/>
                  <a:gd name="T109" fmla="*/ 1269 h 1276"/>
                  <a:gd name="T110" fmla="*/ 235 w 2240"/>
                  <a:gd name="T111" fmla="*/ 1270 h 1276"/>
                  <a:gd name="T112" fmla="*/ 199 w 2240"/>
                  <a:gd name="T113" fmla="*/ 1271 h 1276"/>
                  <a:gd name="T114" fmla="*/ 163 w 2240"/>
                  <a:gd name="T115" fmla="*/ 1272 h 1276"/>
                  <a:gd name="T116" fmla="*/ 127 w 2240"/>
                  <a:gd name="T117" fmla="*/ 1272 h 1276"/>
                  <a:gd name="T118" fmla="*/ 91 w 2240"/>
                  <a:gd name="T119" fmla="*/ 1273 h 1276"/>
                  <a:gd name="T120" fmla="*/ 56 w 2240"/>
                  <a:gd name="T121" fmla="*/ 1273 h 1276"/>
                  <a:gd name="T122" fmla="*/ 20 w 2240"/>
                  <a:gd name="T123" fmla="*/ 1274 h 1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40" h="1276">
                    <a:moveTo>
                      <a:pt x="2240" y="1276"/>
                    </a:moveTo>
                    <a:lnTo>
                      <a:pt x="2237" y="1276"/>
                    </a:lnTo>
                    <a:lnTo>
                      <a:pt x="2235" y="1276"/>
                    </a:lnTo>
                    <a:lnTo>
                      <a:pt x="2233" y="1276"/>
                    </a:lnTo>
                    <a:lnTo>
                      <a:pt x="2231" y="1276"/>
                    </a:lnTo>
                    <a:lnTo>
                      <a:pt x="2228" y="1276"/>
                    </a:lnTo>
                    <a:lnTo>
                      <a:pt x="2226" y="1276"/>
                    </a:lnTo>
                    <a:lnTo>
                      <a:pt x="2224" y="1276"/>
                    </a:lnTo>
                    <a:lnTo>
                      <a:pt x="2222" y="1276"/>
                    </a:lnTo>
                    <a:lnTo>
                      <a:pt x="2219" y="1276"/>
                    </a:lnTo>
                    <a:lnTo>
                      <a:pt x="2217" y="1276"/>
                    </a:lnTo>
                    <a:lnTo>
                      <a:pt x="2215" y="1276"/>
                    </a:lnTo>
                    <a:lnTo>
                      <a:pt x="2213" y="1276"/>
                    </a:lnTo>
                    <a:lnTo>
                      <a:pt x="2210" y="1276"/>
                    </a:lnTo>
                    <a:lnTo>
                      <a:pt x="2208" y="1276"/>
                    </a:lnTo>
                    <a:lnTo>
                      <a:pt x="2206" y="1276"/>
                    </a:lnTo>
                    <a:lnTo>
                      <a:pt x="2204" y="1276"/>
                    </a:lnTo>
                    <a:lnTo>
                      <a:pt x="2201" y="1276"/>
                    </a:lnTo>
                    <a:lnTo>
                      <a:pt x="2199" y="1276"/>
                    </a:lnTo>
                    <a:lnTo>
                      <a:pt x="2197" y="1276"/>
                    </a:lnTo>
                    <a:lnTo>
                      <a:pt x="2195" y="1276"/>
                    </a:lnTo>
                    <a:lnTo>
                      <a:pt x="2192" y="1276"/>
                    </a:lnTo>
                    <a:lnTo>
                      <a:pt x="2190" y="1276"/>
                    </a:lnTo>
                    <a:lnTo>
                      <a:pt x="2188" y="1276"/>
                    </a:lnTo>
                    <a:lnTo>
                      <a:pt x="2186" y="1276"/>
                    </a:lnTo>
                    <a:lnTo>
                      <a:pt x="2184" y="1276"/>
                    </a:lnTo>
                    <a:lnTo>
                      <a:pt x="2181" y="1276"/>
                    </a:lnTo>
                    <a:lnTo>
                      <a:pt x="2179" y="1276"/>
                    </a:lnTo>
                    <a:lnTo>
                      <a:pt x="2177" y="1276"/>
                    </a:lnTo>
                    <a:lnTo>
                      <a:pt x="2175" y="1276"/>
                    </a:lnTo>
                    <a:lnTo>
                      <a:pt x="2172" y="1276"/>
                    </a:lnTo>
                    <a:lnTo>
                      <a:pt x="2170" y="1276"/>
                    </a:lnTo>
                    <a:lnTo>
                      <a:pt x="2168" y="1276"/>
                    </a:lnTo>
                    <a:lnTo>
                      <a:pt x="2166" y="1276"/>
                    </a:lnTo>
                    <a:lnTo>
                      <a:pt x="2163" y="1276"/>
                    </a:lnTo>
                    <a:lnTo>
                      <a:pt x="2161" y="1276"/>
                    </a:lnTo>
                    <a:lnTo>
                      <a:pt x="2159" y="1276"/>
                    </a:lnTo>
                    <a:lnTo>
                      <a:pt x="2157" y="1276"/>
                    </a:lnTo>
                    <a:lnTo>
                      <a:pt x="2154" y="1276"/>
                    </a:lnTo>
                    <a:lnTo>
                      <a:pt x="2152" y="1276"/>
                    </a:lnTo>
                    <a:lnTo>
                      <a:pt x="2150" y="1276"/>
                    </a:lnTo>
                    <a:lnTo>
                      <a:pt x="2148" y="1276"/>
                    </a:lnTo>
                    <a:lnTo>
                      <a:pt x="2145" y="1276"/>
                    </a:lnTo>
                    <a:lnTo>
                      <a:pt x="2143" y="1276"/>
                    </a:lnTo>
                    <a:lnTo>
                      <a:pt x="2141" y="1276"/>
                    </a:lnTo>
                    <a:lnTo>
                      <a:pt x="2139" y="1276"/>
                    </a:lnTo>
                    <a:lnTo>
                      <a:pt x="2136" y="1276"/>
                    </a:lnTo>
                    <a:lnTo>
                      <a:pt x="2134" y="1276"/>
                    </a:lnTo>
                    <a:lnTo>
                      <a:pt x="2132" y="1276"/>
                    </a:lnTo>
                    <a:lnTo>
                      <a:pt x="2130" y="1276"/>
                    </a:lnTo>
                    <a:lnTo>
                      <a:pt x="2128" y="1276"/>
                    </a:lnTo>
                    <a:lnTo>
                      <a:pt x="2125" y="1276"/>
                    </a:lnTo>
                    <a:lnTo>
                      <a:pt x="2123" y="1276"/>
                    </a:lnTo>
                    <a:lnTo>
                      <a:pt x="2121" y="1276"/>
                    </a:lnTo>
                    <a:lnTo>
                      <a:pt x="2119" y="1276"/>
                    </a:lnTo>
                    <a:lnTo>
                      <a:pt x="2116" y="1276"/>
                    </a:lnTo>
                    <a:lnTo>
                      <a:pt x="2114" y="1276"/>
                    </a:lnTo>
                    <a:lnTo>
                      <a:pt x="2112" y="1276"/>
                    </a:lnTo>
                    <a:lnTo>
                      <a:pt x="2110" y="1276"/>
                    </a:lnTo>
                    <a:lnTo>
                      <a:pt x="2107" y="1276"/>
                    </a:lnTo>
                    <a:lnTo>
                      <a:pt x="2105" y="1276"/>
                    </a:lnTo>
                    <a:lnTo>
                      <a:pt x="2103" y="1276"/>
                    </a:lnTo>
                    <a:lnTo>
                      <a:pt x="2101" y="1276"/>
                    </a:lnTo>
                    <a:lnTo>
                      <a:pt x="2098" y="1276"/>
                    </a:lnTo>
                    <a:lnTo>
                      <a:pt x="2096" y="1276"/>
                    </a:lnTo>
                    <a:lnTo>
                      <a:pt x="2094" y="1276"/>
                    </a:lnTo>
                    <a:lnTo>
                      <a:pt x="2092" y="1276"/>
                    </a:lnTo>
                    <a:lnTo>
                      <a:pt x="2089" y="1276"/>
                    </a:lnTo>
                    <a:lnTo>
                      <a:pt x="2087" y="1276"/>
                    </a:lnTo>
                    <a:lnTo>
                      <a:pt x="2085" y="1276"/>
                    </a:lnTo>
                    <a:lnTo>
                      <a:pt x="2083" y="1276"/>
                    </a:lnTo>
                    <a:lnTo>
                      <a:pt x="2080" y="1276"/>
                    </a:lnTo>
                    <a:lnTo>
                      <a:pt x="2078" y="1276"/>
                    </a:lnTo>
                    <a:lnTo>
                      <a:pt x="2076" y="1276"/>
                    </a:lnTo>
                    <a:lnTo>
                      <a:pt x="2074" y="1276"/>
                    </a:lnTo>
                    <a:lnTo>
                      <a:pt x="2072" y="1276"/>
                    </a:lnTo>
                    <a:lnTo>
                      <a:pt x="2069" y="1276"/>
                    </a:lnTo>
                    <a:lnTo>
                      <a:pt x="2067" y="1276"/>
                    </a:lnTo>
                    <a:lnTo>
                      <a:pt x="2065" y="1276"/>
                    </a:lnTo>
                    <a:lnTo>
                      <a:pt x="2063" y="1276"/>
                    </a:lnTo>
                    <a:lnTo>
                      <a:pt x="2060" y="1276"/>
                    </a:lnTo>
                    <a:lnTo>
                      <a:pt x="2058" y="1276"/>
                    </a:lnTo>
                    <a:lnTo>
                      <a:pt x="2056" y="1276"/>
                    </a:lnTo>
                    <a:lnTo>
                      <a:pt x="2054" y="1276"/>
                    </a:lnTo>
                    <a:lnTo>
                      <a:pt x="2051" y="1276"/>
                    </a:lnTo>
                    <a:lnTo>
                      <a:pt x="2049" y="1276"/>
                    </a:lnTo>
                    <a:lnTo>
                      <a:pt x="2047" y="1276"/>
                    </a:lnTo>
                    <a:lnTo>
                      <a:pt x="2045" y="1276"/>
                    </a:lnTo>
                    <a:lnTo>
                      <a:pt x="2042" y="1276"/>
                    </a:lnTo>
                    <a:lnTo>
                      <a:pt x="2040" y="1276"/>
                    </a:lnTo>
                    <a:lnTo>
                      <a:pt x="2038" y="1276"/>
                    </a:lnTo>
                    <a:lnTo>
                      <a:pt x="2036" y="1276"/>
                    </a:lnTo>
                    <a:lnTo>
                      <a:pt x="2033" y="1276"/>
                    </a:lnTo>
                    <a:lnTo>
                      <a:pt x="2031" y="1276"/>
                    </a:lnTo>
                    <a:lnTo>
                      <a:pt x="2029" y="1275"/>
                    </a:lnTo>
                    <a:lnTo>
                      <a:pt x="2027" y="1275"/>
                    </a:lnTo>
                    <a:lnTo>
                      <a:pt x="2024" y="1275"/>
                    </a:lnTo>
                    <a:lnTo>
                      <a:pt x="2022" y="1275"/>
                    </a:lnTo>
                    <a:lnTo>
                      <a:pt x="2020" y="1275"/>
                    </a:lnTo>
                    <a:lnTo>
                      <a:pt x="2018" y="1275"/>
                    </a:lnTo>
                    <a:lnTo>
                      <a:pt x="2016" y="1275"/>
                    </a:lnTo>
                    <a:lnTo>
                      <a:pt x="2013" y="1275"/>
                    </a:lnTo>
                    <a:lnTo>
                      <a:pt x="2011" y="1275"/>
                    </a:lnTo>
                    <a:lnTo>
                      <a:pt x="2009" y="1275"/>
                    </a:lnTo>
                    <a:lnTo>
                      <a:pt x="2007" y="1275"/>
                    </a:lnTo>
                    <a:lnTo>
                      <a:pt x="2004" y="1275"/>
                    </a:lnTo>
                    <a:lnTo>
                      <a:pt x="2002" y="1275"/>
                    </a:lnTo>
                    <a:lnTo>
                      <a:pt x="2000" y="1275"/>
                    </a:lnTo>
                    <a:lnTo>
                      <a:pt x="1998" y="1275"/>
                    </a:lnTo>
                    <a:lnTo>
                      <a:pt x="1995" y="1275"/>
                    </a:lnTo>
                    <a:lnTo>
                      <a:pt x="1993" y="1275"/>
                    </a:lnTo>
                    <a:lnTo>
                      <a:pt x="1991" y="1275"/>
                    </a:lnTo>
                    <a:lnTo>
                      <a:pt x="1989" y="1275"/>
                    </a:lnTo>
                    <a:lnTo>
                      <a:pt x="1986" y="1275"/>
                    </a:lnTo>
                    <a:lnTo>
                      <a:pt x="1984" y="1275"/>
                    </a:lnTo>
                    <a:lnTo>
                      <a:pt x="1982" y="1275"/>
                    </a:lnTo>
                    <a:lnTo>
                      <a:pt x="1980" y="1275"/>
                    </a:lnTo>
                    <a:lnTo>
                      <a:pt x="1977" y="1275"/>
                    </a:lnTo>
                    <a:lnTo>
                      <a:pt x="1975" y="1275"/>
                    </a:lnTo>
                    <a:lnTo>
                      <a:pt x="1973" y="1275"/>
                    </a:lnTo>
                    <a:lnTo>
                      <a:pt x="1971" y="1275"/>
                    </a:lnTo>
                    <a:lnTo>
                      <a:pt x="1968" y="1275"/>
                    </a:lnTo>
                    <a:lnTo>
                      <a:pt x="1966" y="1275"/>
                    </a:lnTo>
                    <a:lnTo>
                      <a:pt x="1964" y="1275"/>
                    </a:lnTo>
                    <a:lnTo>
                      <a:pt x="1962" y="1275"/>
                    </a:lnTo>
                    <a:lnTo>
                      <a:pt x="1960" y="1275"/>
                    </a:lnTo>
                    <a:lnTo>
                      <a:pt x="1957" y="1275"/>
                    </a:lnTo>
                    <a:lnTo>
                      <a:pt x="1955" y="1275"/>
                    </a:lnTo>
                    <a:lnTo>
                      <a:pt x="1953" y="1275"/>
                    </a:lnTo>
                    <a:lnTo>
                      <a:pt x="1951" y="1275"/>
                    </a:lnTo>
                    <a:lnTo>
                      <a:pt x="1948" y="1275"/>
                    </a:lnTo>
                    <a:lnTo>
                      <a:pt x="1946" y="1275"/>
                    </a:lnTo>
                    <a:lnTo>
                      <a:pt x="1944" y="1275"/>
                    </a:lnTo>
                    <a:lnTo>
                      <a:pt x="1942" y="1275"/>
                    </a:lnTo>
                    <a:lnTo>
                      <a:pt x="1939" y="1275"/>
                    </a:lnTo>
                    <a:lnTo>
                      <a:pt x="1937" y="1275"/>
                    </a:lnTo>
                    <a:lnTo>
                      <a:pt x="1935" y="1275"/>
                    </a:lnTo>
                    <a:lnTo>
                      <a:pt x="1933" y="1275"/>
                    </a:lnTo>
                    <a:lnTo>
                      <a:pt x="1930" y="1275"/>
                    </a:lnTo>
                    <a:lnTo>
                      <a:pt x="1928" y="1275"/>
                    </a:lnTo>
                    <a:lnTo>
                      <a:pt x="1926" y="1275"/>
                    </a:lnTo>
                    <a:lnTo>
                      <a:pt x="1924" y="1275"/>
                    </a:lnTo>
                    <a:lnTo>
                      <a:pt x="1921" y="1275"/>
                    </a:lnTo>
                    <a:lnTo>
                      <a:pt x="1919" y="1275"/>
                    </a:lnTo>
                    <a:lnTo>
                      <a:pt x="1917" y="1275"/>
                    </a:lnTo>
                    <a:lnTo>
                      <a:pt x="1915" y="1275"/>
                    </a:lnTo>
                    <a:lnTo>
                      <a:pt x="1912" y="1275"/>
                    </a:lnTo>
                    <a:lnTo>
                      <a:pt x="1910" y="1275"/>
                    </a:lnTo>
                    <a:lnTo>
                      <a:pt x="1908" y="1275"/>
                    </a:lnTo>
                    <a:lnTo>
                      <a:pt x="1906" y="1275"/>
                    </a:lnTo>
                    <a:lnTo>
                      <a:pt x="1904" y="1275"/>
                    </a:lnTo>
                    <a:lnTo>
                      <a:pt x="1901" y="1275"/>
                    </a:lnTo>
                    <a:lnTo>
                      <a:pt x="1899" y="1275"/>
                    </a:lnTo>
                    <a:lnTo>
                      <a:pt x="1897" y="1275"/>
                    </a:lnTo>
                    <a:lnTo>
                      <a:pt x="1895" y="1275"/>
                    </a:lnTo>
                    <a:lnTo>
                      <a:pt x="1892" y="1275"/>
                    </a:lnTo>
                    <a:lnTo>
                      <a:pt x="1890" y="1275"/>
                    </a:lnTo>
                    <a:lnTo>
                      <a:pt x="1888" y="1275"/>
                    </a:lnTo>
                    <a:lnTo>
                      <a:pt x="1886" y="1275"/>
                    </a:lnTo>
                    <a:lnTo>
                      <a:pt x="1883" y="1275"/>
                    </a:lnTo>
                    <a:lnTo>
                      <a:pt x="1881" y="1275"/>
                    </a:lnTo>
                    <a:lnTo>
                      <a:pt x="1879" y="1275"/>
                    </a:lnTo>
                    <a:lnTo>
                      <a:pt x="1877" y="1275"/>
                    </a:lnTo>
                    <a:lnTo>
                      <a:pt x="1874" y="1275"/>
                    </a:lnTo>
                    <a:lnTo>
                      <a:pt x="1872" y="1275"/>
                    </a:lnTo>
                    <a:lnTo>
                      <a:pt x="1870" y="1275"/>
                    </a:lnTo>
                    <a:lnTo>
                      <a:pt x="1868" y="1275"/>
                    </a:lnTo>
                    <a:lnTo>
                      <a:pt x="1865" y="1275"/>
                    </a:lnTo>
                    <a:lnTo>
                      <a:pt x="1863" y="1275"/>
                    </a:lnTo>
                    <a:lnTo>
                      <a:pt x="1861" y="1275"/>
                    </a:lnTo>
                    <a:lnTo>
                      <a:pt x="1859" y="1275"/>
                    </a:lnTo>
                    <a:lnTo>
                      <a:pt x="1856" y="1275"/>
                    </a:lnTo>
                    <a:lnTo>
                      <a:pt x="1854" y="1275"/>
                    </a:lnTo>
                    <a:lnTo>
                      <a:pt x="1852" y="1275"/>
                    </a:lnTo>
                    <a:lnTo>
                      <a:pt x="1850" y="1275"/>
                    </a:lnTo>
                    <a:lnTo>
                      <a:pt x="1848" y="1275"/>
                    </a:lnTo>
                    <a:lnTo>
                      <a:pt x="1845" y="1274"/>
                    </a:lnTo>
                    <a:lnTo>
                      <a:pt x="1843" y="1274"/>
                    </a:lnTo>
                    <a:lnTo>
                      <a:pt x="1841" y="1274"/>
                    </a:lnTo>
                    <a:lnTo>
                      <a:pt x="1839" y="1274"/>
                    </a:lnTo>
                    <a:lnTo>
                      <a:pt x="1836" y="1274"/>
                    </a:lnTo>
                    <a:lnTo>
                      <a:pt x="1834" y="1274"/>
                    </a:lnTo>
                    <a:lnTo>
                      <a:pt x="1832" y="1274"/>
                    </a:lnTo>
                    <a:lnTo>
                      <a:pt x="1830" y="1274"/>
                    </a:lnTo>
                    <a:lnTo>
                      <a:pt x="1827" y="1274"/>
                    </a:lnTo>
                    <a:lnTo>
                      <a:pt x="1825" y="1274"/>
                    </a:lnTo>
                    <a:lnTo>
                      <a:pt x="1823" y="1274"/>
                    </a:lnTo>
                    <a:lnTo>
                      <a:pt x="1821" y="1274"/>
                    </a:lnTo>
                    <a:lnTo>
                      <a:pt x="1818" y="1274"/>
                    </a:lnTo>
                    <a:lnTo>
                      <a:pt x="1816" y="1274"/>
                    </a:lnTo>
                    <a:lnTo>
                      <a:pt x="1814" y="1274"/>
                    </a:lnTo>
                    <a:lnTo>
                      <a:pt x="1812" y="1274"/>
                    </a:lnTo>
                    <a:lnTo>
                      <a:pt x="1809" y="1274"/>
                    </a:lnTo>
                    <a:lnTo>
                      <a:pt x="1807" y="1274"/>
                    </a:lnTo>
                    <a:lnTo>
                      <a:pt x="1805" y="1274"/>
                    </a:lnTo>
                    <a:lnTo>
                      <a:pt x="1803" y="1274"/>
                    </a:lnTo>
                    <a:lnTo>
                      <a:pt x="1800" y="1274"/>
                    </a:lnTo>
                    <a:lnTo>
                      <a:pt x="1798" y="1274"/>
                    </a:lnTo>
                    <a:lnTo>
                      <a:pt x="1796" y="1274"/>
                    </a:lnTo>
                    <a:lnTo>
                      <a:pt x="1794" y="1274"/>
                    </a:lnTo>
                    <a:lnTo>
                      <a:pt x="1792" y="1274"/>
                    </a:lnTo>
                    <a:lnTo>
                      <a:pt x="1789" y="1274"/>
                    </a:lnTo>
                    <a:lnTo>
                      <a:pt x="1787" y="1274"/>
                    </a:lnTo>
                    <a:lnTo>
                      <a:pt x="1785" y="1274"/>
                    </a:lnTo>
                    <a:lnTo>
                      <a:pt x="1783" y="1274"/>
                    </a:lnTo>
                    <a:lnTo>
                      <a:pt x="1780" y="1274"/>
                    </a:lnTo>
                    <a:lnTo>
                      <a:pt x="1778" y="1274"/>
                    </a:lnTo>
                    <a:lnTo>
                      <a:pt x="1776" y="1274"/>
                    </a:lnTo>
                    <a:lnTo>
                      <a:pt x="1774" y="1274"/>
                    </a:lnTo>
                    <a:lnTo>
                      <a:pt x="1771" y="1274"/>
                    </a:lnTo>
                    <a:lnTo>
                      <a:pt x="1769" y="1274"/>
                    </a:lnTo>
                    <a:lnTo>
                      <a:pt x="1767" y="1274"/>
                    </a:lnTo>
                    <a:lnTo>
                      <a:pt x="1765" y="1274"/>
                    </a:lnTo>
                    <a:lnTo>
                      <a:pt x="1762" y="1274"/>
                    </a:lnTo>
                    <a:lnTo>
                      <a:pt x="1760" y="1274"/>
                    </a:lnTo>
                    <a:lnTo>
                      <a:pt x="1758" y="1274"/>
                    </a:lnTo>
                    <a:lnTo>
                      <a:pt x="1756" y="1274"/>
                    </a:lnTo>
                    <a:lnTo>
                      <a:pt x="1753" y="1274"/>
                    </a:lnTo>
                    <a:lnTo>
                      <a:pt x="1751" y="1274"/>
                    </a:lnTo>
                    <a:lnTo>
                      <a:pt x="1749" y="1274"/>
                    </a:lnTo>
                    <a:lnTo>
                      <a:pt x="1747" y="1274"/>
                    </a:lnTo>
                    <a:lnTo>
                      <a:pt x="1744" y="1274"/>
                    </a:lnTo>
                    <a:lnTo>
                      <a:pt x="1742" y="1274"/>
                    </a:lnTo>
                    <a:lnTo>
                      <a:pt x="1740" y="1274"/>
                    </a:lnTo>
                    <a:lnTo>
                      <a:pt x="1738" y="1274"/>
                    </a:lnTo>
                    <a:lnTo>
                      <a:pt x="1736" y="1274"/>
                    </a:lnTo>
                    <a:lnTo>
                      <a:pt x="1733" y="1274"/>
                    </a:lnTo>
                    <a:lnTo>
                      <a:pt x="1731" y="1274"/>
                    </a:lnTo>
                    <a:lnTo>
                      <a:pt x="1729" y="1274"/>
                    </a:lnTo>
                    <a:lnTo>
                      <a:pt x="1727" y="1273"/>
                    </a:lnTo>
                    <a:lnTo>
                      <a:pt x="1724" y="1273"/>
                    </a:lnTo>
                    <a:lnTo>
                      <a:pt x="1722" y="1273"/>
                    </a:lnTo>
                    <a:lnTo>
                      <a:pt x="1720" y="1273"/>
                    </a:lnTo>
                    <a:lnTo>
                      <a:pt x="1718" y="1273"/>
                    </a:lnTo>
                    <a:lnTo>
                      <a:pt x="1715" y="1273"/>
                    </a:lnTo>
                    <a:lnTo>
                      <a:pt x="1713" y="1273"/>
                    </a:lnTo>
                    <a:lnTo>
                      <a:pt x="1711" y="1273"/>
                    </a:lnTo>
                    <a:lnTo>
                      <a:pt x="1709" y="1273"/>
                    </a:lnTo>
                    <a:lnTo>
                      <a:pt x="1706" y="1273"/>
                    </a:lnTo>
                    <a:lnTo>
                      <a:pt x="1704" y="1273"/>
                    </a:lnTo>
                    <a:lnTo>
                      <a:pt x="1702" y="1273"/>
                    </a:lnTo>
                    <a:lnTo>
                      <a:pt x="1700" y="1273"/>
                    </a:lnTo>
                    <a:lnTo>
                      <a:pt x="1697" y="1273"/>
                    </a:lnTo>
                    <a:lnTo>
                      <a:pt x="1695" y="1273"/>
                    </a:lnTo>
                    <a:lnTo>
                      <a:pt x="1693" y="1273"/>
                    </a:lnTo>
                    <a:lnTo>
                      <a:pt x="1691" y="1273"/>
                    </a:lnTo>
                    <a:lnTo>
                      <a:pt x="1688" y="1273"/>
                    </a:lnTo>
                    <a:lnTo>
                      <a:pt x="1686" y="1273"/>
                    </a:lnTo>
                    <a:lnTo>
                      <a:pt x="1684" y="1273"/>
                    </a:lnTo>
                    <a:lnTo>
                      <a:pt x="1682" y="1273"/>
                    </a:lnTo>
                    <a:lnTo>
                      <a:pt x="1680" y="1273"/>
                    </a:lnTo>
                    <a:lnTo>
                      <a:pt x="1677" y="1273"/>
                    </a:lnTo>
                    <a:lnTo>
                      <a:pt x="1675" y="1273"/>
                    </a:lnTo>
                    <a:lnTo>
                      <a:pt x="1673" y="1273"/>
                    </a:lnTo>
                    <a:lnTo>
                      <a:pt x="1671" y="1273"/>
                    </a:lnTo>
                    <a:lnTo>
                      <a:pt x="1668" y="1273"/>
                    </a:lnTo>
                    <a:lnTo>
                      <a:pt x="1666" y="1273"/>
                    </a:lnTo>
                    <a:lnTo>
                      <a:pt x="1664" y="1273"/>
                    </a:lnTo>
                    <a:lnTo>
                      <a:pt x="1662" y="1273"/>
                    </a:lnTo>
                    <a:lnTo>
                      <a:pt x="1659" y="1273"/>
                    </a:lnTo>
                    <a:lnTo>
                      <a:pt x="1657" y="1273"/>
                    </a:lnTo>
                    <a:lnTo>
                      <a:pt x="1655" y="1273"/>
                    </a:lnTo>
                    <a:lnTo>
                      <a:pt x="1653" y="1273"/>
                    </a:lnTo>
                    <a:lnTo>
                      <a:pt x="1650" y="1273"/>
                    </a:lnTo>
                    <a:lnTo>
                      <a:pt x="1648" y="1273"/>
                    </a:lnTo>
                    <a:lnTo>
                      <a:pt x="1646" y="1273"/>
                    </a:lnTo>
                    <a:lnTo>
                      <a:pt x="1644" y="1272"/>
                    </a:lnTo>
                    <a:lnTo>
                      <a:pt x="1641" y="1272"/>
                    </a:lnTo>
                    <a:lnTo>
                      <a:pt x="1639" y="1272"/>
                    </a:lnTo>
                    <a:lnTo>
                      <a:pt x="1637" y="1272"/>
                    </a:lnTo>
                    <a:lnTo>
                      <a:pt x="1635" y="1272"/>
                    </a:lnTo>
                    <a:lnTo>
                      <a:pt x="1632" y="1272"/>
                    </a:lnTo>
                    <a:lnTo>
                      <a:pt x="1630" y="1272"/>
                    </a:lnTo>
                    <a:lnTo>
                      <a:pt x="1628" y="1272"/>
                    </a:lnTo>
                    <a:lnTo>
                      <a:pt x="1626" y="1272"/>
                    </a:lnTo>
                    <a:lnTo>
                      <a:pt x="1624" y="1272"/>
                    </a:lnTo>
                    <a:lnTo>
                      <a:pt x="1621" y="1272"/>
                    </a:lnTo>
                    <a:lnTo>
                      <a:pt x="1619" y="1272"/>
                    </a:lnTo>
                    <a:lnTo>
                      <a:pt x="1617" y="1272"/>
                    </a:lnTo>
                    <a:lnTo>
                      <a:pt x="1615" y="1272"/>
                    </a:lnTo>
                    <a:lnTo>
                      <a:pt x="1612" y="1272"/>
                    </a:lnTo>
                    <a:lnTo>
                      <a:pt x="1610" y="1272"/>
                    </a:lnTo>
                    <a:lnTo>
                      <a:pt x="1608" y="1272"/>
                    </a:lnTo>
                    <a:lnTo>
                      <a:pt x="1606" y="1272"/>
                    </a:lnTo>
                    <a:lnTo>
                      <a:pt x="1603" y="1272"/>
                    </a:lnTo>
                    <a:lnTo>
                      <a:pt x="1601" y="1272"/>
                    </a:lnTo>
                    <a:lnTo>
                      <a:pt x="1599" y="1272"/>
                    </a:lnTo>
                    <a:lnTo>
                      <a:pt x="1597" y="1272"/>
                    </a:lnTo>
                    <a:lnTo>
                      <a:pt x="1594" y="1272"/>
                    </a:lnTo>
                    <a:lnTo>
                      <a:pt x="1592" y="1272"/>
                    </a:lnTo>
                    <a:lnTo>
                      <a:pt x="1590" y="1272"/>
                    </a:lnTo>
                    <a:lnTo>
                      <a:pt x="1588" y="1272"/>
                    </a:lnTo>
                    <a:lnTo>
                      <a:pt x="1585" y="1272"/>
                    </a:lnTo>
                    <a:lnTo>
                      <a:pt x="1583" y="1272"/>
                    </a:lnTo>
                    <a:lnTo>
                      <a:pt x="1581" y="1271"/>
                    </a:lnTo>
                    <a:lnTo>
                      <a:pt x="1579" y="1271"/>
                    </a:lnTo>
                    <a:lnTo>
                      <a:pt x="1576" y="1271"/>
                    </a:lnTo>
                    <a:lnTo>
                      <a:pt x="1574" y="1271"/>
                    </a:lnTo>
                    <a:lnTo>
                      <a:pt x="1572" y="1271"/>
                    </a:lnTo>
                    <a:lnTo>
                      <a:pt x="1570" y="1271"/>
                    </a:lnTo>
                    <a:lnTo>
                      <a:pt x="1568" y="1271"/>
                    </a:lnTo>
                    <a:lnTo>
                      <a:pt x="1565" y="1271"/>
                    </a:lnTo>
                    <a:lnTo>
                      <a:pt x="1563" y="1271"/>
                    </a:lnTo>
                    <a:lnTo>
                      <a:pt x="1561" y="1271"/>
                    </a:lnTo>
                    <a:lnTo>
                      <a:pt x="1559" y="1271"/>
                    </a:lnTo>
                    <a:lnTo>
                      <a:pt x="1556" y="1271"/>
                    </a:lnTo>
                    <a:lnTo>
                      <a:pt x="1554" y="1271"/>
                    </a:lnTo>
                    <a:lnTo>
                      <a:pt x="1552" y="1271"/>
                    </a:lnTo>
                    <a:lnTo>
                      <a:pt x="1550" y="1271"/>
                    </a:lnTo>
                    <a:lnTo>
                      <a:pt x="1547" y="1271"/>
                    </a:lnTo>
                    <a:lnTo>
                      <a:pt x="1545" y="1271"/>
                    </a:lnTo>
                    <a:lnTo>
                      <a:pt x="1543" y="1271"/>
                    </a:lnTo>
                    <a:lnTo>
                      <a:pt x="1541" y="1271"/>
                    </a:lnTo>
                    <a:lnTo>
                      <a:pt x="1538" y="1271"/>
                    </a:lnTo>
                    <a:lnTo>
                      <a:pt x="1536" y="1271"/>
                    </a:lnTo>
                    <a:lnTo>
                      <a:pt x="1534" y="1271"/>
                    </a:lnTo>
                    <a:lnTo>
                      <a:pt x="1532" y="1270"/>
                    </a:lnTo>
                    <a:lnTo>
                      <a:pt x="1529" y="1270"/>
                    </a:lnTo>
                    <a:lnTo>
                      <a:pt x="1527" y="1270"/>
                    </a:lnTo>
                    <a:lnTo>
                      <a:pt x="1525" y="1270"/>
                    </a:lnTo>
                    <a:lnTo>
                      <a:pt x="1523" y="1270"/>
                    </a:lnTo>
                    <a:lnTo>
                      <a:pt x="1520" y="1270"/>
                    </a:lnTo>
                    <a:lnTo>
                      <a:pt x="1518" y="1270"/>
                    </a:lnTo>
                    <a:lnTo>
                      <a:pt x="1516" y="1270"/>
                    </a:lnTo>
                    <a:lnTo>
                      <a:pt x="1514" y="1270"/>
                    </a:lnTo>
                    <a:lnTo>
                      <a:pt x="1512" y="1270"/>
                    </a:lnTo>
                    <a:lnTo>
                      <a:pt x="1509" y="1270"/>
                    </a:lnTo>
                    <a:lnTo>
                      <a:pt x="1507" y="1270"/>
                    </a:lnTo>
                    <a:lnTo>
                      <a:pt x="1505" y="1270"/>
                    </a:lnTo>
                    <a:lnTo>
                      <a:pt x="1503" y="1270"/>
                    </a:lnTo>
                    <a:lnTo>
                      <a:pt x="1500" y="1270"/>
                    </a:lnTo>
                    <a:lnTo>
                      <a:pt x="1498" y="1270"/>
                    </a:lnTo>
                    <a:lnTo>
                      <a:pt x="1496" y="1270"/>
                    </a:lnTo>
                    <a:lnTo>
                      <a:pt x="1494" y="1270"/>
                    </a:lnTo>
                    <a:lnTo>
                      <a:pt x="1491" y="1269"/>
                    </a:lnTo>
                    <a:lnTo>
                      <a:pt x="1489" y="1269"/>
                    </a:lnTo>
                    <a:lnTo>
                      <a:pt x="1487" y="1269"/>
                    </a:lnTo>
                    <a:lnTo>
                      <a:pt x="1485" y="1269"/>
                    </a:lnTo>
                    <a:lnTo>
                      <a:pt x="1482" y="1269"/>
                    </a:lnTo>
                    <a:lnTo>
                      <a:pt x="1480" y="1269"/>
                    </a:lnTo>
                    <a:lnTo>
                      <a:pt x="1478" y="1269"/>
                    </a:lnTo>
                    <a:lnTo>
                      <a:pt x="1476" y="1269"/>
                    </a:lnTo>
                    <a:lnTo>
                      <a:pt x="1473" y="1269"/>
                    </a:lnTo>
                    <a:lnTo>
                      <a:pt x="1471" y="1269"/>
                    </a:lnTo>
                    <a:lnTo>
                      <a:pt x="1469" y="1269"/>
                    </a:lnTo>
                    <a:lnTo>
                      <a:pt x="1467" y="1269"/>
                    </a:lnTo>
                    <a:lnTo>
                      <a:pt x="1464" y="1269"/>
                    </a:lnTo>
                    <a:lnTo>
                      <a:pt x="1462" y="1269"/>
                    </a:lnTo>
                    <a:lnTo>
                      <a:pt x="1460" y="1269"/>
                    </a:lnTo>
                    <a:lnTo>
                      <a:pt x="1458" y="1268"/>
                    </a:lnTo>
                    <a:lnTo>
                      <a:pt x="1456" y="1268"/>
                    </a:lnTo>
                    <a:lnTo>
                      <a:pt x="1453" y="1268"/>
                    </a:lnTo>
                    <a:lnTo>
                      <a:pt x="1451" y="1268"/>
                    </a:lnTo>
                    <a:lnTo>
                      <a:pt x="1449" y="1268"/>
                    </a:lnTo>
                    <a:lnTo>
                      <a:pt x="1447" y="1268"/>
                    </a:lnTo>
                    <a:lnTo>
                      <a:pt x="1444" y="1268"/>
                    </a:lnTo>
                    <a:lnTo>
                      <a:pt x="1442" y="1268"/>
                    </a:lnTo>
                    <a:lnTo>
                      <a:pt x="1440" y="1268"/>
                    </a:lnTo>
                    <a:lnTo>
                      <a:pt x="1438" y="1268"/>
                    </a:lnTo>
                    <a:lnTo>
                      <a:pt x="1435" y="1268"/>
                    </a:lnTo>
                    <a:lnTo>
                      <a:pt x="1433" y="1268"/>
                    </a:lnTo>
                    <a:lnTo>
                      <a:pt x="1431" y="1268"/>
                    </a:lnTo>
                    <a:lnTo>
                      <a:pt x="1429" y="1267"/>
                    </a:lnTo>
                    <a:lnTo>
                      <a:pt x="1426" y="1267"/>
                    </a:lnTo>
                    <a:lnTo>
                      <a:pt x="1424" y="1267"/>
                    </a:lnTo>
                    <a:lnTo>
                      <a:pt x="1422" y="1267"/>
                    </a:lnTo>
                    <a:lnTo>
                      <a:pt x="1420" y="1267"/>
                    </a:lnTo>
                    <a:lnTo>
                      <a:pt x="1417" y="1267"/>
                    </a:lnTo>
                    <a:lnTo>
                      <a:pt x="1415" y="1267"/>
                    </a:lnTo>
                    <a:lnTo>
                      <a:pt x="1413" y="1267"/>
                    </a:lnTo>
                    <a:lnTo>
                      <a:pt x="1411" y="1267"/>
                    </a:lnTo>
                    <a:lnTo>
                      <a:pt x="1408" y="1267"/>
                    </a:lnTo>
                    <a:lnTo>
                      <a:pt x="1406" y="1267"/>
                    </a:lnTo>
                    <a:lnTo>
                      <a:pt x="1404" y="1266"/>
                    </a:lnTo>
                    <a:lnTo>
                      <a:pt x="1402" y="1266"/>
                    </a:lnTo>
                    <a:lnTo>
                      <a:pt x="1400" y="1266"/>
                    </a:lnTo>
                    <a:lnTo>
                      <a:pt x="1397" y="1266"/>
                    </a:lnTo>
                    <a:lnTo>
                      <a:pt x="1395" y="1266"/>
                    </a:lnTo>
                    <a:lnTo>
                      <a:pt x="1393" y="1266"/>
                    </a:lnTo>
                    <a:lnTo>
                      <a:pt x="1391" y="1266"/>
                    </a:lnTo>
                    <a:lnTo>
                      <a:pt x="1388" y="1266"/>
                    </a:lnTo>
                    <a:lnTo>
                      <a:pt x="1386" y="1266"/>
                    </a:lnTo>
                    <a:lnTo>
                      <a:pt x="1384" y="1266"/>
                    </a:lnTo>
                    <a:lnTo>
                      <a:pt x="1382" y="1265"/>
                    </a:lnTo>
                    <a:lnTo>
                      <a:pt x="1379" y="1265"/>
                    </a:lnTo>
                    <a:lnTo>
                      <a:pt x="1377" y="1265"/>
                    </a:lnTo>
                    <a:lnTo>
                      <a:pt x="1375" y="1265"/>
                    </a:lnTo>
                    <a:lnTo>
                      <a:pt x="1373" y="1265"/>
                    </a:lnTo>
                    <a:lnTo>
                      <a:pt x="1370" y="1265"/>
                    </a:lnTo>
                    <a:lnTo>
                      <a:pt x="1368" y="1265"/>
                    </a:lnTo>
                    <a:lnTo>
                      <a:pt x="1366" y="1265"/>
                    </a:lnTo>
                    <a:lnTo>
                      <a:pt x="1364" y="1265"/>
                    </a:lnTo>
                    <a:lnTo>
                      <a:pt x="1361" y="1264"/>
                    </a:lnTo>
                    <a:lnTo>
                      <a:pt x="1359" y="1264"/>
                    </a:lnTo>
                    <a:lnTo>
                      <a:pt x="1357" y="1264"/>
                    </a:lnTo>
                    <a:lnTo>
                      <a:pt x="1355" y="1264"/>
                    </a:lnTo>
                    <a:lnTo>
                      <a:pt x="1352" y="1264"/>
                    </a:lnTo>
                    <a:lnTo>
                      <a:pt x="1350" y="1264"/>
                    </a:lnTo>
                    <a:lnTo>
                      <a:pt x="1348" y="1264"/>
                    </a:lnTo>
                    <a:lnTo>
                      <a:pt x="1346" y="1263"/>
                    </a:lnTo>
                    <a:lnTo>
                      <a:pt x="1344" y="1263"/>
                    </a:lnTo>
                    <a:lnTo>
                      <a:pt x="1341" y="1263"/>
                    </a:lnTo>
                    <a:lnTo>
                      <a:pt x="1339" y="1263"/>
                    </a:lnTo>
                    <a:lnTo>
                      <a:pt x="1337" y="1263"/>
                    </a:lnTo>
                    <a:lnTo>
                      <a:pt x="1335" y="1263"/>
                    </a:lnTo>
                    <a:lnTo>
                      <a:pt x="1332" y="1263"/>
                    </a:lnTo>
                    <a:lnTo>
                      <a:pt x="1330" y="1262"/>
                    </a:lnTo>
                    <a:lnTo>
                      <a:pt x="1328" y="1262"/>
                    </a:lnTo>
                    <a:lnTo>
                      <a:pt x="1326" y="1262"/>
                    </a:lnTo>
                    <a:lnTo>
                      <a:pt x="1323" y="1262"/>
                    </a:lnTo>
                    <a:lnTo>
                      <a:pt x="1321" y="1262"/>
                    </a:lnTo>
                    <a:lnTo>
                      <a:pt x="1319" y="1262"/>
                    </a:lnTo>
                    <a:lnTo>
                      <a:pt x="1317" y="1262"/>
                    </a:lnTo>
                    <a:lnTo>
                      <a:pt x="1314" y="1261"/>
                    </a:lnTo>
                    <a:lnTo>
                      <a:pt x="1312" y="1261"/>
                    </a:lnTo>
                    <a:lnTo>
                      <a:pt x="1310" y="1261"/>
                    </a:lnTo>
                    <a:lnTo>
                      <a:pt x="1308" y="1261"/>
                    </a:lnTo>
                    <a:lnTo>
                      <a:pt x="1305" y="1261"/>
                    </a:lnTo>
                    <a:lnTo>
                      <a:pt x="1303" y="1261"/>
                    </a:lnTo>
                    <a:lnTo>
                      <a:pt x="1301" y="1260"/>
                    </a:lnTo>
                    <a:lnTo>
                      <a:pt x="1299" y="1260"/>
                    </a:lnTo>
                    <a:lnTo>
                      <a:pt x="1296" y="1260"/>
                    </a:lnTo>
                    <a:lnTo>
                      <a:pt x="1294" y="1260"/>
                    </a:lnTo>
                    <a:lnTo>
                      <a:pt x="1292" y="1260"/>
                    </a:lnTo>
                    <a:lnTo>
                      <a:pt x="1290" y="1259"/>
                    </a:lnTo>
                    <a:lnTo>
                      <a:pt x="1288" y="1259"/>
                    </a:lnTo>
                    <a:lnTo>
                      <a:pt x="1285" y="1259"/>
                    </a:lnTo>
                    <a:lnTo>
                      <a:pt x="1283" y="1259"/>
                    </a:lnTo>
                    <a:lnTo>
                      <a:pt x="1281" y="1259"/>
                    </a:lnTo>
                    <a:lnTo>
                      <a:pt x="1279" y="1258"/>
                    </a:lnTo>
                    <a:lnTo>
                      <a:pt x="1276" y="1258"/>
                    </a:lnTo>
                    <a:lnTo>
                      <a:pt x="1274" y="1258"/>
                    </a:lnTo>
                    <a:lnTo>
                      <a:pt x="1272" y="1258"/>
                    </a:lnTo>
                    <a:lnTo>
                      <a:pt x="1270" y="1257"/>
                    </a:lnTo>
                    <a:lnTo>
                      <a:pt x="1267" y="1257"/>
                    </a:lnTo>
                    <a:lnTo>
                      <a:pt x="1265" y="1257"/>
                    </a:lnTo>
                    <a:lnTo>
                      <a:pt x="1263" y="1257"/>
                    </a:lnTo>
                    <a:lnTo>
                      <a:pt x="1261" y="1257"/>
                    </a:lnTo>
                    <a:lnTo>
                      <a:pt x="1258" y="1256"/>
                    </a:lnTo>
                    <a:lnTo>
                      <a:pt x="1256" y="1256"/>
                    </a:lnTo>
                    <a:lnTo>
                      <a:pt x="1254" y="1256"/>
                    </a:lnTo>
                    <a:lnTo>
                      <a:pt x="1252" y="1256"/>
                    </a:lnTo>
                    <a:lnTo>
                      <a:pt x="1249" y="1255"/>
                    </a:lnTo>
                    <a:lnTo>
                      <a:pt x="1247" y="1255"/>
                    </a:lnTo>
                    <a:lnTo>
                      <a:pt x="1245" y="1255"/>
                    </a:lnTo>
                    <a:lnTo>
                      <a:pt x="1243" y="1254"/>
                    </a:lnTo>
                    <a:lnTo>
                      <a:pt x="1240" y="1254"/>
                    </a:lnTo>
                    <a:lnTo>
                      <a:pt x="1238" y="1254"/>
                    </a:lnTo>
                    <a:lnTo>
                      <a:pt x="1236" y="1254"/>
                    </a:lnTo>
                    <a:lnTo>
                      <a:pt x="1234" y="1253"/>
                    </a:lnTo>
                    <a:lnTo>
                      <a:pt x="1232" y="1253"/>
                    </a:lnTo>
                    <a:lnTo>
                      <a:pt x="1229" y="1253"/>
                    </a:lnTo>
                    <a:lnTo>
                      <a:pt x="1227" y="1252"/>
                    </a:lnTo>
                    <a:lnTo>
                      <a:pt x="1225" y="1252"/>
                    </a:lnTo>
                    <a:lnTo>
                      <a:pt x="1223" y="1252"/>
                    </a:lnTo>
                    <a:lnTo>
                      <a:pt x="1220" y="1251"/>
                    </a:lnTo>
                    <a:lnTo>
                      <a:pt x="1218" y="1251"/>
                    </a:lnTo>
                    <a:lnTo>
                      <a:pt x="1216" y="1251"/>
                    </a:lnTo>
                    <a:lnTo>
                      <a:pt x="1214" y="1250"/>
                    </a:lnTo>
                    <a:lnTo>
                      <a:pt x="1211" y="1250"/>
                    </a:lnTo>
                    <a:lnTo>
                      <a:pt x="1209" y="1250"/>
                    </a:lnTo>
                    <a:lnTo>
                      <a:pt x="1207" y="1249"/>
                    </a:lnTo>
                    <a:lnTo>
                      <a:pt x="1205" y="1249"/>
                    </a:lnTo>
                    <a:lnTo>
                      <a:pt x="1202" y="1248"/>
                    </a:lnTo>
                    <a:lnTo>
                      <a:pt x="1200" y="1248"/>
                    </a:lnTo>
                    <a:lnTo>
                      <a:pt x="1198" y="1248"/>
                    </a:lnTo>
                    <a:lnTo>
                      <a:pt x="1196" y="1247"/>
                    </a:lnTo>
                    <a:lnTo>
                      <a:pt x="1193" y="1247"/>
                    </a:lnTo>
                    <a:lnTo>
                      <a:pt x="1191" y="1246"/>
                    </a:lnTo>
                    <a:lnTo>
                      <a:pt x="1189" y="1246"/>
                    </a:lnTo>
                    <a:lnTo>
                      <a:pt x="1187" y="1245"/>
                    </a:lnTo>
                    <a:lnTo>
                      <a:pt x="1184" y="1245"/>
                    </a:lnTo>
                    <a:lnTo>
                      <a:pt x="1182" y="1245"/>
                    </a:lnTo>
                    <a:lnTo>
                      <a:pt x="1180" y="1244"/>
                    </a:lnTo>
                    <a:lnTo>
                      <a:pt x="1178" y="1244"/>
                    </a:lnTo>
                    <a:lnTo>
                      <a:pt x="1176" y="1243"/>
                    </a:lnTo>
                    <a:lnTo>
                      <a:pt x="1173" y="1243"/>
                    </a:lnTo>
                    <a:lnTo>
                      <a:pt x="1171" y="1242"/>
                    </a:lnTo>
                    <a:lnTo>
                      <a:pt x="1169" y="1241"/>
                    </a:lnTo>
                    <a:lnTo>
                      <a:pt x="1167" y="1241"/>
                    </a:lnTo>
                    <a:lnTo>
                      <a:pt x="1164" y="1240"/>
                    </a:lnTo>
                    <a:lnTo>
                      <a:pt x="1162" y="1240"/>
                    </a:lnTo>
                    <a:lnTo>
                      <a:pt x="1160" y="1239"/>
                    </a:lnTo>
                    <a:lnTo>
                      <a:pt x="1158" y="1239"/>
                    </a:lnTo>
                    <a:lnTo>
                      <a:pt x="1155" y="1238"/>
                    </a:lnTo>
                    <a:lnTo>
                      <a:pt x="1153" y="1237"/>
                    </a:lnTo>
                    <a:lnTo>
                      <a:pt x="1151" y="1237"/>
                    </a:lnTo>
                    <a:lnTo>
                      <a:pt x="1149" y="1236"/>
                    </a:lnTo>
                    <a:lnTo>
                      <a:pt x="1146" y="1235"/>
                    </a:lnTo>
                    <a:lnTo>
                      <a:pt x="1144" y="1235"/>
                    </a:lnTo>
                    <a:lnTo>
                      <a:pt x="1142" y="1234"/>
                    </a:lnTo>
                    <a:lnTo>
                      <a:pt x="1140" y="1233"/>
                    </a:lnTo>
                    <a:lnTo>
                      <a:pt x="1137" y="1233"/>
                    </a:lnTo>
                    <a:lnTo>
                      <a:pt x="1135" y="1232"/>
                    </a:lnTo>
                    <a:lnTo>
                      <a:pt x="1133" y="1231"/>
                    </a:lnTo>
                    <a:lnTo>
                      <a:pt x="1131" y="1230"/>
                    </a:lnTo>
                    <a:lnTo>
                      <a:pt x="1128" y="1229"/>
                    </a:lnTo>
                    <a:lnTo>
                      <a:pt x="1126" y="1229"/>
                    </a:lnTo>
                    <a:lnTo>
                      <a:pt x="1124" y="1228"/>
                    </a:lnTo>
                    <a:lnTo>
                      <a:pt x="1122" y="1227"/>
                    </a:lnTo>
                    <a:lnTo>
                      <a:pt x="1120" y="1226"/>
                    </a:lnTo>
                    <a:lnTo>
                      <a:pt x="1117" y="1225"/>
                    </a:lnTo>
                    <a:lnTo>
                      <a:pt x="1115" y="1224"/>
                    </a:lnTo>
                    <a:lnTo>
                      <a:pt x="1113" y="1223"/>
                    </a:lnTo>
                    <a:lnTo>
                      <a:pt x="1111" y="1222"/>
                    </a:lnTo>
                    <a:lnTo>
                      <a:pt x="1108" y="1221"/>
                    </a:lnTo>
                    <a:lnTo>
                      <a:pt x="1106" y="1220"/>
                    </a:lnTo>
                    <a:lnTo>
                      <a:pt x="1104" y="1219"/>
                    </a:lnTo>
                    <a:lnTo>
                      <a:pt x="1102" y="1218"/>
                    </a:lnTo>
                    <a:lnTo>
                      <a:pt x="1099" y="1217"/>
                    </a:lnTo>
                    <a:lnTo>
                      <a:pt x="1097" y="1215"/>
                    </a:lnTo>
                    <a:lnTo>
                      <a:pt x="1095" y="1214"/>
                    </a:lnTo>
                    <a:lnTo>
                      <a:pt x="1093" y="1213"/>
                    </a:lnTo>
                    <a:lnTo>
                      <a:pt x="1090" y="1212"/>
                    </a:lnTo>
                    <a:lnTo>
                      <a:pt x="1088" y="1210"/>
                    </a:lnTo>
                    <a:lnTo>
                      <a:pt x="1086" y="1209"/>
                    </a:lnTo>
                    <a:lnTo>
                      <a:pt x="1084" y="1208"/>
                    </a:lnTo>
                    <a:lnTo>
                      <a:pt x="1081" y="1206"/>
                    </a:lnTo>
                    <a:lnTo>
                      <a:pt x="1079" y="1205"/>
                    </a:lnTo>
                    <a:lnTo>
                      <a:pt x="1077" y="1203"/>
                    </a:lnTo>
                    <a:lnTo>
                      <a:pt x="1075" y="1202"/>
                    </a:lnTo>
                    <a:lnTo>
                      <a:pt x="1072" y="1200"/>
                    </a:lnTo>
                    <a:lnTo>
                      <a:pt x="1070" y="1198"/>
                    </a:lnTo>
                    <a:lnTo>
                      <a:pt x="1068" y="1196"/>
                    </a:lnTo>
                    <a:lnTo>
                      <a:pt x="1066" y="1195"/>
                    </a:lnTo>
                    <a:lnTo>
                      <a:pt x="1064" y="1193"/>
                    </a:lnTo>
                    <a:lnTo>
                      <a:pt x="1061" y="1191"/>
                    </a:lnTo>
                    <a:lnTo>
                      <a:pt x="1059" y="1189"/>
                    </a:lnTo>
                    <a:lnTo>
                      <a:pt x="1057" y="1187"/>
                    </a:lnTo>
                    <a:lnTo>
                      <a:pt x="1055" y="1185"/>
                    </a:lnTo>
                    <a:lnTo>
                      <a:pt x="1052" y="1182"/>
                    </a:lnTo>
                    <a:lnTo>
                      <a:pt x="1050" y="1180"/>
                    </a:lnTo>
                    <a:lnTo>
                      <a:pt x="1048" y="1178"/>
                    </a:lnTo>
                    <a:lnTo>
                      <a:pt x="1046" y="1175"/>
                    </a:lnTo>
                    <a:lnTo>
                      <a:pt x="1043" y="1173"/>
                    </a:lnTo>
                    <a:lnTo>
                      <a:pt x="1041" y="1170"/>
                    </a:lnTo>
                    <a:lnTo>
                      <a:pt x="1039" y="1168"/>
                    </a:lnTo>
                    <a:lnTo>
                      <a:pt x="1037" y="1165"/>
                    </a:lnTo>
                    <a:lnTo>
                      <a:pt x="1034" y="1162"/>
                    </a:lnTo>
                    <a:lnTo>
                      <a:pt x="1032" y="1159"/>
                    </a:lnTo>
                    <a:lnTo>
                      <a:pt x="1030" y="1156"/>
                    </a:lnTo>
                    <a:lnTo>
                      <a:pt x="1028" y="1152"/>
                    </a:lnTo>
                    <a:lnTo>
                      <a:pt x="1025" y="1149"/>
                    </a:lnTo>
                    <a:lnTo>
                      <a:pt x="1023" y="1145"/>
                    </a:lnTo>
                    <a:lnTo>
                      <a:pt x="1021" y="1142"/>
                    </a:lnTo>
                    <a:lnTo>
                      <a:pt x="1019" y="1138"/>
                    </a:lnTo>
                    <a:lnTo>
                      <a:pt x="1016" y="1134"/>
                    </a:lnTo>
                    <a:lnTo>
                      <a:pt x="1014" y="1129"/>
                    </a:lnTo>
                    <a:lnTo>
                      <a:pt x="1012" y="1125"/>
                    </a:lnTo>
                    <a:lnTo>
                      <a:pt x="1010" y="1120"/>
                    </a:lnTo>
                    <a:lnTo>
                      <a:pt x="1008" y="1116"/>
                    </a:lnTo>
                    <a:lnTo>
                      <a:pt x="1005" y="1111"/>
                    </a:lnTo>
                    <a:lnTo>
                      <a:pt x="1003" y="1105"/>
                    </a:lnTo>
                    <a:lnTo>
                      <a:pt x="1001" y="1100"/>
                    </a:lnTo>
                    <a:lnTo>
                      <a:pt x="999" y="1094"/>
                    </a:lnTo>
                    <a:lnTo>
                      <a:pt x="996" y="1088"/>
                    </a:lnTo>
                    <a:lnTo>
                      <a:pt x="994" y="1082"/>
                    </a:lnTo>
                    <a:lnTo>
                      <a:pt x="992" y="1075"/>
                    </a:lnTo>
                    <a:lnTo>
                      <a:pt x="990" y="1068"/>
                    </a:lnTo>
                    <a:lnTo>
                      <a:pt x="987" y="1061"/>
                    </a:lnTo>
                    <a:lnTo>
                      <a:pt x="985" y="1053"/>
                    </a:lnTo>
                    <a:lnTo>
                      <a:pt x="983" y="1045"/>
                    </a:lnTo>
                    <a:lnTo>
                      <a:pt x="981" y="1037"/>
                    </a:lnTo>
                    <a:lnTo>
                      <a:pt x="978" y="1028"/>
                    </a:lnTo>
                    <a:lnTo>
                      <a:pt x="976" y="1019"/>
                    </a:lnTo>
                    <a:lnTo>
                      <a:pt x="974" y="1009"/>
                    </a:lnTo>
                    <a:lnTo>
                      <a:pt x="972" y="998"/>
                    </a:lnTo>
                    <a:lnTo>
                      <a:pt x="969" y="987"/>
                    </a:lnTo>
                    <a:lnTo>
                      <a:pt x="967" y="976"/>
                    </a:lnTo>
                    <a:lnTo>
                      <a:pt x="965" y="964"/>
                    </a:lnTo>
                    <a:lnTo>
                      <a:pt x="963" y="951"/>
                    </a:lnTo>
                    <a:lnTo>
                      <a:pt x="960" y="937"/>
                    </a:lnTo>
                    <a:lnTo>
                      <a:pt x="958" y="923"/>
                    </a:lnTo>
                    <a:lnTo>
                      <a:pt x="956" y="908"/>
                    </a:lnTo>
                    <a:lnTo>
                      <a:pt x="954" y="892"/>
                    </a:lnTo>
                    <a:lnTo>
                      <a:pt x="952" y="876"/>
                    </a:lnTo>
                    <a:lnTo>
                      <a:pt x="949" y="858"/>
                    </a:lnTo>
                    <a:lnTo>
                      <a:pt x="947" y="840"/>
                    </a:lnTo>
                    <a:lnTo>
                      <a:pt x="945" y="820"/>
                    </a:lnTo>
                    <a:lnTo>
                      <a:pt x="943" y="800"/>
                    </a:lnTo>
                    <a:lnTo>
                      <a:pt x="940" y="778"/>
                    </a:lnTo>
                    <a:lnTo>
                      <a:pt x="938" y="756"/>
                    </a:lnTo>
                    <a:lnTo>
                      <a:pt x="936" y="732"/>
                    </a:lnTo>
                    <a:lnTo>
                      <a:pt x="934" y="708"/>
                    </a:lnTo>
                    <a:lnTo>
                      <a:pt x="931" y="682"/>
                    </a:lnTo>
                    <a:lnTo>
                      <a:pt x="929" y="655"/>
                    </a:lnTo>
                    <a:lnTo>
                      <a:pt x="927" y="626"/>
                    </a:lnTo>
                    <a:lnTo>
                      <a:pt x="925" y="597"/>
                    </a:lnTo>
                    <a:lnTo>
                      <a:pt x="922" y="566"/>
                    </a:lnTo>
                    <a:lnTo>
                      <a:pt x="920" y="535"/>
                    </a:lnTo>
                    <a:lnTo>
                      <a:pt x="918" y="502"/>
                    </a:lnTo>
                    <a:lnTo>
                      <a:pt x="916" y="469"/>
                    </a:lnTo>
                    <a:lnTo>
                      <a:pt x="913" y="434"/>
                    </a:lnTo>
                    <a:lnTo>
                      <a:pt x="911" y="399"/>
                    </a:lnTo>
                    <a:lnTo>
                      <a:pt x="909" y="364"/>
                    </a:lnTo>
                    <a:lnTo>
                      <a:pt x="907" y="328"/>
                    </a:lnTo>
                    <a:lnTo>
                      <a:pt x="904" y="292"/>
                    </a:lnTo>
                    <a:lnTo>
                      <a:pt x="902" y="256"/>
                    </a:lnTo>
                    <a:lnTo>
                      <a:pt x="900" y="221"/>
                    </a:lnTo>
                    <a:lnTo>
                      <a:pt x="898" y="187"/>
                    </a:lnTo>
                    <a:lnTo>
                      <a:pt x="896" y="155"/>
                    </a:lnTo>
                    <a:lnTo>
                      <a:pt x="893" y="124"/>
                    </a:lnTo>
                    <a:lnTo>
                      <a:pt x="891" y="96"/>
                    </a:lnTo>
                    <a:lnTo>
                      <a:pt x="889" y="71"/>
                    </a:lnTo>
                    <a:lnTo>
                      <a:pt x="887" y="49"/>
                    </a:lnTo>
                    <a:lnTo>
                      <a:pt x="884" y="30"/>
                    </a:lnTo>
                    <a:lnTo>
                      <a:pt x="882" y="16"/>
                    </a:lnTo>
                    <a:lnTo>
                      <a:pt x="880" y="6"/>
                    </a:lnTo>
                    <a:lnTo>
                      <a:pt x="878" y="0"/>
                    </a:lnTo>
                    <a:lnTo>
                      <a:pt x="875" y="0"/>
                    </a:lnTo>
                    <a:lnTo>
                      <a:pt x="873" y="3"/>
                    </a:lnTo>
                    <a:lnTo>
                      <a:pt x="871" y="12"/>
                    </a:lnTo>
                    <a:lnTo>
                      <a:pt x="869" y="25"/>
                    </a:lnTo>
                    <a:lnTo>
                      <a:pt x="866" y="42"/>
                    </a:lnTo>
                    <a:lnTo>
                      <a:pt x="864" y="63"/>
                    </a:lnTo>
                    <a:lnTo>
                      <a:pt x="862" y="87"/>
                    </a:lnTo>
                    <a:lnTo>
                      <a:pt x="860" y="114"/>
                    </a:lnTo>
                    <a:lnTo>
                      <a:pt x="857" y="144"/>
                    </a:lnTo>
                    <a:lnTo>
                      <a:pt x="855" y="176"/>
                    </a:lnTo>
                    <a:lnTo>
                      <a:pt x="853" y="210"/>
                    </a:lnTo>
                    <a:lnTo>
                      <a:pt x="851" y="244"/>
                    </a:lnTo>
                    <a:lnTo>
                      <a:pt x="848" y="280"/>
                    </a:lnTo>
                    <a:lnTo>
                      <a:pt x="846" y="315"/>
                    </a:lnTo>
                    <a:lnTo>
                      <a:pt x="844" y="351"/>
                    </a:lnTo>
                    <a:lnTo>
                      <a:pt x="842" y="387"/>
                    </a:lnTo>
                    <a:lnTo>
                      <a:pt x="840" y="422"/>
                    </a:lnTo>
                    <a:lnTo>
                      <a:pt x="837" y="457"/>
                    </a:lnTo>
                    <a:lnTo>
                      <a:pt x="835" y="491"/>
                    </a:lnTo>
                    <a:lnTo>
                      <a:pt x="833" y="524"/>
                    </a:lnTo>
                    <a:lnTo>
                      <a:pt x="831" y="556"/>
                    </a:lnTo>
                    <a:lnTo>
                      <a:pt x="828" y="587"/>
                    </a:lnTo>
                    <a:lnTo>
                      <a:pt x="826" y="616"/>
                    </a:lnTo>
                    <a:lnTo>
                      <a:pt x="824" y="645"/>
                    </a:lnTo>
                    <a:lnTo>
                      <a:pt x="822" y="673"/>
                    </a:lnTo>
                    <a:lnTo>
                      <a:pt x="819" y="699"/>
                    </a:lnTo>
                    <a:lnTo>
                      <a:pt x="817" y="724"/>
                    </a:lnTo>
                    <a:lnTo>
                      <a:pt x="815" y="748"/>
                    </a:lnTo>
                    <a:lnTo>
                      <a:pt x="813" y="771"/>
                    </a:lnTo>
                    <a:lnTo>
                      <a:pt x="810" y="793"/>
                    </a:lnTo>
                    <a:lnTo>
                      <a:pt x="808" y="813"/>
                    </a:lnTo>
                    <a:lnTo>
                      <a:pt x="806" y="833"/>
                    </a:lnTo>
                    <a:lnTo>
                      <a:pt x="804" y="852"/>
                    </a:lnTo>
                    <a:lnTo>
                      <a:pt x="801" y="870"/>
                    </a:lnTo>
                    <a:lnTo>
                      <a:pt x="799" y="887"/>
                    </a:lnTo>
                    <a:lnTo>
                      <a:pt x="797" y="903"/>
                    </a:lnTo>
                    <a:lnTo>
                      <a:pt x="795" y="918"/>
                    </a:lnTo>
                    <a:lnTo>
                      <a:pt x="792" y="933"/>
                    </a:lnTo>
                    <a:lnTo>
                      <a:pt x="790" y="946"/>
                    </a:lnTo>
                    <a:lnTo>
                      <a:pt x="788" y="959"/>
                    </a:lnTo>
                    <a:lnTo>
                      <a:pt x="786" y="972"/>
                    </a:lnTo>
                    <a:lnTo>
                      <a:pt x="784" y="983"/>
                    </a:lnTo>
                    <a:lnTo>
                      <a:pt x="781" y="995"/>
                    </a:lnTo>
                    <a:lnTo>
                      <a:pt x="779" y="1005"/>
                    </a:lnTo>
                    <a:lnTo>
                      <a:pt x="777" y="1015"/>
                    </a:lnTo>
                    <a:lnTo>
                      <a:pt x="775" y="1025"/>
                    </a:lnTo>
                    <a:lnTo>
                      <a:pt x="772" y="1034"/>
                    </a:lnTo>
                    <a:lnTo>
                      <a:pt x="770" y="1042"/>
                    </a:lnTo>
                    <a:lnTo>
                      <a:pt x="768" y="1051"/>
                    </a:lnTo>
                    <a:lnTo>
                      <a:pt x="766" y="1058"/>
                    </a:lnTo>
                    <a:lnTo>
                      <a:pt x="763" y="1066"/>
                    </a:lnTo>
                    <a:lnTo>
                      <a:pt x="761" y="1073"/>
                    </a:lnTo>
                    <a:lnTo>
                      <a:pt x="759" y="1080"/>
                    </a:lnTo>
                    <a:lnTo>
                      <a:pt x="757" y="1086"/>
                    </a:lnTo>
                    <a:lnTo>
                      <a:pt x="754" y="1092"/>
                    </a:lnTo>
                    <a:lnTo>
                      <a:pt x="752" y="1098"/>
                    </a:lnTo>
                    <a:lnTo>
                      <a:pt x="750" y="1104"/>
                    </a:lnTo>
                    <a:lnTo>
                      <a:pt x="748" y="1109"/>
                    </a:lnTo>
                    <a:lnTo>
                      <a:pt x="745" y="1114"/>
                    </a:lnTo>
                    <a:lnTo>
                      <a:pt x="743" y="1119"/>
                    </a:lnTo>
                    <a:lnTo>
                      <a:pt x="741" y="1124"/>
                    </a:lnTo>
                    <a:lnTo>
                      <a:pt x="739" y="1128"/>
                    </a:lnTo>
                    <a:lnTo>
                      <a:pt x="736" y="1132"/>
                    </a:lnTo>
                    <a:lnTo>
                      <a:pt x="734" y="1136"/>
                    </a:lnTo>
                    <a:lnTo>
                      <a:pt x="732" y="1140"/>
                    </a:lnTo>
                    <a:lnTo>
                      <a:pt x="730" y="1144"/>
                    </a:lnTo>
                    <a:lnTo>
                      <a:pt x="728" y="1148"/>
                    </a:lnTo>
                    <a:lnTo>
                      <a:pt x="725" y="1151"/>
                    </a:lnTo>
                    <a:lnTo>
                      <a:pt x="723" y="1154"/>
                    </a:lnTo>
                    <a:lnTo>
                      <a:pt x="721" y="1158"/>
                    </a:lnTo>
                    <a:lnTo>
                      <a:pt x="719" y="1161"/>
                    </a:lnTo>
                    <a:lnTo>
                      <a:pt x="716" y="1164"/>
                    </a:lnTo>
                    <a:lnTo>
                      <a:pt x="714" y="1167"/>
                    </a:lnTo>
                    <a:lnTo>
                      <a:pt x="712" y="1169"/>
                    </a:lnTo>
                    <a:lnTo>
                      <a:pt x="710" y="1172"/>
                    </a:lnTo>
                    <a:lnTo>
                      <a:pt x="707" y="1175"/>
                    </a:lnTo>
                    <a:lnTo>
                      <a:pt x="705" y="1177"/>
                    </a:lnTo>
                    <a:lnTo>
                      <a:pt x="703" y="1179"/>
                    </a:lnTo>
                    <a:lnTo>
                      <a:pt x="701" y="1182"/>
                    </a:lnTo>
                    <a:lnTo>
                      <a:pt x="698" y="1184"/>
                    </a:lnTo>
                    <a:lnTo>
                      <a:pt x="696" y="1186"/>
                    </a:lnTo>
                    <a:lnTo>
                      <a:pt x="694" y="1188"/>
                    </a:lnTo>
                    <a:lnTo>
                      <a:pt x="692" y="1190"/>
                    </a:lnTo>
                    <a:lnTo>
                      <a:pt x="689" y="1192"/>
                    </a:lnTo>
                    <a:lnTo>
                      <a:pt x="687" y="1194"/>
                    </a:lnTo>
                    <a:lnTo>
                      <a:pt x="685" y="1196"/>
                    </a:lnTo>
                    <a:lnTo>
                      <a:pt x="683" y="1198"/>
                    </a:lnTo>
                    <a:lnTo>
                      <a:pt x="680" y="1199"/>
                    </a:lnTo>
                    <a:lnTo>
                      <a:pt x="678" y="1201"/>
                    </a:lnTo>
                    <a:lnTo>
                      <a:pt x="676" y="1203"/>
                    </a:lnTo>
                    <a:lnTo>
                      <a:pt x="674" y="1204"/>
                    </a:lnTo>
                    <a:lnTo>
                      <a:pt x="672" y="1206"/>
                    </a:lnTo>
                    <a:lnTo>
                      <a:pt x="669" y="1207"/>
                    </a:lnTo>
                    <a:lnTo>
                      <a:pt x="667" y="1209"/>
                    </a:lnTo>
                    <a:lnTo>
                      <a:pt x="665" y="1210"/>
                    </a:lnTo>
                    <a:lnTo>
                      <a:pt x="663" y="1211"/>
                    </a:lnTo>
                    <a:lnTo>
                      <a:pt x="660" y="1213"/>
                    </a:lnTo>
                    <a:lnTo>
                      <a:pt x="658" y="1214"/>
                    </a:lnTo>
                    <a:lnTo>
                      <a:pt x="656" y="1215"/>
                    </a:lnTo>
                    <a:lnTo>
                      <a:pt x="654" y="1216"/>
                    </a:lnTo>
                    <a:lnTo>
                      <a:pt x="651" y="1217"/>
                    </a:lnTo>
                    <a:lnTo>
                      <a:pt x="649" y="1219"/>
                    </a:lnTo>
                    <a:lnTo>
                      <a:pt x="647" y="1220"/>
                    </a:lnTo>
                    <a:lnTo>
                      <a:pt x="645" y="1221"/>
                    </a:lnTo>
                    <a:lnTo>
                      <a:pt x="642" y="1222"/>
                    </a:lnTo>
                    <a:lnTo>
                      <a:pt x="640" y="1223"/>
                    </a:lnTo>
                    <a:lnTo>
                      <a:pt x="638" y="1224"/>
                    </a:lnTo>
                    <a:lnTo>
                      <a:pt x="636" y="1225"/>
                    </a:lnTo>
                    <a:lnTo>
                      <a:pt x="633" y="1226"/>
                    </a:lnTo>
                    <a:lnTo>
                      <a:pt x="631" y="1227"/>
                    </a:lnTo>
                    <a:lnTo>
                      <a:pt x="629" y="1227"/>
                    </a:lnTo>
                    <a:lnTo>
                      <a:pt x="627" y="1228"/>
                    </a:lnTo>
                    <a:lnTo>
                      <a:pt x="624" y="1229"/>
                    </a:lnTo>
                    <a:lnTo>
                      <a:pt x="622" y="1230"/>
                    </a:lnTo>
                    <a:lnTo>
                      <a:pt x="620" y="1231"/>
                    </a:lnTo>
                    <a:lnTo>
                      <a:pt x="618" y="1232"/>
                    </a:lnTo>
                    <a:lnTo>
                      <a:pt x="616" y="1232"/>
                    </a:lnTo>
                    <a:lnTo>
                      <a:pt x="613" y="1233"/>
                    </a:lnTo>
                    <a:lnTo>
                      <a:pt x="611" y="1234"/>
                    </a:lnTo>
                    <a:lnTo>
                      <a:pt x="609" y="1234"/>
                    </a:lnTo>
                    <a:lnTo>
                      <a:pt x="607" y="1235"/>
                    </a:lnTo>
                    <a:lnTo>
                      <a:pt x="604" y="1236"/>
                    </a:lnTo>
                    <a:lnTo>
                      <a:pt x="602" y="1237"/>
                    </a:lnTo>
                    <a:lnTo>
                      <a:pt x="600" y="1237"/>
                    </a:lnTo>
                    <a:lnTo>
                      <a:pt x="598" y="1238"/>
                    </a:lnTo>
                    <a:lnTo>
                      <a:pt x="595" y="1238"/>
                    </a:lnTo>
                    <a:lnTo>
                      <a:pt x="593" y="1239"/>
                    </a:lnTo>
                    <a:lnTo>
                      <a:pt x="591" y="1240"/>
                    </a:lnTo>
                    <a:lnTo>
                      <a:pt x="589" y="1240"/>
                    </a:lnTo>
                    <a:lnTo>
                      <a:pt x="586" y="1241"/>
                    </a:lnTo>
                    <a:lnTo>
                      <a:pt x="584" y="1241"/>
                    </a:lnTo>
                    <a:lnTo>
                      <a:pt x="582" y="1242"/>
                    </a:lnTo>
                    <a:lnTo>
                      <a:pt x="580" y="1242"/>
                    </a:lnTo>
                    <a:lnTo>
                      <a:pt x="577" y="1243"/>
                    </a:lnTo>
                    <a:lnTo>
                      <a:pt x="575" y="1243"/>
                    </a:lnTo>
                    <a:lnTo>
                      <a:pt x="573" y="1244"/>
                    </a:lnTo>
                    <a:lnTo>
                      <a:pt x="571" y="1244"/>
                    </a:lnTo>
                    <a:lnTo>
                      <a:pt x="568" y="1245"/>
                    </a:lnTo>
                    <a:lnTo>
                      <a:pt x="566" y="1245"/>
                    </a:lnTo>
                    <a:lnTo>
                      <a:pt x="564" y="1246"/>
                    </a:lnTo>
                    <a:lnTo>
                      <a:pt x="562" y="1246"/>
                    </a:lnTo>
                    <a:lnTo>
                      <a:pt x="560" y="1247"/>
                    </a:lnTo>
                    <a:lnTo>
                      <a:pt x="557" y="1247"/>
                    </a:lnTo>
                    <a:lnTo>
                      <a:pt x="555" y="1247"/>
                    </a:lnTo>
                    <a:lnTo>
                      <a:pt x="553" y="1248"/>
                    </a:lnTo>
                    <a:lnTo>
                      <a:pt x="551" y="1248"/>
                    </a:lnTo>
                    <a:lnTo>
                      <a:pt x="548" y="1249"/>
                    </a:lnTo>
                    <a:lnTo>
                      <a:pt x="546" y="1249"/>
                    </a:lnTo>
                    <a:lnTo>
                      <a:pt x="544" y="1249"/>
                    </a:lnTo>
                    <a:lnTo>
                      <a:pt x="542" y="1250"/>
                    </a:lnTo>
                    <a:lnTo>
                      <a:pt x="539" y="1250"/>
                    </a:lnTo>
                    <a:lnTo>
                      <a:pt x="537" y="1251"/>
                    </a:lnTo>
                    <a:lnTo>
                      <a:pt x="535" y="1251"/>
                    </a:lnTo>
                    <a:lnTo>
                      <a:pt x="533" y="1251"/>
                    </a:lnTo>
                    <a:lnTo>
                      <a:pt x="530" y="1252"/>
                    </a:lnTo>
                    <a:lnTo>
                      <a:pt x="528" y="1252"/>
                    </a:lnTo>
                    <a:lnTo>
                      <a:pt x="526" y="1252"/>
                    </a:lnTo>
                    <a:lnTo>
                      <a:pt x="524" y="1253"/>
                    </a:lnTo>
                    <a:lnTo>
                      <a:pt x="521" y="1253"/>
                    </a:lnTo>
                    <a:lnTo>
                      <a:pt x="519" y="1253"/>
                    </a:lnTo>
                    <a:lnTo>
                      <a:pt x="517" y="1253"/>
                    </a:lnTo>
                    <a:lnTo>
                      <a:pt x="515" y="1254"/>
                    </a:lnTo>
                    <a:lnTo>
                      <a:pt x="512" y="1254"/>
                    </a:lnTo>
                    <a:lnTo>
                      <a:pt x="510" y="1254"/>
                    </a:lnTo>
                    <a:lnTo>
                      <a:pt x="508" y="1255"/>
                    </a:lnTo>
                    <a:lnTo>
                      <a:pt x="506" y="1255"/>
                    </a:lnTo>
                    <a:lnTo>
                      <a:pt x="504" y="1255"/>
                    </a:lnTo>
                    <a:lnTo>
                      <a:pt x="501" y="1255"/>
                    </a:lnTo>
                    <a:lnTo>
                      <a:pt x="499" y="1256"/>
                    </a:lnTo>
                    <a:lnTo>
                      <a:pt x="497" y="1256"/>
                    </a:lnTo>
                    <a:lnTo>
                      <a:pt x="495" y="1256"/>
                    </a:lnTo>
                    <a:lnTo>
                      <a:pt x="492" y="1256"/>
                    </a:lnTo>
                    <a:lnTo>
                      <a:pt x="490" y="1257"/>
                    </a:lnTo>
                    <a:lnTo>
                      <a:pt x="488" y="1257"/>
                    </a:lnTo>
                    <a:lnTo>
                      <a:pt x="486" y="1257"/>
                    </a:lnTo>
                    <a:lnTo>
                      <a:pt x="483" y="1257"/>
                    </a:lnTo>
                    <a:lnTo>
                      <a:pt x="481" y="1258"/>
                    </a:lnTo>
                    <a:lnTo>
                      <a:pt x="479" y="1258"/>
                    </a:lnTo>
                    <a:lnTo>
                      <a:pt x="477" y="1258"/>
                    </a:lnTo>
                    <a:lnTo>
                      <a:pt x="474" y="1258"/>
                    </a:lnTo>
                    <a:lnTo>
                      <a:pt x="472" y="1259"/>
                    </a:lnTo>
                    <a:lnTo>
                      <a:pt x="470" y="1259"/>
                    </a:lnTo>
                    <a:lnTo>
                      <a:pt x="468" y="1259"/>
                    </a:lnTo>
                    <a:lnTo>
                      <a:pt x="465" y="1259"/>
                    </a:lnTo>
                    <a:lnTo>
                      <a:pt x="463" y="1259"/>
                    </a:lnTo>
                    <a:lnTo>
                      <a:pt x="461" y="1260"/>
                    </a:lnTo>
                    <a:lnTo>
                      <a:pt x="459" y="1260"/>
                    </a:lnTo>
                    <a:lnTo>
                      <a:pt x="456" y="1260"/>
                    </a:lnTo>
                    <a:lnTo>
                      <a:pt x="454" y="1260"/>
                    </a:lnTo>
                    <a:lnTo>
                      <a:pt x="452" y="1260"/>
                    </a:lnTo>
                    <a:lnTo>
                      <a:pt x="450" y="1260"/>
                    </a:lnTo>
                    <a:lnTo>
                      <a:pt x="448" y="1261"/>
                    </a:lnTo>
                    <a:lnTo>
                      <a:pt x="445" y="1261"/>
                    </a:lnTo>
                    <a:lnTo>
                      <a:pt x="443" y="1261"/>
                    </a:lnTo>
                    <a:lnTo>
                      <a:pt x="441" y="1261"/>
                    </a:lnTo>
                    <a:lnTo>
                      <a:pt x="439" y="1261"/>
                    </a:lnTo>
                    <a:lnTo>
                      <a:pt x="436" y="1262"/>
                    </a:lnTo>
                    <a:lnTo>
                      <a:pt x="434" y="1262"/>
                    </a:lnTo>
                    <a:lnTo>
                      <a:pt x="432" y="1262"/>
                    </a:lnTo>
                    <a:lnTo>
                      <a:pt x="430" y="1262"/>
                    </a:lnTo>
                    <a:lnTo>
                      <a:pt x="427" y="1262"/>
                    </a:lnTo>
                    <a:lnTo>
                      <a:pt x="425" y="1262"/>
                    </a:lnTo>
                    <a:lnTo>
                      <a:pt x="423" y="1262"/>
                    </a:lnTo>
                    <a:lnTo>
                      <a:pt x="421" y="1263"/>
                    </a:lnTo>
                    <a:lnTo>
                      <a:pt x="418" y="1263"/>
                    </a:lnTo>
                    <a:lnTo>
                      <a:pt x="416" y="1263"/>
                    </a:lnTo>
                    <a:lnTo>
                      <a:pt x="414" y="1263"/>
                    </a:lnTo>
                    <a:lnTo>
                      <a:pt x="412" y="1263"/>
                    </a:lnTo>
                    <a:lnTo>
                      <a:pt x="409" y="1263"/>
                    </a:lnTo>
                    <a:lnTo>
                      <a:pt x="407" y="1263"/>
                    </a:lnTo>
                    <a:lnTo>
                      <a:pt x="405" y="1264"/>
                    </a:lnTo>
                    <a:lnTo>
                      <a:pt x="403" y="1264"/>
                    </a:lnTo>
                    <a:lnTo>
                      <a:pt x="400" y="1264"/>
                    </a:lnTo>
                    <a:lnTo>
                      <a:pt x="398" y="1264"/>
                    </a:lnTo>
                    <a:lnTo>
                      <a:pt x="396" y="1264"/>
                    </a:lnTo>
                    <a:lnTo>
                      <a:pt x="394" y="1264"/>
                    </a:lnTo>
                    <a:lnTo>
                      <a:pt x="391" y="1264"/>
                    </a:lnTo>
                    <a:lnTo>
                      <a:pt x="389" y="1264"/>
                    </a:lnTo>
                    <a:lnTo>
                      <a:pt x="387" y="1265"/>
                    </a:lnTo>
                    <a:lnTo>
                      <a:pt x="385" y="1265"/>
                    </a:lnTo>
                    <a:lnTo>
                      <a:pt x="383" y="1265"/>
                    </a:lnTo>
                    <a:lnTo>
                      <a:pt x="380" y="1265"/>
                    </a:lnTo>
                    <a:lnTo>
                      <a:pt x="378" y="1265"/>
                    </a:lnTo>
                    <a:lnTo>
                      <a:pt x="376" y="1265"/>
                    </a:lnTo>
                    <a:lnTo>
                      <a:pt x="374" y="1265"/>
                    </a:lnTo>
                    <a:lnTo>
                      <a:pt x="371" y="1265"/>
                    </a:lnTo>
                    <a:lnTo>
                      <a:pt x="369" y="1266"/>
                    </a:lnTo>
                    <a:lnTo>
                      <a:pt x="367" y="1266"/>
                    </a:lnTo>
                    <a:lnTo>
                      <a:pt x="365" y="1266"/>
                    </a:lnTo>
                    <a:lnTo>
                      <a:pt x="362" y="1266"/>
                    </a:lnTo>
                    <a:lnTo>
                      <a:pt x="360" y="1266"/>
                    </a:lnTo>
                    <a:lnTo>
                      <a:pt x="358" y="1266"/>
                    </a:lnTo>
                    <a:lnTo>
                      <a:pt x="356" y="1266"/>
                    </a:lnTo>
                    <a:lnTo>
                      <a:pt x="353" y="1266"/>
                    </a:lnTo>
                    <a:lnTo>
                      <a:pt x="351" y="1266"/>
                    </a:lnTo>
                    <a:lnTo>
                      <a:pt x="349" y="1266"/>
                    </a:lnTo>
                    <a:lnTo>
                      <a:pt x="347" y="1267"/>
                    </a:lnTo>
                    <a:lnTo>
                      <a:pt x="344" y="1267"/>
                    </a:lnTo>
                    <a:lnTo>
                      <a:pt x="342" y="1267"/>
                    </a:lnTo>
                    <a:lnTo>
                      <a:pt x="340" y="1267"/>
                    </a:lnTo>
                    <a:lnTo>
                      <a:pt x="338" y="1267"/>
                    </a:lnTo>
                    <a:lnTo>
                      <a:pt x="335" y="1267"/>
                    </a:lnTo>
                    <a:lnTo>
                      <a:pt x="333" y="1267"/>
                    </a:lnTo>
                    <a:lnTo>
                      <a:pt x="331" y="1267"/>
                    </a:lnTo>
                    <a:lnTo>
                      <a:pt x="329" y="1267"/>
                    </a:lnTo>
                    <a:lnTo>
                      <a:pt x="327" y="1267"/>
                    </a:lnTo>
                    <a:lnTo>
                      <a:pt x="324" y="1267"/>
                    </a:lnTo>
                    <a:lnTo>
                      <a:pt x="322" y="1268"/>
                    </a:lnTo>
                    <a:lnTo>
                      <a:pt x="320" y="1268"/>
                    </a:lnTo>
                    <a:lnTo>
                      <a:pt x="318" y="1268"/>
                    </a:lnTo>
                    <a:lnTo>
                      <a:pt x="315" y="1268"/>
                    </a:lnTo>
                    <a:lnTo>
                      <a:pt x="313" y="1268"/>
                    </a:lnTo>
                    <a:lnTo>
                      <a:pt x="311" y="1268"/>
                    </a:lnTo>
                    <a:lnTo>
                      <a:pt x="309" y="1268"/>
                    </a:lnTo>
                    <a:lnTo>
                      <a:pt x="306" y="1268"/>
                    </a:lnTo>
                    <a:lnTo>
                      <a:pt x="304" y="1268"/>
                    </a:lnTo>
                    <a:lnTo>
                      <a:pt x="302" y="1268"/>
                    </a:lnTo>
                    <a:lnTo>
                      <a:pt x="300" y="1268"/>
                    </a:lnTo>
                    <a:lnTo>
                      <a:pt x="297" y="1268"/>
                    </a:lnTo>
                    <a:lnTo>
                      <a:pt x="295" y="1268"/>
                    </a:lnTo>
                    <a:lnTo>
                      <a:pt x="293" y="1269"/>
                    </a:lnTo>
                    <a:lnTo>
                      <a:pt x="291" y="1269"/>
                    </a:lnTo>
                    <a:lnTo>
                      <a:pt x="288" y="1269"/>
                    </a:lnTo>
                    <a:lnTo>
                      <a:pt x="286" y="1269"/>
                    </a:lnTo>
                    <a:lnTo>
                      <a:pt x="284" y="1269"/>
                    </a:lnTo>
                    <a:lnTo>
                      <a:pt x="282" y="1269"/>
                    </a:lnTo>
                    <a:lnTo>
                      <a:pt x="279" y="1269"/>
                    </a:lnTo>
                    <a:lnTo>
                      <a:pt x="277" y="1269"/>
                    </a:lnTo>
                    <a:lnTo>
                      <a:pt x="275" y="1269"/>
                    </a:lnTo>
                    <a:lnTo>
                      <a:pt x="273" y="1269"/>
                    </a:lnTo>
                    <a:lnTo>
                      <a:pt x="271" y="1269"/>
                    </a:lnTo>
                    <a:lnTo>
                      <a:pt x="268" y="1269"/>
                    </a:lnTo>
                    <a:lnTo>
                      <a:pt x="266" y="1269"/>
                    </a:lnTo>
                    <a:lnTo>
                      <a:pt x="264" y="1269"/>
                    </a:lnTo>
                    <a:lnTo>
                      <a:pt x="262" y="1269"/>
                    </a:lnTo>
                    <a:lnTo>
                      <a:pt x="259" y="1270"/>
                    </a:lnTo>
                    <a:lnTo>
                      <a:pt x="257" y="1270"/>
                    </a:lnTo>
                    <a:lnTo>
                      <a:pt x="255" y="1270"/>
                    </a:lnTo>
                    <a:lnTo>
                      <a:pt x="253" y="1270"/>
                    </a:lnTo>
                    <a:lnTo>
                      <a:pt x="250" y="1270"/>
                    </a:lnTo>
                    <a:lnTo>
                      <a:pt x="248" y="1270"/>
                    </a:lnTo>
                    <a:lnTo>
                      <a:pt x="246" y="1270"/>
                    </a:lnTo>
                    <a:lnTo>
                      <a:pt x="244" y="1270"/>
                    </a:lnTo>
                    <a:lnTo>
                      <a:pt x="241" y="1270"/>
                    </a:lnTo>
                    <a:lnTo>
                      <a:pt x="239" y="1270"/>
                    </a:lnTo>
                    <a:lnTo>
                      <a:pt x="237" y="1270"/>
                    </a:lnTo>
                    <a:lnTo>
                      <a:pt x="235" y="1270"/>
                    </a:lnTo>
                    <a:lnTo>
                      <a:pt x="232" y="1270"/>
                    </a:lnTo>
                    <a:lnTo>
                      <a:pt x="230" y="1270"/>
                    </a:lnTo>
                    <a:lnTo>
                      <a:pt x="228" y="1270"/>
                    </a:lnTo>
                    <a:lnTo>
                      <a:pt x="226" y="1270"/>
                    </a:lnTo>
                    <a:lnTo>
                      <a:pt x="223" y="1270"/>
                    </a:lnTo>
                    <a:lnTo>
                      <a:pt x="221" y="1270"/>
                    </a:lnTo>
                    <a:lnTo>
                      <a:pt x="219" y="1271"/>
                    </a:lnTo>
                    <a:lnTo>
                      <a:pt x="217" y="1271"/>
                    </a:lnTo>
                    <a:lnTo>
                      <a:pt x="215" y="1271"/>
                    </a:lnTo>
                    <a:lnTo>
                      <a:pt x="212" y="1271"/>
                    </a:lnTo>
                    <a:lnTo>
                      <a:pt x="210" y="1271"/>
                    </a:lnTo>
                    <a:lnTo>
                      <a:pt x="208" y="1271"/>
                    </a:lnTo>
                    <a:lnTo>
                      <a:pt x="206" y="1271"/>
                    </a:lnTo>
                    <a:lnTo>
                      <a:pt x="203" y="1271"/>
                    </a:lnTo>
                    <a:lnTo>
                      <a:pt x="201" y="1271"/>
                    </a:lnTo>
                    <a:lnTo>
                      <a:pt x="199" y="1271"/>
                    </a:lnTo>
                    <a:lnTo>
                      <a:pt x="197" y="1271"/>
                    </a:lnTo>
                    <a:lnTo>
                      <a:pt x="194" y="1271"/>
                    </a:lnTo>
                    <a:lnTo>
                      <a:pt x="192" y="1271"/>
                    </a:lnTo>
                    <a:lnTo>
                      <a:pt x="190" y="1271"/>
                    </a:lnTo>
                    <a:lnTo>
                      <a:pt x="188" y="1271"/>
                    </a:lnTo>
                    <a:lnTo>
                      <a:pt x="185" y="1271"/>
                    </a:lnTo>
                    <a:lnTo>
                      <a:pt x="183" y="1271"/>
                    </a:lnTo>
                    <a:lnTo>
                      <a:pt x="181" y="1271"/>
                    </a:lnTo>
                    <a:lnTo>
                      <a:pt x="179" y="1271"/>
                    </a:lnTo>
                    <a:lnTo>
                      <a:pt x="176" y="1271"/>
                    </a:lnTo>
                    <a:lnTo>
                      <a:pt x="174" y="1271"/>
                    </a:lnTo>
                    <a:lnTo>
                      <a:pt x="172" y="1271"/>
                    </a:lnTo>
                    <a:lnTo>
                      <a:pt x="170" y="1271"/>
                    </a:lnTo>
                    <a:lnTo>
                      <a:pt x="167" y="1272"/>
                    </a:lnTo>
                    <a:lnTo>
                      <a:pt x="165" y="1272"/>
                    </a:lnTo>
                    <a:lnTo>
                      <a:pt x="163" y="1272"/>
                    </a:lnTo>
                    <a:lnTo>
                      <a:pt x="161" y="1272"/>
                    </a:lnTo>
                    <a:lnTo>
                      <a:pt x="159" y="1272"/>
                    </a:lnTo>
                    <a:lnTo>
                      <a:pt x="156" y="1272"/>
                    </a:lnTo>
                    <a:lnTo>
                      <a:pt x="154" y="1272"/>
                    </a:lnTo>
                    <a:lnTo>
                      <a:pt x="152" y="1272"/>
                    </a:lnTo>
                    <a:lnTo>
                      <a:pt x="150" y="1272"/>
                    </a:lnTo>
                    <a:lnTo>
                      <a:pt x="147" y="1272"/>
                    </a:lnTo>
                    <a:lnTo>
                      <a:pt x="145" y="1272"/>
                    </a:lnTo>
                    <a:lnTo>
                      <a:pt x="143" y="1272"/>
                    </a:lnTo>
                    <a:lnTo>
                      <a:pt x="141" y="1272"/>
                    </a:lnTo>
                    <a:lnTo>
                      <a:pt x="138" y="1272"/>
                    </a:lnTo>
                    <a:lnTo>
                      <a:pt x="136" y="1272"/>
                    </a:lnTo>
                    <a:lnTo>
                      <a:pt x="134" y="1272"/>
                    </a:lnTo>
                    <a:lnTo>
                      <a:pt x="132" y="1272"/>
                    </a:lnTo>
                    <a:lnTo>
                      <a:pt x="129" y="1272"/>
                    </a:lnTo>
                    <a:lnTo>
                      <a:pt x="127" y="1272"/>
                    </a:lnTo>
                    <a:lnTo>
                      <a:pt x="125" y="1272"/>
                    </a:lnTo>
                    <a:lnTo>
                      <a:pt x="123" y="1272"/>
                    </a:lnTo>
                    <a:lnTo>
                      <a:pt x="120" y="1272"/>
                    </a:lnTo>
                    <a:lnTo>
                      <a:pt x="118" y="1272"/>
                    </a:lnTo>
                    <a:lnTo>
                      <a:pt x="116" y="1272"/>
                    </a:lnTo>
                    <a:lnTo>
                      <a:pt x="114" y="1272"/>
                    </a:lnTo>
                    <a:lnTo>
                      <a:pt x="112" y="1272"/>
                    </a:lnTo>
                    <a:lnTo>
                      <a:pt x="109" y="1272"/>
                    </a:lnTo>
                    <a:lnTo>
                      <a:pt x="107" y="1272"/>
                    </a:lnTo>
                    <a:lnTo>
                      <a:pt x="105" y="1273"/>
                    </a:lnTo>
                    <a:lnTo>
                      <a:pt x="103" y="1273"/>
                    </a:lnTo>
                    <a:lnTo>
                      <a:pt x="100" y="1273"/>
                    </a:lnTo>
                    <a:lnTo>
                      <a:pt x="98" y="1273"/>
                    </a:lnTo>
                    <a:lnTo>
                      <a:pt x="96" y="1273"/>
                    </a:lnTo>
                    <a:lnTo>
                      <a:pt x="94" y="1273"/>
                    </a:lnTo>
                    <a:lnTo>
                      <a:pt x="91" y="1273"/>
                    </a:lnTo>
                    <a:lnTo>
                      <a:pt x="89" y="1273"/>
                    </a:lnTo>
                    <a:lnTo>
                      <a:pt x="87" y="1273"/>
                    </a:lnTo>
                    <a:lnTo>
                      <a:pt x="85" y="1273"/>
                    </a:lnTo>
                    <a:lnTo>
                      <a:pt x="82" y="1273"/>
                    </a:lnTo>
                    <a:lnTo>
                      <a:pt x="80" y="1273"/>
                    </a:lnTo>
                    <a:lnTo>
                      <a:pt x="78" y="1273"/>
                    </a:lnTo>
                    <a:lnTo>
                      <a:pt x="76" y="1273"/>
                    </a:lnTo>
                    <a:lnTo>
                      <a:pt x="73" y="1273"/>
                    </a:lnTo>
                    <a:lnTo>
                      <a:pt x="71" y="1273"/>
                    </a:lnTo>
                    <a:lnTo>
                      <a:pt x="69" y="1273"/>
                    </a:lnTo>
                    <a:lnTo>
                      <a:pt x="67" y="1273"/>
                    </a:lnTo>
                    <a:lnTo>
                      <a:pt x="64" y="1273"/>
                    </a:lnTo>
                    <a:lnTo>
                      <a:pt x="62" y="1273"/>
                    </a:lnTo>
                    <a:lnTo>
                      <a:pt x="60" y="1273"/>
                    </a:lnTo>
                    <a:lnTo>
                      <a:pt x="58" y="1273"/>
                    </a:lnTo>
                    <a:lnTo>
                      <a:pt x="56" y="1273"/>
                    </a:lnTo>
                    <a:lnTo>
                      <a:pt x="53" y="1273"/>
                    </a:lnTo>
                    <a:lnTo>
                      <a:pt x="51" y="1273"/>
                    </a:lnTo>
                    <a:lnTo>
                      <a:pt x="49" y="1273"/>
                    </a:lnTo>
                    <a:lnTo>
                      <a:pt x="47" y="1273"/>
                    </a:lnTo>
                    <a:lnTo>
                      <a:pt x="44" y="1273"/>
                    </a:lnTo>
                    <a:lnTo>
                      <a:pt x="42" y="1273"/>
                    </a:lnTo>
                    <a:lnTo>
                      <a:pt x="40" y="1273"/>
                    </a:lnTo>
                    <a:lnTo>
                      <a:pt x="38" y="1273"/>
                    </a:lnTo>
                    <a:lnTo>
                      <a:pt x="35" y="1273"/>
                    </a:lnTo>
                    <a:lnTo>
                      <a:pt x="33" y="1273"/>
                    </a:lnTo>
                    <a:lnTo>
                      <a:pt x="31" y="1273"/>
                    </a:lnTo>
                    <a:lnTo>
                      <a:pt x="29" y="1273"/>
                    </a:lnTo>
                    <a:lnTo>
                      <a:pt x="26" y="1273"/>
                    </a:lnTo>
                    <a:lnTo>
                      <a:pt x="24" y="1273"/>
                    </a:lnTo>
                    <a:lnTo>
                      <a:pt x="22" y="1274"/>
                    </a:lnTo>
                    <a:lnTo>
                      <a:pt x="20" y="1274"/>
                    </a:lnTo>
                    <a:lnTo>
                      <a:pt x="17" y="1274"/>
                    </a:lnTo>
                    <a:lnTo>
                      <a:pt x="15" y="1274"/>
                    </a:lnTo>
                    <a:lnTo>
                      <a:pt x="13" y="1274"/>
                    </a:lnTo>
                    <a:lnTo>
                      <a:pt x="11" y="1274"/>
                    </a:lnTo>
                    <a:lnTo>
                      <a:pt x="8" y="1274"/>
                    </a:lnTo>
                    <a:lnTo>
                      <a:pt x="6" y="1274"/>
                    </a:lnTo>
                    <a:lnTo>
                      <a:pt x="4" y="1274"/>
                    </a:lnTo>
                    <a:lnTo>
                      <a:pt x="2" y="1274"/>
                    </a:lnTo>
                    <a:lnTo>
                      <a:pt x="0" y="1274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35"/>
              <p:cNvSpPr>
                <a:spLocks/>
              </p:cNvSpPr>
              <p:nvPr/>
            </p:nvSpPr>
            <p:spPr bwMode="auto">
              <a:xfrm>
                <a:off x="20386792" y="17709816"/>
                <a:ext cx="3454008" cy="1134126"/>
              </a:xfrm>
              <a:custGeom>
                <a:avLst/>
                <a:gdLst>
                  <a:gd name="T0" fmla="*/ 2206 w 2240"/>
                  <a:gd name="T1" fmla="*/ 990 h 991"/>
                  <a:gd name="T2" fmla="*/ 2170 w 2240"/>
                  <a:gd name="T3" fmla="*/ 989 h 991"/>
                  <a:gd name="T4" fmla="*/ 2134 w 2240"/>
                  <a:gd name="T5" fmla="*/ 989 h 991"/>
                  <a:gd name="T6" fmla="*/ 2098 w 2240"/>
                  <a:gd name="T7" fmla="*/ 989 h 991"/>
                  <a:gd name="T8" fmla="*/ 2063 w 2240"/>
                  <a:gd name="T9" fmla="*/ 988 h 991"/>
                  <a:gd name="T10" fmla="*/ 2027 w 2240"/>
                  <a:gd name="T11" fmla="*/ 988 h 991"/>
                  <a:gd name="T12" fmla="*/ 1991 w 2240"/>
                  <a:gd name="T13" fmla="*/ 988 h 991"/>
                  <a:gd name="T14" fmla="*/ 1955 w 2240"/>
                  <a:gd name="T15" fmla="*/ 987 h 991"/>
                  <a:gd name="T16" fmla="*/ 1919 w 2240"/>
                  <a:gd name="T17" fmla="*/ 986 h 991"/>
                  <a:gd name="T18" fmla="*/ 1883 w 2240"/>
                  <a:gd name="T19" fmla="*/ 986 h 991"/>
                  <a:gd name="T20" fmla="*/ 1848 w 2240"/>
                  <a:gd name="T21" fmla="*/ 985 h 991"/>
                  <a:gd name="T22" fmla="*/ 1812 w 2240"/>
                  <a:gd name="T23" fmla="*/ 984 h 991"/>
                  <a:gd name="T24" fmla="*/ 1776 w 2240"/>
                  <a:gd name="T25" fmla="*/ 983 h 991"/>
                  <a:gd name="T26" fmla="*/ 1740 w 2240"/>
                  <a:gd name="T27" fmla="*/ 981 h 991"/>
                  <a:gd name="T28" fmla="*/ 1704 w 2240"/>
                  <a:gd name="T29" fmla="*/ 979 h 991"/>
                  <a:gd name="T30" fmla="*/ 1668 w 2240"/>
                  <a:gd name="T31" fmla="*/ 977 h 991"/>
                  <a:gd name="T32" fmla="*/ 1632 w 2240"/>
                  <a:gd name="T33" fmla="*/ 974 h 991"/>
                  <a:gd name="T34" fmla="*/ 1597 w 2240"/>
                  <a:gd name="T35" fmla="*/ 970 h 991"/>
                  <a:gd name="T36" fmla="*/ 1561 w 2240"/>
                  <a:gd name="T37" fmla="*/ 965 h 991"/>
                  <a:gd name="T38" fmla="*/ 1525 w 2240"/>
                  <a:gd name="T39" fmla="*/ 959 h 991"/>
                  <a:gd name="T40" fmla="*/ 1489 w 2240"/>
                  <a:gd name="T41" fmla="*/ 949 h 991"/>
                  <a:gd name="T42" fmla="*/ 1453 w 2240"/>
                  <a:gd name="T43" fmla="*/ 935 h 991"/>
                  <a:gd name="T44" fmla="*/ 1417 w 2240"/>
                  <a:gd name="T45" fmla="*/ 913 h 991"/>
                  <a:gd name="T46" fmla="*/ 1382 w 2240"/>
                  <a:gd name="T47" fmla="*/ 876 h 991"/>
                  <a:gd name="T48" fmla="*/ 1346 w 2240"/>
                  <a:gd name="T49" fmla="*/ 806 h 991"/>
                  <a:gd name="T50" fmla="*/ 1310 w 2240"/>
                  <a:gd name="T51" fmla="*/ 660 h 991"/>
                  <a:gd name="T52" fmla="*/ 1274 w 2240"/>
                  <a:gd name="T53" fmla="*/ 372 h 991"/>
                  <a:gd name="T54" fmla="*/ 1238 w 2240"/>
                  <a:gd name="T55" fmla="*/ 27 h 991"/>
                  <a:gd name="T56" fmla="*/ 1202 w 2240"/>
                  <a:gd name="T57" fmla="*/ 157 h 991"/>
                  <a:gd name="T58" fmla="*/ 1167 w 2240"/>
                  <a:gd name="T59" fmla="*/ 520 h 991"/>
                  <a:gd name="T60" fmla="*/ 1131 w 2240"/>
                  <a:gd name="T61" fmla="*/ 738 h 991"/>
                  <a:gd name="T62" fmla="*/ 1095 w 2240"/>
                  <a:gd name="T63" fmla="*/ 843 h 991"/>
                  <a:gd name="T64" fmla="*/ 1059 w 2240"/>
                  <a:gd name="T65" fmla="*/ 895 h 991"/>
                  <a:gd name="T66" fmla="*/ 1023 w 2240"/>
                  <a:gd name="T67" fmla="*/ 924 h 991"/>
                  <a:gd name="T68" fmla="*/ 987 w 2240"/>
                  <a:gd name="T69" fmla="*/ 942 h 991"/>
                  <a:gd name="T70" fmla="*/ 952 w 2240"/>
                  <a:gd name="T71" fmla="*/ 954 h 991"/>
                  <a:gd name="T72" fmla="*/ 916 w 2240"/>
                  <a:gd name="T73" fmla="*/ 962 h 991"/>
                  <a:gd name="T74" fmla="*/ 880 w 2240"/>
                  <a:gd name="T75" fmla="*/ 968 h 991"/>
                  <a:gd name="T76" fmla="*/ 844 w 2240"/>
                  <a:gd name="T77" fmla="*/ 972 h 991"/>
                  <a:gd name="T78" fmla="*/ 808 w 2240"/>
                  <a:gd name="T79" fmla="*/ 975 h 991"/>
                  <a:gd name="T80" fmla="*/ 772 w 2240"/>
                  <a:gd name="T81" fmla="*/ 978 h 991"/>
                  <a:gd name="T82" fmla="*/ 736 w 2240"/>
                  <a:gd name="T83" fmla="*/ 980 h 991"/>
                  <a:gd name="T84" fmla="*/ 701 w 2240"/>
                  <a:gd name="T85" fmla="*/ 982 h 991"/>
                  <a:gd name="T86" fmla="*/ 665 w 2240"/>
                  <a:gd name="T87" fmla="*/ 983 h 991"/>
                  <a:gd name="T88" fmla="*/ 629 w 2240"/>
                  <a:gd name="T89" fmla="*/ 984 h 991"/>
                  <a:gd name="T90" fmla="*/ 593 w 2240"/>
                  <a:gd name="T91" fmla="*/ 985 h 991"/>
                  <a:gd name="T92" fmla="*/ 557 w 2240"/>
                  <a:gd name="T93" fmla="*/ 986 h 991"/>
                  <a:gd name="T94" fmla="*/ 521 w 2240"/>
                  <a:gd name="T95" fmla="*/ 987 h 991"/>
                  <a:gd name="T96" fmla="*/ 486 w 2240"/>
                  <a:gd name="T97" fmla="*/ 987 h 991"/>
                  <a:gd name="T98" fmla="*/ 450 w 2240"/>
                  <a:gd name="T99" fmla="*/ 988 h 991"/>
                  <a:gd name="T100" fmla="*/ 414 w 2240"/>
                  <a:gd name="T101" fmla="*/ 988 h 991"/>
                  <a:gd name="T102" fmla="*/ 378 w 2240"/>
                  <a:gd name="T103" fmla="*/ 989 h 991"/>
                  <a:gd name="T104" fmla="*/ 342 w 2240"/>
                  <a:gd name="T105" fmla="*/ 989 h 991"/>
                  <a:gd name="T106" fmla="*/ 306 w 2240"/>
                  <a:gd name="T107" fmla="*/ 989 h 991"/>
                  <a:gd name="T108" fmla="*/ 271 w 2240"/>
                  <a:gd name="T109" fmla="*/ 990 h 991"/>
                  <a:gd name="T110" fmla="*/ 235 w 2240"/>
                  <a:gd name="T111" fmla="*/ 990 h 991"/>
                  <a:gd name="T112" fmla="*/ 199 w 2240"/>
                  <a:gd name="T113" fmla="*/ 990 h 991"/>
                  <a:gd name="T114" fmla="*/ 163 w 2240"/>
                  <a:gd name="T115" fmla="*/ 990 h 991"/>
                  <a:gd name="T116" fmla="*/ 127 w 2240"/>
                  <a:gd name="T117" fmla="*/ 990 h 991"/>
                  <a:gd name="T118" fmla="*/ 91 w 2240"/>
                  <a:gd name="T119" fmla="*/ 990 h 991"/>
                  <a:gd name="T120" fmla="*/ 56 w 2240"/>
                  <a:gd name="T121" fmla="*/ 991 h 991"/>
                  <a:gd name="T122" fmla="*/ 20 w 2240"/>
                  <a:gd name="T123" fmla="*/ 991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40" h="991">
                    <a:moveTo>
                      <a:pt x="2240" y="990"/>
                    </a:moveTo>
                    <a:lnTo>
                      <a:pt x="2237" y="990"/>
                    </a:lnTo>
                    <a:lnTo>
                      <a:pt x="2235" y="990"/>
                    </a:lnTo>
                    <a:lnTo>
                      <a:pt x="2233" y="990"/>
                    </a:lnTo>
                    <a:lnTo>
                      <a:pt x="2231" y="990"/>
                    </a:lnTo>
                    <a:lnTo>
                      <a:pt x="2228" y="990"/>
                    </a:lnTo>
                    <a:lnTo>
                      <a:pt x="2226" y="990"/>
                    </a:lnTo>
                    <a:lnTo>
                      <a:pt x="2224" y="990"/>
                    </a:lnTo>
                    <a:lnTo>
                      <a:pt x="2222" y="990"/>
                    </a:lnTo>
                    <a:lnTo>
                      <a:pt x="2219" y="990"/>
                    </a:lnTo>
                    <a:lnTo>
                      <a:pt x="2217" y="990"/>
                    </a:lnTo>
                    <a:lnTo>
                      <a:pt x="2215" y="990"/>
                    </a:lnTo>
                    <a:lnTo>
                      <a:pt x="2213" y="990"/>
                    </a:lnTo>
                    <a:lnTo>
                      <a:pt x="2210" y="990"/>
                    </a:lnTo>
                    <a:lnTo>
                      <a:pt x="2208" y="990"/>
                    </a:lnTo>
                    <a:lnTo>
                      <a:pt x="2206" y="990"/>
                    </a:lnTo>
                    <a:lnTo>
                      <a:pt x="2204" y="990"/>
                    </a:lnTo>
                    <a:lnTo>
                      <a:pt x="2201" y="990"/>
                    </a:lnTo>
                    <a:lnTo>
                      <a:pt x="2199" y="990"/>
                    </a:lnTo>
                    <a:lnTo>
                      <a:pt x="2197" y="990"/>
                    </a:lnTo>
                    <a:lnTo>
                      <a:pt x="2195" y="990"/>
                    </a:lnTo>
                    <a:lnTo>
                      <a:pt x="2192" y="990"/>
                    </a:lnTo>
                    <a:lnTo>
                      <a:pt x="2190" y="990"/>
                    </a:lnTo>
                    <a:lnTo>
                      <a:pt x="2188" y="990"/>
                    </a:lnTo>
                    <a:lnTo>
                      <a:pt x="2186" y="990"/>
                    </a:lnTo>
                    <a:lnTo>
                      <a:pt x="2184" y="989"/>
                    </a:lnTo>
                    <a:lnTo>
                      <a:pt x="2181" y="989"/>
                    </a:lnTo>
                    <a:lnTo>
                      <a:pt x="2179" y="989"/>
                    </a:lnTo>
                    <a:lnTo>
                      <a:pt x="2177" y="989"/>
                    </a:lnTo>
                    <a:lnTo>
                      <a:pt x="2175" y="989"/>
                    </a:lnTo>
                    <a:lnTo>
                      <a:pt x="2172" y="989"/>
                    </a:lnTo>
                    <a:lnTo>
                      <a:pt x="2170" y="989"/>
                    </a:lnTo>
                    <a:lnTo>
                      <a:pt x="2168" y="989"/>
                    </a:lnTo>
                    <a:lnTo>
                      <a:pt x="2166" y="989"/>
                    </a:lnTo>
                    <a:lnTo>
                      <a:pt x="2163" y="989"/>
                    </a:lnTo>
                    <a:lnTo>
                      <a:pt x="2161" y="989"/>
                    </a:lnTo>
                    <a:lnTo>
                      <a:pt x="2159" y="989"/>
                    </a:lnTo>
                    <a:lnTo>
                      <a:pt x="2157" y="989"/>
                    </a:lnTo>
                    <a:lnTo>
                      <a:pt x="2154" y="989"/>
                    </a:lnTo>
                    <a:lnTo>
                      <a:pt x="2152" y="989"/>
                    </a:lnTo>
                    <a:lnTo>
                      <a:pt x="2150" y="989"/>
                    </a:lnTo>
                    <a:lnTo>
                      <a:pt x="2148" y="989"/>
                    </a:lnTo>
                    <a:lnTo>
                      <a:pt x="2145" y="989"/>
                    </a:lnTo>
                    <a:lnTo>
                      <a:pt x="2143" y="989"/>
                    </a:lnTo>
                    <a:lnTo>
                      <a:pt x="2141" y="989"/>
                    </a:lnTo>
                    <a:lnTo>
                      <a:pt x="2139" y="989"/>
                    </a:lnTo>
                    <a:lnTo>
                      <a:pt x="2136" y="989"/>
                    </a:lnTo>
                    <a:lnTo>
                      <a:pt x="2134" y="989"/>
                    </a:lnTo>
                    <a:lnTo>
                      <a:pt x="2132" y="989"/>
                    </a:lnTo>
                    <a:lnTo>
                      <a:pt x="2130" y="989"/>
                    </a:lnTo>
                    <a:lnTo>
                      <a:pt x="2128" y="989"/>
                    </a:lnTo>
                    <a:lnTo>
                      <a:pt x="2125" y="989"/>
                    </a:lnTo>
                    <a:lnTo>
                      <a:pt x="2123" y="989"/>
                    </a:lnTo>
                    <a:lnTo>
                      <a:pt x="2121" y="989"/>
                    </a:lnTo>
                    <a:lnTo>
                      <a:pt x="2119" y="989"/>
                    </a:lnTo>
                    <a:lnTo>
                      <a:pt x="2116" y="989"/>
                    </a:lnTo>
                    <a:lnTo>
                      <a:pt x="2114" y="989"/>
                    </a:lnTo>
                    <a:lnTo>
                      <a:pt x="2112" y="989"/>
                    </a:lnTo>
                    <a:lnTo>
                      <a:pt x="2110" y="989"/>
                    </a:lnTo>
                    <a:lnTo>
                      <a:pt x="2107" y="989"/>
                    </a:lnTo>
                    <a:lnTo>
                      <a:pt x="2105" y="989"/>
                    </a:lnTo>
                    <a:lnTo>
                      <a:pt x="2103" y="989"/>
                    </a:lnTo>
                    <a:lnTo>
                      <a:pt x="2101" y="989"/>
                    </a:lnTo>
                    <a:lnTo>
                      <a:pt x="2098" y="989"/>
                    </a:lnTo>
                    <a:lnTo>
                      <a:pt x="2096" y="989"/>
                    </a:lnTo>
                    <a:lnTo>
                      <a:pt x="2094" y="989"/>
                    </a:lnTo>
                    <a:lnTo>
                      <a:pt x="2092" y="989"/>
                    </a:lnTo>
                    <a:lnTo>
                      <a:pt x="2089" y="989"/>
                    </a:lnTo>
                    <a:lnTo>
                      <a:pt x="2087" y="989"/>
                    </a:lnTo>
                    <a:lnTo>
                      <a:pt x="2085" y="989"/>
                    </a:lnTo>
                    <a:lnTo>
                      <a:pt x="2083" y="989"/>
                    </a:lnTo>
                    <a:lnTo>
                      <a:pt x="2080" y="989"/>
                    </a:lnTo>
                    <a:lnTo>
                      <a:pt x="2078" y="989"/>
                    </a:lnTo>
                    <a:lnTo>
                      <a:pt x="2076" y="989"/>
                    </a:lnTo>
                    <a:lnTo>
                      <a:pt x="2074" y="989"/>
                    </a:lnTo>
                    <a:lnTo>
                      <a:pt x="2072" y="989"/>
                    </a:lnTo>
                    <a:lnTo>
                      <a:pt x="2069" y="989"/>
                    </a:lnTo>
                    <a:lnTo>
                      <a:pt x="2067" y="988"/>
                    </a:lnTo>
                    <a:lnTo>
                      <a:pt x="2065" y="988"/>
                    </a:lnTo>
                    <a:lnTo>
                      <a:pt x="2063" y="988"/>
                    </a:lnTo>
                    <a:lnTo>
                      <a:pt x="2060" y="988"/>
                    </a:lnTo>
                    <a:lnTo>
                      <a:pt x="2058" y="988"/>
                    </a:lnTo>
                    <a:lnTo>
                      <a:pt x="2056" y="988"/>
                    </a:lnTo>
                    <a:lnTo>
                      <a:pt x="2054" y="988"/>
                    </a:lnTo>
                    <a:lnTo>
                      <a:pt x="2051" y="988"/>
                    </a:lnTo>
                    <a:lnTo>
                      <a:pt x="2049" y="988"/>
                    </a:lnTo>
                    <a:lnTo>
                      <a:pt x="2047" y="988"/>
                    </a:lnTo>
                    <a:lnTo>
                      <a:pt x="2045" y="988"/>
                    </a:lnTo>
                    <a:lnTo>
                      <a:pt x="2042" y="988"/>
                    </a:lnTo>
                    <a:lnTo>
                      <a:pt x="2040" y="988"/>
                    </a:lnTo>
                    <a:lnTo>
                      <a:pt x="2038" y="988"/>
                    </a:lnTo>
                    <a:lnTo>
                      <a:pt x="2036" y="988"/>
                    </a:lnTo>
                    <a:lnTo>
                      <a:pt x="2033" y="988"/>
                    </a:lnTo>
                    <a:lnTo>
                      <a:pt x="2031" y="988"/>
                    </a:lnTo>
                    <a:lnTo>
                      <a:pt x="2029" y="988"/>
                    </a:lnTo>
                    <a:lnTo>
                      <a:pt x="2027" y="988"/>
                    </a:lnTo>
                    <a:lnTo>
                      <a:pt x="2024" y="988"/>
                    </a:lnTo>
                    <a:lnTo>
                      <a:pt x="2022" y="988"/>
                    </a:lnTo>
                    <a:lnTo>
                      <a:pt x="2020" y="988"/>
                    </a:lnTo>
                    <a:lnTo>
                      <a:pt x="2018" y="988"/>
                    </a:lnTo>
                    <a:lnTo>
                      <a:pt x="2016" y="988"/>
                    </a:lnTo>
                    <a:lnTo>
                      <a:pt x="2013" y="988"/>
                    </a:lnTo>
                    <a:lnTo>
                      <a:pt x="2011" y="988"/>
                    </a:lnTo>
                    <a:lnTo>
                      <a:pt x="2009" y="988"/>
                    </a:lnTo>
                    <a:lnTo>
                      <a:pt x="2007" y="988"/>
                    </a:lnTo>
                    <a:lnTo>
                      <a:pt x="2004" y="988"/>
                    </a:lnTo>
                    <a:lnTo>
                      <a:pt x="2002" y="988"/>
                    </a:lnTo>
                    <a:lnTo>
                      <a:pt x="2000" y="988"/>
                    </a:lnTo>
                    <a:lnTo>
                      <a:pt x="1998" y="988"/>
                    </a:lnTo>
                    <a:lnTo>
                      <a:pt x="1995" y="988"/>
                    </a:lnTo>
                    <a:lnTo>
                      <a:pt x="1993" y="988"/>
                    </a:lnTo>
                    <a:lnTo>
                      <a:pt x="1991" y="988"/>
                    </a:lnTo>
                    <a:lnTo>
                      <a:pt x="1989" y="988"/>
                    </a:lnTo>
                    <a:lnTo>
                      <a:pt x="1986" y="987"/>
                    </a:lnTo>
                    <a:lnTo>
                      <a:pt x="1984" y="987"/>
                    </a:lnTo>
                    <a:lnTo>
                      <a:pt x="1982" y="987"/>
                    </a:lnTo>
                    <a:lnTo>
                      <a:pt x="1980" y="987"/>
                    </a:lnTo>
                    <a:lnTo>
                      <a:pt x="1977" y="987"/>
                    </a:lnTo>
                    <a:lnTo>
                      <a:pt x="1975" y="987"/>
                    </a:lnTo>
                    <a:lnTo>
                      <a:pt x="1973" y="987"/>
                    </a:lnTo>
                    <a:lnTo>
                      <a:pt x="1971" y="987"/>
                    </a:lnTo>
                    <a:lnTo>
                      <a:pt x="1968" y="987"/>
                    </a:lnTo>
                    <a:lnTo>
                      <a:pt x="1966" y="987"/>
                    </a:lnTo>
                    <a:lnTo>
                      <a:pt x="1964" y="987"/>
                    </a:lnTo>
                    <a:lnTo>
                      <a:pt x="1962" y="987"/>
                    </a:lnTo>
                    <a:lnTo>
                      <a:pt x="1960" y="987"/>
                    </a:lnTo>
                    <a:lnTo>
                      <a:pt x="1957" y="987"/>
                    </a:lnTo>
                    <a:lnTo>
                      <a:pt x="1955" y="987"/>
                    </a:lnTo>
                    <a:lnTo>
                      <a:pt x="1953" y="987"/>
                    </a:lnTo>
                    <a:lnTo>
                      <a:pt x="1951" y="987"/>
                    </a:lnTo>
                    <a:lnTo>
                      <a:pt x="1948" y="987"/>
                    </a:lnTo>
                    <a:lnTo>
                      <a:pt x="1946" y="987"/>
                    </a:lnTo>
                    <a:lnTo>
                      <a:pt x="1944" y="987"/>
                    </a:lnTo>
                    <a:lnTo>
                      <a:pt x="1942" y="987"/>
                    </a:lnTo>
                    <a:lnTo>
                      <a:pt x="1939" y="987"/>
                    </a:lnTo>
                    <a:lnTo>
                      <a:pt x="1937" y="987"/>
                    </a:lnTo>
                    <a:lnTo>
                      <a:pt x="1935" y="987"/>
                    </a:lnTo>
                    <a:lnTo>
                      <a:pt x="1933" y="987"/>
                    </a:lnTo>
                    <a:lnTo>
                      <a:pt x="1930" y="987"/>
                    </a:lnTo>
                    <a:lnTo>
                      <a:pt x="1928" y="987"/>
                    </a:lnTo>
                    <a:lnTo>
                      <a:pt x="1926" y="987"/>
                    </a:lnTo>
                    <a:lnTo>
                      <a:pt x="1924" y="986"/>
                    </a:lnTo>
                    <a:lnTo>
                      <a:pt x="1921" y="986"/>
                    </a:lnTo>
                    <a:lnTo>
                      <a:pt x="1919" y="986"/>
                    </a:lnTo>
                    <a:lnTo>
                      <a:pt x="1917" y="986"/>
                    </a:lnTo>
                    <a:lnTo>
                      <a:pt x="1915" y="986"/>
                    </a:lnTo>
                    <a:lnTo>
                      <a:pt x="1912" y="986"/>
                    </a:lnTo>
                    <a:lnTo>
                      <a:pt x="1910" y="986"/>
                    </a:lnTo>
                    <a:lnTo>
                      <a:pt x="1908" y="986"/>
                    </a:lnTo>
                    <a:lnTo>
                      <a:pt x="1906" y="986"/>
                    </a:lnTo>
                    <a:lnTo>
                      <a:pt x="1904" y="986"/>
                    </a:lnTo>
                    <a:lnTo>
                      <a:pt x="1901" y="986"/>
                    </a:lnTo>
                    <a:lnTo>
                      <a:pt x="1899" y="986"/>
                    </a:lnTo>
                    <a:lnTo>
                      <a:pt x="1897" y="986"/>
                    </a:lnTo>
                    <a:lnTo>
                      <a:pt x="1895" y="986"/>
                    </a:lnTo>
                    <a:lnTo>
                      <a:pt x="1892" y="986"/>
                    </a:lnTo>
                    <a:lnTo>
                      <a:pt x="1890" y="986"/>
                    </a:lnTo>
                    <a:lnTo>
                      <a:pt x="1888" y="986"/>
                    </a:lnTo>
                    <a:lnTo>
                      <a:pt x="1886" y="986"/>
                    </a:lnTo>
                    <a:lnTo>
                      <a:pt x="1883" y="986"/>
                    </a:lnTo>
                    <a:lnTo>
                      <a:pt x="1881" y="986"/>
                    </a:lnTo>
                    <a:lnTo>
                      <a:pt x="1879" y="986"/>
                    </a:lnTo>
                    <a:lnTo>
                      <a:pt x="1877" y="986"/>
                    </a:lnTo>
                    <a:lnTo>
                      <a:pt x="1874" y="985"/>
                    </a:lnTo>
                    <a:lnTo>
                      <a:pt x="1872" y="985"/>
                    </a:lnTo>
                    <a:lnTo>
                      <a:pt x="1870" y="985"/>
                    </a:lnTo>
                    <a:lnTo>
                      <a:pt x="1868" y="985"/>
                    </a:lnTo>
                    <a:lnTo>
                      <a:pt x="1865" y="985"/>
                    </a:lnTo>
                    <a:lnTo>
                      <a:pt x="1863" y="985"/>
                    </a:lnTo>
                    <a:lnTo>
                      <a:pt x="1861" y="985"/>
                    </a:lnTo>
                    <a:lnTo>
                      <a:pt x="1859" y="985"/>
                    </a:lnTo>
                    <a:lnTo>
                      <a:pt x="1856" y="985"/>
                    </a:lnTo>
                    <a:lnTo>
                      <a:pt x="1854" y="985"/>
                    </a:lnTo>
                    <a:lnTo>
                      <a:pt x="1852" y="985"/>
                    </a:lnTo>
                    <a:lnTo>
                      <a:pt x="1850" y="985"/>
                    </a:lnTo>
                    <a:lnTo>
                      <a:pt x="1848" y="985"/>
                    </a:lnTo>
                    <a:lnTo>
                      <a:pt x="1845" y="985"/>
                    </a:lnTo>
                    <a:lnTo>
                      <a:pt x="1843" y="985"/>
                    </a:lnTo>
                    <a:lnTo>
                      <a:pt x="1841" y="985"/>
                    </a:lnTo>
                    <a:lnTo>
                      <a:pt x="1839" y="985"/>
                    </a:lnTo>
                    <a:lnTo>
                      <a:pt x="1836" y="985"/>
                    </a:lnTo>
                    <a:lnTo>
                      <a:pt x="1834" y="984"/>
                    </a:lnTo>
                    <a:lnTo>
                      <a:pt x="1832" y="984"/>
                    </a:lnTo>
                    <a:lnTo>
                      <a:pt x="1830" y="984"/>
                    </a:lnTo>
                    <a:lnTo>
                      <a:pt x="1827" y="984"/>
                    </a:lnTo>
                    <a:lnTo>
                      <a:pt x="1825" y="984"/>
                    </a:lnTo>
                    <a:lnTo>
                      <a:pt x="1823" y="984"/>
                    </a:lnTo>
                    <a:lnTo>
                      <a:pt x="1821" y="984"/>
                    </a:lnTo>
                    <a:lnTo>
                      <a:pt x="1818" y="984"/>
                    </a:lnTo>
                    <a:lnTo>
                      <a:pt x="1816" y="984"/>
                    </a:lnTo>
                    <a:lnTo>
                      <a:pt x="1814" y="984"/>
                    </a:lnTo>
                    <a:lnTo>
                      <a:pt x="1812" y="984"/>
                    </a:lnTo>
                    <a:lnTo>
                      <a:pt x="1809" y="984"/>
                    </a:lnTo>
                    <a:lnTo>
                      <a:pt x="1807" y="984"/>
                    </a:lnTo>
                    <a:lnTo>
                      <a:pt x="1805" y="984"/>
                    </a:lnTo>
                    <a:lnTo>
                      <a:pt x="1803" y="984"/>
                    </a:lnTo>
                    <a:lnTo>
                      <a:pt x="1800" y="983"/>
                    </a:lnTo>
                    <a:lnTo>
                      <a:pt x="1798" y="983"/>
                    </a:lnTo>
                    <a:lnTo>
                      <a:pt x="1796" y="983"/>
                    </a:lnTo>
                    <a:lnTo>
                      <a:pt x="1794" y="983"/>
                    </a:lnTo>
                    <a:lnTo>
                      <a:pt x="1792" y="983"/>
                    </a:lnTo>
                    <a:lnTo>
                      <a:pt x="1789" y="983"/>
                    </a:lnTo>
                    <a:lnTo>
                      <a:pt x="1787" y="983"/>
                    </a:lnTo>
                    <a:lnTo>
                      <a:pt x="1785" y="983"/>
                    </a:lnTo>
                    <a:lnTo>
                      <a:pt x="1783" y="983"/>
                    </a:lnTo>
                    <a:lnTo>
                      <a:pt x="1780" y="983"/>
                    </a:lnTo>
                    <a:lnTo>
                      <a:pt x="1778" y="983"/>
                    </a:lnTo>
                    <a:lnTo>
                      <a:pt x="1776" y="983"/>
                    </a:lnTo>
                    <a:lnTo>
                      <a:pt x="1774" y="982"/>
                    </a:lnTo>
                    <a:lnTo>
                      <a:pt x="1771" y="982"/>
                    </a:lnTo>
                    <a:lnTo>
                      <a:pt x="1769" y="982"/>
                    </a:lnTo>
                    <a:lnTo>
                      <a:pt x="1767" y="982"/>
                    </a:lnTo>
                    <a:lnTo>
                      <a:pt x="1765" y="982"/>
                    </a:lnTo>
                    <a:lnTo>
                      <a:pt x="1762" y="982"/>
                    </a:lnTo>
                    <a:lnTo>
                      <a:pt x="1760" y="982"/>
                    </a:lnTo>
                    <a:lnTo>
                      <a:pt x="1758" y="982"/>
                    </a:lnTo>
                    <a:lnTo>
                      <a:pt x="1756" y="982"/>
                    </a:lnTo>
                    <a:lnTo>
                      <a:pt x="1753" y="982"/>
                    </a:lnTo>
                    <a:lnTo>
                      <a:pt x="1751" y="982"/>
                    </a:lnTo>
                    <a:lnTo>
                      <a:pt x="1749" y="981"/>
                    </a:lnTo>
                    <a:lnTo>
                      <a:pt x="1747" y="981"/>
                    </a:lnTo>
                    <a:lnTo>
                      <a:pt x="1744" y="981"/>
                    </a:lnTo>
                    <a:lnTo>
                      <a:pt x="1742" y="981"/>
                    </a:lnTo>
                    <a:lnTo>
                      <a:pt x="1740" y="981"/>
                    </a:lnTo>
                    <a:lnTo>
                      <a:pt x="1738" y="981"/>
                    </a:lnTo>
                    <a:lnTo>
                      <a:pt x="1736" y="981"/>
                    </a:lnTo>
                    <a:lnTo>
                      <a:pt x="1733" y="981"/>
                    </a:lnTo>
                    <a:lnTo>
                      <a:pt x="1731" y="981"/>
                    </a:lnTo>
                    <a:lnTo>
                      <a:pt x="1729" y="981"/>
                    </a:lnTo>
                    <a:lnTo>
                      <a:pt x="1727" y="980"/>
                    </a:lnTo>
                    <a:lnTo>
                      <a:pt x="1724" y="980"/>
                    </a:lnTo>
                    <a:lnTo>
                      <a:pt x="1722" y="980"/>
                    </a:lnTo>
                    <a:lnTo>
                      <a:pt x="1720" y="980"/>
                    </a:lnTo>
                    <a:lnTo>
                      <a:pt x="1718" y="980"/>
                    </a:lnTo>
                    <a:lnTo>
                      <a:pt x="1715" y="980"/>
                    </a:lnTo>
                    <a:lnTo>
                      <a:pt x="1713" y="980"/>
                    </a:lnTo>
                    <a:lnTo>
                      <a:pt x="1711" y="980"/>
                    </a:lnTo>
                    <a:lnTo>
                      <a:pt x="1709" y="980"/>
                    </a:lnTo>
                    <a:lnTo>
                      <a:pt x="1706" y="979"/>
                    </a:lnTo>
                    <a:lnTo>
                      <a:pt x="1704" y="979"/>
                    </a:lnTo>
                    <a:lnTo>
                      <a:pt x="1702" y="979"/>
                    </a:lnTo>
                    <a:lnTo>
                      <a:pt x="1700" y="979"/>
                    </a:lnTo>
                    <a:lnTo>
                      <a:pt x="1697" y="979"/>
                    </a:lnTo>
                    <a:lnTo>
                      <a:pt x="1695" y="979"/>
                    </a:lnTo>
                    <a:lnTo>
                      <a:pt x="1693" y="979"/>
                    </a:lnTo>
                    <a:lnTo>
                      <a:pt x="1691" y="978"/>
                    </a:lnTo>
                    <a:lnTo>
                      <a:pt x="1688" y="978"/>
                    </a:lnTo>
                    <a:lnTo>
                      <a:pt x="1686" y="978"/>
                    </a:lnTo>
                    <a:lnTo>
                      <a:pt x="1684" y="978"/>
                    </a:lnTo>
                    <a:lnTo>
                      <a:pt x="1682" y="978"/>
                    </a:lnTo>
                    <a:lnTo>
                      <a:pt x="1680" y="978"/>
                    </a:lnTo>
                    <a:lnTo>
                      <a:pt x="1677" y="978"/>
                    </a:lnTo>
                    <a:lnTo>
                      <a:pt x="1675" y="977"/>
                    </a:lnTo>
                    <a:lnTo>
                      <a:pt x="1673" y="977"/>
                    </a:lnTo>
                    <a:lnTo>
                      <a:pt x="1671" y="977"/>
                    </a:lnTo>
                    <a:lnTo>
                      <a:pt x="1668" y="977"/>
                    </a:lnTo>
                    <a:lnTo>
                      <a:pt x="1666" y="977"/>
                    </a:lnTo>
                    <a:lnTo>
                      <a:pt x="1664" y="977"/>
                    </a:lnTo>
                    <a:lnTo>
                      <a:pt x="1662" y="977"/>
                    </a:lnTo>
                    <a:lnTo>
                      <a:pt x="1659" y="976"/>
                    </a:lnTo>
                    <a:lnTo>
                      <a:pt x="1657" y="976"/>
                    </a:lnTo>
                    <a:lnTo>
                      <a:pt x="1655" y="976"/>
                    </a:lnTo>
                    <a:lnTo>
                      <a:pt x="1653" y="976"/>
                    </a:lnTo>
                    <a:lnTo>
                      <a:pt x="1650" y="976"/>
                    </a:lnTo>
                    <a:lnTo>
                      <a:pt x="1648" y="975"/>
                    </a:lnTo>
                    <a:lnTo>
                      <a:pt x="1646" y="975"/>
                    </a:lnTo>
                    <a:lnTo>
                      <a:pt x="1644" y="975"/>
                    </a:lnTo>
                    <a:lnTo>
                      <a:pt x="1641" y="975"/>
                    </a:lnTo>
                    <a:lnTo>
                      <a:pt x="1639" y="975"/>
                    </a:lnTo>
                    <a:lnTo>
                      <a:pt x="1637" y="975"/>
                    </a:lnTo>
                    <a:lnTo>
                      <a:pt x="1635" y="974"/>
                    </a:lnTo>
                    <a:lnTo>
                      <a:pt x="1632" y="974"/>
                    </a:lnTo>
                    <a:lnTo>
                      <a:pt x="1630" y="974"/>
                    </a:lnTo>
                    <a:lnTo>
                      <a:pt x="1628" y="974"/>
                    </a:lnTo>
                    <a:lnTo>
                      <a:pt x="1626" y="973"/>
                    </a:lnTo>
                    <a:lnTo>
                      <a:pt x="1624" y="973"/>
                    </a:lnTo>
                    <a:lnTo>
                      <a:pt x="1621" y="973"/>
                    </a:lnTo>
                    <a:lnTo>
                      <a:pt x="1619" y="973"/>
                    </a:lnTo>
                    <a:lnTo>
                      <a:pt x="1617" y="973"/>
                    </a:lnTo>
                    <a:lnTo>
                      <a:pt x="1615" y="972"/>
                    </a:lnTo>
                    <a:lnTo>
                      <a:pt x="1612" y="972"/>
                    </a:lnTo>
                    <a:lnTo>
                      <a:pt x="1610" y="972"/>
                    </a:lnTo>
                    <a:lnTo>
                      <a:pt x="1608" y="972"/>
                    </a:lnTo>
                    <a:lnTo>
                      <a:pt x="1606" y="971"/>
                    </a:lnTo>
                    <a:lnTo>
                      <a:pt x="1603" y="971"/>
                    </a:lnTo>
                    <a:lnTo>
                      <a:pt x="1601" y="971"/>
                    </a:lnTo>
                    <a:lnTo>
                      <a:pt x="1599" y="971"/>
                    </a:lnTo>
                    <a:lnTo>
                      <a:pt x="1597" y="970"/>
                    </a:lnTo>
                    <a:lnTo>
                      <a:pt x="1594" y="970"/>
                    </a:lnTo>
                    <a:lnTo>
                      <a:pt x="1592" y="970"/>
                    </a:lnTo>
                    <a:lnTo>
                      <a:pt x="1590" y="970"/>
                    </a:lnTo>
                    <a:lnTo>
                      <a:pt x="1588" y="969"/>
                    </a:lnTo>
                    <a:lnTo>
                      <a:pt x="1585" y="969"/>
                    </a:lnTo>
                    <a:lnTo>
                      <a:pt x="1583" y="969"/>
                    </a:lnTo>
                    <a:lnTo>
                      <a:pt x="1581" y="968"/>
                    </a:lnTo>
                    <a:lnTo>
                      <a:pt x="1579" y="968"/>
                    </a:lnTo>
                    <a:lnTo>
                      <a:pt x="1576" y="968"/>
                    </a:lnTo>
                    <a:lnTo>
                      <a:pt x="1574" y="967"/>
                    </a:lnTo>
                    <a:lnTo>
                      <a:pt x="1572" y="967"/>
                    </a:lnTo>
                    <a:lnTo>
                      <a:pt x="1570" y="967"/>
                    </a:lnTo>
                    <a:lnTo>
                      <a:pt x="1568" y="966"/>
                    </a:lnTo>
                    <a:lnTo>
                      <a:pt x="1565" y="966"/>
                    </a:lnTo>
                    <a:lnTo>
                      <a:pt x="1563" y="966"/>
                    </a:lnTo>
                    <a:lnTo>
                      <a:pt x="1561" y="965"/>
                    </a:lnTo>
                    <a:lnTo>
                      <a:pt x="1559" y="965"/>
                    </a:lnTo>
                    <a:lnTo>
                      <a:pt x="1556" y="965"/>
                    </a:lnTo>
                    <a:lnTo>
                      <a:pt x="1554" y="964"/>
                    </a:lnTo>
                    <a:lnTo>
                      <a:pt x="1552" y="964"/>
                    </a:lnTo>
                    <a:lnTo>
                      <a:pt x="1550" y="964"/>
                    </a:lnTo>
                    <a:lnTo>
                      <a:pt x="1547" y="963"/>
                    </a:lnTo>
                    <a:lnTo>
                      <a:pt x="1545" y="963"/>
                    </a:lnTo>
                    <a:lnTo>
                      <a:pt x="1543" y="962"/>
                    </a:lnTo>
                    <a:lnTo>
                      <a:pt x="1541" y="962"/>
                    </a:lnTo>
                    <a:lnTo>
                      <a:pt x="1538" y="961"/>
                    </a:lnTo>
                    <a:lnTo>
                      <a:pt x="1536" y="961"/>
                    </a:lnTo>
                    <a:lnTo>
                      <a:pt x="1534" y="961"/>
                    </a:lnTo>
                    <a:lnTo>
                      <a:pt x="1532" y="960"/>
                    </a:lnTo>
                    <a:lnTo>
                      <a:pt x="1529" y="960"/>
                    </a:lnTo>
                    <a:lnTo>
                      <a:pt x="1527" y="959"/>
                    </a:lnTo>
                    <a:lnTo>
                      <a:pt x="1525" y="959"/>
                    </a:lnTo>
                    <a:lnTo>
                      <a:pt x="1523" y="958"/>
                    </a:lnTo>
                    <a:lnTo>
                      <a:pt x="1520" y="958"/>
                    </a:lnTo>
                    <a:lnTo>
                      <a:pt x="1518" y="957"/>
                    </a:lnTo>
                    <a:lnTo>
                      <a:pt x="1516" y="957"/>
                    </a:lnTo>
                    <a:lnTo>
                      <a:pt x="1514" y="956"/>
                    </a:lnTo>
                    <a:lnTo>
                      <a:pt x="1512" y="955"/>
                    </a:lnTo>
                    <a:lnTo>
                      <a:pt x="1509" y="955"/>
                    </a:lnTo>
                    <a:lnTo>
                      <a:pt x="1507" y="954"/>
                    </a:lnTo>
                    <a:lnTo>
                      <a:pt x="1505" y="954"/>
                    </a:lnTo>
                    <a:lnTo>
                      <a:pt x="1503" y="953"/>
                    </a:lnTo>
                    <a:lnTo>
                      <a:pt x="1500" y="952"/>
                    </a:lnTo>
                    <a:lnTo>
                      <a:pt x="1498" y="952"/>
                    </a:lnTo>
                    <a:lnTo>
                      <a:pt x="1496" y="951"/>
                    </a:lnTo>
                    <a:lnTo>
                      <a:pt x="1494" y="950"/>
                    </a:lnTo>
                    <a:lnTo>
                      <a:pt x="1491" y="950"/>
                    </a:lnTo>
                    <a:lnTo>
                      <a:pt x="1489" y="949"/>
                    </a:lnTo>
                    <a:lnTo>
                      <a:pt x="1487" y="948"/>
                    </a:lnTo>
                    <a:lnTo>
                      <a:pt x="1485" y="948"/>
                    </a:lnTo>
                    <a:lnTo>
                      <a:pt x="1482" y="947"/>
                    </a:lnTo>
                    <a:lnTo>
                      <a:pt x="1480" y="946"/>
                    </a:lnTo>
                    <a:lnTo>
                      <a:pt x="1478" y="945"/>
                    </a:lnTo>
                    <a:lnTo>
                      <a:pt x="1476" y="944"/>
                    </a:lnTo>
                    <a:lnTo>
                      <a:pt x="1473" y="944"/>
                    </a:lnTo>
                    <a:lnTo>
                      <a:pt x="1471" y="943"/>
                    </a:lnTo>
                    <a:lnTo>
                      <a:pt x="1469" y="942"/>
                    </a:lnTo>
                    <a:lnTo>
                      <a:pt x="1467" y="941"/>
                    </a:lnTo>
                    <a:lnTo>
                      <a:pt x="1464" y="940"/>
                    </a:lnTo>
                    <a:lnTo>
                      <a:pt x="1462" y="939"/>
                    </a:lnTo>
                    <a:lnTo>
                      <a:pt x="1460" y="938"/>
                    </a:lnTo>
                    <a:lnTo>
                      <a:pt x="1458" y="937"/>
                    </a:lnTo>
                    <a:lnTo>
                      <a:pt x="1456" y="936"/>
                    </a:lnTo>
                    <a:lnTo>
                      <a:pt x="1453" y="935"/>
                    </a:lnTo>
                    <a:lnTo>
                      <a:pt x="1451" y="934"/>
                    </a:lnTo>
                    <a:lnTo>
                      <a:pt x="1449" y="933"/>
                    </a:lnTo>
                    <a:lnTo>
                      <a:pt x="1447" y="932"/>
                    </a:lnTo>
                    <a:lnTo>
                      <a:pt x="1444" y="930"/>
                    </a:lnTo>
                    <a:lnTo>
                      <a:pt x="1442" y="929"/>
                    </a:lnTo>
                    <a:lnTo>
                      <a:pt x="1440" y="928"/>
                    </a:lnTo>
                    <a:lnTo>
                      <a:pt x="1438" y="927"/>
                    </a:lnTo>
                    <a:lnTo>
                      <a:pt x="1435" y="925"/>
                    </a:lnTo>
                    <a:lnTo>
                      <a:pt x="1433" y="924"/>
                    </a:lnTo>
                    <a:lnTo>
                      <a:pt x="1431" y="922"/>
                    </a:lnTo>
                    <a:lnTo>
                      <a:pt x="1429" y="921"/>
                    </a:lnTo>
                    <a:lnTo>
                      <a:pt x="1426" y="919"/>
                    </a:lnTo>
                    <a:lnTo>
                      <a:pt x="1424" y="918"/>
                    </a:lnTo>
                    <a:lnTo>
                      <a:pt x="1422" y="916"/>
                    </a:lnTo>
                    <a:lnTo>
                      <a:pt x="1420" y="915"/>
                    </a:lnTo>
                    <a:lnTo>
                      <a:pt x="1417" y="913"/>
                    </a:lnTo>
                    <a:lnTo>
                      <a:pt x="1415" y="911"/>
                    </a:lnTo>
                    <a:lnTo>
                      <a:pt x="1413" y="909"/>
                    </a:lnTo>
                    <a:lnTo>
                      <a:pt x="1411" y="907"/>
                    </a:lnTo>
                    <a:lnTo>
                      <a:pt x="1408" y="906"/>
                    </a:lnTo>
                    <a:lnTo>
                      <a:pt x="1406" y="904"/>
                    </a:lnTo>
                    <a:lnTo>
                      <a:pt x="1404" y="901"/>
                    </a:lnTo>
                    <a:lnTo>
                      <a:pt x="1402" y="899"/>
                    </a:lnTo>
                    <a:lnTo>
                      <a:pt x="1400" y="897"/>
                    </a:lnTo>
                    <a:lnTo>
                      <a:pt x="1397" y="895"/>
                    </a:lnTo>
                    <a:lnTo>
                      <a:pt x="1395" y="892"/>
                    </a:lnTo>
                    <a:lnTo>
                      <a:pt x="1393" y="890"/>
                    </a:lnTo>
                    <a:lnTo>
                      <a:pt x="1391" y="887"/>
                    </a:lnTo>
                    <a:lnTo>
                      <a:pt x="1388" y="885"/>
                    </a:lnTo>
                    <a:lnTo>
                      <a:pt x="1386" y="882"/>
                    </a:lnTo>
                    <a:lnTo>
                      <a:pt x="1384" y="879"/>
                    </a:lnTo>
                    <a:lnTo>
                      <a:pt x="1382" y="876"/>
                    </a:lnTo>
                    <a:lnTo>
                      <a:pt x="1379" y="873"/>
                    </a:lnTo>
                    <a:lnTo>
                      <a:pt x="1377" y="870"/>
                    </a:lnTo>
                    <a:lnTo>
                      <a:pt x="1375" y="866"/>
                    </a:lnTo>
                    <a:lnTo>
                      <a:pt x="1373" y="863"/>
                    </a:lnTo>
                    <a:lnTo>
                      <a:pt x="1370" y="859"/>
                    </a:lnTo>
                    <a:lnTo>
                      <a:pt x="1368" y="855"/>
                    </a:lnTo>
                    <a:lnTo>
                      <a:pt x="1366" y="851"/>
                    </a:lnTo>
                    <a:lnTo>
                      <a:pt x="1364" y="847"/>
                    </a:lnTo>
                    <a:lnTo>
                      <a:pt x="1361" y="843"/>
                    </a:lnTo>
                    <a:lnTo>
                      <a:pt x="1359" y="838"/>
                    </a:lnTo>
                    <a:lnTo>
                      <a:pt x="1357" y="833"/>
                    </a:lnTo>
                    <a:lnTo>
                      <a:pt x="1355" y="828"/>
                    </a:lnTo>
                    <a:lnTo>
                      <a:pt x="1352" y="823"/>
                    </a:lnTo>
                    <a:lnTo>
                      <a:pt x="1350" y="818"/>
                    </a:lnTo>
                    <a:lnTo>
                      <a:pt x="1348" y="812"/>
                    </a:lnTo>
                    <a:lnTo>
                      <a:pt x="1346" y="806"/>
                    </a:lnTo>
                    <a:lnTo>
                      <a:pt x="1344" y="800"/>
                    </a:lnTo>
                    <a:lnTo>
                      <a:pt x="1341" y="793"/>
                    </a:lnTo>
                    <a:lnTo>
                      <a:pt x="1339" y="786"/>
                    </a:lnTo>
                    <a:lnTo>
                      <a:pt x="1337" y="779"/>
                    </a:lnTo>
                    <a:lnTo>
                      <a:pt x="1335" y="771"/>
                    </a:lnTo>
                    <a:lnTo>
                      <a:pt x="1332" y="764"/>
                    </a:lnTo>
                    <a:lnTo>
                      <a:pt x="1330" y="755"/>
                    </a:lnTo>
                    <a:lnTo>
                      <a:pt x="1328" y="747"/>
                    </a:lnTo>
                    <a:lnTo>
                      <a:pt x="1326" y="737"/>
                    </a:lnTo>
                    <a:lnTo>
                      <a:pt x="1323" y="728"/>
                    </a:lnTo>
                    <a:lnTo>
                      <a:pt x="1321" y="718"/>
                    </a:lnTo>
                    <a:lnTo>
                      <a:pt x="1319" y="707"/>
                    </a:lnTo>
                    <a:lnTo>
                      <a:pt x="1317" y="697"/>
                    </a:lnTo>
                    <a:lnTo>
                      <a:pt x="1314" y="685"/>
                    </a:lnTo>
                    <a:lnTo>
                      <a:pt x="1312" y="673"/>
                    </a:lnTo>
                    <a:lnTo>
                      <a:pt x="1310" y="660"/>
                    </a:lnTo>
                    <a:lnTo>
                      <a:pt x="1308" y="647"/>
                    </a:lnTo>
                    <a:lnTo>
                      <a:pt x="1305" y="634"/>
                    </a:lnTo>
                    <a:lnTo>
                      <a:pt x="1303" y="619"/>
                    </a:lnTo>
                    <a:lnTo>
                      <a:pt x="1301" y="604"/>
                    </a:lnTo>
                    <a:lnTo>
                      <a:pt x="1299" y="589"/>
                    </a:lnTo>
                    <a:lnTo>
                      <a:pt x="1296" y="572"/>
                    </a:lnTo>
                    <a:lnTo>
                      <a:pt x="1294" y="555"/>
                    </a:lnTo>
                    <a:lnTo>
                      <a:pt x="1292" y="538"/>
                    </a:lnTo>
                    <a:lnTo>
                      <a:pt x="1290" y="519"/>
                    </a:lnTo>
                    <a:lnTo>
                      <a:pt x="1288" y="500"/>
                    </a:lnTo>
                    <a:lnTo>
                      <a:pt x="1285" y="480"/>
                    </a:lnTo>
                    <a:lnTo>
                      <a:pt x="1283" y="460"/>
                    </a:lnTo>
                    <a:lnTo>
                      <a:pt x="1281" y="439"/>
                    </a:lnTo>
                    <a:lnTo>
                      <a:pt x="1279" y="417"/>
                    </a:lnTo>
                    <a:lnTo>
                      <a:pt x="1276" y="395"/>
                    </a:lnTo>
                    <a:lnTo>
                      <a:pt x="1274" y="372"/>
                    </a:lnTo>
                    <a:lnTo>
                      <a:pt x="1272" y="348"/>
                    </a:lnTo>
                    <a:lnTo>
                      <a:pt x="1270" y="325"/>
                    </a:lnTo>
                    <a:lnTo>
                      <a:pt x="1267" y="301"/>
                    </a:lnTo>
                    <a:lnTo>
                      <a:pt x="1265" y="276"/>
                    </a:lnTo>
                    <a:lnTo>
                      <a:pt x="1263" y="252"/>
                    </a:lnTo>
                    <a:lnTo>
                      <a:pt x="1261" y="227"/>
                    </a:lnTo>
                    <a:lnTo>
                      <a:pt x="1258" y="203"/>
                    </a:lnTo>
                    <a:lnTo>
                      <a:pt x="1256" y="179"/>
                    </a:lnTo>
                    <a:lnTo>
                      <a:pt x="1254" y="156"/>
                    </a:lnTo>
                    <a:lnTo>
                      <a:pt x="1252" y="133"/>
                    </a:lnTo>
                    <a:lnTo>
                      <a:pt x="1249" y="111"/>
                    </a:lnTo>
                    <a:lnTo>
                      <a:pt x="1247" y="91"/>
                    </a:lnTo>
                    <a:lnTo>
                      <a:pt x="1245" y="72"/>
                    </a:lnTo>
                    <a:lnTo>
                      <a:pt x="1243" y="55"/>
                    </a:lnTo>
                    <a:lnTo>
                      <a:pt x="1240" y="40"/>
                    </a:lnTo>
                    <a:lnTo>
                      <a:pt x="1238" y="27"/>
                    </a:lnTo>
                    <a:lnTo>
                      <a:pt x="1236" y="16"/>
                    </a:lnTo>
                    <a:lnTo>
                      <a:pt x="1234" y="8"/>
                    </a:lnTo>
                    <a:lnTo>
                      <a:pt x="1232" y="3"/>
                    </a:lnTo>
                    <a:lnTo>
                      <a:pt x="1229" y="0"/>
                    </a:lnTo>
                    <a:lnTo>
                      <a:pt x="1227" y="0"/>
                    </a:lnTo>
                    <a:lnTo>
                      <a:pt x="1225" y="3"/>
                    </a:lnTo>
                    <a:lnTo>
                      <a:pt x="1223" y="9"/>
                    </a:lnTo>
                    <a:lnTo>
                      <a:pt x="1220" y="17"/>
                    </a:lnTo>
                    <a:lnTo>
                      <a:pt x="1218" y="28"/>
                    </a:lnTo>
                    <a:lnTo>
                      <a:pt x="1216" y="41"/>
                    </a:lnTo>
                    <a:lnTo>
                      <a:pt x="1214" y="56"/>
                    </a:lnTo>
                    <a:lnTo>
                      <a:pt x="1211" y="73"/>
                    </a:lnTo>
                    <a:lnTo>
                      <a:pt x="1209" y="92"/>
                    </a:lnTo>
                    <a:lnTo>
                      <a:pt x="1207" y="113"/>
                    </a:lnTo>
                    <a:lnTo>
                      <a:pt x="1205" y="134"/>
                    </a:lnTo>
                    <a:lnTo>
                      <a:pt x="1202" y="157"/>
                    </a:lnTo>
                    <a:lnTo>
                      <a:pt x="1200" y="180"/>
                    </a:lnTo>
                    <a:lnTo>
                      <a:pt x="1198" y="204"/>
                    </a:lnTo>
                    <a:lnTo>
                      <a:pt x="1196" y="228"/>
                    </a:lnTo>
                    <a:lnTo>
                      <a:pt x="1193" y="253"/>
                    </a:lnTo>
                    <a:lnTo>
                      <a:pt x="1191" y="277"/>
                    </a:lnTo>
                    <a:lnTo>
                      <a:pt x="1189" y="302"/>
                    </a:lnTo>
                    <a:lnTo>
                      <a:pt x="1187" y="326"/>
                    </a:lnTo>
                    <a:lnTo>
                      <a:pt x="1184" y="350"/>
                    </a:lnTo>
                    <a:lnTo>
                      <a:pt x="1182" y="373"/>
                    </a:lnTo>
                    <a:lnTo>
                      <a:pt x="1180" y="396"/>
                    </a:lnTo>
                    <a:lnTo>
                      <a:pt x="1178" y="418"/>
                    </a:lnTo>
                    <a:lnTo>
                      <a:pt x="1176" y="440"/>
                    </a:lnTo>
                    <a:lnTo>
                      <a:pt x="1173" y="461"/>
                    </a:lnTo>
                    <a:lnTo>
                      <a:pt x="1171" y="482"/>
                    </a:lnTo>
                    <a:lnTo>
                      <a:pt x="1169" y="501"/>
                    </a:lnTo>
                    <a:lnTo>
                      <a:pt x="1167" y="520"/>
                    </a:lnTo>
                    <a:lnTo>
                      <a:pt x="1164" y="539"/>
                    </a:lnTo>
                    <a:lnTo>
                      <a:pt x="1162" y="556"/>
                    </a:lnTo>
                    <a:lnTo>
                      <a:pt x="1160" y="573"/>
                    </a:lnTo>
                    <a:lnTo>
                      <a:pt x="1158" y="589"/>
                    </a:lnTo>
                    <a:lnTo>
                      <a:pt x="1155" y="605"/>
                    </a:lnTo>
                    <a:lnTo>
                      <a:pt x="1153" y="620"/>
                    </a:lnTo>
                    <a:lnTo>
                      <a:pt x="1151" y="634"/>
                    </a:lnTo>
                    <a:lnTo>
                      <a:pt x="1149" y="648"/>
                    </a:lnTo>
                    <a:lnTo>
                      <a:pt x="1146" y="661"/>
                    </a:lnTo>
                    <a:lnTo>
                      <a:pt x="1144" y="674"/>
                    </a:lnTo>
                    <a:lnTo>
                      <a:pt x="1142" y="686"/>
                    </a:lnTo>
                    <a:lnTo>
                      <a:pt x="1140" y="697"/>
                    </a:lnTo>
                    <a:lnTo>
                      <a:pt x="1137" y="708"/>
                    </a:lnTo>
                    <a:lnTo>
                      <a:pt x="1135" y="719"/>
                    </a:lnTo>
                    <a:lnTo>
                      <a:pt x="1133" y="728"/>
                    </a:lnTo>
                    <a:lnTo>
                      <a:pt x="1131" y="738"/>
                    </a:lnTo>
                    <a:lnTo>
                      <a:pt x="1128" y="747"/>
                    </a:lnTo>
                    <a:lnTo>
                      <a:pt x="1126" y="756"/>
                    </a:lnTo>
                    <a:lnTo>
                      <a:pt x="1124" y="764"/>
                    </a:lnTo>
                    <a:lnTo>
                      <a:pt x="1122" y="772"/>
                    </a:lnTo>
                    <a:lnTo>
                      <a:pt x="1120" y="779"/>
                    </a:lnTo>
                    <a:lnTo>
                      <a:pt x="1117" y="787"/>
                    </a:lnTo>
                    <a:lnTo>
                      <a:pt x="1115" y="793"/>
                    </a:lnTo>
                    <a:lnTo>
                      <a:pt x="1113" y="800"/>
                    </a:lnTo>
                    <a:lnTo>
                      <a:pt x="1111" y="806"/>
                    </a:lnTo>
                    <a:lnTo>
                      <a:pt x="1108" y="812"/>
                    </a:lnTo>
                    <a:lnTo>
                      <a:pt x="1106" y="818"/>
                    </a:lnTo>
                    <a:lnTo>
                      <a:pt x="1104" y="823"/>
                    </a:lnTo>
                    <a:lnTo>
                      <a:pt x="1102" y="828"/>
                    </a:lnTo>
                    <a:lnTo>
                      <a:pt x="1099" y="833"/>
                    </a:lnTo>
                    <a:lnTo>
                      <a:pt x="1097" y="838"/>
                    </a:lnTo>
                    <a:lnTo>
                      <a:pt x="1095" y="843"/>
                    </a:lnTo>
                    <a:lnTo>
                      <a:pt x="1093" y="847"/>
                    </a:lnTo>
                    <a:lnTo>
                      <a:pt x="1090" y="851"/>
                    </a:lnTo>
                    <a:lnTo>
                      <a:pt x="1088" y="855"/>
                    </a:lnTo>
                    <a:lnTo>
                      <a:pt x="1086" y="859"/>
                    </a:lnTo>
                    <a:lnTo>
                      <a:pt x="1084" y="863"/>
                    </a:lnTo>
                    <a:lnTo>
                      <a:pt x="1081" y="866"/>
                    </a:lnTo>
                    <a:lnTo>
                      <a:pt x="1079" y="870"/>
                    </a:lnTo>
                    <a:lnTo>
                      <a:pt x="1077" y="873"/>
                    </a:lnTo>
                    <a:lnTo>
                      <a:pt x="1075" y="876"/>
                    </a:lnTo>
                    <a:lnTo>
                      <a:pt x="1072" y="879"/>
                    </a:lnTo>
                    <a:lnTo>
                      <a:pt x="1070" y="882"/>
                    </a:lnTo>
                    <a:lnTo>
                      <a:pt x="1068" y="885"/>
                    </a:lnTo>
                    <a:lnTo>
                      <a:pt x="1066" y="887"/>
                    </a:lnTo>
                    <a:lnTo>
                      <a:pt x="1064" y="890"/>
                    </a:lnTo>
                    <a:lnTo>
                      <a:pt x="1061" y="892"/>
                    </a:lnTo>
                    <a:lnTo>
                      <a:pt x="1059" y="895"/>
                    </a:lnTo>
                    <a:lnTo>
                      <a:pt x="1057" y="897"/>
                    </a:lnTo>
                    <a:lnTo>
                      <a:pt x="1055" y="899"/>
                    </a:lnTo>
                    <a:lnTo>
                      <a:pt x="1052" y="902"/>
                    </a:lnTo>
                    <a:lnTo>
                      <a:pt x="1050" y="904"/>
                    </a:lnTo>
                    <a:lnTo>
                      <a:pt x="1048" y="906"/>
                    </a:lnTo>
                    <a:lnTo>
                      <a:pt x="1046" y="908"/>
                    </a:lnTo>
                    <a:lnTo>
                      <a:pt x="1043" y="909"/>
                    </a:lnTo>
                    <a:lnTo>
                      <a:pt x="1041" y="911"/>
                    </a:lnTo>
                    <a:lnTo>
                      <a:pt x="1039" y="913"/>
                    </a:lnTo>
                    <a:lnTo>
                      <a:pt x="1037" y="915"/>
                    </a:lnTo>
                    <a:lnTo>
                      <a:pt x="1034" y="916"/>
                    </a:lnTo>
                    <a:lnTo>
                      <a:pt x="1032" y="918"/>
                    </a:lnTo>
                    <a:lnTo>
                      <a:pt x="1030" y="920"/>
                    </a:lnTo>
                    <a:lnTo>
                      <a:pt x="1028" y="921"/>
                    </a:lnTo>
                    <a:lnTo>
                      <a:pt x="1025" y="923"/>
                    </a:lnTo>
                    <a:lnTo>
                      <a:pt x="1023" y="924"/>
                    </a:lnTo>
                    <a:lnTo>
                      <a:pt x="1021" y="925"/>
                    </a:lnTo>
                    <a:lnTo>
                      <a:pt x="1019" y="927"/>
                    </a:lnTo>
                    <a:lnTo>
                      <a:pt x="1016" y="928"/>
                    </a:lnTo>
                    <a:lnTo>
                      <a:pt x="1014" y="929"/>
                    </a:lnTo>
                    <a:lnTo>
                      <a:pt x="1012" y="930"/>
                    </a:lnTo>
                    <a:lnTo>
                      <a:pt x="1010" y="932"/>
                    </a:lnTo>
                    <a:lnTo>
                      <a:pt x="1008" y="933"/>
                    </a:lnTo>
                    <a:lnTo>
                      <a:pt x="1005" y="934"/>
                    </a:lnTo>
                    <a:lnTo>
                      <a:pt x="1003" y="935"/>
                    </a:lnTo>
                    <a:lnTo>
                      <a:pt x="1001" y="936"/>
                    </a:lnTo>
                    <a:lnTo>
                      <a:pt x="999" y="937"/>
                    </a:lnTo>
                    <a:lnTo>
                      <a:pt x="996" y="938"/>
                    </a:lnTo>
                    <a:lnTo>
                      <a:pt x="994" y="939"/>
                    </a:lnTo>
                    <a:lnTo>
                      <a:pt x="992" y="940"/>
                    </a:lnTo>
                    <a:lnTo>
                      <a:pt x="990" y="941"/>
                    </a:lnTo>
                    <a:lnTo>
                      <a:pt x="987" y="942"/>
                    </a:lnTo>
                    <a:lnTo>
                      <a:pt x="985" y="943"/>
                    </a:lnTo>
                    <a:lnTo>
                      <a:pt x="983" y="944"/>
                    </a:lnTo>
                    <a:lnTo>
                      <a:pt x="981" y="944"/>
                    </a:lnTo>
                    <a:lnTo>
                      <a:pt x="978" y="945"/>
                    </a:lnTo>
                    <a:lnTo>
                      <a:pt x="976" y="946"/>
                    </a:lnTo>
                    <a:lnTo>
                      <a:pt x="974" y="947"/>
                    </a:lnTo>
                    <a:lnTo>
                      <a:pt x="972" y="948"/>
                    </a:lnTo>
                    <a:lnTo>
                      <a:pt x="969" y="948"/>
                    </a:lnTo>
                    <a:lnTo>
                      <a:pt x="967" y="949"/>
                    </a:lnTo>
                    <a:lnTo>
                      <a:pt x="965" y="950"/>
                    </a:lnTo>
                    <a:lnTo>
                      <a:pt x="963" y="951"/>
                    </a:lnTo>
                    <a:lnTo>
                      <a:pt x="960" y="951"/>
                    </a:lnTo>
                    <a:lnTo>
                      <a:pt x="958" y="952"/>
                    </a:lnTo>
                    <a:lnTo>
                      <a:pt x="956" y="952"/>
                    </a:lnTo>
                    <a:lnTo>
                      <a:pt x="954" y="953"/>
                    </a:lnTo>
                    <a:lnTo>
                      <a:pt x="952" y="954"/>
                    </a:lnTo>
                    <a:lnTo>
                      <a:pt x="949" y="954"/>
                    </a:lnTo>
                    <a:lnTo>
                      <a:pt x="947" y="955"/>
                    </a:lnTo>
                    <a:lnTo>
                      <a:pt x="945" y="955"/>
                    </a:lnTo>
                    <a:lnTo>
                      <a:pt x="943" y="956"/>
                    </a:lnTo>
                    <a:lnTo>
                      <a:pt x="940" y="957"/>
                    </a:lnTo>
                    <a:lnTo>
                      <a:pt x="938" y="957"/>
                    </a:lnTo>
                    <a:lnTo>
                      <a:pt x="936" y="958"/>
                    </a:lnTo>
                    <a:lnTo>
                      <a:pt x="934" y="958"/>
                    </a:lnTo>
                    <a:lnTo>
                      <a:pt x="931" y="959"/>
                    </a:lnTo>
                    <a:lnTo>
                      <a:pt x="929" y="959"/>
                    </a:lnTo>
                    <a:lnTo>
                      <a:pt x="927" y="960"/>
                    </a:lnTo>
                    <a:lnTo>
                      <a:pt x="925" y="960"/>
                    </a:lnTo>
                    <a:lnTo>
                      <a:pt x="922" y="961"/>
                    </a:lnTo>
                    <a:lnTo>
                      <a:pt x="920" y="961"/>
                    </a:lnTo>
                    <a:lnTo>
                      <a:pt x="918" y="961"/>
                    </a:lnTo>
                    <a:lnTo>
                      <a:pt x="916" y="962"/>
                    </a:lnTo>
                    <a:lnTo>
                      <a:pt x="913" y="962"/>
                    </a:lnTo>
                    <a:lnTo>
                      <a:pt x="911" y="963"/>
                    </a:lnTo>
                    <a:lnTo>
                      <a:pt x="909" y="963"/>
                    </a:lnTo>
                    <a:lnTo>
                      <a:pt x="907" y="964"/>
                    </a:lnTo>
                    <a:lnTo>
                      <a:pt x="904" y="964"/>
                    </a:lnTo>
                    <a:lnTo>
                      <a:pt x="902" y="964"/>
                    </a:lnTo>
                    <a:lnTo>
                      <a:pt x="900" y="965"/>
                    </a:lnTo>
                    <a:lnTo>
                      <a:pt x="898" y="965"/>
                    </a:lnTo>
                    <a:lnTo>
                      <a:pt x="896" y="965"/>
                    </a:lnTo>
                    <a:lnTo>
                      <a:pt x="893" y="966"/>
                    </a:lnTo>
                    <a:lnTo>
                      <a:pt x="891" y="966"/>
                    </a:lnTo>
                    <a:lnTo>
                      <a:pt x="889" y="966"/>
                    </a:lnTo>
                    <a:lnTo>
                      <a:pt x="887" y="967"/>
                    </a:lnTo>
                    <a:lnTo>
                      <a:pt x="884" y="967"/>
                    </a:lnTo>
                    <a:lnTo>
                      <a:pt x="882" y="967"/>
                    </a:lnTo>
                    <a:lnTo>
                      <a:pt x="880" y="968"/>
                    </a:lnTo>
                    <a:lnTo>
                      <a:pt x="878" y="968"/>
                    </a:lnTo>
                    <a:lnTo>
                      <a:pt x="875" y="968"/>
                    </a:lnTo>
                    <a:lnTo>
                      <a:pt x="873" y="969"/>
                    </a:lnTo>
                    <a:lnTo>
                      <a:pt x="871" y="969"/>
                    </a:lnTo>
                    <a:lnTo>
                      <a:pt x="869" y="969"/>
                    </a:lnTo>
                    <a:lnTo>
                      <a:pt x="866" y="970"/>
                    </a:lnTo>
                    <a:lnTo>
                      <a:pt x="864" y="970"/>
                    </a:lnTo>
                    <a:lnTo>
                      <a:pt x="862" y="970"/>
                    </a:lnTo>
                    <a:lnTo>
                      <a:pt x="860" y="970"/>
                    </a:lnTo>
                    <a:lnTo>
                      <a:pt x="857" y="971"/>
                    </a:lnTo>
                    <a:lnTo>
                      <a:pt x="855" y="971"/>
                    </a:lnTo>
                    <a:lnTo>
                      <a:pt x="853" y="971"/>
                    </a:lnTo>
                    <a:lnTo>
                      <a:pt x="851" y="971"/>
                    </a:lnTo>
                    <a:lnTo>
                      <a:pt x="848" y="972"/>
                    </a:lnTo>
                    <a:lnTo>
                      <a:pt x="846" y="972"/>
                    </a:lnTo>
                    <a:lnTo>
                      <a:pt x="844" y="972"/>
                    </a:lnTo>
                    <a:lnTo>
                      <a:pt x="842" y="972"/>
                    </a:lnTo>
                    <a:lnTo>
                      <a:pt x="840" y="973"/>
                    </a:lnTo>
                    <a:lnTo>
                      <a:pt x="837" y="973"/>
                    </a:lnTo>
                    <a:lnTo>
                      <a:pt x="835" y="973"/>
                    </a:lnTo>
                    <a:lnTo>
                      <a:pt x="833" y="973"/>
                    </a:lnTo>
                    <a:lnTo>
                      <a:pt x="831" y="974"/>
                    </a:lnTo>
                    <a:lnTo>
                      <a:pt x="828" y="974"/>
                    </a:lnTo>
                    <a:lnTo>
                      <a:pt x="826" y="974"/>
                    </a:lnTo>
                    <a:lnTo>
                      <a:pt x="824" y="974"/>
                    </a:lnTo>
                    <a:lnTo>
                      <a:pt x="822" y="974"/>
                    </a:lnTo>
                    <a:lnTo>
                      <a:pt x="819" y="975"/>
                    </a:lnTo>
                    <a:lnTo>
                      <a:pt x="817" y="975"/>
                    </a:lnTo>
                    <a:lnTo>
                      <a:pt x="815" y="975"/>
                    </a:lnTo>
                    <a:lnTo>
                      <a:pt x="813" y="975"/>
                    </a:lnTo>
                    <a:lnTo>
                      <a:pt x="810" y="975"/>
                    </a:lnTo>
                    <a:lnTo>
                      <a:pt x="808" y="975"/>
                    </a:lnTo>
                    <a:lnTo>
                      <a:pt x="806" y="976"/>
                    </a:lnTo>
                    <a:lnTo>
                      <a:pt x="804" y="976"/>
                    </a:lnTo>
                    <a:lnTo>
                      <a:pt x="801" y="976"/>
                    </a:lnTo>
                    <a:lnTo>
                      <a:pt x="799" y="976"/>
                    </a:lnTo>
                    <a:lnTo>
                      <a:pt x="797" y="976"/>
                    </a:lnTo>
                    <a:lnTo>
                      <a:pt x="795" y="977"/>
                    </a:lnTo>
                    <a:lnTo>
                      <a:pt x="792" y="977"/>
                    </a:lnTo>
                    <a:lnTo>
                      <a:pt x="790" y="977"/>
                    </a:lnTo>
                    <a:lnTo>
                      <a:pt x="788" y="977"/>
                    </a:lnTo>
                    <a:lnTo>
                      <a:pt x="786" y="977"/>
                    </a:lnTo>
                    <a:lnTo>
                      <a:pt x="784" y="977"/>
                    </a:lnTo>
                    <a:lnTo>
                      <a:pt x="781" y="977"/>
                    </a:lnTo>
                    <a:lnTo>
                      <a:pt x="779" y="978"/>
                    </a:lnTo>
                    <a:lnTo>
                      <a:pt x="777" y="978"/>
                    </a:lnTo>
                    <a:lnTo>
                      <a:pt x="775" y="978"/>
                    </a:lnTo>
                    <a:lnTo>
                      <a:pt x="772" y="978"/>
                    </a:lnTo>
                    <a:lnTo>
                      <a:pt x="770" y="978"/>
                    </a:lnTo>
                    <a:lnTo>
                      <a:pt x="768" y="978"/>
                    </a:lnTo>
                    <a:lnTo>
                      <a:pt x="766" y="978"/>
                    </a:lnTo>
                    <a:lnTo>
                      <a:pt x="763" y="979"/>
                    </a:lnTo>
                    <a:lnTo>
                      <a:pt x="761" y="979"/>
                    </a:lnTo>
                    <a:lnTo>
                      <a:pt x="759" y="979"/>
                    </a:lnTo>
                    <a:lnTo>
                      <a:pt x="757" y="979"/>
                    </a:lnTo>
                    <a:lnTo>
                      <a:pt x="754" y="979"/>
                    </a:lnTo>
                    <a:lnTo>
                      <a:pt x="752" y="979"/>
                    </a:lnTo>
                    <a:lnTo>
                      <a:pt x="750" y="979"/>
                    </a:lnTo>
                    <a:lnTo>
                      <a:pt x="748" y="980"/>
                    </a:lnTo>
                    <a:lnTo>
                      <a:pt x="745" y="980"/>
                    </a:lnTo>
                    <a:lnTo>
                      <a:pt x="743" y="980"/>
                    </a:lnTo>
                    <a:lnTo>
                      <a:pt x="741" y="980"/>
                    </a:lnTo>
                    <a:lnTo>
                      <a:pt x="739" y="980"/>
                    </a:lnTo>
                    <a:lnTo>
                      <a:pt x="736" y="980"/>
                    </a:lnTo>
                    <a:lnTo>
                      <a:pt x="734" y="980"/>
                    </a:lnTo>
                    <a:lnTo>
                      <a:pt x="732" y="980"/>
                    </a:lnTo>
                    <a:lnTo>
                      <a:pt x="730" y="980"/>
                    </a:lnTo>
                    <a:lnTo>
                      <a:pt x="728" y="981"/>
                    </a:lnTo>
                    <a:lnTo>
                      <a:pt x="725" y="981"/>
                    </a:lnTo>
                    <a:lnTo>
                      <a:pt x="723" y="981"/>
                    </a:lnTo>
                    <a:lnTo>
                      <a:pt x="721" y="981"/>
                    </a:lnTo>
                    <a:lnTo>
                      <a:pt x="719" y="981"/>
                    </a:lnTo>
                    <a:lnTo>
                      <a:pt x="716" y="981"/>
                    </a:lnTo>
                    <a:lnTo>
                      <a:pt x="714" y="981"/>
                    </a:lnTo>
                    <a:lnTo>
                      <a:pt x="712" y="981"/>
                    </a:lnTo>
                    <a:lnTo>
                      <a:pt x="710" y="981"/>
                    </a:lnTo>
                    <a:lnTo>
                      <a:pt x="707" y="981"/>
                    </a:lnTo>
                    <a:lnTo>
                      <a:pt x="705" y="982"/>
                    </a:lnTo>
                    <a:lnTo>
                      <a:pt x="703" y="982"/>
                    </a:lnTo>
                    <a:lnTo>
                      <a:pt x="701" y="982"/>
                    </a:lnTo>
                    <a:lnTo>
                      <a:pt x="698" y="982"/>
                    </a:lnTo>
                    <a:lnTo>
                      <a:pt x="696" y="982"/>
                    </a:lnTo>
                    <a:lnTo>
                      <a:pt x="694" y="982"/>
                    </a:lnTo>
                    <a:lnTo>
                      <a:pt x="692" y="982"/>
                    </a:lnTo>
                    <a:lnTo>
                      <a:pt x="689" y="982"/>
                    </a:lnTo>
                    <a:lnTo>
                      <a:pt x="687" y="982"/>
                    </a:lnTo>
                    <a:lnTo>
                      <a:pt x="685" y="982"/>
                    </a:lnTo>
                    <a:lnTo>
                      <a:pt x="683" y="982"/>
                    </a:lnTo>
                    <a:lnTo>
                      <a:pt x="680" y="983"/>
                    </a:lnTo>
                    <a:lnTo>
                      <a:pt x="678" y="983"/>
                    </a:lnTo>
                    <a:lnTo>
                      <a:pt x="676" y="983"/>
                    </a:lnTo>
                    <a:lnTo>
                      <a:pt x="674" y="983"/>
                    </a:lnTo>
                    <a:lnTo>
                      <a:pt x="672" y="983"/>
                    </a:lnTo>
                    <a:lnTo>
                      <a:pt x="669" y="983"/>
                    </a:lnTo>
                    <a:lnTo>
                      <a:pt x="667" y="983"/>
                    </a:lnTo>
                    <a:lnTo>
                      <a:pt x="665" y="983"/>
                    </a:lnTo>
                    <a:lnTo>
                      <a:pt x="663" y="983"/>
                    </a:lnTo>
                    <a:lnTo>
                      <a:pt x="660" y="983"/>
                    </a:lnTo>
                    <a:lnTo>
                      <a:pt x="658" y="983"/>
                    </a:lnTo>
                    <a:lnTo>
                      <a:pt x="656" y="983"/>
                    </a:lnTo>
                    <a:lnTo>
                      <a:pt x="654" y="984"/>
                    </a:lnTo>
                    <a:lnTo>
                      <a:pt x="651" y="984"/>
                    </a:lnTo>
                    <a:lnTo>
                      <a:pt x="649" y="984"/>
                    </a:lnTo>
                    <a:lnTo>
                      <a:pt x="647" y="984"/>
                    </a:lnTo>
                    <a:lnTo>
                      <a:pt x="645" y="984"/>
                    </a:lnTo>
                    <a:lnTo>
                      <a:pt x="642" y="984"/>
                    </a:lnTo>
                    <a:lnTo>
                      <a:pt x="640" y="984"/>
                    </a:lnTo>
                    <a:lnTo>
                      <a:pt x="638" y="984"/>
                    </a:lnTo>
                    <a:lnTo>
                      <a:pt x="636" y="984"/>
                    </a:lnTo>
                    <a:lnTo>
                      <a:pt x="633" y="984"/>
                    </a:lnTo>
                    <a:lnTo>
                      <a:pt x="631" y="984"/>
                    </a:lnTo>
                    <a:lnTo>
                      <a:pt x="629" y="984"/>
                    </a:lnTo>
                    <a:lnTo>
                      <a:pt x="627" y="984"/>
                    </a:lnTo>
                    <a:lnTo>
                      <a:pt x="624" y="984"/>
                    </a:lnTo>
                    <a:lnTo>
                      <a:pt x="622" y="984"/>
                    </a:lnTo>
                    <a:lnTo>
                      <a:pt x="620" y="985"/>
                    </a:lnTo>
                    <a:lnTo>
                      <a:pt x="618" y="985"/>
                    </a:lnTo>
                    <a:lnTo>
                      <a:pt x="616" y="985"/>
                    </a:lnTo>
                    <a:lnTo>
                      <a:pt x="613" y="985"/>
                    </a:lnTo>
                    <a:lnTo>
                      <a:pt x="611" y="985"/>
                    </a:lnTo>
                    <a:lnTo>
                      <a:pt x="609" y="985"/>
                    </a:lnTo>
                    <a:lnTo>
                      <a:pt x="607" y="985"/>
                    </a:lnTo>
                    <a:lnTo>
                      <a:pt x="604" y="985"/>
                    </a:lnTo>
                    <a:lnTo>
                      <a:pt x="602" y="985"/>
                    </a:lnTo>
                    <a:lnTo>
                      <a:pt x="600" y="985"/>
                    </a:lnTo>
                    <a:lnTo>
                      <a:pt x="598" y="985"/>
                    </a:lnTo>
                    <a:lnTo>
                      <a:pt x="595" y="985"/>
                    </a:lnTo>
                    <a:lnTo>
                      <a:pt x="593" y="985"/>
                    </a:lnTo>
                    <a:lnTo>
                      <a:pt x="591" y="985"/>
                    </a:lnTo>
                    <a:lnTo>
                      <a:pt x="589" y="985"/>
                    </a:lnTo>
                    <a:lnTo>
                      <a:pt x="586" y="985"/>
                    </a:lnTo>
                    <a:lnTo>
                      <a:pt x="584" y="985"/>
                    </a:lnTo>
                    <a:lnTo>
                      <a:pt x="582" y="985"/>
                    </a:lnTo>
                    <a:lnTo>
                      <a:pt x="580" y="986"/>
                    </a:lnTo>
                    <a:lnTo>
                      <a:pt x="577" y="986"/>
                    </a:lnTo>
                    <a:lnTo>
                      <a:pt x="575" y="986"/>
                    </a:lnTo>
                    <a:lnTo>
                      <a:pt x="573" y="986"/>
                    </a:lnTo>
                    <a:lnTo>
                      <a:pt x="571" y="986"/>
                    </a:lnTo>
                    <a:lnTo>
                      <a:pt x="568" y="986"/>
                    </a:lnTo>
                    <a:lnTo>
                      <a:pt x="566" y="986"/>
                    </a:lnTo>
                    <a:lnTo>
                      <a:pt x="564" y="986"/>
                    </a:lnTo>
                    <a:lnTo>
                      <a:pt x="562" y="986"/>
                    </a:lnTo>
                    <a:lnTo>
                      <a:pt x="560" y="986"/>
                    </a:lnTo>
                    <a:lnTo>
                      <a:pt x="557" y="986"/>
                    </a:lnTo>
                    <a:lnTo>
                      <a:pt x="555" y="986"/>
                    </a:lnTo>
                    <a:lnTo>
                      <a:pt x="553" y="986"/>
                    </a:lnTo>
                    <a:lnTo>
                      <a:pt x="551" y="986"/>
                    </a:lnTo>
                    <a:lnTo>
                      <a:pt x="548" y="986"/>
                    </a:lnTo>
                    <a:lnTo>
                      <a:pt x="546" y="986"/>
                    </a:lnTo>
                    <a:lnTo>
                      <a:pt x="544" y="986"/>
                    </a:lnTo>
                    <a:lnTo>
                      <a:pt x="542" y="986"/>
                    </a:lnTo>
                    <a:lnTo>
                      <a:pt x="539" y="986"/>
                    </a:lnTo>
                    <a:lnTo>
                      <a:pt x="537" y="986"/>
                    </a:lnTo>
                    <a:lnTo>
                      <a:pt x="535" y="986"/>
                    </a:lnTo>
                    <a:lnTo>
                      <a:pt x="533" y="986"/>
                    </a:lnTo>
                    <a:lnTo>
                      <a:pt x="530" y="987"/>
                    </a:lnTo>
                    <a:lnTo>
                      <a:pt x="528" y="987"/>
                    </a:lnTo>
                    <a:lnTo>
                      <a:pt x="526" y="987"/>
                    </a:lnTo>
                    <a:lnTo>
                      <a:pt x="524" y="987"/>
                    </a:lnTo>
                    <a:lnTo>
                      <a:pt x="521" y="987"/>
                    </a:lnTo>
                    <a:lnTo>
                      <a:pt x="519" y="987"/>
                    </a:lnTo>
                    <a:lnTo>
                      <a:pt x="517" y="987"/>
                    </a:lnTo>
                    <a:lnTo>
                      <a:pt x="515" y="987"/>
                    </a:lnTo>
                    <a:lnTo>
                      <a:pt x="512" y="987"/>
                    </a:lnTo>
                    <a:lnTo>
                      <a:pt x="510" y="987"/>
                    </a:lnTo>
                    <a:lnTo>
                      <a:pt x="508" y="987"/>
                    </a:lnTo>
                    <a:lnTo>
                      <a:pt x="506" y="987"/>
                    </a:lnTo>
                    <a:lnTo>
                      <a:pt x="504" y="987"/>
                    </a:lnTo>
                    <a:lnTo>
                      <a:pt x="501" y="987"/>
                    </a:lnTo>
                    <a:lnTo>
                      <a:pt x="499" y="987"/>
                    </a:lnTo>
                    <a:lnTo>
                      <a:pt x="497" y="987"/>
                    </a:lnTo>
                    <a:lnTo>
                      <a:pt x="495" y="987"/>
                    </a:lnTo>
                    <a:lnTo>
                      <a:pt x="492" y="987"/>
                    </a:lnTo>
                    <a:lnTo>
                      <a:pt x="490" y="987"/>
                    </a:lnTo>
                    <a:lnTo>
                      <a:pt x="488" y="987"/>
                    </a:lnTo>
                    <a:lnTo>
                      <a:pt x="486" y="987"/>
                    </a:lnTo>
                    <a:lnTo>
                      <a:pt x="483" y="987"/>
                    </a:lnTo>
                    <a:lnTo>
                      <a:pt x="481" y="987"/>
                    </a:lnTo>
                    <a:lnTo>
                      <a:pt x="479" y="987"/>
                    </a:lnTo>
                    <a:lnTo>
                      <a:pt x="477" y="987"/>
                    </a:lnTo>
                    <a:lnTo>
                      <a:pt x="474" y="987"/>
                    </a:lnTo>
                    <a:lnTo>
                      <a:pt x="472" y="987"/>
                    </a:lnTo>
                    <a:lnTo>
                      <a:pt x="470" y="987"/>
                    </a:lnTo>
                    <a:lnTo>
                      <a:pt x="468" y="988"/>
                    </a:lnTo>
                    <a:lnTo>
                      <a:pt x="465" y="988"/>
                    </a:lnTo>
                    <a:lnTo>
                      <a:pt x="463" y="988"/>
                    </a:lnTo>
                    <a:lnTo>
                      <a:pt x="461" y="988"/>
                    </a:lnTo>
                    <a:lnTo>
                      <a:pt x="459" y="988"/>
                    </a:lnTo>
                    <a:lnTo>
                      <a:pt x="456" y="988"/>
                    </a:lnTo>
                    <a:lnTo>
                      <a:pt x="454" y="988"/>
                    </a:lnTo>
                    <a:lnTo>
                      <a:pt x="452" y="988"/>
                    </a:lnTo>
                    <a:lnTo>
                      <a:pt x="450" y="988"/>
                    </a:lnTo>
                    <a:lnTo>
                      <a:pt x="448" y="988"/>
                    </a:lnTo>
                    <a:lnTo>
                      <a:pt x="445" y="988"/>
                    </a:lnTo>
                    <a:lnTo>
                      <a:pt x="443" y="988"/>
                    </a:lnTo>
                    <a:lnTo>
                      <a:pt x="441" y="988"/>
                    </a:lnTo>
                    <a:lnTo>
                      <a:pt x="439" y="988"/>
                    </a:lnTo>
                    <a:lnTo>
                      <a:pt x="436" y="988"/>
                    </a:lnTo>
                    <a:lnTo>
                      <a:pt x="434" y="988"/>
                    </a:lnTo>
                    <a:lnTo>
                      <a:pt x="432" y="988"/>
                    </a:lnTo>
                    <a:lnTo>
                      <a:pt x="430" y="988"/>
                    </a:lnTo>
                    <a:lnTo>
                      <a:pt x="427" y="988"/>
                    </a:lnTo>
                    <a:lnTo>
                      <a:pt x="425" y="988"/>
                    </a:lnTo>
                    <a:lnTo>
                      <a:pt x="423" y="988"/>
                    </a:lnTo>
                    <a:lnTo>
                      <a:pt x="421" y="988"/>
                    </a:lnTo>
                    <a:lnTo>
                      <a:pt x="418" y="988"/>
                    </a:lnTo>
                    <a:lnTo>
                      <a:pt x="416" y="988"/>
                    </a:lnTo>
                    <a:lnTo>
                      <a:pt x="414" y="988"/>
                    </a:lnTo>
                    <a:lnTo>
                      <a:pt x="412" y="988"/>
                    </a:lnTo>
                    <a:lnTo>
                      <a:pt x="409" y="988"/>
                    </a:lnTo>
                    <a:lnTo>
                      <a:pt x="407" y="988"/>
                    </a:lnTo>
                    <a:lnTo>
                      <a:pt x="405" y="988"/>
                    </a:lnTo>
                    <a:lnTo>
                      <a:pt x="403" y="988"/>
                    </a:lnTo>
                    <a:lnTo>
                      <a:pt x="400" y="988"/>
                    </a:lnTo>
                    <a:lnTo>
                      <a:pt x="398" y="988"/>
                    </a:lnTo>
                    <a:lnTo>
                      <a:pt x="396" y="988"/>
                    </a:lnTo>
                    <a:lnTo>
                      <a:pt x="394" y="988"/>
                    </a:lnTo>
                    <a:lnTo>
                      <a:pt x="391" y="988"/>
                    </a:lnTo>
                    <a:lnTo>
                      <a:pt x="389" y="988"/>
                    </a:lnTo>
                    <a:lnTo>
                      <a:pt x="387" y="989"/>
                    </a:lnTo>
                    <a:lnTo>
                      <a:pt x="385" y="989"/>
                    </a:lnTo>
                    <a:lnTo>
                      <a:pt x="383" y="989"/>
                    </a:lnTo>
                    <a:lnTo>
                      <a:pt x="380" y="989"/>
                    </a:lnTo>
                    <a:lnTo>
                      <a:pt x="378" y="989"/>
                    </a:lnTo>
                    <a:lnTo>
                      <a:pt x="376" y="989"/>
                    </a:lnTo>
                    <a:lnTo>
                      <a:pt x="374" y="989"/>
                    </a:lnTo>
                    <a:lnTo>
                      <a:pt x="371" y="989"/>
                    </a:lnTo>
                    <a:lnTo>
                      <a:pt x="369" y="989"/>
                    </a:lnTo>
                    <a:lnTo>
                      <a:pt x="367" y="989"/>
                    </a:lnTo>
                    <a:lnTo>
                      <a:pt x="365" y="989"/>
                    </a:lnTo>
                    <a:lnTo>
                      <a:pt x="362" y="989"/>
                    </a:lnTo>
                    <a:lnTo>
                      <a:pt x="360" y="989"/>
                    </a:lnTo>
                    <a:lnTo>
                      <a:pt x="358" y="989"/>
                    </a:lnTo>
                    <a:lnTo>
                      <a:pt x="356" y="989"/>
                    </a:lnTo>
                    <a:lnTo>
                      <a:pt x="353" y="989"/>
                    </a:lnTo>
                    <a:lnTo>
                      <a:pt x="351" y="989"/>
                    </a:lnTo>
                    <a:lnTo>
                      <a:pt x="349" y="989"/>
                    </a:lnTo>
                    <a:lnTo>
                      <a:pt x="347" y="989"/>
                    </a:lnTo>
                    <a:lnTo>
                      <a:pt x="344" y="989"/>
                    </a:lnTo>
                    <a:lnTo>
                      <a:pt x="342" y="989"/>
                    </a:lnTo>
                    <a:lnTo>
                      <a:pt x="340" y="989"/>
                    </a:lnTo>
                    <a:lnTo>
                      <a:pt x="338" y="989"/>
                    </a:lnTo>
                    <a:lnTo>
                      <a:pt x="335" y="989"/>
                    </a:lnTo>
                    <a:lnTo>
                      <a:pt x="333" y="989"/>
                    </a:lnTo>
                    <a:lnTo>
                      <a:pt x="331" y="989"/>
                    </a:lnTo>
                    <a:lnTo>
                      <a:pt x="329" y="989"/>
                    </a:lnTo>
                    <a:lnTo>
                      <a:pt x="327" y="989"/>
                    </a:lnTo>
                    <a:lnTo>
                      <a:pt x="324" y="989"/>
                    </a:lnTo>
                    <a:lnTo>
                      <a:pt x="322" y="989"/>
                    </a:lnTo>
                    <a:lnTo>
                      <a:pt x="320" y="989"/>
                    </a:lnTo>
                    <a:lnTo>
                      <a:pt x="318" y="989"/>
                    </a:lnTo>
                    <a:lnTo>
                      <a:pt x="315" y="989"/>
                    </a:lnTo>
                    <a:lnTo>
                      <a:pt x="313" y="989"/>
                    </a:lnTo>
                    <a:lnTo>
                      <a:pt x="311" y="989"/>
                    </a:lnTo>
                    <a:lnTo>
                      <a:pt x="309" y="989"/>
                    </a:lnTo>
                    <a:lnTo>
                      <a:pt x="306" y="989"/>
                    </a:lnTo>
                    <a:lnTo>
                      <a:pt x="304" y="989"/>
                    </a:lnTo>
                    <a:lnTo>
                      <a:pt x="302" y="989"/>
                    </a:lnTo>
                    <a:lnTo>
                      <a:pt x="300" y="989"/>
                    </a:lnTo>
                    <a:lnTo>
                      <a:pt x="297" y="989"/>
                    </a:lnTo>
                    <a:lnTo>
                      <a:pt x="295" y="989"/>
                    </a:lnTo>
                    <a:lnTo>
                      <a:pt x="293" y="989"/>
                    </a:lnTo>
                    <a:lnTo>
                      <a:pt x="291" y="989"/>
                    </a:lnTo>
                    <a:lnTo>
                      <a:pt x="288" y="989"/>
                    </a:lnTo>
                    <a:lnTo>
                      <a:pt x="286" y="989"/>
                    </a:lnTo>
                    <a:lnTo>
                      <a:pt x="284" y="989"/>
                    </a:lnTo>
                    <a:lnTo>
                      <a:pt x="282" y="989"/>
                    </a:lnTo>
                    <a:lnTo>
                      <a:pt x="279" y="989"/>
                    </a:lnTo>
                    <a:lnTo>
                      <a:pt x="277" y="989"/>
                    </a:lnTo>
                    <a:lnTo>
                      <a:pt x="275" y="989"/>
                    </a:lnTo>
                    <a:lnTo>
                      <a:pt x="273" y="989"/>
                    </a:lnTo>
                    <a:lnTo>
                      <a:pt x="271" y="990"/>
                    </a:lnTo>
                    <a:lnTo>
                      <a:pt x="268" y="990"/>
                    </a:lnTo>
                    <a:lnTo>
                      <a:pt x="266" y="990"/>
                    </a:lnTo>
                    <a:lnTo>
                      <a:pt x="264" y="990"/>
                    </a:lnTo>
                    <a:lnTo>
                      <a:pt x="262" y="990"/>
                    </a:lnTo>
                    <a:lnTo>
                      <a:pt x="259" y="990"/>
                    </a:lnTo>
                    <a:lnTo>
                      <a:pt x="257" y="990"/>
                    </a:lnTo>
                    <a:lnTo>
                      <a:pt x="255" y="990"/>
                    </a:lnTo>
                    <a:lnTo>
                      <a:pt x="253" y="990"/>
                    </a:lnTo>
                    <a:lnTo>
                      <a:pt x="250" y="990"/>
                    </a:lnTo>
                    <a:lnTo>
                      <a:pt x="248" y="990"/>
                    </a:lnTo>
                    <a:lnTo>
                      <a:pt x="246" y="990"/>
                    </a:lnTo>
                    <a:lnTo>
                      <a:pt x="244" y="990"/>
                    </a:lnTo>
                    <a:lnTo>
                      <a:pt x="241" y="990"/>
                    </a:lnTo>
                    <a:lnTo>
                      <a:pt x="239" y="990"/>
                    </a:lnTo>
                    <a:lnTo>
                      <a:pt x="237" y="990"/>
                    </a:lnTo>
                    <a:lnTo>
                      <a:pt x="235" y="990"/>
                    </a:lnTo>
                    <a:lnTo>
                      <a:pt x="232" y="990"/>
                    </a:lnTo>
                    <a:lnTo>
                      <a:pt x="230" y="990"/>
                    </a:lnTo>
                    <a:lnTo>
                      <a:pt x="228" y="990"/>
                    </a:lnTo>
                    <a:lnTo>
                      <a:pt x="226" y="990"/>
                    </a:lnTo>
                    <a:lnTo>
                      <a:pt x="223" y="990"/>
                    </a:lnTo>
                    <a:lnTo>
                      <a:pt x="221" y="990"/>
                    </a:lnTo>
                    <a:lnTo>
                      <a:pt x="219" y="990"/>
                    </a:lnTo>
                    <a:lnTo>
                      <a:pt x="217" y="990"/>
                    </a:lnTo>
                    <a:lnTo>
                      <a:pt x="215" y="990"/>
                    </a:lnTo>
                    <a:lnTo>
                      <a:pt x="212" y="990"/>
                    </a:lnTo>
                    <a:lnTo>
                      <a:pt x="210" y="990"/>
                    </a:lnTo>
                    <a:lnTo>
                      <a:pt x="208" y="990"/>
                    </a:lnTo>
                    <a:lnTo>
                      <a:pt x="206" y="990"/>
                    </a:lnTo>
                    <a:lnTo>
                      <a:pt x="203" y="990"/>
                    </a:lnTo>
                    <a:lnTo>
                      <a:pt x="201" y="990"/>
                    </a:lnTo>
                    <a:lnTo>
                      <a:pt x="199" y="990"/>
                    </a:lnTo>
                    <a:lnTo>
                      <a:pt x="197" y="990"/>
                    </a:lnTo>
                    <a:lnTo>
                      <a:pt x="194" y="990"/>
                    </a:lnTo>
                    <a:lnTo>
                      <a:pt x="192" y="990"/>
                    </a:lnTo>
                    <a:lnTo>
                      <a:pt x="190" y="990"/>
                    </a:lnTo>
                    <a:lnTo>
                      <a:pt x="188" y="990"/>
                    </a:lnTo>
                    <a:lnTo>
                      <a:pt x="185" y="990"/>
                    </a:lnTo>
                    <a:lnTo>
                      <a:pt x="183" y="990"/>
                    </a:lnTo>
                    <a:lnTo>
                      <a:pt x="181" y="990"/>
                    </a:lnTo>
                    <a:lnTo>
                      <a:pt x="179" y="990"/>
                    </a:lnTo>
                    <a:lnTo>
                      <a:pt x="176" y="990"/>
                    </a:lnTo>
                    <a:lnTo>
                      <a:pt x="174" y="990"/>
                    </a:lnTo>
                    <a:lnTo>
                      <a:pt x="172" y="990"/>
                    </a:lnTo>
                    <a:lnTo>
                      <a:pt x="170" y="990"/>
                    </a:lnTo>
                    <a:lnTo>
                      <a:pt x="167" y="990"/>
                    </a:lnTo>
                    <a:lnTo>
                      <a:pt x="165" y="990"/>
                    </a:lnTo>
                    <a:lnTo>
                      <a:pt x="163" y="990"/>
                    </a:lnTo>
                    <a:lnTo>
                      <a:pt x="161" y="990"/>
                    </a:lnTo>
                    <a:lnTo>
                      <a:pt x="159" y="990"/>
                    </a:lnTo>
                    <a:lnTo>
                      <a:pt x="156" y="990"/>
                    </a:lnTo>
                    <a:lnTo>
                      <a:pt x="154" y="990"/>
                    </a:lnTo>
                    <a:lnTo>
                      <a:pt x="152" y="990"/>
                    </a:lnTo>
                    <a:lnTo>
                      <a:pt x="150" y="990"/>
                    </a:lnTo>
                    <a:lnTo>
                      <a:pt x="147" y="990"/>
                    </a:lnTo>
                    <a:lnTo>
                      <a:pt x="145" y="990"/>
                    </a:lnTo>
                    <a:lnTo>
                      <a:pt x="143" y="990"/>
                    </a:lnTo>
                    <a:lnTo>
                      <a:pt x="141" y="990"/>
                    </a:lnTo>
                    <a:lnTo>
                      <a:pt x="138" y="990"/>
                    </a:lnTo>
                    <a:lnTo>
                      <a:pt x="136" y="990"/>
                    </a:lnTo>
                    <a:lnTo>
                      <a:pt x="134" y="990"/>
                    </a:lnTo>
                    <a:lnTo>
                      <a:pt x="132" y="990"/>
                    </a:lnTo>
                    <a:lnTo>
                      <a:pt x="129" y="990"/>
                    </a:lnTo>
                    <a:lnTo>
                      <a:pt x="127" y="990"/>
                    </a:lnTo>
                    <a:lnTo>
                      <a:pt x="125" y="990"/>
                    </a:lnTo>
                    <a:lnTo>
                      <a:pt x="123" y="990"/>
                    </a:lnTo>
                    <a:lnTo>
                      <a:pt x="120" y="990"/>
                    </a:lnTo>
                    <a:lnTo>
                      <a:pt x="118" y="990"/>
                    </a:lnTo>
                    <a:lnTo>
                      <a:pt x="116" y="990"/>
                    </a:lnTo>
                    <a:lnTo>
                      <a:pt x="114" y="990"/>
                    </a:lnTo>
                    <a:lnTo>
                      <a:pt x="112" y="990"/>
                    </a:lnTo>
                    <a:lnTo>
                      <a:pt x="109" y="990"/>
                    </a:lnTo>
                    <a:lnTo>
                      <a:pt x="107" y="990"/>
                    </a:lnTo>
                    <a:lnTo>
                      <a:pt x="105" y="990"/>
                    </a:lnTo>
                    <a:lnTo>
                      <a:pt x="103" y="990"/>
                    </a:lnTo>
                    <a:lnTo>
                      <a:pt x="100" y="990"/>
                    </a:lnTo>
                    <a:lnTo>
                      <a:pt x="98" y="990"/>
                    </a:lnTo>
                    <a:lnTo>
                      <a:pt x="96" y="990"/>
                    </a:lnTo>
                    <a:lnTo>
                      <a:pt x="94" y="990"/>
                    </a:lnTo>
                    <a:lnTo>
                      <a:pt x="91" y="990"/>
                    </a:lnTo>
                    <a:lnTo>
                      <a:pt x="89" y="991"/>
                    </a:lnTo>
                    <a:lnTo>
                      <a:pt x="87" y="991"/>
                    </a:lnTo>
                    <a:lnTo>
                      <a:pt x="85" y="991"/>
                    </a:lnTo>
                    <a:lnTo>
                      <a:pt x="82" y="991"/>
                    </a:lnTo>
                    <a:lnTo>
                      <a:pt x="80" y="991"/>
                    </a:lnTo>
                    <a:lnTo>
                      <a:pt x="78" y="991"/>
                    </a:lnTo>
                    <a:lnTo>
                      <a:pt x="76" y="991"/>
                    </a:lnTo>
                    <a:lnTo>
                      <a:pt x="73" y="991"/>
                    </a:lnTo>
                    <a:lnTo>
                      <a:pt x="71" y="991"/>
                    </a:lnTo>
                    <a:lnTo>
                      <a:pt x="69" y="991"/>
                    </a:lnTo>
                    <a:lnTo>
                      <a:pt x="67" y="991"/>
                    </a:lnTo>
                    <a:lnTo>
                      <a:pt x="64" y="991"/>
                    </a:lnTo>
                    <a:lnTo>
                      <a:pt x="62" y="991"/>
                    </a:lnTo>
                    <a:lnTo>
                      <a:pt x="60" y="991"/>
                    </a:lnTo>
                    <a:lnTo>
                      <a:pt x="58" y="991"/>
                    </a:lnTo>
                    <a:lnTo>
                      <a:pt x="56" y="991"/>
                    </a:lnTo>
                    <a:lnTo>
                      <a:pt x="53" y="991"/>
                    </a:lnTo>
                    <a:lnTo>
                      <a:pt x="51" y="991"/>
                    </a:lnTo>
                    <a:lnTo>
                      <a:pt x="49" y="991"/>
                    </a:lnTo>
                    <a:lnTo>
                      <a:pt x="47" y="991"/>
                    </a:lnTo>
                    <a:lnTo>
                      <a:pt x="44" y="991"/>
                    </a:lnTo>
                    <a:lnTo>
                      <a:pt x="42" y="991"/>
                    </a:lnTo>
                    <a:lnTo>
                      <a:pt x="40" y="991"/>
                    </a:lnTo>
                    <a:lnTo>
                      <a:pt x="38" y="991"/>
                    </a:lnTo>
                    <a:lnTo>
                      <a:pt x="35" y="991"/>
                    </a:lnTo>
                    <a:lnTo>
                      <a:pt x="33" y="991"/>
                    </a:lnTo>
                    <a:lnTo>
                      <a:pt x="31" y="991"/>
                    </a:lnTo>
                    <a:lnTo>
                      <a:pt x="29" y="991"/>
                    </a:lnTo>
                    <a:lnTo>
                      <a:pt x="26" y="991"/>
                    </a:lnTo>
                    <a:lnTo>
                      <a:pt x="24" y="991"/>
                    </a:lnTo>
                    <a:lnTo>
                      <a:pt x="22" y="991"/>
                    </a:lnTo>
                    <a:lnTo>
                      <a:pt x="20" y="991"/>
                    </a:lnTo>
                    <a:lnTo>
                      <a:pt x="17" y="991"/>
                    </a:lnTo>
                    <a:lnTo>
                      <a:pt x="15" y="991"/>
                    </a:lnTo>
                    <a:lnTo>
                      <a:pt x="13" y="991"/>
                    </a:lnTo>
                    <a:lnTo>
                      <a:pt x="11" y="991"/>
                    </a:lnTo>
                    <a:lnTo>
                      <a:pt x="8" y="991"/>
                    </a:lnTo>
                    <a:lnTo>
                      <a:pt x="6" y="991"/>
                    </a:lnTo>
                    <a:lnTo>
                      <a:pt x="4" y="991"/>
                    </a:lnTo>
                    <a:lnTo>
                      <a:pt x="2" y="991"/>
                    </a:lnTo>
                    <a:lnTo>
                      <a:pt x="0" y="991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Line 8"/>
              <p:cNvSpPr>
                <a:spLocks noChangeShapeType="1"/>
              </p:cNvSpPr>
              <p:nvPr/>
            </p:nvSpPr>
            <p:spPr bwMode="auto">
              <a:xfrm flipV="1">
                <a:off x="22980250" y="18868871"/>
                <a:ext cx="0" cy="4423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Rectangle 9"/>
              <p:cNvSpPr>
                <a:spLocks noChangeArrowheads="1"/>
              </p:cNvSpPr>
              <p:nvPr/>
            </p:nvSpPr>
            <p:spPr bwMode="auto">
              <a:xfrm>
                <a:off x="22836618" y="18902061"/>
                <a:ext cx="221214" cy="11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20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-10</a:t>
                </a:r>
                <a:endParaRPr kumimoji="0" lang="es-ES" altLang="es-ES" sz="120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Line 10"/>
              <p:cNvSpPr>
                <a:spLocks noChangeShapeType="1"/>
              </p:cNvSpPr>
              <p:nvPr/>
            </p:nvSpPr>
            <p:spPr bwMode="auto">
              <a:xfrm flipV="1">
                <a:off x="22116748" y="18868871"/>
                <a:ext cx="0" cy="4423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Rectangle 11"/>
              <p:cNvSpPr>
                <a:spLocks noChangeArrowheads="1"/>
              </p:cNvSpPr>
              <p:nvPr/>
            </p:nvSpPr>
            <p:spPr bwMode="auto">
              <a:xfrm>
                <a:off x="22071882" y="18902061"/>
                <a:ext cx="84960" cy="11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20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0</a:t>
                </a:r>
                <a:endParaRPr kumimoji="0" lang="es-ES" altLang="es-ES" sz="120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Line 12"/>
              <p:cNvSpPr>
                <a:spLocks noChangeShapeType="1"/>
              </p:cNvSpPr>
              <p:nvPr/>
            </p:nvSpPr>
            <p:spPr bwMode="auto">
              <a:xfrm flipV="1">
                <a:off x="21251848" y="18868871"/>
                <a:ext cx="0" cy="4423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Rectangle 13"/>
              <p:cNvSpPr>
                <a:spLocks noChangeArrowheads="1"/>
              </p:cNvSpPr>
              <p:nvPr/>
            </p:nvSpPr>
            <p:spPr bwMode="auto">
              <a:xfrm>
                <a:off x="21162678" y="18902061"/>
                <a:ext cx="169918" cy="110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20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10</a:t>
                </a:r>
                <a:endParaRPr kumimoji="0" lang="es-ES" altLang="es-ES" sz="120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20389743" y="18868871"/>
                <a:ext cx="3452612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21552396" y="19040389"/>
                <a:ext cx="1035861" cy="1661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δ</a:t>
                </a:r>
                <a:r>
                  <a:rPr lang="es-ES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:r>
                  <a:rPr lang="es-ES" sz="120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es-ES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H) (ppm)</a:t>
                </a:r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8" name="148 Grupo"/>
              <p:cNvGrpSpPr/>
              <p:nvPr/>
            </p:nvGrpSpPr>
            <p:grpSpPr>
              <a:xfrm>
                <a:off x="20386791" y="17515658"/>
                <a:ext cx="3454009" cy="4067194"/>
                <a:chOff x="609599" y="1810078"/>
                <a:chExt cx="3454009" cy="4067194"/>
              </a:xfrm>
            </p:grpSpPr>
            <p:grpSp>
              <p:nvGrpSpPr>
                <p:cNvPr id="33" name="142 Grupo"/>
                <p:cNvGrpSpPr/>
                <p:nvPr/>
              </p:nvGrpSpPr>
              <p:grpSpPr>
                <a:xfrm>
                  <a:off x="609599" y="5334140"/>
                  <a:ext cx="3454009" cy="543132"/>
                  <a:chOff x="609599" y="5334140"/>
                  <a:chExt cx="3454009" cy="543132"/>
                </a:xfrm>
              </p:grpSpPr>
              <p:sp>
                <p:nvSpPr>
                  <p:cNvPr id="37" name="Line 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201503" y="5570571"/>
                    <a:ext cx="0" cy="44233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8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3057871" y="5603760"/>
                    <a:ext cx="221214" cy="1108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s-ES" altLang="es-ES" sz="120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-10</a:t>
                    </a:r>
                    <a:endParaRPr kumimoji="0" lang="es-ES" altLang="es-ES" sz="120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39" name="Line 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38001" y="5570571"/>
                    <a:ext cx="0" cy="44233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2293135" y="5603760"/>
                    <a:ext cx="84960" cy="1108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s-ES" altLang="es-ES" sz="120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0</a:t>
                    </a:r>
                    <a:endParaRPr kumimoji="0" lang="es-ES" altLang="es-ES" sz="120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41" name="Line 1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73101" y="5570571"/>
                    <a:ext cx="0" cy="44233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1383931" y="5603760"/>
                    <a:ext cx="169918" cy="1108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s-ES" altLang="es-ES" sz="120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10</a:t>
                    </a:r>
                    <a:endParaRPr kumimoji="0" lang="es-ES" altLang="es-ES" sz="120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43" name="Freeform 15"/>
                  <p:cNvSpPr>
                    <a:spLocks/>
                  </p:cNvSpPr>
                  <p:nvPr/>
                </p:nvSpPr>
                <p:spPr bwMode="auto">
                  <a:xfrm>
                    <a:off x="609599" y="5334140"/>
                    <a:ext cx="3454009" cy="207094"/>
                  </a:xfrm>
                  <a:custGeom>
                    <a:avLst/>
                    <a:gdLst>
                      <a:gd name="T0" fmla="*/ 72 w 4944"/>
                      <a:gd name="T1" fmla="*/ 310 h 321"/>
                      <a:gd name="T2" fmla="*/ 152 w 4944"/>
                      <a:gd name="T3" fmla="*/ 312 h 321"/>
                      <a:gd name="T4" fmla="*/ 229 w 4944"/>
                      <a:gd name="T5" fmla="*/ 314 h 321"/>
                      <a:gd name="T6" fmla="*/ 309 w 4944"/>
                      <a:gd name="T7" fmla="*/ 310 h 321"/>
                      <a:gd name="T8" fmla="*/ 386 w 4944"/>
                      <a:gd name="T9" fmla="*/ 319 h 321"/>
                      <a:gd name="T10" fmla="*/ 465 w 4944"/>
                      <a:gd name="T11" fmla="*/ 308 h 321"/>
                      <a:gd name="T12" fmla="*/ 545 w 4944"/>
                      <a:gd name="T13" fmla="*/ 312 h 321"/>
                      <a:gd name="T14" fmla="*/ 622 w 4944"/>
                      <a:gd name="T15" fmla="*/ 317 h 321"/>
                      <a:gd name="T16" fmla="*/ 702 w 4944"/>
                      <a:gd name="T17" fmla="*/ 310 h 321"/>
                      <a:gd name="T18" fmla="*/ 779 w 4944"/>
                      <a:gd name="T19" fmla="*/ 306 h 321"/>
                      <a:gd name="T20" fmla="*/ 858 w 4944"/>
                      <a:gd name="T21" fmla="*/ 310 h 321"/>
                      <a:gd name="T22" fmla="*/ 936 w 4944"/>
                      <a:gd name="T23" fmla="*/ 310 h 321"/>
                      <a:gd name="T24" fmla="*/ 1015 w 4944"/>
                      <a:gd name="T25" fmla="*/ 314 h 321"/>
                      <a:gd name="T26" fmla="*/ 1092 w 4944"/>
                      <a:gd name="T27" fmla="*/ 319 h 321"/>
                      <a:gd name="T28" fmla="*/ 1172 w 4944"/>
                      <a:gd name="T29" fmla="*/ 306 h 321"/>
                      <a:gd name="T30" fmla="*/ 1249 w 4944"/>
                      <a:gd name="T31" fmla="*/ 298 h 321"/>
                      <a:gd name="T32" fmla="*/ 1328 w 4944"/>
                      <a:gd name="T33" fmla="*/ 306 h 321"/>
                      <a:gd name="T34" fmla="*/ 1406 w 4944"/>
                      <a:gd name="T35" fmla="*/ 304 h 321"/>
                      <a:gd name="T36" fmla="*/ 1485 w 4944"/>
                      <a:gd name="T37" fmla="*/ 298 h 321"/>
                      <a:gd name="T38" fmla="*/ 1562 w 4944"/>
                      <a:gd name="T39" fmla="*/ 285 h 321"/>
                      <a:gd name="T40" fmla="*/ 1642 w 4944"/>
                      <a:gd name="T41" fmla="*/ 272 h 321"/>
                      <a:gd name="T42" fmla="*/ 1721 w 4944"/>
                      <a:gd name="T43" fmla="*/ 262 h 321"/>
                      <a:gd name="T44" fmla="*/ 1799 w 4944"/>
                      <a:gd name="T45" fmla="*/ 211 h 321"/>
                      <a:gd name="T46" fmla="*/ 1878 w 4944"/>
                      <a:gd name="T47" fmla="*/ 55 h 321"/>
                      <a:gd name="T48" fmla="*/ 1955 w 4944"/>
                      <a:gd name="T49" fmla="*/ 105 h 321"/>
                      <a:gd name="T50" fmla="*/ 2035 w 4944"/>
                      <a:gd name="T51" fmla="*/ 224 h 321"/>
                      <a:gd name="T52" fmla="*/ 2112 w 4944"/>
                      <a:gd name="T53" fmla="*/ 272 h 321"/>
                      <a:gd name="T54" fmla="*/ 2191 w 4944"/>
                      <a:gd name="T55" fmla="*/ 279 h 321"/>
                      <a:gd name="T56" fmla="*/ 2269 w 4944"/>
                      <a:gd name="T57" fmla="*/ 270 h 321"/>
                      <a:gd name="T58" fmla="*/ 2348 w 4944"/>
                      <a:gd name="T59" fmla="*/ 209 h 321"/>
                      <a:gd name="T60" fmla="*/ 2425 w 4944"/>
                      <a:gd name="T61" fmla="*/ 243 h 321"/>
                      <a:gd name="T62" fmla="*/ 2505 w 4944"/>
                      <a:gd name="T63" fmla="*/ 264 h 321"/>
                      <a:gd name="T64" fmla="*/ 2582 w 4944"/>
                      <a:gd name="T65" fmla="*/ 238 h 321"/>
                      <a:gd name="T66" fmla="*/ 2662 w 4944"/>
                      <a:gd name="T67" fmla="*/ 196 h 321"/>
                      <a:gd name="T68" fmla="*/ 2739 w 4944"/>
                      <a:gd name="T69" fmla="*/ 196 h 321"/>
                      <a:gd name="T70" fmla="*/ 2818 w 4944"/>
                      <a:gd name="T71" fmla="*/ 232 h 321"/>
                      <a:gd name="T72" fmla="*/ 2896 w 4944"/>
                      <a:gd name="T73" fmla="*/ 270 h 321"/>
                      <a:gd name="T74" fmla="*/ 2975 w 4944"/>
                      <a:gd name="T75" fmla="*/ 287 h 321"/>
                      <a:gd name="T76" fmla="*/ 3055 w 4944"/>
                      <a:gd name="T77" fmla="*/ 295 h 321"/>
                      <a:gd name="T78" fmla="*/ 3132 w 4944"/>
                      <a:gd name="T79" fmla="*/ 295 h 321"/>
                      <a:gd name="T80" fmla="*/ 3211 w 4944"/>
                      <a:gd name="T81" fmla="*/ 302 h 321"/>
                      <a:gd name="T82" fmla="*/ 3289 w 4944"/>
                      <a:gd name="T83" fmla="*/ 302 h 321"/>
                      <a:gd name="T84" fmla="*/ 3368 w 4944"/>
                      <a:gd name="T85" fmla="*/ 304 h 321"/>
                      <a:gd name="T86" fmla="*/ 3445 w 4944"/>
                      <a:gd name="T87" fmla="*/ 308 h 321"/>
                      <a:gd name="T88" fmla="*/ 3525 w 4944"/>
                      <a:gd name="T89" fmla="*/ 308 h 321"/>
                      <a:gd name="T90" fmla="*/ 3602 w 4944"/>
                      <a:gd name="T91" fmla="*/ 300 h 321"/>
                      <a:gd name="T92" fmla="*/ 3681 w 4944"/>
                      <a:gd name="T93" fmla="*/ 302 h 321"/>
                      <a:gd name="T94" fmla="*/ 3759 w 4944"/>
                      <a:gd name="T95" fmla="*/ 308 h 321"/>
                      <a:gd name="T96" fmla="*/ 3838 w 4944"/>
                      <a:gd name="T97" fmla="*/ 304 h 321"/>
                      <a:gd name="T98" fmla="*/ 3915 w 4944"/>
                      <a:gd name="T99" fmla="*/ 306 h 321"/>
                      <a:gd name="T100" fmla="*/ 3995 w 4944"/>
                      <a:gd name="T101" fmla="*/ 304 h 321"/>
                      <a:gd name="T102" fmla="*/ 4072 w 4944"/>
                      <a:gd name="T103" fmla="*/ 310 h 321"/>
                      <a:gd name="T104" fmla="*/ 4152 w 4944"/>
                      <a:gd name="T105" fmla="*/ 304 h 321"/>
                      <a:gd name="T106" fmla="*/ 4229 w 4944"/>
                      <a:gd name="T107" fmla="*/ 308 h 321"/>
                      <a:gd name="T108" fmla="*/ 4308 w 4944"/>
                      <a:gd name="T109" fmla="*/ 304 h 321"/>
                      <a:gd name="T110" fmla="*/ 4388 w 4944"/>
                      <a:gd name="T111" fmla="*/ 317 h 321"/>
                      <a:gd name="T112" fmla="*/ 4465 w 4944"/>
                      <a:gd name="T113" fmla="*/ 308 h 321"/>
                      <a:gd name="T114" fmla="*/ 4545 w 4944"/>
                      <a:gd name="T115" fmla="*/ 302 h 321"/>
                      <a:gd name="T116" fmla="*/ 4622 w 4944"/>
                      <a:gd name="T117" fmla="*/ 314 h 321"/>
                      <a:gd name="T118" fmla="*/ 4701 w 4944"/>
                      <a:gd name="T119" fmla="*/ 310 h 321"/>
                      <a:gd name="T120" fmla="*/ 4778 w 4944"/>
                      <a:gd name="T121" fmla="*/ 312 h 321"/>
                      <a:gd name="T122" fmla="*/ 4858 w 4944"/>
                      <a:gd name="T123" fmla="*/ 308 h 321"/>
                      <a:gd name="T124" fmla="*/ 4935 w 4944"/>
                      <a:gd name="T125" fmla="*/ 306 h 3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4944" h="321">
                        <a:moveTo>
                          <a:pt x="0" y="308"/>
                        </a:moveTo>
                        <a:lnTo>
                          <a:pt x="2" y="308"/>
                        </a:lnTo>
                        <a:lnTo>
                          <a:pt x="4" y="308"/>
                        </a:lnTo>
                        <a:lnTo>
                          <a:pt x="6" y="308"/>
                        </a:lnTo>
                        <a:lnTo>
                          <a:pt x="11" y="308"/>
                        </a:lnTo>
                        <a:lnTo>
                          <a:pt x="13" y="308"/>
                        </a:lnTo>
                        <a:lnTo>
                          <a:pt x="15" y="308"/>
                        </a:lnTo>
                        <a:lnTo>
                          <a:pt x="19" y="310"/>
                        </a:lnTo>
                        <a:lnTo>
                          <a:pt x="22" y="310"/>
                        </a:lnTo>
                        <a:lnTo>
                          <a:pt x="26" y="312"/>
                        </a:lnTo>
                        <a:lnTo>
                          <a:pt x="28" y="312"/>
                        </a:lnTo>
                        <a:lnTo>
                          <a:pt x="31" y="312"/>
                        </a:lnTo>
                        <a:lnTo>
                          <a:pt x="35" y="310"/>
                        </a:lnTo>
                        <a:lnTo>
                          <a:pt x="37" y="310"/>
                        </a:lnTo>
                        <a:lnTo>
                          <a:pt x="39" y="310"/>
                        </a:lnTo>
                        <a:lnTo>
                          <a:pt x="44" y="310"/>
                        </a:lnTo>
                        <a:lnTo>
                          <a:pt x="46" y="310"/>
                        </a:lnTo>
                        <a:lnTo>
                          <a:pt x="48" y="310"/>
                        </a:lnTo>
                        <a:lnTo>
                          <a:pt x="53" y="308"/>
                        </a:lnTo>
                        <a:lnTo>
                          <a:pt x="55" y="308"/>
                        </a:lnTo>
                        <a:lnTo>
                          <a:pt x="59" y="308"/>
                        </a:lnTo>
                        <a:lnTo>
                          <a:pt x="61" y="310"/>
                        </a:lnTo>
                        <a:lnTo>
                          <a:pt x="64" y="310"/>
                        </a:lnTo>
                        <a:lnTo>
                          <a:pt x="68" y="310"/>
                        </a:lnTo>
                        <a:lnTo>
                          <a:pt x="70" y="310"/>
                        </a:lnTo>
                        <a:lnTo>
                          <a:pt x="72" y="310"/>
                        </a:lnTo>
                        <a:lnTo>
                          <a:pt x="77" y="310"/>
                        </a:lnTo>
                        <a:lnTo>
                          <a:pt x="79" y="310"/>
                        </a:lnTo>
                        <a:lnTo>
                          <a:pt x="81" y="310"/>
                        </a:lnTo>
                        <a:lnTo>
                          <a:pt x="86" y="308"/>
                        </a:lnTo>
                        <a:lnTo>
                          <a:pt x="88" y="308"/>
                        </a:lnTo>
                        <a:lnTo>
                          <a:pt x="92" y="310"/>
                        </a:lnTo>
                        <a:lnTo>
                          <a:pt x="95" y="312"/>
                        </a:lnTo>
                        <a:lnTo>
                          <a:pt x="97" y="314"/>
                        </a:lnTo>
                        <a:lnTo>
                          <a:pt x="101" y="317"/>
                        </a:lnTo>
                        <a:lnTo>
                          <a:pt x="103" y="317"/>
                        </a:lnTo>
                        <a:lnTo>
                          <a:pt x="106" y="317"/>
                        </a:lnTo>
                        <a:lnTo>
                          <a:pt x="110" y="319"/>
                        </a:lnTo>
                        <a:lnTo>
                          <a:pt x="112" y="319"/>
                        </a:lnTo>
                        <a:lnTo>
                          <a:pt x="117" y="319"/>
                        </a:lnTo>
                        <a:lnTo>
                          <a:pt x="119" y="319"/>
                        </a:lnTo>
                        <a:lnTo>
                          <a:pt x="121" y="319"/>
                        </a:lnTo>
                        <a:lnTo>
                          <a:pt x="125" y="317"/>
                        </a:lnTo>
                        <a:lnTo>
                          <a:pt x="128" y="314"/>
                        </a:lnTo>
                        <a:lnTo>
                          <a:pt x="130" y="314"/>
                        </a:lnTo>
                        <a:lnTo>
                          <a:pt x="134" y="312"/>
                        </a:lnTo>
                        <a:lnTo>
                          <a:pt x="136" y="312"/>
                        </a:lnTo>
                        <a:lnTo>
                          <a:pt x="139" y="312"/>
                        </a:lnTo>
                        <a:lnTo>
                          <a:pt x="143" y="312"/>
                        </a:lnTo>
                        <a:lnTo>
                          <a:pt x="145" y="312"/>
                        </a:lnTo>
                        <a:lnTo>
                          <a:pt x="150" y="312"/>
                        </a:lnTo>
                        <a:lnTo>
                          <a:pt x="152" y="312"/>
                        </a:lnTo>
                        <a:lnTo>
                          <a:pt x="154" y="314"/>
                        </a:lnTo>
                        <a:lnTo>
                          <a:pt x="159" y="314"/>
                        </a:lnTo>
                        <a:lnTo>
                          <a:pt x="161" y="314"/>
                        </a:lnTo>
                        <a:lnTo>
                          <a:pt x="163" y="317"/>
                        </a:lnTo>
                        <a:lnTo>
                          <a:pt x="167" y="317"/>
                        </a:lnTo>
                        <a:lnTo>
                          <a:pt x="170" y="319"/>
                        </a:lnTo>
                        <a:lnTo>
                          <a:pt x="172" y="319"/>
                        </a:lnTo>
                        <a:lnTo>
                          <a:pt x="176" y="317"/>
                        </a:lnTo>
                        <a:lnTo>
                          <a:pt x="178" y="317"/>
                        </a:lnTo>
                        <a:lnTo>
                          <a:pt x="183" y="317"/>
                        </a:lnTo>
                        <a:lnTo>
                          <a:pt x="185" y="314"/>
                        </a:lnTo>
                        <a:lnTo>
                          <a:pt x="187" y="312"/>
                        </a:lnTo>
                        <a:lnTo>
                          <a:pt x="192" y="310"/>
                        </a:lnTo>
                        <a:lnTo>
                          <a:pt x="194" y="310"/>
                        </a:lnTo>
                        <a:lnTo>
                          <a:pt x="196" y="308"/>
                        </a:lnTo>
                        <a:lnTo>
                          <a:pt x="200" y="308"/>
                        </a:lnTo>
                        <a:lnTo>
                          <a:pt x="203" y="308"/>
                        </a:lnTo>
                        <a:lnTo>
                          <a:pt x="207" y="310"/>
                        </a:lnTo>
                        <a:lnTo>
                          <a:pt x="209" y="312"/>
                        </a:lnTo>
                        <a:lnTo>
                          <a:pt x="212" y="314"/>
                        </a:lnTo>
                        <a:lnTo>
                          <a:pt x="216" y="314"/>
                        </a:lnTo>
                        <a:lnTo>
                          <a:pt x="218" y="314"/>
                        </a:lnTo>
                        <a:lnTo>
                          <a:pt x="220" y="317"/>
                        </a:lnTo>
                        <a:lnTo>
                          <a:pt x="225" y="317"/>
                        </a:lnTo>
                        <a:lnTo>
                          <a:pt x="227" y="317"/>
                        </a:lnTo>
                        <a:lnTo>
                          <a:pt x="229" y="314"/>
                        </a:lnTo>
                        <a:lnTo>
                          <a:pt x="234" y="312"/>
                        </a:lnTo>
                        <a:lnTo>
                          <a:pt x="236" y="312"/>
                        </a:lnTo>
                        <a:lnTo>
                          <a:pt x="240" y="310"/>
                        </a:lnTo>
                        <a:lnTo>
                          <a:pt x="242" y="310"/>
                        </a:lnTo>
                        <a:lnTo>
                          <a:pt x="245" y="308"/>
                        </a:lnTo>
                        <a:lnTo>
                          <a:pt x="249" y="308"/>
                        </a:lnTo>
                        <a:lnTo>
                          <a:pt x="251" y="308"/>
                        </a:lnTo>
                        <a:lnTo>
                          <a:pt x="253" y="308"/>
                        </a:lnTo>
                        <a:lnTo>
                          <a:pt x="258" y="310"/>
                        </a:lnTo>
                        <a:lnTo>
                          <a:pt x="260" y="310"/>
                        </a:lnTo>
                        <a:lnTo>
                          <a:pt x="262" y="310"/>
                        </a:lnTo>
                        <a:lnTo>
                          <a:pt x="267" y="312"/>
                        </a:lnTo>
                        <a:lnTo>
                          <a:pt x="269" y="310"/>
                        </a:lnTo>
                        <a:lnTo>
                          <a:pt x="273" y="310"/>
                        </a:lnTo>
                        <a:lnTo>
                          <a:pt x="276" y="308"/>
                        </a:lnTo>
                        <a:lnTo>
                          <a:pt x="278" y="306"/>
                        </a:lnTo>
                        <a:lnTo>
                          <a:pt x="282" y="306"/>
                        </a:lnTo>
                        <a:lnTo>
                          <a:pt x="284" y="304"/>
                        </a:lnTo>
                        <a:lnTo>
                          <a:pt x="287" y="304"/>
                        </a:lnTo>
                        <a:lnTo>
                          <a:pt x="291" y="306"/>
                        </a:lnTo>
                        <a:lnTo>
                          <a:pt x="293" y="308"/>
                        </a:lnTo>
                        <a:lnTo>
                          <a:pt x="295" y="310"/>
                        </a:lnTo>
                        <a:lnTo>
                          <a:pt x="300" y="310"/>
                        </a:lnTo>
                        <a:lnTo>
                          <a:pt x="302" y="310"/>
                        </a:lnTo>
                        <a:lnTo>
                          <a:pt x="306" y="310"/>
                        </a:lnTo>
                        <a:lnTo>
                          <a:pt x="309" y="310"/>
                        </a:lnTo>
                        <a:lnTo>
                          <a:pt x="311" y="310"/>
                        </a:lnTo>
                        <a:lnTo>
                          <a:pt x="315" y="310"/>
                        </a:lnTo>
                        <a:lnTo>
                          <a:pt x="317" y="312"/>
                        </a:lnTo>
                        <a:lnTo>
                          <a:pt x="320" y="312"/>
                        </a:lnTo>
                        <a:lnTo>
                          <a:pt x="324" y="314"/>
                        </a:lnTo>
                        <a:lnTo>
                          <a:pt x="326" y="314"/>
                        </a:lnTo>
                        <a:lnTo>
                          <a:pt x="331" y="314"/>
                        </a:lnTo>
                        <a:lnTo>
                          <a:pt x="333" y="314"/>
                        </a:lnTo>
                        <a:lnTo>
                          <a:pt x="335" y="314"/>
                        </a:lnTo>
                        <a:lnTo>
                          <a:pt x="340" y="314"/>
                        </a:lnTo>
                        <a:lnTo>
                          <a:pt x="342" y="314"/>
                        </a:lnTo>
                        <a:lnTo>
                          <a:pt x="344" y="314"/>
                        </a:lnTo>
                        <a:lnTo>
                          <a:pt x="348" y="312"/>
                        </a:lnTo>
                        <a:lnTo>
                          <a:pt x="351" y="310"/>
                        </a:lnTo>
                        <a:lnTo>
                          <a:pt x="353" y="308"/>
                        </a:lnTo>
                        <a:lnTo>
                          <a:pt x="357" y="308"/>
                        </a:lnTo>
                        <a:lnTo>
                          <a:pt x="359" y="310"/>
                        </a:lnTo>
                        <a:lnTo>
                          <a:pt x="364" y="312"/>
                        </a:lnTo>
                        <a:lnTo>
                          <a:pt x="366" y="312"/>
                        </a:lnTo>
                        <a:lnTo>
                          <a:pt x="368" y="314"/>
                        </a:lnTo>
                        <a:lnTo>
                          <a:pt x="373" y="314"/>
                        </a:lnTo>
                        <a:lnTo>
                          <a:pt x="375" y="317"/>
                        </a:lnTo>
                        <a:lnTo>
                          <a:pt x="377" y="319"/>
                        </a:lnTo>
                        <a:lnTo>
                          <a:pt x="381" y="319"/>
                        </a:lnTo>
                        <a:lnTo>
                          <a:pt x="384" y="319"/>
                        </a:lnTo>
                        <a:lnTo>
                          <a:pt x="386" y="319"/>
                        </a:lnTo>
                        <a:lnTo>
                          <a:pt x="390" y="319"/>
                        </a:lnTo>
                        <a:lnTo>
                          <a:pt x="393" y="319"/>
                        </a:lnTo>
                        <a:lnTo>
                          <a:pt x="397" y="319"/>
                        </a:lnTo>
                        <a:lnTo>
                          <a:pt x="399" y="319"/>
                        </a:lnTo>
                        <a:lnTo>
                          <a:pt x="401" y="319"/>
                        </a:lnTo>
                        <a:lnTo>
                          <a:pt x="406" y="319"/>
                        </a:lnTo>
                        <a:lnTo>
                          <a:pt x="408" y="317"/>
                        </a:lnTo>
                        <a:lnTo>
                          <a:pt x="410" y="317"/>
                        </a:lnTo>
                        <a:lnTo>
                          <a:pt x="415" y="314"/>
                        </a:lnTo>
                        <a:lnTo>
                          <a:pt x="417" y="314"/>
                        </a:lnTo>
                        <a:lnTo>
                          <a:pt x="421" y="314"/>
                        </a:lnTo>
                        <a:lnTo>
                          <a:pt x="423" y="314"/>
                        </a:lnTo>
                        <a:lnTo>
                          <a:pt x="426" y="317"/>
                        </a:lnTo>
                        <a:lnTo>
                          <a:pt x="430" y="319"/>
                        </a:lnTo>
                        <a:lnTo>
                          <a:pt x="432" y="319"/>
                        </a:lnTo>
                        <a:lnTo>
                          <a:pt x="434" y="317"/>
                        </a:lnTo>
                        <a:lnTo>
                          <a:pt x="439" y="314"/>
                        </a:lnTo>
                        <a:lnTo>
                          <a:pt x="441" y="312"/>
                        </a:lnTo>
                        <a:lnTo>
                          <a:pt x="443" y="310"/>
                        </a:lnTo>
                        <a:lnTo>
                          <a:pt x="448" y="310"/>
                        </a:lnTo>
                        <a:lnTo>
                          <a:pt x="450" y="310"/>
                        </a:lnTo>
                        <a:lnTo>
                          <a:pt x="454" y="310"/>
                        </a:lnTo>
                        <a:lnTo>
                          <a:pt x="457" y="312"/>
                        </a:lnTo>
                        <a:lnTo>
                          <a:pt x="459" y="310"/>
                        </a:lnTo>
                        <a:lnTo>
                          <a:pt x="463" y="310"/>
                        </a:lnTo>
                        <a:lnTo>
                          <a:pt x="465" y="308"/>
                        </a:lnTo>
                        <a:lnTo>
                          <a:pt x="468" y="306"/>
                        </a:lnTo>
                        <a:lnTo>
                          <a:pt x="472" y="306"/>
                        </a:lnTo>
                        <a:lnTo>
                          <a:pt x="474" y="306"/>
                        </a:lnTo>
                        <a:lnTo>
                          <a:pt x="476" y="306"/>
                        </a:lnTo>
                        <a:lnTo>
                          <a:pt x="481" y="306"/>
                        </a:lnTo>
                        <a:lnTo>
                          <a:pt x="483" y="306"/>
                        </a:lnTo>
                        <a:lnTo>
                          <a:pt x="487" y="306"/>
                        </a:lnTo>
                        <a:lnTo>
                          <a:pt x="490" y="306"/>
                        </a:lnTo>
                        <a:lnTo>
                          <a:pt x="492" y="306"/>
                        </a:lnTo>
                        <a:lnTo>
                          <a:pt x="496" y="306"/>
                        </a:lnTo>
                        <a:lnTo>
                          <a:pt x="498" y="306"/>
                        </a:lnTo>
                        <a:lnTo>
                          <a:pt x="501" y="304"/>
                        </a:lnTo>
                        <a:lnTo>
                          <a:pt x="505" y="304"/>
                        </a:lnTo>
                        <a:lnTo>
                          <a:pt x="507" y="304"/>
                        </a:lnTo>
                        <a:lnTo>
                          <a:pt x="512" y="304"/>
                        </a:lnTo>
                        <a:lnTo>
                          <a:pt x="514" y="306"/>
                        </a:lnTo>
                        <a:lnTo>
                          <a:pt x="516" y="308"/>
                        </a:lnTo>
                        <a:lnTo>
                          <a:pt x="521" y="310"/>
                        </a:lnTo>
                        <a:lnTo>
                          <a:pt x="523" y="312"/>
                        </a:lnTo>
                        <a:lnTo>
                          <a:pt x="525" y="312"/>
                        </a:lnTo>
                        <a:lnTo>
                          <a:pt x="529" y="314"/>
                        </a:lnTo>
                        <a:lnTo>
                          <a:pt x="532" y="312"/>
                        </a:lnTo>
                        <a:lnTo>
                          <a:pt x="534" y="310"/>
                        </a:lnTo>
                        <a:lnTo>
                          <a:pt x="538" y="310"/>
                        </a:lnTo>
                        <a:lnTo>
                          <a:pt x="540" y="312"/>
                        </a:lnTo>
                        <a:lnTo>
                          <a:pt x="545" y="312"/>
                        </a:lnTo>
                        <a:lnTo>
                          <a:pt x="547" y="314"/>
                        </a:lnTo>
                        <a:lnTo>
                          <a:pt x="549" y="314"/>
                        </a:lnTo>
                        <a:lnTo>
                          <a:pt x="554" y="314"/>
                        </a:lnTo>
                        <a:lnTo>
                          <a:pt x="556" y="312"/>
                        </a:lnTo>
                        <a:lnTo>
                          <a:pt x="558" y="310"/>
                        </a:lnTo>
                        <a:lnTo>
                          <a:pt x="562" y="310"/>
                        </a:lnTo>
                        <a:lnTo>
                          <a:pt x="565" y="310"/>
                        </a:lnTo>
                        <a:lnTo>
                          <a:pt x="567" y="310"/>
                        </a:lnTo>
                        <a:lnTo>
                          <a:pt x="571" y="308"/>
                        </a:lnTo>
                        <a:lnTo>
                          <a:pt x="574" y="308"/>
                        </a:lnTo>
                        <a:lnTo>
                          <a:pt x="578" y="310"/>
                        </a:lnTo>
                        <a:lnTo>
                          <a:pt x="580" y="310"/>
                        </a:lnTo>
                        <a:lnTo>
                          <a:pt x="582" y="310"/>
                        </a:lnTo>
                        <a:lnTo>
                          <a:pt x="587" y="308"/>
                        </a:lnTo>
                        <a:lnTo>
                          <a:pt x="589" y="306"/>
                        </a:lnTo>
                        <a:lnTo>
                          <a:pt x="591" y="304"/>
                        </a:lnTo>
                        <a:lnTo>
                          <a:pt x="596" y="304"/>
                        </a:lnTo>
                        <a:lnTo>
                          <a:pt x="598" y="306"/>
                        </a:lnTo>
                        <a:lnTo>
                          <a:pt x="602" y="308"/>
                        </a:lnTo>
                        <a:lnTo>
                          <a:pt x="604" y="310"/>
                        </a:lnTo>
                        <a:lnTo>
                          <a:pt x="607" y="312"/>
                        </a:lnTo>
                        <a:lnTo>
                          <a:pt x="611" y="312"/>
                        </a:lnTo>
                        <a:lnTo>
                          <a:pt x="613" y="312"/>
                        </a:lnTo>
                        <a:lnTo>
                          <a:pt x="615" y="312"/>
                        </a:lnTo>
                        <a:lnTo>
                          <a:pt x="620" y="314"/>
                        </a:lnTo>
                        <a:lnTo>
                          <a:pt x="622" y="317"/>
                        </a:lnTo>
                        <a:lnTo>
                          <a:pt x="624" y="319"/>
                        </a:lnTo>
                        <a:lnTo>
                          <a:pt x="629" y="321"/>
                        </a:lnTo>
                        <a:lnTo>
                          <a:pt x="631" y="321"/>
                        </a:lnTo>
                        <a:lnTo>
                          <a:pt x="635" y="319"/>
                        </a:lnTo>
                        <a:lnTo>
                          <a:pt x="638" y="317"/>
                        </a:lnTo>
                        <a:lnTo>
                          <a:pt x="640" y="317"/>
                        </a:lnTo>
                        <a:lnTo>
                          <a:pt x="644" y="314"/>
                        </a:lnTo>
                        <a:lnTo>
                          <a:pt x="646" y="314"/>
                        </a:lnTo>
                        <a:lnTo>
                          <a:pt x="649" y="314"/>
                        </a:lnTo>
                        <a:lnTo>
                          <a:pt x="653" y="314"/>
                        </a:lnTo>
                        <a:lnTo>
                          <a:pt x="655" y="314"/>
                        </a:lnTo>
                        <a:lnTo>
                          <a:pt x="657" y="317"/>
                        </a:lnTo>
                        <a:lnTo>
                          <a:pt x="662" y="317"/>
                        </a:lnTo>
                        <a:lnTo>
                          <a:pt x="664" y="319"/>
                        </a:lnTo>
                        <a:lnTo>
                          <a:pt x="668" y="319"/>
                        </a:lnTo>
                        <a:lnTo>
                          <a:pt x="671" y="317"/>
                        </a:lnTo>
                        <a:lnTo>
                          <a:pt x="673" y="317"/>
                        </a:lnTo>
                        <a:lnTo>
                          <a:pt x="677" y="317"/>
                        </a:lnTo>
                        <a:lnTo>
                          <a:pt x="679" y="317"/>
                        </a:lnTo>
                        <a:lnTo>
                          <a:pt x="682" y="314"/>
                        </a:lnTo>
                        <a:lnTo>
                          <a:pt x="686" y="310"/>
                        </a:lnTo>
                        <a:lnTo>
                          <a:pt x="688" y="310"/>
                        </a:lnTo>
                        <a:lnTo>
                          <a:pt x="693" y="310"/>
                        </a:lnTo>
                        <a:lnTo>
                          <a:pt x="695" y="310"/>
                        </a:lnTo>
                        <a:lnTo>
                          <a:pt x="697" y="310"/>
                        </a:lnTo>
                        <a:lnTo>
                          <a:pt x="702" y="310"/>
                        </a:lnTo>
                        <a:lnTo>
                          <a:pt x="704" y="310"/>
                        </a:lnTo>
                        <a:lnTo>
                          <a:pt x="706" y="308"/>
                        </a:lnTo>
                        <a:lnTo>
                          <a:pt x="710" y="308"/>
                        </a:lnTo>
                        <a:lnTo>
                          <a:pt x="713" y="308"/>
                        </a:lnTo>
                        <a:lnTo>
                          <a:pt x="715" y="308"/>
                        </a:lnTo>
                        <a:lnTo>
                          <a:pt x="719" y="310"/>
                        </a:lnTo>
                        <a:lnTo>
                          <a:pt x="721" y="310"/>
                        </a:lnTo>
                        <a:lnTo>
                          <a:pt x="726" y="310"/>
                        </a:lnTo>
                        <a:lnTo>
                          <a:pt x="728" y="310"/>
                        </a:lnTo>
                        <a:lnTo>
                          <a:pt x="730" y="310"/>
                        </a:lnTo>
                        <a:lnTo>
                          <a:pt x="735" y="310"/>
                        </a:lnTo>
                        <a:lnTo>
                          <a:pt x="737" y="310"/>
                        </a:lnTo>
                        <a:lnTo>
                          <a:pt x="739" y="312"/>
                        </a:lnTo>
                        <a:lnTo>
                          <a:pt x="743" y="312"/>
                        </a:lnTo>
                        <a:lnTo>
                          <a:pt x="746" y="312"/>
                        </a:lnTo>
                        <a:lnTo>
                          <a:pt x="748" y="310"/>
                        </a:lnTo>
                        <a:lnTo>
                          <a:pt x="752" y="310"/>
                        </a:lnTo>
                        <a:lnTo>
                          <a:pt x="755" y="310"/>
                        </a:lnTo>
                        <a:lnTo>
                          <a:pt x="759" y="310"/>
                        </a:lnTo>
                        <a:lnTo>
                          <a:pt x="761" y="310"/>
                        </a:lnTo>
                        <a:lnTo>
                          <a:pt x="763" y="310"/>
                        </a:lnTo>
                        <a:lnTo>
                          <a:pt x="768" y="308"/>
                        </a:lnTo>
                        <a:lnTo>
                          <a:pt x="770" y="308"/>
                        </a:lnTo>
                        <a:lnTo>
                          <a:pt x="772" y="308"/>
                        </a:lnTo>
                        <a:lnTo>
                          <a:pt x="777" y="308"/>
                        </a:lnTo>
                        <a:lnTo>
                          <a:pt x="779" y="306"/>
                        </a:lnTo>
                        <a:lnTo>
                          <a:pt x="783" y="306"/>
                        </a:lnTo>
                        <a:lnTo>
                          <a:pt x="785" y="306"/>
                        </a:lnTo>
                        <a:lnTo>
                          <a:pt x="788" y="306"/>
                        </a:lnTo>
                        <a:lnTo>
                          <a:pt x="792" y="306"/>
                        </a:lnTo>
                        <a:lnTo>
                          <a:pt x="794" y="306"/>
                        </a:lnTo>
                        <a:lnTo>
                          <a:pt x="796" y="308"/>
                        </a:lnTo>
                        <a:lnTo>
                          <a:pt x="801" y="310"/>
                        </a:lnTo>
                        <a:lnTo>
                          <a:pt x="803" y="310"/>
                        </a:lnTo>
                        <a:lnTo>
                          <a:pt x="805" y="310"/>
                        </a:lnTo>
                        <a:lnTo>
                          <a:pt x="810" y="310"/>
                        </a:lnTo>
                        <a:lnTo>
                          <a:pt x="812" y="310"/>
                        </a:lnTo>
                        <a:lnTo>
                          <a:pt x="816" y="310"/>
                        </a:lnTo>
                        <a:lnTo>
                          <a:pt x="819" y="310"/>
                        </a:lnTo>
                        <a:lnTo>
                          <a:pt x="821" y="310"/>
                        </a:lnTo>
                        <a:lnTo>
                          <a:pt x="825" y="312"/>
                        </a:lnTo>
                        <a:lnTo>
                          <a:pt x="827" y="312"/>
                        </a:lnTo>
                        <a:lnTo>
                          <a:pt x="830" y="312"/>
                        </a:lnTo>
                        <a:lnTo>
                          <a:pt x="834" y="312"/>
                        </a:lnTo>
                        <a:lnTo>
                          <a:pt x="836" y="312"/>
                        </a:lnTo>
                        <a:lnTo>
                          <a:pt x="838" y="312"/>
                        </a:lnTo>
                        <a:lnTo>
                          <a:pt x="843" y="312"/>
                        </a:lnTo>
                        <a:lnTo>
                          <a:pt x="845" y="312"/>
                        </a:lnTo>
                        <a:lnTo>
                          <a:pt x="849" y="312"/>
                        </a:lnTo>
                        <a:lnTo>
                          <a:pt x="852" y="312"/>
                        </a:lnTo>
                        <a:lnTo>
                          <a:pt x="854" y="310"/>
                        </a:lnTo>
                        <a:lnTo>
                          <a:pt x="858" y="310"/>
                        </a:lnTo>
                        <a:lnTo>
                          <a:pt x="860" y="310"/>
                        </a:lnTo>
                        <a:lnTo>
                          <a:pt x="863" y="310"/>
                        </a:lnTo>
                        <a:lnTo>
                          <a:pt x="867" y="310"/>
                        </a:lnTo>
                        <a:lnTo>
                          <a:pt x="869" y="308"/>
                        </a:lnTo>
                        <a:lnTo>
                          <a:pt x="874" y="310"/>
                        </a:lnTo>
                        <a:lnTo>
                          <a:pt x="876" y="310"/>
                        </a:lnTo>
                        <a:lnTo>
                          <a:pt x="878" y="308"/>
                        </a:lnTo>
                        <a:lnTo>
                          <a:pt x="883" y="308"/>
                        </a:lnTo>
                        <a:lnTo>
                          <a:pt x="885" y="308"/>
                        </a:lnTo>
                        <a:lnTo>
                          <a:pt x="887" y="310"/>
                        </a:lnTo>
                        <a:lnTo>
                          <a:pt x="891" y="308"/>
                        </a:lnTo>
                        <a:lnTo>
                          <a:pt x="894" y="308"/>
                        </a:lnTo>
                        <a:lnTo>
                          <a:pt x="896" y="306"/>
                        </a:lnTo>
                        <a:lnTo>
                          <a:pt x="900" y="304"/>
                        </a:lnTo>
                        <a:lnTo>
                          <a:pt x="902" y="306"/>
                        </a:lnTo>
                        <a:lnTo>
                          <a:pt x="907" y="308"/>
                        </a:lnTo>
                        <a:lnTo>
                          <a:pt x="909" y="310"/>
                        </a:lnTo>
                        <a:lnTo>
                          <a:pt x="911" y="312"/>
                        </a:lnTo>
                        <a:lnTo>
                          <a:pt x="916" y="310"/>
                        </a:lnTo>
                        <a:lnTo>
                          <a:pt x="918" y="308"/>
                        </a:lnTo>
                        <a:lnTo>
                          <a:pt x="920" y="308"/>
                        </a:lnTo>
                        <a:lnTo>
                          <a:pt x="924" y="308"/>
                        </a:lnTo>
                        <a:lnTo>
                          <a:pt x="927" y="308"/>
                        </a:lnTo>
                        <a:lnTo>
                          <a:pt x="929" y="310"/>
                        </a:lnTo>
                        <a:lnTo>
                          <a:pt x="933" y="310"/>
                        </a:lnTo>
                        <a:lnTo>
                          <a:pt x="936" y="310"/>
                        </a:lnTo>
                        <a:lnTo>
                          <a:pt x="940" y="310"/>
                        </a:lnTo>
                        <a:lnTo>
                          <a:pt x="942" y="310"/>
                        </a:lnTo>
                        <a:lnTo>
                          <a:pt x="944" y="308"/>
                        </a:lnTo>
                        <a:lnTo>
                          <a:pt x="949" y="308"/>
                        </a:lnTo>
                        <a:lnTo>
                          <a:pt x="951" y="308"/>
                        </a:lnTo>
                        <a:lnTo>
                          <a:pt x="953" y="306"/>
                        </a:lnTo>
                        <a:lnTo>
                          <a:pt x="958" y="306"/>
                        </a:lnTo>
                        <a:lnTo>
                          <a:pt x="960" y="306"/>
                        </a:lnTo>
                        <a:lnTo>
                          <a:pt x="964" y="306"/>
                        </a:lnTo>
                        <a:lnTo>
                          <a:pt x="966" y="308"/>
                        </a:lnTo>
                        <a:lnTo>
                          <a:pt x="969" y="308"/>
                        </a:lnTo>
                        <a:lnTo>
                          <a:pt x="973" y="308"/>
                        </a:lnTo>
                        <a:lnTo>
                          <a:pt x="975" y="310"/>
                        </a:lnTo>
                        <a:lnTo>
                          <a:pt x="977" y="312"/>
                        </a:lnTo>
                        <a:lnTo>
                          <a:pt x="982" y="312"/>
                        </a:lnTo>
                        <a:lnTo>
                          <a:pt x="984" y="314"/>
                        </a:lnTo>
                        <a:lnTo>
                          <a:pt x="986" y="314"/>
                        </a:lnTo>
                        <a:lnTo>
                          <a:pt x="991" y="314"/>
                        </a:lnTo>
                        <a:lnTo>
                          <a:pt x="993" y="314"/>
                        </a:lnTo>
                        <a:lnTo>
                          <a:pt x="997" y="314"/>
                        </a:lnTo>
                        <a:lnTo>
                          <a:pt x="1000" y="314"/>
                        </a:lnTo>
                        <a:lnTo>
                          <a:pt x="1002" y="312"/>
                        </a:lnTo>
                        <a:lnTo>
                          <a:pt x="1006" y="312"/>
                        </a:lnTo>
                        <a:lnTo>
                          <a:pt x="1008" y="314"/>
                        </a:lnTo>
                        <a:lnTo>
                          <a:pt x="1011" y="314"/>
                        </a:lnTo>
                        <a:lnTo>
                          <a:pt x="1015" y="314"/>
                        </a:lnTo>
                        <a:lnTo>
                          <a:pt x="1017" y="314"/>
                        </a:lnTo>
                        <a:lnTo>
                          <a:pt x="1019" y="312"/>
                        </a:lnTo>
                        <a:lnTo>
                          <a:pt x="1024" y="312"/>
                        </a:lnTo>
                        <a:lnTo>
                          <a:pt x="1026" y="312"/>
                        </a:lnTo>
                        <a:lnTo>
                          <a:pt x="1030" y="310"/>
                        </a:lnTo>
                        <a:lnTo>
                          <a:pt x="1033" y="308"/>
                        </a:lnTo>
                        <a:lnTo>
                          <a:pt x="1035" y="308"/>
                        </a:lnTo>
                        <a:lnTo>
                          <a:pt x="1039" y="308"/>
                        </a:lnTo>
                        <a:lnTo>
                          <a:pt x="1041" y="308"/>
                        </a:lnTo>
                        <a:lnTo>
                          <a:pt x="1044" y="310"/>
                        </a:lnTo>
                        <a:lnTo>
                          <a:pt x="1048" y="310"/>
                        </a:lnTo>
                        <a:lnTo>
                          <a:pt x="1050" y="312"/>
                        </a:lnTo>
                        <a:lnTo>
                          <a:pt x="1053" y="312"/>
                        </a:lnTo>
                        <a:lnTo>
                          <a:pt x="1057" y="312"/>
                        </a:lnTo>
                        <a:lnTo>
                          <a:pt x="1059" y="312"/>
                        </a:lnTo>
                        <a:lnTo>
                          <a:pt x="1064" y="312"/>
                        </a:lnTo>
                        <a:lnTo>
                          <a:pt x="1066" y="314"/>
                        </a:lnTo>
                        <a:lnTo>
                          <a:pt x="1068" y="314"/>
                        </a:lnTo>
                        <a:lnTo>
                          <a:pt x="1072" y="312"/>
                        </a:lnTo>
                        <a:lnTo>
                          <a:pt x="1075" y="312"/>
                        </a:lnTo>
                        <a:lnTo>
                          <a:pt x="1077" y="314"/>
                        </a:lnTo>
                        <a:lnTo>
                          <a:pt x="1081" y="314"/>
                        </a:lnTo>
                        <a:lnTo>
                          <a:pt x="1083" y="317"/>
                        </a:lnTo>
                        <a:lnTo>
                          <a:pt x="1088" y="317"/>
                        </a:lnTo>
                        <a:lnTo>
                          <a:pt x="1090" y="317"/>
                        </a:lnTo>
                        <a:lnTo>
                          <a:pt x="1092" y="319"/>
                        </a:lnTo>
                        <a:lnTo>
                          <a:pt x="1097" y="317"/>
                        </a:lnTo>
                        <a:lnTo>
                          <a:pt x="1099" y="314"/>
                        </a:lnTo>
                        <a:lnTo>
                          <a:pt x="1101" y="314"/>
                        </a:lnTo>
                        <a:lnTo>
                          <a:pt x="1105" y="312"/>
                        </a:lnTo>
                        <a:lnTo>
                          <a:pt x="1108" y="312"/>
                        </a:lnTo>
                        <a:lnTo>
                          <a:pt x="1110" y="312"/>
                        </a:lnTo>
                        <a:lnTo>
                          <a:pt x="1114" y="310"/>
                        </a:lnTo>
                        <a:lnTo>
                          <a:pt x="1117" y="310"/>
                        </a:lnTo>
                        <a:lnTo>
                          <a:pt x="1121" y="310"/>
                        </a:lnTo>
                        <a:lnTo>
                          <a:pt x="1123" y="310"/>
                        </a:lnTo>
                        <a:lnTo>
                          <a:pt x="1125" y="310"/>
                        </a:lnTo>
                        <a:lnTo>
                          <a:pt x="1130" y="308"/>
                        </a:lnTo>
                        <a:lnTo>
                          <a:pt x="1132" y="306"/>
                        </a:lnTo>
                        <a:lnTo>
                          <a:pt x="1134" y="306"/>
                        </a:lnTo>
                        <a:lnTo>
                          <a:pt x="1139" y="304"/>
                        </a:lnTo>
                        <a:lnTo>
                          <a:pt x="1141" y="306"/>
                        </a:lnTo>
                        <a:lnTo>
                          <a:pt x="1143" y="308"/>
                        </a:lnTo>
                        <a:lnTo>
                          <a:pt x="1147" y="308"/>
                        </a:lnTo>
                        <a:lnTo>
                          <a:pt x="1150" y="310"/>
                        </a:lnTo>
                        <a:lnTo>
                          <a:pt x="1154" y="310"/>
                        </a:lnTo>
                        <a:lnTo>
                          <a:pt x="1156" y="308"/>
                        </a:lnTo>
                        <a:lnTo>
                          <a:pt x="1158" y="308"/>
                        </a:lnTo>
                        <a:lnTo>
                          <a:pt x="1163" y="306"/>
                        </a:lnTo>
                        <a:lnTo>
                          <a:pt x="1165" y="306"/>
                        </a:lnTo>
                        <a:lnTo>
                          <a:pt x="1167" y="306"/>
                        </a:lnTo>
                        <a:lnTo>
                          <a:pt x="1172" y="306"/>
                        </a:lnTo>
                        <a:lnTo>
                          <a:pt x="1174" y="306"/>
                        </a:lnTo>
                        <a:lnTo>
                          <a:pt x="1178" y="308"/>
                        </a:lnTo>
                        <a:lnTo>
                          <a:pt x="1181" y="308"/>
                        </a:lnTo>
                        <a:lnTo>
                          <a:pt x="1183" y="308"/>
                        </a:lnTo>
                        <a:lnTo>
                          <a:pt x="1187" y="308"/>
                        </a:lnTo>
                        <a:lnTo>
                          <a:pt x="1189" y="308"/>
                        </a:lnTo>
                        <a:lnTo>
                          <a:pt x="1192" y="308"/>
                        </a:lnTo>
                        <a:lnTo>
                          <a:pt x="1196" y="308"/>
                        </a:lnTo>
                        <a:lnTo>
                          <a:pt x="1198" y="308"/>
                        </a:lnTo>
                        <a:lnTo>
                          <a:pt x="1200" y="308"/>
                        </a:lnTo>
                        <a:lnTo>
                          <a:pt x="1205" y="306"/>
                        </a:lnTo>
                        <a:lnTo>
                          <a:pt x="1207" y="304"/>
                        </a:lnTo>
                        <a:lnTo>
                          <a:pt x="1211" y="302"/>
                        </a:lnTo>
                        <a:lnTo>
                          <a:pt x="1214" y="302"/>
                        </a:lnTo>
                        <a:lnTo>
                          <a:pt x="1216" y="304"/>
                        </a:lnTo>
                        <a:lnTo>
                          <a:pt x="1220" y="304"/>
                        </a:lnTo>
                        <a:lnTo>
                          <a:pt x="1222" y="302"/>
                        </a:lnTo>
                        <a:lnTo>
                          <a:pt x="1225" y="302"/>
                        </a:lnTo>
                        <a:lnTo>
                          <a:pt x="1229" y="302"/>
                        </a:lnTo>
                        <a:lnTo>
                          <a:pt x="1231" y="302"/>
                        </a:lnTo>
                        <a:lnTo>
                          <a:pt x="1234" y="302"/>
                        </a:lnTo>
                        <a:lnTo>
                          <a:pt x="1238" y="302"/>
                        </a:lnTo>
                        <a:lnTo>
                          <a:pt x="1240" y="302"/>
                        </a:lnTo>
                        <a:lnTo>
                          <a:pt x="1245" y="300"/>
                        </a:lnTo>
                        <a:lnTo>
                          <a:pt x="1247" y="300"/>
                        </a:lnTo>
                        <a:lnTo>
                          <a:pt x="1249" y="298"/>
                        </a:lnTo>
                        <a:lnTo>
                          <a:pt x="1253" y="298"/>
                        </a:lnTo>
                        <a:lnTo>
                          <a:pt x="1256" y="298"/>
                        </a:lnTo>
                        <a:lnTo>
                          <a:pt x="1258" y="298"/>
                        </a:lnTo>
                        <a:lnTo>
                          <a:pt x="1262" y="298"/>
                        </a:lnTo>
                        <a:lnTo>
                          <a:pt x="1264" y="298"/>
                        </a:lnTo>
                        <a:lnTo>
                          <a:pt x="1269" y="300"/>
                        </a:lnTo>
                        <a:lnTo>
                          <a:pt x="1271" y="300"/>
                        </a:lnTo>
                        <a:lnTo>
                          <a:pt x="1273" y="300"/>
                        </a:lnTo>
                        <a:lnTo>
                          <a:pt x="1278" y="300"/>
                        </a:lnTo>
                        <a:lnTo>
                          <a:pt x="1280" y="298"/>
                        </a:lnTo>
                        <a:lnTo>
                          <a:pt x="1282" y="298"/>
                        </a:lnTo>
                        <a:lnTo>
                          <a:pt x="1286" y="300"/>
                        </a:lnTo>
                        <a:lnTo>
                          <a:pt x="1289" y="300"/>
                        </a:lnTo>
                        <a:lnTo>
                          <a:pt x="1291" y="300"/>
                        </a:lnTo>
                        <a:lnTo>
                          <a:pt x="1295" y="302"/>
                        </a:lnTo>
                        <a:lnTo>
                          <a:pt x="1298" y="304"/>
                        </a:lnTo>
                        <a:lnTo>
                          <a:pt x="1302" y="304"/>
                        </a:lnTo>
                        <a:lnTo>
                          <a:pt x="1304" y="302"/>
                        </a:lnTo>
                        <a:lnTo>
                          <a:pt x="1306" y="302"/>
                        </a:lnTo>
                        <a:lnTo>
                          <a:pt x="1311" y="304"/>
                        </a:lnTo>
                        <a:lnTo>
                          <a:pt x="1313" y="306"/>
                        </a:lnTo>
                        <a:lnTo>
                          <a:pt x="1315" y="308"/>
                        </a:lnTo>
                        <a:lnTo>
                          <a:pt x="1320" y="308"/>
                        </a:lnTo>
                        <a:lnTo>
                          <a:pt x="1322" y="308"/>
                        </a:lnTo>
                        <a:lnTo>
                          <a:pt x="1324" y="306"/>
                        </a:lnTo>
                        <a:lnTo>
                          <a:pt x="1328" y="306"/>
                        </a:lnTo>
                        <a:lnTo>
                          <a:pt x="1331" y="306"/>
                        </a:lnTo>
                        <a:lnTo>
                          <a:pt x="1335" y="306"/>
                        </a:lnTo>
                        <a:lnTo>
                          <a:pt x="1337" y="304"/>
                        </a:lnTo>
                        <a:lnTo>
                          <a:pt x="1339" y="300"/>
                        </a:lnTo>
                        <a:lnTo>
                          <a:pt x="1344" y="298"/>
                        </a:lnTo>
                        <a:lnTo>
                          <a:pt x="1346" y="298"/>
                        </a:lnTo>
                        <a:lnTo>
                          <a:pt x="1348" y="298"/>
                        </a:lnTo>
                        <a:lnTo>
                          <a:pt x="1353" y="300"/>
                        </a:lnTo>
                        <a:lnTo>
                          <a:pt x="1355" y="302"/>
                        </a:lnTo>
                        <a:lnTo>
                          <a:pt x="1359" y="304"/>
                        </a:lnTo>
                        <a:lnTo>
                          <a:pt x="1362" y="304"/>
                        </a:lnTo>
                        <a:lnTo>
                          <a:pt x="1364" y="306"/>
                        </a:lnTo>
                        <a:lnTo>
                          <a:pt x="1368" y="306"/>
                        </a:lnTo>
                        <a:lnTo>
                          <a:pt x="1370" y="306"/>
                        </a:lnTo>
                        <a:lnTo>
                          <a:pt x="1373" y="308"/>
                        </a:lnTo>
                        <a:lnTo>
                          <a:pt x="1377" y="308"/>
                        </a:lnTo>
                        <a:lnTo>
                          <a:pt x="1379" y="308"/>
                        </a:lnTo>
                        <a:lnTo>
                          <a:pt x="1381" y="308"/>
                        </a:lnTo>
                        <a:lnTo>
                          <a:pt x="1386" y="308"/>
                        </a:lnTo>
                        <a:lnTo>
                          <a:pt x="1388" y="310"/>
                        </a:lnTo>
                        <a:lnTo>
                          <a:pt x="1392" y="308"/>
                        </a:lnTo>
                        <a:lnTo>
                          <a:pt x="1395" y="308"/>
                        </a:lnTo>
                        <a:lnTo>
                          <a:pt x="1397" y="306"/>
                        </a:lnTo>
                        <a:lnTo>
                          <a:pt x="1401" y="304"/>
                        </a:lnTo>
                        <a:lnTo>
                          <a:pt x="1403" y="304"/>
                        </a:lnTo>
                        <a:lnTo>
                          <a:pt x="1406" y="304"/>
                        </a:lnTo>
                        <a:lnTo>
                          <a:pt x="1410" y="304"/>
                        </a:lnTo>
                        <a:lnTo>
                          <a:pt x="1412" y="304"/>
                        </a:lnTo>
                        <a:lnTo>
                          <a:pt x="1415" y="302"/>
                        </a:lnTo>
                        <a:lnTo>
                          <a:pt x="1419" y="302"/>
                        </a:lnTo>
                        <a:lnTo>
                          <a:pt x="1421" y="302"/>
                        </a:lnTo>
                        <a:lnTo>
                          <a:pt x="1426" y="304"/>
                        </a:lnTo>
                        <a:lnTo>
                          <a:pt x="1428" y="304"/>
                        </a:lnTo>
                        <a:lnTo>
                          <a:pt x="1430" y="302"/>
                        </a:lnTo>
                        <a:lnTo>
                          <a:pt x="1434" y="302"/>
                        </a:lnTo>
                        <a:lnTo>
                          <a:pt x="1437" y="304"/>
                        </a:lnTo>
                        <a:lnTo>
                          <a:pt x="1439" y="304"/>
                        </a:lnTo>
                        <a:lnTo>
                          <a:pt x="1443" y="304"/>
                        </a:lnTo>
                        <a:lnTo>
                          <a:pt x="1445" y="302"/>
                        </a:lnTo>
                        <a:lnTo>
                          <a:pt x="1450" y="302"/>
                        </a:lnTo>
                        <a:lnTo>
                          <a:pt x="1452" y="300"/>
                        </a:lnTo>
                        <a:lnTo>
                          <a:pt x="1454" y="300"/>
                        </a:lnTo>
                        <a:lnTo>
                          <a:pt x="1459" y="300"/>
                        </a:lnTo>
                        <a:lnTo>
                          <a:pt x="1461" y="300"/>
                        </a:lnTo>
                        <a:lnTo>
                          <a:pt x="1463" y="302"/>
                        </a:lnTo>
                        <a:lnTo>
                          <a:pt x="1467" y="302"/>
                        </a:lnTo>
                        <a:lnTo>
                          <a:pt x="1470" y="300"/>
                        </a:lnTo>
                        <a:lnTo>
                          <a:pt x="1472" y="300"/>
                        </a:lnTo>
                        <a:lnTo>
                          <a:pt x="1476" y="300"/>
                        </a:lnTo>
                        <a:lnTo>
                          <a:pt x="1479" y="298"/>
                        </a:lnTo>
                        <a:lnTo>
                          <a:pt x="1483" y="298"/>
                        </a:lnTo>
                        <a:lnTo>
                          <a:pt x="1485" y="298"/>
                        </a:lnTo>
                        <a:lnTo>
                          <a:pt x="1487" y="298"/>
                        </a:lnTo>
                        <a:lnTo>
                          <a:pt x="1492" y="298"/>
                        </a:lnTo>
                        <a:lnTo>
                          <a:pt x="1494" y="298"/>
                        </a:lnTo>
                        <a:lnTo>
                          <a:pt x="1496" y="298"/>
                        </a:lnTo>
                        <a:lnTo>
                          <a:pt x="1501" y="298"/>
                        </a:lnTo>
                        <a:lnTo>
                          <a:pt x="1503" y="300"/>
                        </a:lnTo>
                        <a:lnTo>
                          <a:pt x="1505" y="302"/>
                        </a:lnTo>
                        <a:lnTo>
                          <a:pt x="1509" y="302"/>
                        </a:lnTo>
                        <a:lnTo>
                          <a:pt x="1512" y="302"/>
                        </a:lnTo>
                        <a:lnTo>
                          <a:pt x="1516" y="302"/>
                        </a:lnTo>
                        <a:lnTo>
                          <a:pt x="1518" y="300"/>
                        </a:lnTo>
                        <a:lnTo>
                          <a:pt x="1520" y="295"/>
                        </a:lnTo>
                        <a:lnTo>
                          <a:pt x="1525" y="293"/>
                        </a:lnTo>
                        <a:lnTo>
                          <a:pt x="1527" y="291"/>
                        </a:lnTo>
                        <a:lnTo>
                          <a:pt x="1529" y="291"/>
                        </a:lnTo>
                        <a:lnTo>
                          <a:pt x="1534" y="291"/>
                        </a:lnTo>
                        <a:lnTo>
                          <a:pt x="1536" y="289"/>
                        </a:lnTo>
                        <a:lnTo>
                          <a:pt x="1540" y="287"/>
                        </a:lnTo>
                        <a:lnTo>
                          <a:pt x="1543" y="287"/>
                        </a:lnTo>
                        <a:lnTo>
                          <a:pt x="1545" y="287"/>
                        </a:lnTo>
                        <a:lnTo>
                          <a:pt x="1549" y="287"/>
                        </a:lnTo>
                        <a:lnTo>
                          <a:pt x="1551" y="287"/>
                        </a:lnTo>
                        <a:lnTo>
                          <a:pt x="1554" y="287"/>
                        </a:lnTo>
                        <a:lnTo>
                          <a:pt x="1558" y="287"/>
                        </a:lnTo>
                        <a:lnTo>
                          <a:pt x="1560" y="285"/>
                        </a:lnTo>
                        <a:lnTo>
                          <a:pt x="1562" y="285"/>
                        </a:lnTo>
                        <a:lnTo>
                          <a:pt x="1567" y="283"/>
                        </a:lnTo>
                        <a:lnTo>
                          <a:pt x="1569" y="285"/>
                        </a:lnTo>
                        <a:lnTo>
                          <a:pt x="1573" y="287"/>
                        </a:lnTo>
                        <a:lnTo>
                          <a:pt x="1576" y="287"/>
                        </a:lnTo>
                        <a:lnTo>
                          <a:pt x="1578" y="287"/>
                        </a:lnTo>
                        <a:lnTo>
                          <a:pt x="1582" y="285"/>
                        </a:lnTo>
                        <a:lnTo>
                          <a:pt x="1584" y="285"/>
                        </a:lnTo>
                        <a:lnTo>
                          <a:pt x="1587" y="283"/>
                        </a:lnTo>
                        <a:lnTo>
                          <a:pt x="1591" y="281"/>
                        </a:lnTo>
                        <a:lnTo>
                          <a:pt x="1593" y="281"/>
                        </a:lnTo>
                        <a:lnTo>
                          <a:pt x="1596" y="281"/>
                        </a:lnTo>
                        <a:lnTo>
                          <a:pt x="1600" y="281"/>
                        </a:lnTo>
                        <a:lnTo>
                          <a:pt x="1602" y="281"/>
                        </a:lnTo>
                        <a:lnTo>
                          <a:pt x="1607" y="281"/>
                        </a:lnTo>
                        <a:lnTo>
                          <a:pt x="1609" y="281"/>
                        </a:lnTo>
                        <a:lnTo>
                          <a:pt x="1611" y="283"/>
                        </a:lnTo>
                        <a:lnTo>
                          <a:pt x="1615" y="283"/>
                        </a:lnTo>
                        <a:lnTo>
                          <a:pt x="1618" y="281"/>
                        </a:lnTo>
                        <a:lnTo>
                          <a:pt x="1620" y="281"/>
                        </a:lnTo>
                        <a:lnTo>
                          <a:pt x="1624" y="279"/>
                        </a:lnTo>
                        <a:lnTo>
                          <a:pt x="1626" y="276"/>
                        </a:lnTo>
                        <a:lnTo>
                          <a:pt x="1631" y="274"/>
                        </a:lnTo>
                        <a:lnTo>
                          <a:pt x="1633" y="274"/>
                        </a:lnTo>
                        <a:lnTo>
                          <a:pt x="1635" y="272"/>
                        </a:lnTo>
                        <a:lnTo>
                          <a:pt x="1640" y="272"/>
                        </a:lnTo>
                        <a:lnTo>
                          <a:pt x="1642" y="272"/>
                        </a:lnTo>
                        <a:lnTo>
                          <a:pt x="1644" y="272"/>
                        </a:lnTo>
                        <a:lnTo>
                          <a:pt x="1648" y="270"/>
                        </a:lnTo>
                        <a:lnTo>
                          <a:pt x="1651" y="270"/>
                        </a:lnTo>
                        <a:lnTo>
                          <a:pt x="1653" y="270"/>
                        </a:lnTo>
                        <a:lnTo>
                          <a:pt x="1657" y="272"/>
                        </a:lnTo>
                        <a:lnTo>
                          <a:pt x="1660" y="274"/>
                        </a:lnTo>
                        <a:lnTo>
                          <a:pt x="1664" y="276"/>
                        </a:lnTo>
                        <a:lnTo>
                          <a:pt x="1666" y="276"/>
                        </a:lnTo>
                        <a:lnTo>
                          <a:pt x="1668" y="276"/>
                        </a:lnTo>
                        <a:lnTo>
                          <a:pt x="1673" y="274"/>
                        </a:lnTo>
                        <a:lnTo>
                          <a:pt x="1675" y="274"/>
                        </a:lnTo>
                        <a:lnTo>
                          <a:pt x="1677" y="274"/>
                        </a:lnTo>
                        <a:lnTo>
                          <a:pt x="1682" y="272"/>
                        </a:lnTo>
                        <a:lnTo>
                          <a:pt x="1684" y="272"/>
                        </a:lnTo>
                        <a:lnTo>
                          <a:pt x="1686" y="272"/>
                        </a:lnTo>
                        <a:lnTo>
                          <a:pt x="1690" y="272"/>
                        </a:lnTo>
                        <a:lnTo>
                          <a:pt x="1693" y="270"/>
                        </a:lnTo>
                        <a:lnTo>
                          <a:pt x="1697" y="268"/>
                        </a:lnTo>
                        <a:lnTo>
                          <a:pt x="1699" y="264"/>
                        </a:lnTo>
                        <a:lnTo>
                          <a:pt x="1701" y="262"/>
                        </a:lnTo>
                        <a:lnTo>
                          <a:pt x="1706" y="262"/>
                        </a:lnTo>
                        <a:lnTo>
                          <a:pt x="1708" y="262"/>
                        </a:lnTo>
                        <a:lnTo>
                          <a:pt x="1710" y="262"/>
                        </a:lnTo>
                        <a:lnTo>
                          <a:pt x="1715" y="262"/>
                        </a:lnTo>
                        <a:lnTo>
                          <a:pt x="1717" y="262"/>
                        </a:lnTo>
                        <a:lnTo>
                          <a:pt x="1721" y="262"/>
                        </a:lnTo>
                        <a:lnTo>
                          <a:pt x="1724" y="264"/>
                        </a:lnTo>
                        <a:lnTo>
                          <a:pt x="1726" y="264"/>
                        </a:lnTo>
                        <a:lnTo>
                          <a:pt x="1730" y="264"/>
                        </a:lnTo>
                        <a:lnTo>
                          <a:pt x="1732" y="264"/>
                        </a:lnTo>
                        <a:lnTo>
                          <a:pt x="1735" y="262"/>
                        </a:lnTo>
                        <a:lnTo>
                          <a:pt x="1739" y="260"/>
                        </a:lnTo>
                        <a:lnTo>
                          <a:pt x="1741" y="260"/>
                        </a:lnTo>
                        <a:lnTo>
                          <a:pt x="1743" y="260"/>
                        </a:lnTo>
                        <a:lnTo>
                          <a:pt x="1748" y="257"/>
                        </a:lnTo>
                        <a:lnTo>
                          <a:pt x="1750" y="257"/>
                        </a:lnTo>
                        <a:lnTo>
                          <a:pt x="1754" y="253"/>
                        </a:lnTo>
                        <a:lnTo>
                          <a:pt x="1757" y="251"/>
                        </a:lnTo>
                        <a:lnTo>
                          <a:pt x="1759" y="249"/>
                        </a:lnTo>
                        <a:lnTo>
                          <a:pt x="1763" y="247"/>
                        </a:lnTo>
                        <a:lnTo>
                          <a:pt x="1765" y="245"/>
                        </a:lnTo>
                        <a:lnTo>
                          <a:pt x="1768" y="243"/>
                        </a:lnTo>
                        <a:lnTo>
                          <a:pt x="1772" y="238"/>
                        </a:lnTo>
                        <a:lnTo>
                          <a:pt x="1774" y="232"/>
                        </a:lnTo>
                        <a:lnTo>
                          <a:pt x="1777" y="228"/>
                        </a:lnTo>
                        <a:lnTo>
                          <a:pt x="1781" y="224"/>
                        </a:lnTo>
                        <a:lnTo>
                          <a:pt x="1783" y="222"/>
                        </a:lnTo>
                        <a:lnTo>
                          <a:pt x="1788" y="219"/>
                        </a:lnTo>
                        <a:lnTo>
                          <a:pt x="1790" y="219"/>
                        </a:lnTo>
                        <a:lnTo>
                          <a:pt x="1792" y="217"/>
                        </a:lnTo>
                        <a:lnTo>
                          <a:pt x="1796" y="215"/>
                        </a:lnTo>
                        <a:lnTo>
                          <a:pt x="1799" y="211"/>
                        </a:lnTo>
                        <a:lnTo>
                          <a:pt x="1801" y="209"/>
                        </a:lnTo>
                        <a:lnTo>
                          <a:pt x="1805" y="205"/>
                        </a:lnTo>
                        <a:lnTo>
                          <a:pt x="1807" y="200"/>
                        </a:lnTo>
                        <a:lnTo>
                          <a:pt x="1810" y="196"/>
                        </a:lnTo>
                        <a:lnTo>
                          <a:pt x="1814" y="192"/>
                        </a:lnTo>
                        <a:lnTo>
                          <a:pt x="1816" y="190"/>
                        </a:lnTo>
                        <a:lnTo>
                          <a:pt x="1821" y="186"/>
                        </a:lnTo>
                        <a:lnTo>
                          <a:pt x="1823" y="181"/>
                        </a:lnTo>
                        <a:lnTo>
                          <a:pt x="1825" y="179"/>
                        </a:lnTo>
                        <a:lnTo>
                          <a:pt x="1829" y="175"/>
                        </a:lnTo>
                        <a:lnTo>
                          <a:pt x="1832" y="169"/>
                        </a:lnTo>
                        <a:lnTo>
                          <a:pt x="1834" y="160"/>
                        </a:lnTo>
                        <a:lnTo>
                          <a:pt x="1838" y="154"/>
                        </a:lnTo>
                        <a:lnTo>
                          <a:pt x="1841" y="150"/>
                        </a:lnTo>
                        <a:lnTo>
                          <a:pt x="1845" y="143"/>
                        </a:lnTo>
                        <a:lnTo>
                          <a:pt x="1847" y="137"/>
                        </a:lnTo>
                        <a:lnTo>
                          <a:pt x="1849" y="129"/>
                        </a:lnTo>
                        <a:lnTo>
                          <a:pt x="1854" y="122"/>
                        </a:lnTo>
                        <a:lnTo>
                          <a:pt x="1856" y="114"/>
                        </a:lnTo>
                        <a:lnTo>
                          <a:pt x="1858" y="107"/>
                        </a:lnTo>
                        <a:lnTo>
                          <a:pt x="1863" y="99"/>
                        </a:lnTo>
                        <a:lnTo>
                          <a:pt x="1865" y="93"/>
                        </a:lnTo>
                        <a:lnTo>
                          <a:pt x="1867" y="82"/>
                        </a:lnTo>
                        <a:lnTo>
                          <a:pt x="1871" y="72"/>
                        </a:lnTo>
                        <a:lnTo>
                          <a:pt x="1874" y="63"/>
                        </a:lnTo>
                        <a:lnTo>
                          <a:pt x="1878" y="55"/>
                        </a:lnTo>
                        <a:lnTo>
                          <a:pt x="1880" y="46"/>
                        </a:lnTo>
                        <a:lnTo>
                          <a:pt x="1882" y="42"/>
                        </a:lnTo>
                        <a:lnTo>
                          <a:pt x="1887" y="36"/>
                        </a:lnTo>
                        <a:lnTo>
                          <a:pt x="1889" y="29"/>
                        </a:lnTo>
                        <a:lnTo>
                          <a:pt x="1891" y="23"/>
                        </a:lnTo>
                        <a:lnTo>
                          <a:pt x="1896" y="21"/>
                        </a:lnTo>
                        <a:lnTo>
                          <a:pt x="1898" y="19"/>
                        </a:lnTo>
                        <a:lnTo>
                          <a:pt x="1900" y="17"/>
                        </a:lnTo>
                        <a:lnTo>
                          <a:pt x="1905" y="15"/>
                        </a:lnTo>
                        <a:lnTo>
                          <a:pt x="1907" y="12"/>
                        </a:lnTo>
                        <a:lnTo>
                          <a:pt x="1911" y="8"/>
                        </a:lnTo>
                        <a:lnTo>
                          <a:pt x="1913" y="0"/>
                        </a:lnTo>
                        <a:lnTo>
                          <a:pt x="1916" y="0"/>
                        </a:lnTo>
                        <a:lnTo>
                          <a:pt x="1920" y="8"/>
                        </a:lnTo>
                        <a:lnTo>
                          <a:pt x="1922" y="17"/>
                        </a:lnTo>
                        <a:lnTo>
                          <a:pt x="1924" y="25"/>
                        </a:lnTo>
                        <a:lnTo>
                          <a:pt x="1929" y="34"/>
                        </a:lnTo>
                        <a:lnTo>
                          <a:pt x="1931" y="42"/>
                        </a:lnTo>
                        <a:lnTo>
                          <a:pt x="1935" y="48"/>
                        </a:lnTo>
                        <a:lnTo>
                          <a:pt x="1938" y="59"/>
                        </a:lnTo>
                        <a:lnTo>
                          <a:pt x="1940" y="67"/>
                        </a:lnTo>
                        <a:lnTo>
                          <a:pt x="1944" y="76"/>
                        </a:lnTo>
                        <a:lnTo>
                          <a:pt x="1946" y="84"/>
                        </a:lnTo>
                        <a:lnTo>
                          <a:pt x="1949" y="91"/>
                        </a:lnTo>
                        <a:lnTo>
                          <a:pt x="1953" y="99"/>
                        </a:lnTo>
                        <a:lnTo>
                          <a:pt x="1955" y="105"/>
                        </a:lnTo>
                        <a:lnTo>
                          <a:pt x="1958" y="112"/>
                        </a:lnTo>
                        <a:lnTo>
                          <a:pt x="1962" y="118"/>
                        </a:lnTo>
                        <a:lnTo>
                          <a:pt x="1964" y="122"/>
                        </a:lnTo>
                        <a:lnTo>
                          <a:pt x="1969" y="131"/>
                        </a:lnTo>
                        <a:lnTo>
                          <a:pt x="1971" y="139"/>
                        </a:lnTo>
                        <a:lnTo>
                          <a:pt x="1973" y="145"/>
                        </a:lnTo>
                        <a:lnTo>
                          <a:pt x="1977" y="150"/>
                        </a:lnTo>
                        <a:lnTo>
                          <a:pt x="1980" y="156"/>
                        </a:lnTo>
                        <a:lnTo>
                          <a:pt x="1982" y="160"/>
                        </a:lnTo>
                        <a:lnTo>
                          <a:pt x="1986" y="167"/>
                        </a:lnTo>
                        <a:lnTo>
                          <a:pt x="1988" y="171"/>
                        </a:lnTo>
                        <a:lnTo>
                          <a:pt x="1991" y="175"/>
                        </a:lnTo>
                        <a:lnTo>
                          <a:pt x="1995" y="177"/>
                        </a:lnTo>
                        <a:lnTo>
                          <a:pt x="1997" y="179"/>
                        </a:lnTo>
                        <a:lnTo>
                          <a:pt x="2002" y="181"/>
                        </a:lnTo>
                        <a:lnTo>
                          <a:pt x="2004" y="186"/>
                        </a:lnTo>
                        <a:lnTo>
                          <a:pt x="2006" y="188"/>
                        </a:lnTo>
                        <a:lnTo>
                          <a:pt x="2010" y="192"/>
                        </a:lnTo>
                        <a:lnTo>
                          <a:pt x="2013" y="196"/>
                        </a:lnTo>
                        <a:lnTo>
                          <a:pt x="2015" y="200"/>
                        </a:lnTo>
                        <a:lnTo>
                          <a:pt x="2019" y="203"/>
                        </a:lnTo>
                        <a:lnTo>
                          <a:pt x="2022" y="205"/>
                        </a:lnTo>
                        <a:lnTo>
                          <a:pt x="2026" y="209"/>
                        </a:lnTo>
                        <a:lnTo>
                          <a:pt x="2028" y="213"/>
                        </a:lnTo>
                        <a:lnTo>
                          <a:pt x="2030" y="219"/>
                        </a:lnTo>
                        <a:lnTo>
                          <a:pt x="2035" y="224"/>
                        </a:lnTo>
                        <a:lnTo>
                          <a:pt x="2037" y="226"/>
                        </a:lnTo>
                        <a:lnTo>
                          <a:pt x="2039" y="228"/>
                        </a:lnTo>
                        <a:lnTo>
                          <a:pt x="2044" y="232"/>
                        </a:lnTo>
                        <a:lnTo>
                          <a:pt x="2046" y="232"/>
                        </a:lnTo>
                        <a:lnTo>
                          <a:pt x="2048" y="234"/>
                        </a:lnTo>
                        <a:lnTo>
                          <a:pt x="2052" y="234"/>
                        </a:lnTo>
                        <a:lnTo>
                          <a:pt x="2055" y="236"/>
                        </a:lnTo>
                        <a:lnTo>
                          <a:pt x="2059" y="238"/>
                        </a:lnTo>
                        <a:lnTo>
                          <a:pt x="2061" y="241"/>
                        </a:lnTo>
                        <a:lnTo>
                          <a:pt x="2063" y="241"/>
                        </a:lnTo>
                        <a:lnTo>
                          <a:pt x="2068" y="241"/>
                        </a:lnTo>
                        <a:lnTo>
                          <a:pt x="2070" y="241"/>
                        </a:lnTo>
                        <a:lnTo>
                          <a:pt x="2072" y="243"/>
                        </a:lnTo>
                        <a:lnTo>
                          <a:pt x="2077" y="247"/>
                        </a:lnTo>
                        <a:lnTo>
                          <a:pt x="2079" y="249"/>
                        </a:lnTo>
                        <a:lnTo>
                          <a:pt x="2081" y="253"/>
                        </a:lnTo>
                        <a:lnTo>
                          <a:pt x="2086" y="255"/>
                        </a:lnTo>
                        <a:lnTo>
                          <a:pt x="2088" y="257"/>
                        </a:lnTo>
                        <a:lnTo>
                          <a:pt x="2092" y="260"/>
                        </a:lnTo>
                        <a:lnTo>
                          <a:pt x="2094" y="262"/>
                        </a:lnTo>
                        <a:lnTo>
                          <a:pt x="2097" y="262"/>
                        </a:lnTo>
                        <a:lnTo>
                          <a:pt x="2101" y="262"/>
                        </a:lnTo>
                        <a:lnTo>
                          <a:pt x="2103" y="266"/>
                        </a:lnTo>
                        <a:lnTo>
                          <a:pt x="2105" y="268"/>
                        </a:lnTo>
                        <a:lnTo>
                          <a:pt x="2110" y="270"/>
                        </a:lnTo>
                        <a:lnTo>
                          <a:pt x="2112" y="272"/>
                        </a:lnTo>
                        <a:lnTo>
                          <a:pt x="2116" y="272"/>
                        </a:lnTo>
                        <a:lnTo>
                          <a:pt x="2119" y="274"/>
                        </a:lnTo>
                        <a:lnTo>
                          <a:pt x="2121" y="274"/>
                        </a:lnTo>
                        <a:lnTo>
                          <a:pt x="2125" y="272"/>
                        </a:lnTo>
                        <a:lnTo>
                          <a:pt x="2127" y="272"/>
                        </a:lnTo>
                        <a:lnTo>
                          <a:pt x="2130" y="272"/>
                        </a:lnTo>
                        <a:lnTo>
                          <a:pt x="2134" y="272"/>
                        </a:lnTo>
                        <a:lnTo>
                          <a:pt x="2136" y="272"/>
                        </a:lnTo>
                        <a:lnTo>
                          <a:pt x="2139" y="272"/>
                        </a:lnTo>
                        <a:lnTo>
                          <a:pt x="2143" y="272"/>
                        </a:lnTo>
                        <a:lnTo>
                          <a:pt x="2145" y="272"/>
                        </a:lnTo>
                        <a:lnTo>
                          <a:pt x="2150" y="272"/>
                        </a:lnTo>
                        <a:lnTo>
                          <a:pt x="2152" y="272"/>
                        </a:lnTo>
                        <a:lnTo>
                          <a:pt x="2154" y="274"/>
                        </a:lnTo>
                        <a:lnTo>
                          <a:pt x="2158" y="274"/>
                        </a:lnTo>
                        <a:lnTo>
                          <a:pt x="2161" y="276"/>
                        </a:lnTo>
                        <a:lnTo>
                          <a:pt x="2163" y="281"/>
                        </a:lnTo>
                        <a:lnTo>
                          <a:pt x="2167" y="281"/>
                        </a:lnTo>
                        <a:lnTo>
                          <a:pt x="2169" y="283"/>
                        </a:lnTo>
                        <a:lnTo>
                          <a:pt x="2172" y="283"/>
                        </a:lnTo>
                        <a:lnTo>
                          <a:pt x="2176" y="283"/>
                        </a:lnTo>
                        <a:lnTo>
                          <a:pt x="2178" y="283"/>
                        </a:lnTo>
                        <a:lnTo>
                          <a:pt x="2183" y="281"/>
                        </a:lnTo>
                        <a:lnTo>
                          <a:pt x="2185" y="279"/>
                        </a:lnTo>
                        <a:lnTo>
                          <a:pt x="2187" y="279"/>
                        </a:lnTo>
                        <a:lnTo>
                          <a:pt x="2191" y="279"/>
                        </a:lnTo>
                        <a:lnTo>
                          <a:pt x="2194" y="279"/>
                        </a:lnTo>
                        <a:lnTo>
                          <a:pt x="2196" y="279"/>
                        </a:lnTo>
                        <a:lnTo>
                          <a:pt x="2200" y="279"/>
                        </a:lnTo>
                        <a:lnTo>
                          <a:pt x="2203" y="279"/>
                        </a:lnTo>
                        <a:lnTo>
                          <a:pt x="2207" y="279"/>
                        </a:lnTo>
                        <a:lnTo>
                          <a:pt x="2209" y="281"/>
                        </a:lnTo>
                        <a:lnTo>
                          <a:pt x="2211" y="283"/>
                        </a:lnTo>
                        <a:lnTo>
                          <a:pt x="2216" y="285"/>
                        </a:lnTo>
                        <a:lnTo>
                          <a:pt x="2218" y="285"/>
                        </a:lnTo>
                        <a:lnTo>
                          <a:pt x="2220" y="285"/>
                        </a:lnTo>
                        <a:lnTo>
                          <a:pt x="2225" y="285"/>
                        </a:lnTo>
                        <a:lnTo>
                          <a:pt x="2227" y="283"/>
                        </a:lnTo>
                        <a:lnTo>
                          <a:pt x="2229" y="281"/>
                        </a:lnTo>
                        <a:lnTo>
                          <a:pt x="2233" y="281"/>
                        </a:lnTo>
                        <a:lnTo>
                          <a:pt x="2236" y="281"/>
                        </a:lnTo>
                        <a:lnTo>
                          <a:pt x="2240" y="281"/>
                        </a:lnTo>
                        <a:lnTo>
                          <a:pt x="2242" y="281"/>
                        </a:lnTo>
                        <a:lnTo>
                          <a:pt x="2244" y="279"/>
                        </a:lnTo>
                        <a:lnTo>
                          <a:pt x="2249" y="276"/>
                        </a:lnTo>
                        <a:lnTo>
                          <a:pt x="2251" y="274"/>
                        </a:lnTo>
                        <a:lnTo>
                          <a:pt x="2253" y="272"/>
                        </a:lnTo>
                        <a:lnTo>
                          <a:pt x="2258" y="272"/>
                        </a:lnTo>
                        <a:lnTo>
                          <a:pt x="2260" y="270"/>
                        </a:lnTo>
                        <a:lnTo>
                          <a:pt x="2262" y="270"/>
                        </a:lnTo>
                        <a:lnTo>
                          <a:pt x="2267" y="270"/>
                        </a:lnTo>
                        <a:lnTo>
                          <a:pt x="2269" y="270"/>
                        </a:lnTo>
                        <a:lnTo>
                          <a:pt x="2273" y="270"/>
                        </a:lnTo>
                        <a:lnTo>
                          <a:pt x="2275" y="268"/>
                        </a:lnTo>
                        <a:lnTo>
                          <a:pt x="2278" y="266"/>
                        </a:lnTo>
                        <a:lnTo>
                          <a:pt x="2282" y="262"/>
                        </a:lnTo>
                        <a:lnTo>
                          <a:pt x="2284" y="260"/>
                        </a:lnTo>
                        <a:lnTo>
                          <a:pt x="2286" y="260"/>
                        </a:lnTo>
                        <a:lnTo>
                          <a:pt x="2291" y="260"/>
                        </a:lnTo>
                        <a:lnTo>
                          <a:pt x="2293" y="260"/>
                        </a:lnTo>
                        <a:lnTo>
                          <a:pt x="2297" y="257"/>
                        </a:lnTo>
                        <a:lnTo>
                          <a:pt x="2300" y="255"/>
                        </a:lnTo>
                        <a:lnTo>
                          <a:pt x="2302" y="253"/>
                        </a:lnTo>
                        <a:lnTo>
                          <a:pt x="2306" y="251"/>
                        </a:lnTo>
                        <a:lnTo>
                          <a:pt x="2308" y="249"/>
                        </a:lnTo>
                        <a:lnTo>
                          <a:pt x="2311" y="247"/>
                        </a:lnTo>
                        <a:lnTo>
                          <a:pt x="2315" y="245"/>
                        </a:lnTo>
                        <a:lnTo>
                          <a:pt x="2317" y="245"/>
                        </a:lnTo>
                        <a:lnTo>
                          <a:pt x="2320" y="243"/>
                        </a:lnTo>
                        <a:lnTo>
                          <a:pt x="2324" y="241"/>
                        </a:lnTo>
                        <a:lnTo>
                          <a:pt x="2326" y="238"/>
                        </a:lnTo>
                        <a:lnTo>
                          <a:pt x="2331" y="234"/>
                        </a:lnTo>
                        <a:lnTo>
                          <a:pt x="2333" y="230"/>
                        </a:lnTo>
                        <a:lnTo>
                          <a:pt x="2335" y="226"/>
                        </a:lnTo>
                        <a:lnTo>
                          <a:pt x="2339" y="224"/>
                        </a:lnTo>
                        <a:lnTo>
                          <a:pt x="2342" y="219"/>
                        </a:lnTo>
                        <a:lnTo>
                          <a:pt x="2344" y="213"/>
                        </a:lnTo>
                        <a:lnTo>
                          <a:pt x="2348" y="209"/>
                        </a:lnTo>
                        <a:lnTo>
                          <a:pt x="2350" y="205"/>
                        </a:lnTo>
                        <a:lnTo>
                          <a:pt x="2353" y="203"/>
                        </a:lnTo>
                        <a:lnTo>
                          <a:pt x="2357" y="203"/>
                        </a:lnTo>
                        <a:lnTo>
                          <a:pt x="2359" y="205"/>
                        </a:lnTo>
                        <a:lnTo>
                          <a:pt x="2364" y="209"/>
                        </a:lnTo>
                        <a:lnTo>
                          <a:pt x="2366" y="213"/>
                        </a:lnTo>
                        <a:lnTo>
                          <a:pt x="2368" y="217"/>
                        </a:lnTo>
                        <a:lnTo>
                          <a:pt x="2372" y="222"/>
                        </a:lnTo>
                        <a:lnTo>
                          <a:pt x="2375" y="224"/>
                        </a:lnTo>
                        <a:lnTo>
                          <a:pt x="2377" y="226"/>
                        </a:lnTo>
                        <a:lnTo>
                          <a:pt x="2381" y="228"/>
                        </a:lnTo>
                        <a:lnTo>
                          <a:pt x="2384" y="230"/>
                        </a:lnTo>
                        <a:lnTo>
                          <a:pt x="2388" y="232"/>
                        </a:lnTo>
                        <a:lnTo>
                          <a:pt x="2390" y="230"/>
                        </a:lnTo>
                        <a:lnTo>
                          <a:pt x="2392" y="230"/>
                        </a:lnTo>
                        <a:lnTo>
                          <a:pt x="2397" y="226"/>
                        </a:lnTo>
                        <a:lnTo>
                          <a:pt x="2399" y="224"/>
                        </a:lnTo>
                        <a:lnTo>
                          <a:pt x="2401" y="219"/>
                        </a:lnTo>
                        <a:lnTo>
                          <a:pt x="2406" y="219"/>
                        </a:lnTo>
                        <a:lnTo>
                          <a:pt x="2408" y="219"/>
                        </a:lnTo>
                        <a:lnTo>
                          <a:pt x="2410" y="219"/>
                        </a:lnTo>
                        <a:lnTo>
                          <a:pt x="2414" y="224"/>
                        </a:lnTo>
                        <a:lnTo>
                          <a:pt x="2417" y="228"/>
                        </a:lnTo>
                        <a:lnTo>
                          <a:pt x="2421" y="232"/>
                        </a:lnTo>
                        <a:lnTo>
                          <a:pt x="2423" y="238"/>
                        </a:lnTo>
                        <a:lnTo>
                          <a:pt x="2425" y="243"/>
                        </a:lnTo>
                        <a:lnTo>
                          <a:pt x="2430" y="249"/>
                        </a:lnTo>
                        <a:lnTo>
                          <a:pt x="2432" y="253"/>
                        </a:lnTo>
                        <a:lnTo>
                          <a:pt x="2434" y="257"/>
                        </a:lnTo>
                        <a:lnTo>
                          <a:pt x="2439" y="260"/>
                        </a:lnTo>
                        <a:lnTo>
                          <a:pt x="2441" y="262"/>
                        </a:lnTo>
                        <a:lnTo>
                          <a:pt x="2443" y="262"/>
                        </a:lnTo>
                        <a:lnTo>
                          <a:pt x="2448" y="264"/>
                        </a:lnTo>
                        <a:lnTo>
                          <a:pt x="2450" y="266"/>
                        </a:lnTo>
                        <a:lnTo>
                          <a:pt x="2454" y="268"/>
                        </a:lnTo>
                        <a:lnTo>
                          <a:pt x="2456" y="270"/>
                        </a:lnTo>
                        <a:lnTo>
                          <a:pt x="2459" y="270"/>
                        </a:lnTo>
                        <a:lnTo>
                          <a:pt x="2463" y="270"/>
                        </a:lnTo>
                        <a:lnTo>
                          <a:pt x="2465" y="270"/>
                        </a:lnTo>
                        <a:lnTo>
                          <a:pt x="2467" y="270"/>
                        </a:lnTo>
                        <a:lnTo>
                          <a:pt x="2472" y="270"/>
                        </a:lnTo>
                        <a:lnTo>
                          <a:pt x="2474" y="268"/>
                        </a:lnTo>
                        <a:lnTo>
                          <a:pt x="2478" y="268"/>
                        </a:lnTo>
                        <a:lnTo>
                          <a:pt x="2481" y="266"/>
                        </a:lnTo>
                        <a:lnTo>
                          <a:pt x="2483" y="266"/>
                        </a:lnTo>
                        <a:lnTo>
                          <a:pt x="2487" y="268"/>
                        </a:lnTo>
                        <a:lnTo>
                          <a:pt x="2489" y="268"/>
                        </a:lnTo>
                        <a:lnTo>
                          <a:pt x="2492" y="266"/>
                        </a:lnTo>
                        <a:lnTo>
                          <a:pt x="2496" y="266"/>
                        </a:lnTo>
                        <a:lnTo>
                          <a:pt x="2498" y="266"/>
                        </a:lnTo>
                        <a:lnTo>
                          <a:pt x="2501" y="264"/>
                        </a:lnTo>
                        <a:lnTo>
                          <a:pt x="2505" y="264"/>
                        </a:lnTo>
                        <a:lnTo>
                          <a:pt x="2507" y="262"/>
                        </a:lnTo>
                        <a:lnTo>
                          <a:pt x="2512" y="260"/>
                        </a:lnTo>
                        <a:lnTo>
                          <a:pt x="2514" y="260"/>
                        </a:lnTo>
                        <a:lnTo>
                          <a:pt x="2516" y="262"/>
                        </a:lnTo>
                        <a:lnTo>
                          <a:pt x="2520" y="262"/>
                        </a:lnTo>
                        <a:lnTo>
                          <a:pt x="2523" y="264"/>
                        </a:lnTo>
                        <a:lnTo>
                          <a:pt x="2525" y="266"/>
                        </a:lnTo>
                        <a:lnTo>
                          <a:pt x="2529" y="266"/>
                        </a:lnTo>
                        <a:lnTo>
                          <a:pt x="2531" y="264"/>
                        </a:lnTo>
                        <a:lnTo>
                          <a:pt x="2534" y="262"/>
                        </a:lnTo>
                        <a:lnTo>
                          <a:pt x="2538" y="260"/>
                        </a:lnTo>
                        <a:lnTo>
                          <a:pt x="2540" y="257"/>
                        </a:lnTo>
                        <a:lnTo>
                          <a:pt x="2545" y="257"/>
                        </a:lnTo>
                        <a:lnTo>
                          <a:pt x="2547" y="257"/>
                        </a:lnTo>
                        <a:lnTo>
                          <a:pt x="2549" y="257"/>
                        </a:lnTo>
                        <a:lnTo>
                          <a:pt x="2553" y="260"/>
                        </a:lnTo>
                        <a:lnTo>
                          <a:pt x="2556" y="260"/>
                        </a:lnTo>
                        <a:lnTo>
                          <a:pt x="2558" y="257"/>
                        </a:lnTo>
                        <a:lnTo>
                          <a:pt x="2562" y="253"/>
                        </a:lnTo>
                        <a:lnTo>
                          <a:pt x="2565" y="251"/>
                        </a:lnTo>
                        <a:lnTo>
                          <a:pt x="2569" y="249"/>
                        </a:lnTo>
                        <a:lnTo>
                          <a:pt x="2571" y="247"/>
                        </a:lnTo>
                        <a:lnTo>
                          <a:pt x="2573" y="243"/>
                        </a:lnTo>
                        <a:lnTo>
                          <a:pt x="2578" y="238"/>
                        </a:lnTo>
                        <a:lnTo>
                          <a:pt x="2580" y="238"/>
                        </a:lnTo>
                        <a:lnTo>
                          <a:pt x="2582" y="238"/>
                        </a:lnTo>
                        <a:lnTo>
                          <a:pt x="2587" y="236"/>
                        </a:lnTo>
                        <a:lnTo>
                          <a:pt x="2589" y="234"/>
                        </a:lnTo>
                        <a:lnTo>
                          <a:pt x="2591" y="232"/>
                        </a:lnTo>
                        <a:lnTo>
                          <a:pt x="2595" y="228"/>
                        </a:lnTo>
                        <a:lnTo>
                          <a:pt x="2598" y="226"/>
                        </a:lnTo>
                        <a:lnTo>
                          <a:pt x="2602" y="226"/>
                        </a:lnTo>
                        <a:lnTo>
                          <a:pt x="2604" y="226"/>
                        </a:lnTo>
                        <a:lnTo>
                          <a:pt x="2606" y="224"/>
                        </a:lnTo>
                        <a:lnTo>
                          <a:pt x="2611" y="224"/>
                        </a:lnTo>
                        <a:lnTo>
                          <a:pt x="2613" y="222"/>
                        </a:lnTo>
                        <a:lnTo>
                          <a:pt x="2615" y="222"/>
                        </a:lnTo>
                        <a:lnTo>
                          <a:pt x="2620" y="222"/>
                        </a:lnTo>
                        <a:lnTo>
                          <a:pt x="2622" y="219"/>
                        </a:lnTo>
                        <a:lnTo>
                          <a:pt x="2624" y="219"/>
                        </a:lnTo>
                        <a:lnTo>
                          <a:pt x="2629" y="217"/>
                        </a:lnTo>
                        <a:lnTo>
                          <a:pt x="2631" y="215"/>
                        </a:lnTo>
                        <a:lnTo>
                          <a:pt x="2635" y="211"/>
                        </a:lnTo>
                        <a:lnTo>
                          <a:pt x="2637" y="211"/>
                        </a:lnTo>
                        <a:lnTo>
                          <a:pt x="2640" y="209"/>
                        </a:lnTo>
                        <a:lnTo>
                          <a:pt x="2644" y="205"/>
                        </a:lnTo>
                        <a:lnTo>
                          <a:pt x="2646" y="203"/>
                        </a:lnTo>
                        <a:lnTo>
                          <a:pt x="2648" y="203"/>
                        </a:lnTo>
                        <a:lnTo>
                          <a:pt x="2653" y="200"/>
                        </a:lnTo>
                        <a:lnTo>
                          <a:pt x="2655" y="198"/>
                        </a:lnTo>
                        <a:lnTo>
                          <a:pt x="2657" y="198"/>
                        </a:lnTo>
                        <a:lnTo>
                          <a:pt x="2662" y="196"/>
                        </a:lnTo>
                        <a:lnTo>
                          <a:pt x="2664" y="196"/>
                        </a:lnTo>
                        <a:lnTo>
                          <a:pt x="2668" y="194"/>
                        </a:lnTo>
                        <a:lnTo>
                          <a:pt x="2670" y="194"/>
                        </a:lnTo>
                        <a:lnTo>
                          <a:pt x="2673" y="194"/>
                        </a:lnTo>
                        <a:lnTo>
                          <a:pt x="2677" y="192"/>
                        </a:lnTo>
                        <a:lnTo>
                          <a:pt x="2679" y="190"/>
                        </a:lnTo>
                        <a:lnTo>
                          <a:pt x="2682" y="190"/>
                        </a:lnTo>
                        <a:lnTo>
                          <a:pt x="2686" y="190"/>
                        </a:lnTo>
                        <a:lnTo>
                          <a:pt x="2688" y="192"/>
                        </a:lnTo>
                        <a:lnTo>
                          <a:pt x="2693" y="192"/>
                        </a:lnTo>
                        <a:lnTo>
                          <a:pt x="2695" y="194"/>
                        </a:lnTo>
                        <a:lnTo>
                          <a:pt x="2697" y="194"/>
                        </a:lnTo>
                        <a:lnTo>
                          <a:pt x="2701" y="194"/>
                        </a:lnTo>
                        <a:lnTo>
                          <a:pt x="2704" y="194"/>
                        </a:lnTo>
                        <a:lnTo>
                          <a:pt x="2706" y="194"/>
                        </a:lnTo>
                        <a:lnTo>
                          <a:pt x="2710" y="194"/>
                        </a:lnTo>
                        <a:lnTo>
                          <a:pt x="2712" y="196"/>
                        </a:lnTo>
                        <a:lnTo>
                          <a:pt x="2715" y="194"/>
                        </a:lnTo>
                        <a:lnTo>
                          <a:pt x="2719" y="194"/>
                        </a:lnTo>
                        <a:lnTo>
                          <a:pt x="2721" y="196"/>
                        </a:lnTo>
                        <a:lnTo>
                          <a:pt x="2726" y="196"/>
                        </a:lnTo>
                        <a:lnTo>
                          <a:pt x="2728" y="196"/>
                        </a:lnTo>
                        <a:lnTo>
                          <a:pt x="2730" y="196"/>
                        </a:lnTo>
                        <a:lnTo>
                          <a:pt x="2735" y="196"/>
                        </a:lnTo>
                        <a:lnTo>
                          <a:pt x="2737" y="196"/>
                        </a:lnTo>
                        <a:lnTo>
                          <a:pt x="2739" y="196"/>
                        </a:lnTo>
                        <a:lnTo>
                          <a:pt x="2743" y="198"/>
                        </a:lnTo>
                        <a:lnTo>
                          <a:pt x="2746" y="198"/>
                        </a:lnTo>
                        <a:lnTo>
                          <a:pt x="2748" y="200"/>
                        </a:lnTo>
                        <a:lnTo>
                          <a:pt x="2752" y="200"/>
                        </a:lnTo>
                        <a:lnTo>
                          <a:pt x="2754" y="200"/>
                        </a:lnTo>
                        <a:lnTo>
                          <a:pt x="2759" y="203"/>
                        </a:lnTo>
                        <a:lnTo>
                          <a:pt x="2761" y="205"/>
                        </a:lnTo>
                        <a:lnTo>
                          <a:pt x="2763" y="205"/>
                        </a:lnTo>
                        <a:lnTo>
                          <a:pt x="2768" y="207"/>
                        </a:lnTo>
                        <a:lnTo>
                          <a:pt x="2770" y="209"/>
                        </a:lnTo>
                        <a:lnTo>
                          <a:pt x="2772" y="211"/>
                        </a:lnTo>
                        <a:lnTo>
                          <a:pt x="2776" y="213"/>
                        </a:lnTo>
                        <a:lnTo>
                          <a:pt x="2779" y="213"/>
                        </a:lnTo>
                        <a:lnTo>
                          <a:pt x="2783" y="215"/>
                        </a:lnTo>
                        <a:lnTo>
                          <a:pt x="2785" y="217"/>
                        </a:lnTo>
                        <a:lnTo>
                          <a:pt x="2787" y="219"/>
                        </a:lnTo>
                        <a:lnTo>
                          <a:pt x="2792" y="219"/>
                        </a:lnTo>
                        <a:lnTo>
                          <a:pt x="2794" y="222"/>
                        </a:lnTo>
                        <a:lnTo>
                          <a:pt x="2796" y="224"/>
                        </a:lnTo>
                        <a:lnTo>
                          <a:pt x="2801" y="226"/>
                        </a:lnTo>
                        <a:lnTo>
                          <a:pt x="2803" y="228"/>
                        </a:lnTo>
                        <a:lnTo>
                          <a:pt x="2805" y="228"/>
                        </a:lnTo>
                        <a:lnTo>
                          <a:pt x="2810" y="230"/>
                        </a:lnTo>
                        <a:lnTo>
                          <a:pt x="2812" y="230"/>
                        </a:lnTo>
                        <a:lnTo>
                          <a:pt x="2816" y="230"/>
                        </a:lnTo>
                        <a:lnTo>
                          <a:pt x="2818" y="232"/>
                        </a:lnTo>
                        <a:lnTo>
                          <a:pt x="2821" y="234"/>
                        </a:lnTo>
                        <a:lnTo>
                          <a:pt x="2825" y="236"/>
                        </a:lnTo>
                        <a:lnTo>
                          <a:pt x="2827" y="238"/>
                        </a:lnTo>
                        <a:lnTo>
                          <a:pt x="2829" y="241"/>
                        </a:lnTo>
                        <a:lnTo>
                          <a:pt x="2834" y="243"/>
                        </a:lnTo>
                        <a:lnTo>
                          <a:pt x="2836" y="243"/>
                        </a:lnTo>
                        <a:lnTo>
                          <a:pt x="2838" y="243"/>
                        </a:lnTo>
                        <a:lnTo>
                          <a:pt x="2843" y="245"/>
                        </a:lnTo>
                        <a:lnTo>
                          <a:pt x="2845" y="247"/>
                        </a:lnTo>
                        <a:lnTo>
                          <a:pt x="2849" y="249"/>
                        </a:lnTo>
                        <a:lnTo>
                          <a:pt x="2851" y="249"/>
                        </a:lnTo>
                        <a:lnTo>
                          <a:pt x="2854" y="251"/>
                        </a:lnTo>
                        <a:lnTo>
                          <a:pt x="2858" y="251"/>
                        </a:lnTo>
                        <a:lnTo>
                          <a:pt x="2860" y="253"/>
                        </a:lnTo>
                        <a:lnTo>
                          <a:pt x="2863" y="255"/>
                        </a:lnTo>
                        <a:lnTo>
                          <a:pt x="2867" y="257"/>
                        </a:lnTo>
                        <a:lnTo>
                          <a:pt x="2869" y="260"/>
                        </a:lnTo>
                        <a:lnTo>
                          <a:pt x="2874" y="260"/>
                        </a:lnTo>
                        <a:lnTo>
                          <a:pt x="2876" y="262"/>
                        </a:lnTo>
                        <a:lnTo>
                          <a:pt x="2878" y="262"/>
                        </a:lnTo>
                        <a:lnTo>
                          <a:pt x="2882" y="262"/>
                        </a:lnTo>
                        <a:lnTo>
                          <a:pt x="2885" y="264"/>
                        </a:lnTo>
                        <a:lnTo>
                          <a:pt x="2887" y="266"/>
                        </a:lnTo>
                        <a:lnTo>
                          <a:pt x="2891" y="266"/>
                        </a:lnTo>
                        <a:lnTo>
                          <a:pt x="2893" y="268"/>
                        </a:lnTo>
                        <a:lnTo>
                          <a:pt x="2896" y="270"/>
                        </a:lnTo>
                        <a:lnTo>
                          <a:pt x="2900" y="270"/>
                        </a:lnTo>
                        <a:lnTo>
                          <a:pt x="2902" y="270"/>
                        </a:lnTo>
                        <a:lnTo>
                          <a:pt x="2907" y="270"/>
                        </a:lnTo>
                        <a:lnTo>
                          <a:pt x="2909" y="270"/>
                        </a:lnTo>
                        <a:lnTo>
                          <a:pt x="2911" y="270"/>
                        </a:lnTo>
                        <a:lnTo>
                          <a:pt x="2916" y="272"/>
                        </a:lnTo>
                        <a:lnTo>
                          <a:pt x="2918" y="272"/>
                        </a:lnTo>
                        <a:lnTo>
                          <a:pt x="2920" y="274"/>
                        </a:lnTo>
                        <a:lnTo>
                          <a:pt x="2924" y="274"/>
                        </a:lnTo>
                        <a:lnTo>
                          <a:pt x="2927" y="276"/>
                        </a:lnTo>
                        <a:lnTo>
                          <a:pt x="2929" y="276"/>
                        </a:lnTo>
                        <a:lnTo>
                          <a:pt x="2933" y="279"/>
                        </a:lnTo>
                        <a:lnTo>
                          <a:pt x="2935" y="281"/>
                        </a:lnTo>
                        <a:lnTo>
                          <a:pt x="2940" y="281"/>
                        </a:lnTo>
                        <a:lnTo>
                          <a:pt x="2942" y="281"/>
                        </a:lnTo>
                        <a:lnTo>
                          <a:pt x="2944" y="281"/>
                        </a:lnTo>
                        <a:lnTo>
                          <a:pt x="2949" y="281"/>
                        </a:lnTo>
                        <a:lnTo>
                          <a:pt x="2951" y="283"/>
                        </a:lnTo>
                        <a:lnTo>
                          <a:pt x="2953" y="283"/>
                        </a:lnTo>
                        <a:lnTo>
                          <a:pt x="2957" y="285"/>
                        </a:lnTo>
                        <a:lnTo>
                          <a:pt x="2960" y="287"/>
                        </a:lnTo>
                        <a:lnTo>
                          <a:pt x="2964" y="289"/>
                        </a:lnTo>
                        <a:lnTo>
                          <a:pt x="2966" y="289"/>
                        </a:lnTo>
                        <a:lnTo>
                          <a:pt x="2968" y="291"/>
                        </a:lnTo>
                        <a:lnTo>
                          <a:pt x="2973" y="289"/>
                        </a:lnTo>
                        <a:lnTo>
                          <a:pt x="2975" y="287"/>
                        </a:lnTo>
                        <a:lnTo>
                          <a:pt x="2977" y="285"/>
                        </a:lnTo>
                        <a:lnTo>
                          <a:pt x="2982" y="285"/>
                        </a:lnTo>
                        <a:lnTo>
                          <a:pt x="2984" y="285"/>
                        </a:lnTo>
                        <a:lnTo>
                          <a:pt x="2986" y="285"/>
                        </a:lnTo>
                        <a:lnTo>
                          <a:pt x="2991" y="285"/>
                        </a:lnTo>
                        <a:lnTo>
                          <a:pt x="2993" y="285"/>
                        </a:lnTo>
                        <a:lnTo>
                          <a:pt x="2997" y="287"/>
                        </a:lnTo>
                        <a:lnTo>
                          <a:pt x="2999" y="289"/>
                        </a:lnTo>
                        <a:lnTo>
                          <a:pt x="3002" y="291"/>
                        </a:lnTo>
                        <a:lnTo>
                          <a:pt x="3006" y="293"/>
                        </a:lnTo>
                        <a:lnTo>
                          <a:pt x="3008" y="293"/>
                        </a:lnTo>
                        <a:lnTo>
                          <a:pt x="3010" y="293"/>
                        </a:lnTo>
                        <a:lnTo>
                          <a:pt x="3015" y="291"/>
                        </a:lnTo>
                        <a:lnTo>
                          <a:pt x="3017" y="291"/>
                        </a:lnTo>
                        <a:lnTo>
                          <a:pt x="3019" y="289"/>
                        </a:lnTo>
                        <a:lnTo>
                          <a:pt x="3024" y="289"/>
                        </a:lnTo>
                        <a:lnTo>
                          <a:pt x="3026" y="289"/>
                        </a:lnTo>
                        <a:lnTo>
                          <a:pt x="3030" y="289"/>
                        </a:lnTo>
                        <a:lnTo>
                          <a:pt x="3032" y="291"/>
                        </a:lnTo>
                        <a:lnTo>
                          <a:pt x="3035" y="291"/>
                        </a:lnTo>
                        <a:lnTo>
                          <a:pt x="3039" y="291"/>
                        </a:lnTo>
                        <a:lnTo>
                          <a:pt x="3041" y="291"/>
                        </a:lnTo>
                        <a:lnTo>
                          <a:pt x="3044" y="291"/>
                        </a:lnTo>
                        <a:lnTo>
                          <a:pt x="3048" y="291"/>
                        </a:lnTo>
                        <a:lnTo>
                          <a:pt x="3050" y="293"/>
                        </a:lnTo>
                        <a:lnTo>
                          <a:pt x="3055" y="295"/>
                        </a:lnTo>
                        <a:lnTo>
                          <a:pt x="3057" y="295"/>
                        </a:lnTo>
                        <a:lnTo>
                          <a:pt x="3059" y="295"/>
                        </a:lnTo>
                        <a:lnTo>
                          <a:pt x="3063" y="295"/>
                        </a:lnTo>
                        <a:lnTo>
                          <a:pt x="3066" y="293"/>
                        </a:lnTo>
                        <a:lnTo>
                          <a:pt x="3068" y="291"/>
                        </a:lnTo>
                        <a:lnTo>
                          <a:pt x="3072" y="291"/>
                        </a:lnTo>
                        <a:lnTo>
                          <a:pt x="3074" y="291"/>
                        </a:lnTo>
                        <a:lnTo>
                          <a:pt x="3077" y="291"/>
                        </a:lnTo>
                        <a:lnTo>
                          <a:pt x="3081" y="291"/>
                        </a:lnTo>
                        <a:lnTo>
                          <a:pt x="3083" y="291"/>
                        </a:lnTo>
                        <a:lnTo>
                          <a:pt x="3088" y="293"/>
                        </a:lnTo>
                        <a:lnTo>
                          <a:pt x="3090" y="293"/>
                        </a:lnTo>
                        <a:lnTo>
                          <a:pt x="3092" y="293"/>
                        </a:lnTo>
                        <a:lnTo>
                          <a:pt x="3097" y="295"/>
                        </a:lnTo>
                        <a:lnTo>
                          <a:pt x="3099" y="295"/>
                        </a:lnTo>
                        <a:lnTo>
                          <a:pt x="3101" y="295"/>
                        </a:lnTo>
                        <a:lnTo>
                          <a:pt x="3105" y="295"/>
                        </a:lnTo>
                        <a:lnTo>
                          <a:pt x="3108" y="298"/>
                        </a:lnTo>
                        <a:lnTo>
                          <a:pt x="3110" y="298"/>
                        </a:lnTo>
                        <a:lnTo>
                          <a:pt x="3114" y="298"/>
                        </a:lnTo>
                        <a:lnTo>
                          <a:pt x="3116" y="298"/>
                        </a:lnTo>
                        <a:lnTo>
                          <a:pt x="3121" y="295"/>
                        </a:lnTo>
                        <a:lnTo>
                          <a:pt x="3123" y="295"/>
                        </a:lnTo>
                        <a:lnTo>
                          <a:pt x="3125" y="295"/>
                        </a:lnTo>
                        <a:lnTo>
                          <a:pt x="3130" y="295"/>
                        </a:lnTo>
                        <a:lnTo>
                          <a:pt x="3132" y="295"/>
                        </a:lnTo>
                        <a:lnTo>
                          <a:pt x="3134" y="298"/>
                        </a:lnTo>
                        <a:lnTo>
                          <a:pt x="3138" y="300"/>
                        </a:lnTo>
                        <a:lnTo>
                          <a:pt x="3141" y="300"/>
                        </a:lnTo>
                        <a:lnTo>
                          <a:pt x="3145" y="300"/>
                        </a:lnTo>
                        <a:lnTo>
                          <a:pt x="3147" y="300"/>
                        </a:lnTo>
                        <a:lnTo>
                          <a:pt x="3149" y="300"/>
                        </a:lnTo>
                        <a:lnTo>
                          <a:pt x="3154" y="300"/>
                        </a:lnTo>
                        <a:lnTo>
                          <a:pt x="3156" y="300"/>
                        </a:lnTo>
                        <a:lnTo>
                          <a:pt x="3158" y="300"/>
                        </a:lnTo>
                        <a:lnTo>
                          <a:pt x="3163" y="300"/>
                        </a:lnTo>
                        <a:lnTo>
                          <a:pt x="3165" y="300"/>
                        </a:lnTo>
                        <a:lnTo>
                          <a:pt x="3167" y="302"/>
                        </a:lnTo>
                        <a:lnTo>
                          <a:pt x="3172" y="302"/>
                        </a:lnTo>
                        <a:lnTo>
                          <a:pt x="3174" y="300"/>
                        </a:lnTo>
                        <a:lnTo>
                          <a:pt x="3178" y="300"/>
                        </a:lnTo>
                        <a:lnTo>
                          <a:pt x="3180" y="298"/>
                        </a:lnTo>
                        <a:lnTo>
                          <a:pt x="3183" y="298"/>
                        </a:lnTo>
                        <a:lnTo>
                          <a:pt x="3187" y="298"/>
                        </a:lnTo>
                        <a:lnTo>
                          <a:pt x="3189" y="295"/>
                        </a:lnTo>
                        <a:lnTo>
                          <a:pt x="3191" y="295"/>
                        </a:lnTo>
                        <a:lnTo>
                          <a:pt x="3196" y="298"/>
                        </a:lnTo>
                        <a:lnTo>
                          <a:pt x="3198" y="300"/>
                        </a:lnTo>
                        <a:lnTo>
                          <a:pt x="3200" y="300"/>
                        </a:lnTo>
                        <a:lnTo>
                          <a:pt x="3205" y="300"/>
                        </a:lnTo>
                        <a:lnTo>
                          <a:pt x="3207" y="302"/>
                        </a:lnTo>
                        <a:lnTo>
                          <a:pt x="3211" y="302"/>
                        </a:lnTo>
                        <a:lnTo>
                          <a:pt x="3213" y="302"/>
                        </a:lnTo>
                        <a:lnTo>
                          <a:pt x="3216" y="302"/>
                        </a:lnTo>
                        <a:lnTo>
                          <a:pt x="3220" y="302"/>
                        </a:lnTo>
                        <a:lnTo>
                          <a:pt x="3222" y="302"/>
                        </a:lnTo>
                        <a:lnTo>
                          <a:pt x="3225" y="302"/>
                        </a:lnTo>
                        <a:lnTo>
                          <a:pt x="3229" y="304"/>
                        </a:lnTo>
                        <a:lnTo>
                          <a:pt x="3231" y="304"/>
                        </a:lnTo>
                        <a:lnTo>
                          <a:pt x="3236" y="306"/>
                        </a:lnTo>
                        <a:lnTo>
                          <a:pt x="3238" y="304"/>
                        </a:lnTo>
                        <a:lnTo>
                          <a:pt x="3240" y="304"/>
                        </a:lnTo>
                        <a:lnTo>
                          <a:pt x="3244" y="304"/>
                        </a:lnTo>
                        <a:lnTo>
                          <a:pt x="3247" y="304"/>
                        </a:lnTo>
                        <a:lnTo>
                          <a:pt x="3249" y="304"/>
                        </a:lnTo>
                        <a:lnTo>
                          <a:pt x="3253" y="302"/>
                        </a:lnTo>
                        <a:lnTo>
                          <a:pt x="3255" y="300"/>
                        </a:lnTo>
                        <a:lnTo>
                          <a:pt x="3258" y="298"/>
                        </a:lnTo>
                        <a:lnTo>
                          <a:pt x="3262" y="295"/>
                        </a:lnTo>
                        <a:lnTo>
                          <a:pt x="3264" y="295"/>
                        </a:lnTo>
                        <a:lnTo>
                          <a:pt x="3269" y="295"/>
                        </a:lnTo>
                        <a:lnTo>
                          <a:pt x="3271" y="298"/>
                        </a:lnTo>
                        <a:lnTo>
                          <a:pt x="3273" y="300"/>
                        </a:lnTo>
                        <a:lnTo>
                          <a:pt x="3278" y="300"/>
                        </a:lnTo>
                        <a:lnTo>
                          <a:pt x="3280" y="300"/>
                        </a:lnTo>
                        <a:lnTo>
                          <a:pt x="3282" y="302"/>
                        </a:lnTo>
                        <a:lnTo>
                          <a:pt x="3286" y="302"/>
                        </a:lnTo>
                        <a:lnTo>
                          <a:pt x="3289" y="302"/>
                        </a:lnTo>
                        <a:lnTo>
                          <a:pt x="3291" y="302"/>
                        </a:lnTo>
                        <a:lnTo>
                          <a:pt x="3295" y="304"/>
                        </a:lnTo>
                        <a:lnTo>
                          <a:pt x="3297" y="304"/>
                        </a:lnTo>
                        <a:lnTo>
                          <a:pt x="3302" y="304"/>
                        </a:lnTo>
                        <a:lnTo>
                          <a:pt x="3304" y="302"/>
                        </a:lnTo>
                        <a:lnTo>
                          <a:pt x="3306" y="302"/>
                        </a:lnTo>
                        <a:lnTo>
                          <a:pt x="3311" y="302"/>
                        </a:lnTo>
                        <a:lnTo>
                          <a:pt x="3313" y="304"/>
                        </a:lnTo>
                        <a:lnTo>
                          <a:pt x="3315" y="304"/>
                        </a:lnTo>
                        <a:lnTo>
                          <a:pt x="3319" y="306"/>
                        </a:lnTo>
                        <a:lnTo>
                          <a:pt x="3322" y="306"/>
                        </a:lnTo>
                        <a:lnTo>
                          <a:pt x="3326" y="308"/>
                        </a:lnTo>
                        <a:lnTo>
                          <a:pt x="3328" y="310"/>
                        </a:lnTo>
                        <a:lnTo>
                          <a:pt x="3330" y="310"/>
                        </a:lnTo>
                        <a:lnTo>
                          <a:pt x="3335" y="310"/>
                        </a:lnTo>
                        <a:lnTo>
                          <a:pt x="3337" y="308"/>
                        </a:lnTo>
                        <a:lnTo>
                          <a:pt x="3339" y="308"/>
                        </a:lnTo>
                        <a:lnTo>
                          <a:pt x="3344" y="308"/>
                        </a:lnTo>
                        <a:lnTo>
                          <a:pt x="3346" y="306"/>
                        </a:lnTo>
                        <a:lnTo>
                          <a:pt x="3348" y="302"/>
                        </a:lnTo>
                        <a:lnTo>
                          <a:pt x="3353" y="300"/>
                        </a:lnTo>
                        <a:lnTo>
                          <a:pt x="3355" y="300"/>
                        </a:lnTo>
                        <a:lnTo>
                          <a:pt x="3359" y="300"/>
                        </a:lnTo>
                        <a:lnTo>
                          <a:pt x="3361" y="300"/>
                        </a:lnTo>
                        <a:lnTo>
                          <a:pt x="3364" y="302"/>
                        </a:lnTo>
                        <a:lnTo>
                          <a:pt x="3368" y="304"/>
                        </a:lnTo>
                        <a:lnTo>
                          <a:pt x="3370" y="306"/>
                        </a:lnTo>
                        <a:lnTo>
                          <a:pt x="3372" y="306"/>
                        </a:lnTo>
                        <a:lnTo>
                          <a:pt x="3377" y="308"/>
                        </a:lnTo>
                        <a:lnTo>
                          <a:pt x="3379" y="308"/>
                        </a:lnTo>
                        <a:lnTo>
                          <a:pt x="3381" y="308"/>
                        </a:lnTo>
                        <a:lnTo>
                          <a:pt x="3386" y="308"/>
                        </a:lnTo>
                        <a:lnTo>
                          <a:pt x="3388" y="308"/>
                        </a:lnTo>
                        <a:lnTo>
                          <a:pt x="3392" y="308"/>
                        </a:lnTo>
                        <a:lnTo>
                          <a:pt x="3394" y="308"/>
                        </a:lnTo>
                        <a:lnTo>
                          <a:pt x="3397" y="306"/>
                        </a:lnTo>
                        <a:lnTo>
                          <a:pt x="3401" y="306"/>
                        </a:lnTo>
                        <a:lnTo>
                          <a:pt x="3403" y="306"/>
                        </a:lnTo>
                        <a:lnTo>
                          <a:pt x="3406" y="306"/>
                        </a:lnTo>
                        <a:lnTo>
                          <a:pt x="3410" y="308"/>
                        </a:lnTo>
                        <a:lnTo>
                          <a:pt x="3412" y="308"/>
                        </a:lnTo>
                        <a:lnTo>
                          <a:pt x="3414" y="308"/>
                        </a:lnTo>
                        <a:lnTo>
                          <a:pt x="3419" y="308"/>
                        </a:lnTo>
                        <a:lnTo>
                          <a:pt x="3421" y="308"/>
                        </a:lnTo>
                        <a:lnTo>
                          <a:pt x="3425" y="308"/>
                        </a:lnTo>
                        <a:lnTo>
                          <a:pt x="3428" y="308"/>
                        </a:lnTo>
                        <a:lnTo>
                          <a:pt x="3430" y="310"/>
                        </a:lnTo>
                        <a:lnTo>
                          <a:pt x="3434" y="310"/>
                        </a:lnTo>
                        <a:lnTo>
                          <a:pt x="3436" y="310"/>
                        </a:lnTo>
                        <a:lnTo>
                          <a:pt x="3439" y="308"/>
                        </a:lnTo>
                        <a:lnTo>
                          <a:pt x="3443" y="308"/>
                        </a:lnTo>
                        <a:lnTo>
                          <a:pt x="3445" y="308"/>
                        </a:lnTo>
                        <a:lnTo>
                          <a:pt x="3450" y="310"/>
                        </a:lnTo>
                        <a:lnTo>
                          <a:pt x="3452" y="310"/>
                        </a:lnTo>
                        <a:lnTo>
                          <a:pt x="3454" y="308"/>
                        </a:lnTo>
                        <a:lnTo>
                          <a:pt x="3459" y="310"/>
                        </a:lnTo>
                        <a:lnTo>
                          <a:pt x="3461" y="310"/>
                        </a:lnTo>
                        <a:lnTo>
                          <a:pt x="3463" y="310"/>
                        </a:lnTo>
                        <a:lnTo>
                          <a:pt x="3467" y="310"/>
                        </a:lnTo>
                        <a:lnTo>
                          <a:pt x="3470" y="308"/>
                        </a:lnTo>
                        <a:lnTo>
                          <a:pt x="3472" y="306"/>
                        </a:lnTo>
                        <a:lnTo>
                          <a:pt x="3476" y="306"/>
                        </a:lnTo>
                        <a:lnTo>
                          <a:pt x="3478" y="306"/>
                        </a:lnTo>
                        <a:lnTo>
                          <a:pt x="3483" y="306"/>
                        </a:lnTo>
                        <a:lnTo>
                          <a:pt x="3485" y="306"/>
                        </a:lnTo>
                        <a:lnTo>
                          <a:pt x="3487" y="306"/>
                        </a:lnTo>
                        <a:lnTo>
                          <a:pt x="3492" y="306"/>
                        </a:lnTo>
                        <a:lnTo>
                          <a:pt x="3494" y="308"/>
                        </a:lnTo>
                        <a:lnTo>
                          <a:pt x="3496" y="306"/>
                        </a:lnTo>
                        <a:lnTo>
                          <a:pt x="3500" y="306"/>
                        </a:lnTo>
                        <a:lnTo>
                          <a:pt x="3503" y="306"/>
                        </a:lnTo>
                        <a:lnTo>
                          <a:pt x="3505" y="304"/>
                        </a:lnTo>
                        <a:lnTo>
                          <a:pt x="3509" y="304"/>
                        </a:lnTo>
                        <a:lnTo>
                          <a:pt x="3511" y="304"/>
                        </a:lnTo>
                        <a:lnTo>
                          <a:pt x="3516" y="306"/>
                        </a:lnTo>
                        <a:lnTo>
                          <a:pt x="3518" y="306"/>
                        </a:lnTo>
                        <a:lnTo>
                          <a:pt x="3520" y="306"/>
                        </a:lnTo>
                        <a:lnTo>
                          <a:pt x="3525" y="308"/>
                        </a:lnTo>
                        <a:lnTo>
                          <a:pt x="3527" y="308"/>
                        </a:lnTo>
                        <a:lnTo>
                          <a:pt x="3529" y="306"/>
                        </a:lnTo>
                        <a:lnTo>
                          <a:pt x="3534" y="308"/>
                        </a:lnTo>
                        <a:lnTo>
                          <a:pt x="3536" y="306"/>
                        </a:lnTo>
                        <a:lnTo>
                          <a:pt x="3540" y="306"/>
                        </a:lnTo>
                        <a:lnTo>
                          <a:pt x="3542" y="306"/>
                        </a:lnTo>
                        <a:lnTo>
                          <a:pt x="3545" y="306"/>
                        </a:lnTo>
                        <a:lnTo>
                          <a:pt x="3549" y="306"/>
                        </a:lnTo>
                        <a:lnTo>
                          <a:pt x="3551" y="306"/>
                        </a:lnTo>
                        <a:lnTo>
                          <a:pt x="3553" y="304"/>
                        </a:lnTo>
                        <a:lnTo>
                          <a:pt x="3558" y="304"/>
                        </a:lnTo>
                        <a:lnTo>
                          <a:pt x="3560" y="302"/>
                        </a:lnTo>
                        <a:lnTo>
                          <a:pt x="3562" y="304"/>
                        </a:lnTo>
                        <a:lnTo>
                          <a:pt x="3567" y="304"/>
                        </a:lnTo>
                        <a:lnTo>
                          <a:pt x="3569" y="306"/>
                        </a:lnTo>
                        <a:lnTo>
                          <a:pt x="3573" y="306"/>
                        </a:lnTo>
                        <a:lnTo>
                          <a:pt x="3575" y="306"/>
                        </a:lnTo>
                        <a:lnTo>
                          <a:pt x="3578" y="306"/>
                        </a:lnTo>
                        <a:lnTo>
                          <a:pt x="3582" y="304"/>
                        </a:lnTo>
                        <a:lnTo>
                          <a:pt x="3584" y="302"/>
                        </a:lnTo>
                        <a:lnTo>
                          <a:pt x="3587" y="302"/>
                        </a:lnTo>
                        <a:lnTo>
                          <a:pt x="3591" y="302"/>
                        </a:lnTo>
                        <a:lnTo>
                          <a:pt x="3593" y="300"/>
                        </a:lnTo>
                        <a:lnTo>
                          <a:pt x="3595" y="298"/>
                        </a:lnTo>
                        <a:lnTo>
                          <a:pt x="3600" y="298"/>
                        </a:lnTo>
                        <a:lnTo>
                          <a:pt x="3602" y="300"/>
                        </a:lnTo>
                        <a:lnTo>
                          <a:pt x="3606" y="302"/>
                        </a:lnTo>
                        <a:lnTo>
                          <a:pt x="3609" y="304"/>
                        </a:lnTo>
                        <a:lnTo>
                          <a:pt x="3611" y="304"/>
                        </a:lnTo>
                        <a:lnTo>
                          <a:pt x="3615" y="304"/>
                        </a:lnTo>
                        <a:lnTo>
                          <a:pt x="3617" y="304"/>
                        </a:lnTo>
                        <a:lnTo>
                          <a:pt x="3620" y="304"/>
                        </a:lnTo>
                        <a:lnTo>
                          <a:pt x="3624" y="304"/>
                        </a:lnTo>
                        <a:lnTo>
                          <a:pt x="3626" y="304"/>
                        </a:lnTo>
                        <a:lnTo>
                          <a:pt x="3631" y="304"/>
                        </a:lnTo>
                        <a:lnTo>
                          <a:pt x="3633" y="304"/>
                        </a:lnTo>
                        <a:lnTo>
                          <a:pt x="3635" y="304"/>
                        </a:lnTo>
                        <a:lnTo>
                          <a:pt x="3640" y="302"/>
                        </a:lnTo>
                        <a:lnTo>
                          <a:pt x="3642" y="302"/>
                        </a:lnTo>
                        <a:lnTo>
                          <a:pt x="3644" y="302"/>
                        </a:lnTo>
                        <a:lnTo>
                          <a:pt x="3648" y="302"/>
                        </a:lnTo>
                        <a:lnTo>
                          <a:pt x="3651" y="302"/>
                        </a:lnTo>
                        <a:lnTo>
                          <a:pt x="3653" y="302"/>
                        </a:lnTo>
                        <a:lnTo>
                          <a:pt x="3657" y="304"/>
                        </a:lnTo>
                        <a:lnTo>
                          <a:pt x="3659" y="304"/>
                        </a:lnTo>
                        <a:lnTo>
                          <a:pt x="3664" y="304"/>
                        </a:lnTo>
                        <a:lnTo>
                          <a:pt x="3666" y="304"/>
                        </a:lnTo>
                        <a:lnTo>
                          <a:pt x="3668" y="304"/>
                        </a:lnTo>
                        <a:lnTo>
                          <a:pt x="3673" y="304"/>
                        </a:lnTo>
                        <a:lnTo>
                          <a:pt x="3675" y="302"/>
                        </a:lnTo>
                        <a:lnTo>
                          <a:pt x="3677" y="302"/>
                        </a:lnTo>
                        <a:lnTo>
                          <a:pt x="3681" y="302"/>
                        </a:lnTo>
                        <a:lnTo>
                          <a:pt x="3684" y="302"/>
                        </a:lnTo>
                        <a:lnTo>
                          <a:pt x="3686" y="302"/>
                        </a:lnTo>
                        <a:lnTo>
                          <a:pt x="3690" y="302"/>
                        </a:lnTo>
                        <a:lnTo>
                          <a:pt x="3692" y="302"/>
                        </a:lnTo>
                        <a:lnTo>
                          <a:pt x="3697" y="304"/>
                        </a:lnTo>
                        <a:lnTo>
                          <a:pt x="3699" y="306"/>
                        </a:lnTo>
                        <a:lnTo>
                          <a:pt x="3701" y="308"/>
                        </a:lnTo>
                        <a:lnTo>
                          <a:pt x="3706" y="308"/>
                        </a:lnTo>
                        <a:lnTo>
                          <a:pt x="3708" y="308"/>
                        </a:lnTo>
                        <a:lnTo>
                          <a:pt x="3710" y="308"/>
                        </a:lnTo>
                        <a:lnTo>
                          <a:pt x="3715" y="308"/>
                        </a:lnTo>
                        <a:lnTo>
                          <a:pt x="3717" y="308"/>
                        </a:lnTo>
                        <a:lnTo>
                          <a:pt x="3721" y="310"/>
                        </a:lnTo>
                        <a:lnTo>
                          <a:pt x="3723" y="310"/>
                        </a:lnTo>
                        <a:lnTo>
                          <a:pt x="3726" y="310"/>
                        </a:lnTo>
                        <a:lnTo>
                          <a:pt x="3730" y="310"/>
                        </a:lnTo>
                        <a:lnTo>
                          <a:pt x="3732" y="310"/>
                        </a:lnTo>
                        <a:lnTo>
                          <a:pt x="3734" y="310"/>
                        </a:lnTo>
                        <a:lnTo>
                          <a:pt x="3739" y="310"/>
                        </a:lnTo>
                        <a:lnTo>
                          <a:pt x="3741" y="308"/>
                        </a:lnTo>
                        <a:lnTo>
                          <a:pt x="3743" y="306"/>
                        </a:lnTo>
                        <a:lnTo>
                          <a:pt x="3748" y="306"/>
                        </a:lnTo>
                        <a:lnTo>
                          <a:pt x="3750" y="306"/>
                        </a:lnTo>
                        <a:lnTo>
                          <a:pt x="3754" y="304"/>
                        </a:lnTo>
                        <a:lnTo>
                          <a:pt x="3757" y="306"/>
                        </a:lnTo>
                        <a:lnTo>
                          <a:pt x="3759" y="308"/>
                        </a:lnTo>
                        <a:lnTo>
                          <a:pt x="3763" y="310"/>
                        </a:lnTo>
                        <a:lnTo>
                          <a:pt x="3765" y="310"/>
                        </a:lnTo>
                        <a:lnTo>
                          <a:pt x="3768" y="310"/>
                        </a:lnTo>
                        <a:lnTo>
                          <a:pt x="3772" y="308"/>
                        </a:lnTo>
                        <a:lnTo>
                          <a:pt x="3774" y="310"/>
                        </a:lnTo>
                        <a:lnTo>
                          <a:pt x="3776" y="310"/>
                        </a:lnTo>
                        <a:lnTo>
                          <a:pt x="3781" y="310"/>
                        </a:lnTo>
                        <a:lnTo>
                          <a:pt x="3783" y="310"/>
                        </a:lnTo>
                        <a:lnTo>
                          <a:pt x="3787" y="310"/>
                        </a:lnTo>
                        <a:lnTo>
                          <a:pt x="3790" y="308"/>
                        </a:lnTo>
                        <a:lnTo>
                          <a:pt x="3792" y="308"/>
                        </a:lnTo>
                        <a:lnTo>
                          <a:pt x="3796" y="306"/>
                        </a:lnTo>
                        <a:lnTo>
                          <a:pt x="3798" y="306"/>
                        </a:lnTo>
                        <a:lnTo>
                          <a:pt x="3801" y="306"/>
                        </a:lnTo>
                        <a:lnTo>
                          <a:pt x="3805" y="306"/>
                        </a:lnTo>
                        <a:lnTo>
                          <a:pt x="3807" y="306"/>
                        </a:lnTo>
                        <a:lnTo>
                          <a:pt x="3812" y="306"/>
                        </a:lnTo>
                        <a:lnTo>
                          <a:pt x="3814" y="306"/>
                        </a:lnTo>
                        <a:lnTo>
                          <a:pt x="3816" y="306"/>
                        </a:lnTo>
                        <a:lnTo>
                          <a:pt x="3821" y="308"/>
                        </a:lnTo>
                        <a:lnTo>
                          <a:pt x="3823" y="308"/>
                        </a:lnTo>
                        <a:lnTo>
                          <a:pt x="3825" y="310"/>
                        </a:lnTo>
                        <a:lnTo>
                          <a:pt x="3829" y="308"/>
                        </a:lnTo>
                        <a:lnTo>
                          <a:pt x="3832" y="308"/>
                        </a:lnTo>
                        <a:lnTo>
                          <a:pt x="3834" y="306"/>
                        </a:lnTo>
                        <a:lnTo>
                          <a:pt x="3838" y="304"/>
                        </a:lnTo>
                        <a:lnTo>
                          <a:pt x="3840" y="302"/>
                        </a:lnTo>
                        <a:lnTo>
                          <a:pt x="3845" y="302"/>
                        </a:lnTo>
                        <a:lnTo>
                          <a:pt x="3847" y="302"/>
                        </a:lnTo>
                        <a:lnTo>
                          <a:pt x="3849" y="302"/>
                        </a:lnTo>
                        <a:lnTo>
                          <a:pt x="3854" y="304"/>
                        </a:lnTo>
                        <a:lnTo>
                          <a:pt x="3856" y="304"/>
                        </a:lnTo>
                        <a:lnTo>
                          <a:pt x="3858" y="306"/>
                        </a:lnTo>
                        <a:lnTo>
                          <a:pt x="3862" y="306"/>
                        </a:lnTo>
                        <a:lnTo>
                          <a:pt x="3865" y="306"/>
                        </a:lnTo>
                        <a:lnTo>
                          <a:pt x="3867" y="306"/>
                        </a:lnTo>
                        <a:lnTo>
                          <a:pt x="3871" y="306"/>
                        </a:lnTo>
                        <a:lnTo>
                          <a:pt x="3873" y="304"/>
                        </a:lnTo>
                        <a:lnTo>
                          <a:pt x="3878" y="304"/>
                        </a:lnTo>
                        <a:lnTo>
                          <a:pt x="3880" y="304"/>
                        </a:lnTo>
                        <a:lnTo>
                          <a:pt x="3882" y="306"/>
                        </a:lnTo>
                        <a:lnTo>
                          <a:pt x="3887" y="306"/>
                        </a:lnTo>
                        <a:lnTo>
                          <a:pt x="3889" y="308"/>
                        </a:lnTo>
                        <a:lnTo>
                          <a:pt x="3891" y="308"/>
                        </a:lnTo>
                        <a:lnTo>
                          <a:pt x="3896" y="308"/>
                        </a:lnTo>
                        <a:lnTo>
                          <a:pt x="3898" y="308"/>
                        </a:lnTo>
                        <a:lnTo>
                          <a:pt x="3902" y="306"/>
                        </a:lnTo>
                        <a:lnTo>
                          <a:pt x="3904" y="306"/>
                        </a:lnTo>
                        <a:lnTo>
                          <a:pt x="3907" y="306"/>
                        </a:lnTo>
                        <a:lnTo>
                          <a:pt x="3911" y="306"/>
                        </a:lnTo>
                        <a:lnTo>
                          <a:pt x="3913" y="306"/>
                        </a:lnTo>
                        <a:lnTo>
                          <a:pt x="3915" y="306"/>
                        </a:lnTo>
                        <a:lnTo>
                          <a:pt x="3920" y="306"/>
                        </a:lnTo>
                        <a:lnTo>
                          <a:pt x="3922" y="306"/>
                        </a:lnTo>
                        <a:lnTo>
                          <a:pt x="3924" y="304"/>
                        </a:lnTo>
                        <a:lnTo>
                          <a:pt x="3929" y="304"/>
                        </a:lnTo>
                        <a:lnTo>
                          <a:pt x="3931" y="304"/>
                        </a:lnTo>
                        <a:lnTo>
                          <a:pt x="3935" y="304"/>
                        </a:lnTo>
                        <a:lnTo>
                          <a:pt x="3938" y="304"/>
                        </a:lnTo>
                        <a:lnTo>
                          <a:pt x="3940" y="304"/>
                        </a:lnTo>
                        <a:lnTo>
                          <a:pt x="3944" y="302"/>
                        </a:lnTo>
                        <a:lnTo>
                          <a:pt x="3946" y="302"/>
                        </a:lnTo>
                        <a:lnTo>
                          <a:pt x="3949" y="302"/>
                        </a:lnTo>
                        <a:lnTo>
                          <a:pt x="3953" y="304"/>
                        </a:lnTo>
                        <a:lnTo>
                          <a:pt x="3955" y="308"/>
                        </a:lnTo>
                        <a:lnTo>
                          <a:pt x="3957" y="310"/>
                        </a:lnTo>
                        <a:lnTo>
                          <a:pt x="3962" y="310"/>
                        </a:lnTo>
                        <a:lnTo>
                          <a:pt x="3964" y="310"/>
                        </a:lnTo>
                        <a:lnTo>
                          <a:pt x="3968" y="310"/>
                        </a:lnTo>
                        <a:lnTo>
                          <a:pt x="3971" y="310"/>
                        </a:lnTo>
                        <a:lnTo>
                          <a:pt x="3973" y="310"/>
                        </a:lnTo>
                        <a:lnTo>
                          <a:pt x="3977" y="310"/>
                        </a:lnTo>
                        <a:lnTo>
                          <a:pt x="3979" y="308"/>
                        </a:lnTo>
                        <a:lnTo>
                          <a:pt x="3982" y="308"/>
                        </a:lnTo>
                        <a:lnTo>
                          <a:pt x="3986" y="306"/>
                        </a:lnTo>
                        <a:lnTo>
                          <a:pt x="3988" y="306"/>
                        </a:lnTo>
                        <a:lnTo>
                          <a:pt x="3993" y="306"/>
                        </a:lnTo>
                        <a:lnTo>
                          <a:pt x="3995" y="304"/>
                        </a:lnTo>
                        <a:lnTo>
                          <a:pt x="3997" y="302"/>
                        </a:lnTo>
                        <a:lnTo>
                          <a:pt x="4002" y="302"/>
                        </a:lnTo>
                        <a:lnTo>
                          <a:pt x="4004" y="302"/>
                        </a:lnTo>
                        <a:lnTo>
                          <a:pt x="4006" y="302"/>
                        </a:lnTo>
                        <a:lnTo>
                          <a:pt x="4010" y="304"/>
                        </a:lnTo>
                        <a:lnTo>
                          <a:pt x="4013" y="304"/>
                        </a:lnTo>
                        <a:lnTo>
                          <a:pt x="4015" y="304"/>
                        </a:lnTo>
                        <a:lnTo>
                          <a:pt x="4019" y="304"/>
                        </a:lnTo>
                        <a:lnTo>
                          <a:pt x="4021" y="306"/>
                        </a:lnTo>
                        <a:lnTo>
                          <a:pt x="4026" y="308"/>
                        </a:lnTo>
                        <a:lnTo>
                          <a:pt x="4028" y="310"/>
                        </a:lnTo>
                        <a:lnTo>
                          <a:pt x="4030" y="310"/>
                        </a:lnTo>
                        <a:lnTo>
                          <a:pt x="4035" y="312"/>
                        </a:lnTo>
                        <a:lnTo>
                          <a:pt x="4037" y="312"/>
                        </a:lnTo>
                        <a:lnTo>
                          <a:pt x="4039" y="314"/>
                        </a:lnTo>
                        <a:lnTo>
                          <a:pt x="4043" y="314"/>
                        </a:lnTo>
                        <a:lnTo>
                          <a:pt x="4046" y="314"/>
                        </a:lnTo>
                        <a:lnTo>
                          <a:pt x="4048" y="314"/>
                        </a:lnTo>
                        <a:lnTo>
                          <a:pt x="4052" y="314"/>
                        </a:lnTo>
                        <a:lnTo>
                          <a:pt x="4054" y="314"/>
                        </a:lnTo>
                        <a:lnTo>
                          <a:pt x="4059" y="314"/>
                        </a:lnTo>
                        <a:lnTo>
                          <a:pt x="4061" y="314"/>
                        </a:lnTo>
                        <a:lnTo>
                          <a:pt x="4063" y="312"/>
                        </a:lnTo>
                        <a:lnTo>
                          <a:pt x="4068" y="310"/>
                        </a:lnTo>
                        <a:lnTo>
                          <a:pt x="4070" y="310"/>
                        </a:lnTo>
                        <a:lnTo>
                          <a:pt x="4072" y="310"/>
                        </a:lnTo>
                        <a:lnTo>
                          <a:pt x="4077" y="310"/>
                        </a:lnTo>
                        <a:lnTo>
                          <a:pt x="4079" y="310"/>
                        </a:lnTo>
                        <a:lnTo>
                          <a:pt x="4083" y="312"/>
                        </a:lnTo>
                        <a:lnTo>
                          <a:pt x="4085" y="312"/>
                        </a:lnTo>
                        <a:lnTo>
                          <a:pt x="4088" y="310"/>
                        </a:lnTo>
                        <a:lnTo>
                          <a:pt x="4092" y="310"/>
                        </a:lnTo>
                        <a:lnTo>
                          <a:pt x="4094" y="308"/>
                        </a:lnTo>
                        <a:lnTo>
                          <a:pt x="4096" y="306"/>
                        </a:lnTo>
                        <a:lnTo>
                          <a:pt x="4101" y="306"/>
                        </a:lnTo>
                        <a:lnTo>
                          <a:pt x="4103" y="306"/>
                        </a:lnTo>
                        <a:lnTo>
                          <a:pt x="4105" y="308"/>
                        </a:lnTo>
                        <a:lnTo>
                          <a:pt x="4110" y="308"/>
                        </a:lnTo>
                        <a:lnTo>
                          <a:pt x="4112" y="308"/>
                        </a:lnTo>
                        <a:lnTo>
                          <a:pt x="4116" y="308"/>
                        </a:lnTo>
                        <a:lnTo>
                          <a:pt x="4119" y="308"/>
                        </a:lnTo>
                        <a:lnTo>
                          <a:pt x="4121" y="308"/>
                        </a:lnTo>
                        <a:lnTo>
                          <a:pt x="4125" y="308"/>
                        </a:lnTo>
                        <a:lnTo>
                          <a:pt x="4127" y="308"/>
                        </a:lnTo>
                        <a:lnTo>
                          <a:pt x="4130" y="306"/>
                        </a:lnTo>
                        <a:lnTo>
                          <a:pt x="4134" y="306"/>
                        </a:lnTo>
                        <a:lnTo>
                          <a:pt x="4136" y="306"/>
                        </a:lnTo>
                        <a:lnTo>
                          <a:pt x="4138" y="306"/>
                        </a:lnTo>
                        <a:lnTo>
                          <a:pt x="4143" y="304"/>
                        </a:lnTo>
                        <a:lnTo>
                          <a:pt x="4145" y="302"/>
                        </a:lnTo>
                        <a:lnTo>
                          <a:pt x="4149" y="304"/>
                        </a:lnTo>
                        <a:lnTo>
                          <a:pt x="4152" y="304"/>
                        </a:lnTo>
                        <a:lnTo>
                          <a:pt x="4154" y="304"/>
                        </a:lnTo>
                        <a:lnTo>
                          <a:pt x="4158" y="304"/>
                        </a:lnTo>
                        <a:lnTo>
                          <a:pt x="4160" y="304"/>
                        </a:lnTo>
                        <a:lnTo>
                          <a:pt x="4163" y="304"/>
                        </a:lnTo>
                        <a:lnTo>
                          <a:pt x="4167" y="306"/>
                        </a:lnTo>
                        <a:lnTo>
                          <a:pt x="4169" y="308"/>
                        </a:lnTo>
                        <a:lnTo>
                          <a:pt x="4171" y="310"/>
                        </a:lnTo>
                        <a:lnTo>
                          <a:pt x="4176" y="310"/>
                        </a:lnTo>
                        <a:lnTo>
                          <a:pt x="4178" y="310"/>
                        </a:lnTo>
                        <a:lnTo>
                          <a:pt x="4183" y="312"/>
                        </a:lnTo>
                        <a:lnTo>
                          <a:pt x="4185" y="312"/>
                        </a:lnTo>
                        <a:lnTo>
                          <a:pt x="4187" y="312"/>
                        </a:lnTo>
                        <a:lnTo>
                          <a:pt x="4191" y="312"/>
                        </a:lnTo>
                        <a:lnTo>
                          <a:pt x="4194" y="310"/>
                        </a:lnTo>
                        <a:lnTo>
                          <a:pt x="4196" y="308"/>
                        </a:lnTo>
                        <a:lnTo>
                          <a:pt x="4200" y="308"/>
                        </a:lnTo>
                        <a:lnTo>
                          <a:pt x="4202" y="308"/>
                        </a:lnTo>
                        <a:lnTo>
                          <a:pt x="4207" y="308"/>
                        </a:lnTo>
                        <a:lnTo>
                          <a:pt x="4209" y="310"/>
                        </a:lnTo>
                        <a:lnTo>
                          <a:pt x="4211" y="310"/>
                        </a:lnTo>
                        <a:lnTo>
                          <a:pt x="4216" y="310"/>
                        </a:lnTo>
                        <a:lnTo>
                          <a:pt x="4218" y="310"/>
                        </a:lnTo>
                        <a:lnTo>
                          <a:pt x="4220" y="310"/>
                        </a:lnTo>
                        <a:lnTo>
                          <a:pt x="4224" y="310"/>
                        </a:lnTo>
                        <a:lnTo>
                          <a:pt x="4227" y="310"/>
                        </a:lnTo>
                        <a:lnTo>
                          <a:pt x="4229" y="308"/>
                        </a:lnTo>
                        <a:lnTo>
                          <a:pt x="4233" y="306"/>
                        </a:lnTo>
                        <a:lnTo>
                          <a:pt x="4235" y="306"/>
                        </a:lnTo>
                        <a:lnTo>
                          <a:pt x="4240" y="304"/>
                        </a:lnTo>
                        <a:lnTo>
                          <a:pt x="4242" y="304"/>
                        </a:lnTo>
                        <a:lnTo>
                          <a:pt x="4244" y="306"/>
                        </a:lnTo>
                        <a:lnTo>
                          <a:pt x="4249" y="306"/>
                        </a:lnTo>
                        <a:lnTo>
                          <a:pt x="4251" y="308"/>
                        </a:lnTo>
                        <a:lnTo>
                          <a:pt x="4253" y="308"/>
                        </a:lnTo>
                        <a:lnTo>
                          <a:pt x="4258" y="308"/>
                        </a:lnTo>
                        <a:lnTo>
                          <a:pt x="4260" y="308"/>
                        </a:lnTo>
                        <a:lnTo>
                          <a:pt x="4262" y="306"/>
                        </a:lnTo>
                        <a:lnTo>
                          <a:pt x="4266" y="306"/>
                        </a:lnTo>
                        <a:lnTo>
                          <a:pt x="4269" y="306"/>
                        </a:lnTo>
                        <a:lnTo>
                          <a:pt x="4273" y="308"/>
                        </a:lnTo>
                        <a:lnTo>
                          <a:pt x="4275" y="308"/>
                        </a:lnTo>
                        <a:lnTo>
                          <a:pt x="4277" y="308"/>
                        </a:lnTo>
                        <a:lnTo>
                          <a:pt x="4282" y="308"/>
                        </a:lnTo>
                        <a:lnTo>
                          <a:pt x="4284" y="306"/>
                        </a:lnTo>
                        <a:lnTo>
                          <a:pt x="4286" y="306"/>
                        </a:lnTo>
                        <a:lnTo>
                          <a:pt x="4291" y="308"/>
                        </a:lnTo>
                        <a:lnTo>
                          <a:pt x="4293" y="308"/>
                        </a:lnTo>
                        <a:lnTo>
                          <a:pt x="4297" y="308"/>
                        </a:lnTo>
                        <a:lnTo>
                          <a:pt x="4300" y="306"/>
                        </a:lnTo>
                        <a:lnTo>
                          <a:pt x="4302" y="306"/>
                        </a:lnTo>
                        <a:lnTo>
                          <a:pt x="4306" y="304"/>
                        </a:lnTo>
                        <a:lnTo>
                          <a:pt x="4308" y="304"/>
                        </a:lnTo>
                        <a:lnTo>
                          <a:pt x="4311" y="304"/>
                        </a:lnTo>
                        <a:lnTo>
                          <a:pt x="4315" y="304"/>
                        </a:lnTo>
                        <a:lnTo>
                          <a:pt x="4317" y="306"/>
                        </a:lnTo>
                        <a:lnTo>
                          <a:pt x="4319" y="306"/>
                        </a:lnTo>
                        <a:lnTo>
                          <a:pt x="4324" y="306"/>
                        </a:lnTo>
                        <a:lnTo>
                          <a:pt x="4326" y="306"/>
                        </a:lnTo>
                        <a:lnTo>
                          <a:pt x="4330" y="306"/>
                        </a:lnTo>
                        <a:lnTo>
                          <a:pt x="4333" y="306"/>
                        </a:lnTo>
                        <a:lnTo>
                          <a:pt x="4335" y="308"/>
                        </a:lnTo>
                        <a:lnTo>
                          <a:pt x="4339" y="306"/>
                        </a:lnTo>
                        <a:lnTo>
                          <a:pt x="4341" y="306"/>
                        </a:lnTo>
                        <a:lnTo>
                          <a:pt x="4344" y="306"/>
                        </a:lnTo>
                        <a:lnTo>
                          <a:pt x="4348" y="306"/>
                        </a:lnTo>
                        <a:lnTo>
                          <a:pt x="4350" y="306"/>
                        </a:lnTo>
                        <a:lnTo>
                          <a:pt x="4352" y="308"/>
                        </a:lnTo>
                        <a:lnTo>
                          <a:pt x="4357" y="308"/>
                        </a:lnTo>
                        <a:lnTo>
                          <a:pt x="4359" y="308"/>
                        </a:lnTo>
                        <a:lnTo>
                          <a:pt x="4364" y="308"/>
                        </a:lnTo>
                        <a:lnTo>
                          <a:pt x="4366" y="308"/>
                        </a:lnTo>
                        <a:lnTo>
                          <a:pt x="4368" y="310"/>
                        </a:lnTo>
                        <a:lnTo>
                          <a:pt x="4372" y="310"/>
                        </a:lnTo>
                        <a:lnTo>
                          <a:pt x="4375" y="312"/>
                        </a:lnTo>
                        <a:lnTo>
                          <a:pt x="4377" y="312"/>
                        </a:lnTo>
                        <a:lnTo>
                          <a:pt x="4381" y="314"/>
                        </a:lnTo>
                        <a:lnTo>
                          <a:pt x="4383" y="314"/>
                        </a:lnTo>
                        <a:lnTo>
                          <a:pt x="4388" y="317"/>
                        </a:lnTo>
                        <a:lnTo>
                          <a:pt x="4390" y="317"/>
                        </a:lnTo>
                        <a:lnTo>
                          <a:pt x="4392" y="319"/>
                        </a:lnTo>
                        <a:lnTo>
                          <a:pt x="4397" y="317"/>
                        </a:lnTo>
                        <a:lnTo>
                          <a:pt x="4399" y="314"/>
                        </a:lnTo>
                        <a:lnTo>
                          <a:pt x="4401" y="312"/>
                        </a:lnTo>
                        <a:lnTo>
                          <a:pt x="4405" y="310"/>
                        </a:lnTo>
                        <a:lnTo>
                          <a:pt x="4408" y="310"/>
                        </a:lnTo>
                        <a:lnTo>
                          <a:pt x="4410" y="308"/>
                        </a:lnTo>
                        <a:lnTo>
                          <a:pt x="4414" y="306"/>
                        </a:lnTo>
                        <a:lnTo>
                          <a:pt x="4416" y="306"/>
                        </a:lnTo>
                        <a:lnTo>
                          <a:pt x="4421" y="306"/>
                        </a:lnTo>
                        <a:lnTo>
                          <a:pt x="4423" y="304"/>
                        </a:lnTo>
                        <a:lnTo>
                          <a:pt x="4425" y="304"/>
                        </a:lnTo>
                        <a:lnTo>
                          <a:pt x="4430" y="304"/>
                        </a:lnTo>
                        <a:lnTo>
                          <a:pt x="4432" y="304"/>
                        </a:lnTo>
                        <a:lnTo>
                          <a:pt x="4434" y="306"/>
                        </a:lnTo>
                        <a:lnTo>
                          <a:pt x="4439" y="306"/>
                        </a:lnTo>
                        <a:lnTo>
                          <a:pt x="4441" y="306"/>
                        </a:lnTo>
                        <a:lnTo>
                          <a:pt x="4443" y="306"/>
                        </a:lnTo>
                        <a:lnTo>
                          <a:pt x="4447" y="306"/>
                        </a:lnTo>
                        <a:lnTo>
                          <a:pt x="4450" y="304"/>
                        </a:lnTo>
                        <a:lnTo>
                          <a:pt x="4454" y="304"/>
                        </a:lnTo>
                        <a:lnTo>
                          <a:pt x="4456" y="304"/>
                        </a:lnTo>
                        <a:lnTo>
                          <a:pt x="4458" y="306"/>
                        </a:lnTo>
                        <a:lnTo>
                          <a:pt x="4463" y="308"/>
                        </a:lnTo>
                        <a:lnTo>
                          <a:pt x="4465" y="308"/>
                        </a:lnTo>
                        <a:lnTo>
                          <a:pt x="4467" y="308"/>
                        </a:lnTo>
                        <a:lnTo>
                          <a:pt x="4472" y="308"/>
                        </a:lnTo>
                        <a:lnTo>
                          <a:pt x="4474" y="308"/>
                        </a:lnTo>
                        <a:lnTo>
                          <a:pt x="4478" y="308"/>
                        </a:lnTo>
                        <a:lnTo>
                          <a:pt x="4481" y="306"/>
                        </a:lnTo>
                        <a:lnTo>
                          <a:pt x="4483" y="306"/>
                        </a:lnTo>
                        <a:lnTo>
                          <a:pt x="4487" y="304"/>
                        </a:lnTo>
                        <a:lnTo>
                          <a:pt x="4489" y="304"/>
                        </a:lnTo>
                        <a:lnTo>
                          <a:pt x="4492" y="304"/>
                        </a:lnTo>
                        <a:lnTo>
                          <a:pt x="4496" y="304"/>
                        </a:lnTo>
                        <a:lnTo>
                          <a:pt x="4498" y="304"/>
                        </a:lnTo>
                        <a:lnTo>
                          <a:pt x="4500" y="304"/>
                        </a:lnTo>
                        <a:lnTo>
                          <a:pt x="4505" y="306"/>
                        </a:lnTo>
                        <a:lnTo>
                          <a:pt x="4507" y="306"/>
                        </a:lnTo>
                        <a:lnTo>
                          <a:pt x="4511" y="304"/>
                        </a:lnTo>
                        <a:lnTo>
                          <a:pt x="4514" y="304"/>
                        </a:lnTo>
                        <a:lnTo>
                          <a:pt x="4516" y="304"/>
                        </a:lnTo>
                        <a:lnTo>
                          <a:pt x="4520" y="304"/>
                        </a:lnTo>
                        <a:lnTo>
                          <a:pt x="4522" y="304"/>
                        </a:lnTo>
                        <a:lnTo>
                          <a:pt x="4525" y="302"/>
                        </a:lnTo>
                        <a:lnTo>
                          <a:pt x="4529" y="302"/>
                        </a:lnTo>
                        <a:lnTo>
                          <a:pt x="4531" y="302"/>
                        </a:lnTo>
                        <a:lnTo>
                          <a:pt x="4533" y="302"/>
                        </a:lnTo>
                        <a:lnTo>
                          <a:pt x="4538" y="302"/>
                        </a:lnTo>
                        <a:lnTo>
                          <a:pt x="4540" y="302"/>
                        </a:lnTo>
                        <a:lnTo>
                          <a:pt x="4545" y="302"/>
                        </a:lnTo>
                        <a:lnTo>
                          <a:pt x="4547" y="302"/>
                        </a:lnTo>
                        <a:lnTo>
                          <a:pt x="4549" y="304"/>
                        </a:lnTo>
                        <a:lnTo>
                          <a:pt x="4553" y="304"/>
                        </a:lnTo>
                        <a:lnTo>
                          <a:pt x="4556" y="304"/>
                        </a:lnTo>
                        <a:lnTo>
                          <a:pt x="4558" y="306"/>
                        </a:lnTo>
                        <a:lnTo>
                          <a:pt x="4562" y="306"/>
                        </a:lnTo>
                        <a:lnTo>
                          <a:pt x="4564" y="306"/>
                        </a:lnTo>
                        <a:lnTo>
                          <a:pt x="4569" y="306"/>
                        </a:lnTo>
                        <a:lnTo>
                          <a:pt x="4571" y="304"/>
                        </a:lnTo>
                        <a:lnTo>
                          <a:pt x="4573" y="302"/>
                        </a:lnTo>
                        <a:lnTo>
                          <a:pt x="4578" y="302"/>
                        </a:lnTo>
                        <a:lnTo>
                          <a:pt x="4580" y="304"/>
                        </a:lnTo>
                        <a:lnTo>
                          <a:pt x="4582" y="306"/>
                        </a:lnTo>
                        <a:lnTo>
                          <a:pt x="4586" y="308"/>
                        </a:lnTo>
                        <a:lnTo>
                          <a:pt x="4589" y="308"/>
                        </a:lnTo>
                        <a:lnTo>
                          <a:pt x="4591" y="310"/>
                        </a:lnTo>
                        <a:lnTo>
                          <a:pt x="4595" y="312"/>
                        </a:lnTo>
                        <a:lnTo>
                          <a:pt x="4597" y="312"/>
                        </a:lnTo>
                        <a:lnTo>
                          <a:pt x="4602" y="312"/>
                        </a:lnTo>
                        <a:lnTo>
                          <a:pt x="4604" y="312"/>
                        </a:lnTo>
                        <a:lnTo>
                          <a:pt x="4606" y="312"/>
                        </a:lnTo>
                        <a:lnTo>
                          <a:pt x="4611" y="314"/>
                        </a:lnTo>
                        <a:lnTo>
                          <a:pt x="4613" y="314"/>
                        </a:lnTo>
                        <a:lnTo>
                          <a:pt x="4615" y="314"/>
                        </a:lnTo>
                        <a:lnTo>
                          <a:pt x="4620" y="314"/>
                        </a:lnTo>
                        <a:lnTo>
                          <a:pt x="4622" y="314"/>
                        </a:lnTo>
                        <a:lnTo>
                          <a:pt x="4624" y="312"/>
                        </a:lnTo>
                        <a:lnTo>
                          <a:pt x="4628" y="312"/>
                        </a:lnTo>
                        <a:lnTo>
                          <a:pt x="4631" y="312"/>
                        </a:lnTo>
                        <a:lnTo>
                          <a:pt x="4635" y="312"/>
                        </a:lnTo>
                        <a:lnTo>
                          <a:pt x="4637" y="312"/>
                        </a:lnTo>
                        <a:lnTo>
                          <a:pt x="4639" y="312"/>
                        </a:lnTo>
                        <a:lnTo>
                          <a:pt x="4644" y="312"/>
                        </a:lnTo>
                        <a:lnTo>
                          <a:pt x="4646" y="312"/>
                        </a:lnTo>
                        <a:lnTo>
                          <a:pt x="4648" y="312"/>
                        </a:lnTo>
                        <a:lnTo>
                          <a:pt x="4653" y="312"/>
                        </a:lnTo>
                        <a:lnTo>
                          <a:pt x="4655" y="312"/>
                        </a:lnTo>
                        <a:lnTo>
                          <a:pt x="4659" y="310"/>
                        </a:lnTo>
                        <a:lnTo>
                          <a:pt x="4662" y="308"/>
                        </a:lnTo>
                        <a:lnTo>
                          <a:pt x="4664" y="308"/>
                        </a:lnTo>
                        <a:lnTo>
                          <a:pt x="4668" y="306"/>
                        </a:lnTo>
                        <a:lnTo>
                          <a:pt x="4670" y="306"/>
                        </a:lnTo>
                        <a:lnTo>
                          <a:pt x="4673" y="306"/>
                        </a:lnTo>
                        <a:lnTo>
                          <a:pt x="4677" y="306"/>
                        </a:lnTo>
                        <a:lnTo>
                          <a:pt x="4679" y="306"/>
                        </a:lnTo>
                        <a:lnTo>
                          <a:pt x="4681" y="306"/>
                        </a:lnTo>
                        <a:lnTo>
                          <a:pt x="4686" y="308"/>
                        </a:lnTo>
                        <a:lnTo>
                          <a:pt x="4688" y="308"/>
                        </a:lnTo>
                        <a:lnTo>
                          <a:pt x="4692" y="308"/>
                        </a:lnTo>
                        <a:lnTo>
                          <a:pt x="4695" y="308"/>
                        </a:lnTo>
                        <a:lnTo>
                          <a:pt x="4697" y="308"/>
                        </a:lnTo>
                        <a:lnTo>
                          <a:pt x="4701" y="310"/>
                        </a:lnTo>
                        <a:lnTo>
                          <a:pt x="4703" y="308"/>
                        </a:lnTo>
                        <a:lnTo>
                          <a:pt x="4706" y="308"/>
                        </a:lnTo>
                        <a:lnTo>
                          <a:pt x="4710" y="308"/>
                        </a:lnTo>
                        <a:lnTo>
                          <a:pt x="4712" y="308"/>
                        </a:lnTo>
                        <a:lnTo>
                          <a:pt x="4714" y="310"/>
                        </a:lnTo>
                        <a:lnTo>
                          <a:pt x="4719" y="310"/>
                        </a:lnTo>
                        <a:lnTo>
                          <a:pt x="4721" y="310"/>
                        </a:lnTo>
                        <a:lnTo>
                          <a:pt x="4726" y="308"/>
                        </a:lnTo>
                        <a:lnTo>
                          <a:pt x="4728" y="308"/>
                        </a:lnTo>
                        <a:lnTo>
                          <a:pt x="4730" y="306"/>
                        </a:lnTo>
                        <a:lnTo>
                          <a:pt x="4734" y="306"/>
                        </a:lnTo>
                        <a:lnTo>
                          <a:pt x="4737" y="308"/>
                        </a:lnTo>
                        <a:lnTo>
                          <a:pt x="4739" y="310"/>
                        </a:lnTo>
                        <a:lnTo>
                          <a:pt x="4743" y="312"/>
                        </a:lnTo>
                        <a:lnTo>
                          <a:pt x="4745" y="312"/>
                        </a:lnTo>
                        <a:lnTo>
                          <a:pt x="4750" y="312"/>
                        </a:lnTo>
                        <a:lnTo>
                          <a:pt x="4752" y="312"/>
                        </a:lnTo>
                        <a:lnTo>
                          <a:pt x="4754" y="310"/>
                        </a:lnTo>
                        <a:lnTo>
                          <a:pt x="4759" y="312"/>
                        </a:lnTo>
                        <a:lnTo>
                          <a:pt x="4761" y="312"/>
                        </a:lnTo>
                        <a:lnTo>
                          <a:pt x="4763" y="312"/>
                        </a:lnTo>
                        <a:lnTo>
                          <a:pt x="4767" y="312"/>
                        </a:lnTo>
                        <a:lnTo>
                          <a:pt x="4770" y="312"/>
                        </a:lnTo>
                        <a:lnTo>
                          <a:pt x="4772" y="312"/>
                        </a:lnTo>
                        <a:lnTo>
                          <a:pt x="4776" y="312"/>
                        </a:lnTo>
                        <a:lnTo>
                          <a:pt x="4778" y="312"/>
                        </a:lnTo>
                        <a:lnTo>
                          <a:pt x="4783" y="312"/>
                        </a:lnTo>
                        <a:lnTo>
                          <a:pt x="4785" y="312"/>
                        </a:lnTo>
                        <a:lnTo>
                          <a:pt x="4787" y="312"/>
                        </a:lnTo>
                        <a:lnTo>
                          <a:pt x="4792" y="310"/>
                        </a:lnTo>
                        <a:lnTo>
                          <a:pt x="4794" y="310"/>
                        </a:lnTo>
                        <a:lnTo>
                          <a:pt x="4796" y="310"/>
                        </a:lnTo>
                        <a:lnTo>
                          <a:pt x="4801" y="312"/>
                        </a:lnTo>
                        <a:lnTo>
                          <a:pt x="4803" y="312"/>
                        </a:lnTo>
                        <a:lnTo>
                          <a:pt x="4805" y="310"/>
                        </a:lnTo>
                        <a:lnTo>
                          <a:pt x="4809" y="310"/>
                        </a:lnTo>
                        <a:lnTo>
                          <a:pt x="4812" y="310"/>
                        </a:lnTo>
                        <a:lnTo>
                          <a:pt x="4816" y="308"/>
                        </a:lnTo>
                        <a:lnTo>
                          <a:pt x="4818" y="308"/>
                        </a:lnTo>
                        <a:lnTo>
                          <a:pt x="4820" y="308"/>
                        </a:lnTo>
                        <a:lnTo>
                          <a:pt x="4825" y="310"/>
                        </a:lnTo>
                        <a:lnTo>
                          <a:pt x="4827" y="310"/>
                        </a:lnTo>
                        <a:lnTo>
                          <a:pt x="4829" y="310"/>
                        </a:lnTo>
                        <a:lnTo>
                          <a:pt x="4834" y="312"/>
                        </a:lnTo>
                        <a:lnTo>
                          <a:pt x="4836" y="312"/>
                        </a:lnTo>
                        <a:lnTo>
                          <a:pt x="4840" y="312"/>
                        </a:lnTo>
                        <a:lnTo>
                          <a:pt x="4843" y="312"/>
                        </a:lnTo>
                        <a:lnTo>
                          <a:pt x="4845" y="312"/>
                        </a:lnTo>
                        <a:lnTo>
                          <a:pt x="4849" y="310"/>
                        </a:lnTo>
                        <a:lnTo>
                          <a:pt x="4851" y="308"/>
                        </a:lnTo>
                        <a:lnTo>
                          <a:pt x="4854" y="308"/>
                        </a:lnTo>
                        <a:lnTo>
                          <a:pt x="4858" y="308"/>
                        </a:lnTo>
                        <a:lnTo>
                          <a:pt x="4860" y="308"/>
                        </a:lnTo>
                        <a:lnTo>
                          <a:pt x="4862" y="308"/>
                        </a:lnTo>
                        <a:lnTo>
                          <a:pt x="4867" y="306"/>
                        </a:lnTo>
                        <a:lnTo>
                          <a:pt x="4869" y="306"/>
                        </a:lnTo>
                        <a:lnTo>
                          <a:pt x="4873" y="306"/>
                        </a:lnTo>
                        <a:lnTo>
                          <a:pt x="4876" y="306"/>
                        </a:lnTo>
                        <a:lnTo>
                          <a:pt x="4878" y="304"/>
                        </a:lnTo>
                        <a:lnTo>
                          <a:pt x="4882" y="304"/>
                        </a:lnTo>
                        <a:lnTo>
                          <a:pt x="4884" y="304"/>
                        </a:lnTo>
                        <a:lnTo>
                          <a:pt x="4887" y="304"/>
                        </a:lnTo>
                        <a:lnTo>
                          <a:pt x="4891" y="306"/>
                        </a:lnTo>
                        <a:lnTo>
                          <a:pt x="4893" y="308"/>
                        </a:lnTo>
                        <a:lnTo>
                          <a:pt x="4895" y="310"/>
                        </a:lnTo>
                        <a:lnTo>
                          <a:pt x="4900" y="310"/>
                        </a:lnTo>
                        <a:lnTo>
                          <a:pt x="4902" y="310"/>
                        </a:lnTo>
                        <a:lnTo>
                          <a:pt x="4907" y="308"/>
                        </a:lnTo>
                        <a:lnTo>
                          <a:pt x="4909" y="308"/>
                        </a:lnTo>
                        <a:lnTo>
                          <a:pt x="4911" y="308"/>
                        </a:lnTo>
                        <a:lnTo>
                          <a:pt x="4915" y="308"/>
                        </a:lnTo>
                        <a:lnTo>
                          <a:pt x="4918" y="310"/>
                        </a:lnTo>
                        <a:lnTo>
                          <a:pt x="4920" y="308"/>
                        </a:lnTo>
                        <a:lnTo>
                          <a:pt x="4924" y="308"/>
                        </a:lnTo>
                        <a:lnTo>
                          <a:pt x="4926" y="310"/>
                        </a:lnTo>
                        <a:lnTo>
                          <a:pt x="4929" y="308"/>
                        </a:lnTo>
                        <a:lnTo>
                          <a:pt x="4933" y="308"/>
                        </a:lnTo>
                        <a:lnTo>
                          <a:pt x="4935" y="306"/>
                        </a:lnTo>
                        <a:lnTo>
                          <a:pt x="4940" y="306"/>
                        </a:lnTo>
                        <a:lnTo>
                          <a:pt x="4942" y="308"/>
                        </a:lnTo>
                        <a:lnTo>
                          <a:pt x="4944" y="308"/>
                        </a:ln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cxnSp>
                <p:nvCxnSpPr>
                  <p:cNvPr id="44" name="Straight Connector 43"/>
                  <p:cNvCxnSpPr/>
                  <p:nvPr/>
                </p:nvCxnSpPr>
                <p:spPr>
                  <a:xfrm>
                    <a:off x="610996" y="5570571"/>
                    <a:ext cx="3452612" cy="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" name="TextBox 44"/>
                  <p:cNvSpPr txBox="1"/>
                  <p:nvPr/>
                </p:nvSpPr>
                <p:spPr>
                  <a:xfrm>
                    <a:off x="1820926" y="5711073"/>
                    <a:ext cx="1035861" cy="1661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l-GR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δ</a:t>
                    </a:r>
                    <a:r>
                      <a:rPr lang="es-ES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(</a:t>
                    </a:r>
                    <a:r>
                      <a:rPr lang="es-ES" sz="1200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</a:t>
                    </a:r>
                    <a:r>
                      <a:rPr lang="es-ES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H) (ppm)</a:t>
                    </a:r>
                    <a:endParaRPr lang="en-US" sz="12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1" name="Straight Connector 30"/>
                <p:cNvCxnSpPr/>
                <p:nvPr/>
              </p:nvCxnSpPr>
              <p:spPr bwMode="auto">
                <a:xfrm>
                  <a:off x="1955807" y="1810078"/>
                  <a:ext cx="0" cy="3671609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rgbClr val="FFC000"/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2" name="Straight Connector 31"/>
                <p:cNvCxnSpPr/>
                <p:nvPr/>
              </p:nvCxnSpPr>
              <p:spPr bwMode="auto">
                <a:xfrm>
                  <a:off x="2506065" y="1810078"/>
                  <a:ext cx="0" cy="3671609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rgbClr val="7030A0"/>
                  </a:solidFill>
                  <a:prstDash val="lgDash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7" name="Group 4"/>
            <p:cNvGrpSpPr/>
            <p:nvPr/>
          </p:nvGrpSpPr>
          <p:grpSpPr>
            <a:xfrm>
              <a:off x="20633413" y="16997520"/>
              <a:ext cx="2667939" cy="1344972"/>
              <a:chOff x="856221" y="1291940"/>
              <a:chExt cx="2667939" cy="1344972"/>
            </a:xfrm>
          </p:grpSpPr>
          <p:grpSp>
            <p:nvGrpSpPr>
              <p:cNvPr id="8" name="Group 2"/>
              <p:cNvGrpSpPr/>
              <p:nvPr/>
            </p:nvGrpSpPr>
            <p:grpSpPr>
              <a:xfrm>
                <a:off x="1610480" y="1291940"/>
                <a:ext cx="1487014" cy="544020"/>
                <a:chOff x="1610480" y="1291940"/>
                <a:chExt cx="1487014" cy="544020"/>
              </a:xfrm>
            </p:grpSpPr>
            <p:sp>
              <p:nvSpPr>
                <p:cNvPr id="15" name="TextBox 14"/>
                <p:cNvSpPr txBox="1"/>
                <p:nvPr/>
              </p:nvSpPr>
              <p:spPr>
                <a:xfrm>
                  <a:off x="1610480" y="1291940"/>
                  <a:ext cx="476304" cy="3986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rgbClr val="FFC000"/>
                      </a:solidFill>
                    </a:rPr>
                    <a:t>H</a:t>
                  </a:r>
                  <a:r>
                    <a:rPr lang="en-US" b="1" baseline="30000" dirty="0" smtClean="0">
                      <a:solidFill>
                        <a:srgbClr val="FFC000"/>
                      </a:solidFill>
                    </a:rPr>
                    <a:t>+</a:t>
                  </a:r>
                  <a:endParaRPr lang="en-US" b="1" baseline="30000" dirty="0">
                    <a:solidFill>
                      <a:srgbClr val="FFC000"/>
                    </a:solidFill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2205807" y="1437343"/>
                  <a:ext cx="891687" cy="39861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err="1" smtClean="0">
                      <a:solidFill>
                        <a:srgbClr val="7030A0"/>
                      </a:solidFill>
                    </a:rPr>
                    <a:t>LiOH</a:t>
                  </a:r>
                  <a:r>
                    <a:rPr lang="en-US" b="1" dirty="0" smtClean="0">
                      <a:solidFill>
                        <a:srgbClr val="7030A0"/>
                      </a:solidFill>
                    </a:rPr>
                    <a:t>*</a:t>
                  </a:r>
                  <a:endParaRPr lang="en-US" b="1" dirty="0">
                    <a:solidFill>
                      <a:srgbClr val="7030A0"/>
                    </a:solidFill>
                  </a:endParaRPr>
                </a:p>
              </p:txBody>
            </p:sp>
          </p:grpSp>
          <p:grpSp>
            <p:nvGrpSpPr>
              <p:cNvPr id="9" name="150 Grupo"/>
              <p:cNvGrpSpPr/>
              <p:nvPr/>
            </p:nvGrpSpPr>
            <p:grpSpPr>
              <a:xfrm>
                <a:off x="856221" y="1659526"/>
                <a:ext cx="2667939" cy="977386"/>
                <a:chOff x="856221" y="1659526"/>
                <a:chExt cx="2667939" cy="977386"/>
              </a:xfrm>
            </p:grpSpPr>
            <p:cxnSp>
              <p:nvCxnSpPr>
                <p:cNvPr id="10" name="Straight Arrow Connector 9"/>
                <p:cNvCxnSpPr/>
                <p:nvPr/>
              </p:nvCxnSpPr>
              <p:spPr>
                <a:xfrm flipV="1">
                  <a:off x="2637135" y="2354087"/>
                  <a:ext cx="278491" cy="282825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/>
                <p:cNvCxnSpPr/>
                <p:nvPr/>
              </p:nvCxnSpPr>
              <p:spPr>
                <a:xfrm flipH="1" flipV="1">
                  <a:off x="1555404" y="2125973"/>
                  <a:ext cx="277964" cy="366923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TextBox 12"/>
                <p:cNvSpPr txBox="1"/>
                <p:nvPr/>
              </p:nvSpPr>
              <p:spPr>
                <a:xfrm>
                  <a:off x="2826533" y="2050044"/>
                  <a:ext cx="69762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46%</a:t>
                  </a:r>
                  <a:endParaRPr 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856221" y="1659526"/>
                  <a:ext cx="697628" cy="4001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54%</a:t>
                  </a:r>
                  <a:endParaRPr 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4" name="Right Arrow 3"/>
          <p:cNvSpPr/>
          <p:nvPr/>
        </p:nvSpPr>
        <p:spPr>
          <a:xfrm rot="5400000" flipV="1">
            <a:off x="2237390" y="3649704"/>
            <a:ext cx="3174436" cy="486670"/>
          </a:xfrm>
          <a:prstGeom prst="rightArrow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rgbClr val="FFFF00"/>
                </a:solidFill>
              </a:rPr>
              <a:t>LOW HUMIDITY LEVEL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9216" name="TextBox 9215"/>
          <p:cNvSpPr txBox="1"/>
          <p:nvPr/>
        </p:nvSpPr>
        <p:spPr>
          <a:xfrm>
            <a:off x="35496" y="2555610"/>
            <a:ext cx="1500219" cy="369332"/>
          </a:xfrm>
          <a:prstGeom prst="rect">
            <a:avLst/>
          </a:prstGeom>
          <a:gradFill>
            <a:gsLst>
              <a:gs pos="0">
                <a:schemeClr val="accent6">
                  <a:tint val="100000"/>
                  <a:shade val="100000"/>
                  <a:satMod val="130000"/>
                  <a:alpha val="26000"/>
                </a:schemeClr>
              </a:gs>
              <a:gs pos="100000">
                <a:schemeClr val="accent6">
                  <a:tint val="50000"/>
                  <a:shade val="100000"/>
                  <a:satMod val="350000"/>
                  <a:alpha val="23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" dirty="0" smtClean="0">
                <a:solidFill>
                  <a:srgbClr val="006F88"/>
                </a:solidFill>
              </a:rPr>
              <a:t>Air </a:t>
            </a:r>
            <a:r>
              <a:rPr lang="es-ES" dirty="0" err="1" smtClean="0">
                <a:solidFill>
                  <a:srgbClr val="006F88"/>
                </a:solidFill>
              </a:rPr>
              <a:t>processing</a:t>
            </a:r>
            <a:endParaRPr lang="en-GB" dirty="0">
              <a:solidFill>
                <a:srgbClr val="006F88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4546" y="4510859"/>
            <a:ext cx="1383732" cy="646331"/>
          </a:xfrm>
          <a:prstGeom prst="rect">
            <a:avLst/>
          </a:prstGeom>
          <a:gradFill>
            <a:gsLst>
              <a:gs pos="0">
                <a:schemeClr val="accent6">
                  <a:tint val="100000"/>
                  <a:shade val="100000"/>
                  <a:satMod val="130000"/>
                  <a:alpha val="26000"/>
                </a:schemeClr>
              </a:gs>
              <a:gs pos="100000">
                <a:schemeClr val="accent6">
                  <a:tint val="50000"/>
                  <a:shade val="100000"/>
                  <a:satMod val="350000"/>
                  <a:alpha val="23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solidFill>
                  <a:srgbClr val="006F88"/>
                </a:solidFill>
              </a:rPr>
              <a:t>Dry</a:t>
            </a:r>
            <a:r>
              <a:rPr lang="es-ES" dirty="0" smtClean="0">
                <a:solidFill>
                  <a:srgbClr val="006F88"/>
                </a:solidFill>
              </a:rPr>
              <a:t> </a:t>
            </a:r>
            <a:r>
              <a:rPr lang="es-ES" dirty="0" err="1" smtClean="0">
                <a:solidFill>
                  <a:srgbClr val="006F88"/>
                </a:solidFill>
              </a:rPr>
              <a:t>oxygen</a:t>
            </a:r>
            <a:r>
              <a:rPr lang="es-ES" dirty="0" smtClean="0">
                <a:solidFill>
                  <a:srgbClr val="006F88"/>
                </a:solidFill>
              </a:rPr>
              <a:t> </a:t>
            </a:r>
            <a:r>
              <a:rPr lang="es-ES" dirty="0" err="1" smtClean="0">
                <a:solidFill>
                  <a:srgbClr val="006F88"/>
                </a:solidFill>
              </a:rPr>
              <a:t>processing</a:t>
            </a:r>
            <a:endParaRPr lang="en-GB" dirty="0">
              <a:solidFill>
                <a:srgbClr val="006F88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51520" y="6453336"/>
            <a:ext cx="5544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* Y. Hu et al., Nature </a:t>
            </a:r>
            <a:r>
              <a:rPr lang="da-DK" sz="1200" dirty="0"/>
              <a:t>Materials 12, </a:t>
            </a:r>
            <a:r>
              <a:rPr lang="da-DK" sz="1200" dirty="0" smtClean="0"/>
              <a:t>1130-1136 </a:t>
            </a:r>
            <a:r>
              <a:rPr lang="da-DK" sz="1200" dirty="0"/>
              <a:t>(2013) </a:t>
            </a:r>
          </a:p>
        </p:txBody>
      </p:sp>
      <p:sp>
        <p:nvSpPr>
          <p:cNvPr id="9217" name="TextBox 9216"/>
          <p:cNvSpPr txBox="1"/>
          <p:nvPr/>
        </p:nvSpPr>
        <p:spPr>
          <a:xfrm>
            <a:off x="1259632" y="5877272"/>
            <a:ext cx="20762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/>
              <a:t>Li</a:t>
            </a:r>
            <a:r>
              <a:rPr lang="es-ES" sz="1600" b="1" baseline="-25000" dirty="0"/>
              <a:t>6.55</a:t>
            </a:r>
            <a:r>
              <a:rPr lang="es-ES" sz="1600" b="1" dirty="0"/>
              <a:t>Ga</a:t>
            </a:r>
            <a:r>
              <a:rPr lang="es-ES" sz="1600" b="1" baseline="-25000" dirty="0"/>
              <a:t>0.15</a:t>
            </a:r>
            <a:r>
              <a:rPr lang="es-ES" sz="1600" b="1" dirty="0"/>
              <a:t>La</a:t>
            </a:r>
            <a:r>
              <a:rPr lang="es-ES" sz="1600" b="1" baseline="-25000" dirty="0"/>
              <a:t>3</a:t>
            </a:r>
            <a:r>
              <a:rPr lang="es-ES" sz="1600" b="1" dirty="0"/>
              <a:t>Zr</a:t>
            </a:r>
            <a:r>
              <a:rPr lang="es-ES" sz="1600" b="1" baseline="-25000" dirty="0"/>
              <a:t>2</a:t>
            </a:r>
            <a:r>
              <a:rPr lang="es-ES" sz="1600" b="1" dirty="0"/>
              <a:t>O</a:t>
            </a:r>
            <a:r>
              <a:rPr lang="es-ES" sz="1600" b="1" baseline="-25000" dirty="0"/>
              <a:t>12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23830" y="5277889"/>
            <a:ext cx="3672805" cy="923330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Much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attention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should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be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paid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to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moisture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level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during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synthesis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and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storage</a:t>
            </a:r>
            <a:endParaRPr lang="es-ES" dirty="0" smtClean="0">
              <a:solidFill>
                <a:srgbClr val="006174"/>
              </a:solidFill>
              <a:latin typeface="Frutiger 45 Ligh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smtClean="0"/>
              <a:t>Pag. </a:t>
            </a:r>
            <a:fld id="{EA535CCD-DDFB-7D44-9796-CDCE327C31C0}" type="slidenum">
              <a:rPr lang="es-ES_tradnl" smtClean="0"/>
              <a:pPr/>
              <a:t>13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9509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2" descr="C:\Users\faguesse\Documents\Experiments and Caracterisation\SEM\LLTO\LLTO citrate_different atmospheres\LLTO_C4_1350deg_air_001.tif"/>
          <p:cNvPicPr preferRelativeResize="0"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26583" y="3721224"/>
            <a:ext cx="1510720" cy="1432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" descr="F:\SEM\JBG800,1140,3_x1600_002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1076" y="3731320"/>
            <a:ext cx="1510001" cy="1435397"/>
          </a:xfrm>
          <a:prstGeom prst="rect">
            <a:avLst/>
          </a:prstGeom>
          <a:noFill/>
          <a:ln w="508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-1461500" y="1700808"/>
            <a:ext cx="8170052" cy="61048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6">
                <a:lumMod val="60000"/>
                <a:lumOff val="40000"/>
                <a:alpha val="40000"/>
              </a:schemeClr>
            </a:glow>
            <a:softEdge rad="317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0" name="Picture 6" descr="C:\Users\faguesse\Documents\Experiments and Caracterisation\SEM\LLTO\LLTO citrate_different atmospheres\LLTO_C4_1350deg_O2_007.tif"/>
          <p:cNvPicPr preferRelativeResize="0"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27302" y="5169441"/>
            <a:ext cx="1510001" cy="144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Title 36"/>
          <p:cNvSpPr txBox="1">
            <a:spLocks/>
          </p:cNvSpPr>
          <p:nvPr/>
        </p:nvSpPr>
        <p:spPr bwMode="auto">
          <a:xfrm>
            <a:off x="315794" y="44624"/>
            <a:ext cx="6992510" cy="1143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200" b="1" dirty="0" err="1" smtClean="0">
                <a:solidFill>
                  <a:srgbClr val="006F88"/>
                </a:solidFill>
                <a:latin typeface="Symbol" panose="05050102010706020507" pitchFamily="18" charset="2"/>
                <a:ea typeface="ＭＳ Ｐゴシック"/>
                <a:cs typeface="ＭＳ Ｐゴシック"/>
              </a:rPr>
              <a:t>s</a:t>
            </a:r>
            <a:r>
              <a:rPr lang="en-US" sz="3200" b="1" baseline="-25000" dirty="0" err="1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Li</a:t>
            </a:r>
            <a:r>
              <a:rPr lang="en-US" sz="3200" b="1" baseline="-25000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+</a:t>
            </a:r>
            <a:r>
              <a:rPr lang="en-US" sz="32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 : 2 </a:t>
            </a:r>
            <a:r>
              <a:rPr lang="en-US" sz="3200" b="1" dirty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orders of magnitude </a:t>
            </a:r>
            <a:r>
              <a:rPr lang="en-US" sz="32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higher when processed </a:t>
            </a:r>
            <a:r>
              <a:rPr lang="en-US" sz="3200" b="1" dirty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in </a:t>
            </a:r>
            <a:r>
              <a:rPr lang="en-US" sz="3200" b="1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O</a:t>
            </a:r>
            <a:r>
              <a:rPr lang="en-US" sz="3200" b="1" baseline="-25000" dirty="0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2</a:t>
            </a:r>
            <a:endParaRPr lang="en-US" sz="3200" b="1" baseline="-25000" dirty="0">
              <a:solidFill>
                <a:srgbClr val="006F88"/>
              </a:solidFill>
              <a:latin typeface="Frutiger 45 Light"/>
              <a:ea typeface="ＭＳ Ｐゴシック"/>
              <a:cs typeface="ＭＳ Ｐゴシック"/>
            </a:endParaRPr>
          </a:p>
          <a:p>
            <a:endParaRPr lang="en-GB" sz="2000" i="1" dirty="0">
              <a:solidFill>
                <a:srgbClr val="006F88"/>
              </a:solidFill>
              <a:latin typeface="Frutiger 45 Light"/>
              <a:ea typeface="ＭＳ Ｐゴシック"/>
              <a:cs typeface="ＭＳ Ｐゴシック"/>
            </a:endParaRPr>
          </a:p>
        </p:txBody>
      </p:sp>
      <p:pic>
        <p:nvPicPr>
          <p:cNvPr id="57" name="Picture 2" descr="C:\Users\wmanalastas\Desktop\usb backup\Nov 3 2014\SEM\200 and 300 drn 06112014\150rn 05292014 5000x pellet.tif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4" b="7587"/>
          <a:stretch/>
        </p:blipFill>
        <p:spPr bwMode="auto">
          <a:xfrm>
            <a:off x="681077" y="5187279"/>
            <a:ext cx="1510001" cy="1432872"/>
          </a:xfrm>
          <a:prstGeom prst="rect">
            <a:avLst/>
          </a:prstGeom>
          <a:noFill/>
          <a:ln w="508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/>
          <p:cNvSpPr/>
          <p:nvPr/>
        </p:nvSpPr>
        <p:spPr>
          <a:xfrm>
            <a:off x="1257141" y="5040292"/>
            <a:ext cx="933936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   20 µm </a:t>
            </a:r>
            <a:endParaRPr lang="es-ES" dirty="0"/>
          </a:p>
        </p:txBody>
      </p:sp>
      <p:sp>
        <p:nvSpPr>
          <p:cNvPr id="13" name="Rectangle 12"/>
          <p:cNvSpPr/>
          <p:nvPr/>
        </p:nvSpPr>
        <p:spPr>
          <a:xfrm>
            <a:off x="2767142" y="5016414"/>
            <a:ext cx="1070161" cy="2244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/>
              <a:t>   500 µm </a:t>
            </a:r>
            <a:endParaRPr lang="es-ES" dirty="0"/>
          </a:p>
        </p:txBody>
      </p:sp>
      <p:pic>
        <p:nvPicPr>
          <p:cNvPr id="28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4" t="21773"/>
          <a:stretch/>
        </p:blipFill>
        <p:spPr bwMode="auto">
          <a:xfrm>
            <a:off x="5051599" y="1340768"/>
            <a:ext cx="4098634" cy="2529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179512" y="1278459"/>
            <a:ext cx="4680520" cy="1862509"/>
          </a:xfrm>
          <a:prstGeom prst="roundRect">
            <a:avLst/>
          </a:prstGeom>
          <a:noFill/>
          <a:ln w="34925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GB" sz="600" dirty="0" smtClean="0">
              <a:solidFill>
                <a:srgbClr val="006F88"/>
              </a:solidFill>
              <a:latin typeface="Frutiger 45 Light"/>
            </a:endParaRPr>
          </a:p>
          <a:p>
            <a:pPr algn="ctr"/>
            <a:endParaRPr lang="es-ES" dirty="0" smtClean="0">
              <a:solidFill>
                <a:srgbClr val="006F88"/>
              </a:solidFill>
              <a:latin typeface="Frutiger 45 Light"/>
            </a:endParaRPr>
          </a:p>
          <a:p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@ </a:t>
            </a:r>
            <a:r>
              <a:rPr lang="el-GR" dirty="0" smtClean="0">
                <a:solidFill>
                  <a:srgbClr val="006F88"/>
                </a:solidFill>
                <a:latin typeface="Frutiger 45 Light"/>
              </a:rPr>
              <a:t>RT</a:t>
            </a:r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 	     </a:t>
            </a:r>
            <a:r>
              <a:rPr lang="el-GR" dirty="0" smtClean="0">
                <a:solidFill>
                  <a:srgbClr val="006F88"/>
                </a:solidFill>
                <a:latin typeface="Frutiger 45 Light"/>
              </a:rPr>
              <a:t>σ</a:t>
            </a:r>
            <a:r>
              <a:rPr lang="es-ES" baseline="-25000" dirty="0" smtClean="0">
                <a:solidFill>
                  <a:srgbClr val="006F88"/>
                </a:solidFill>
                <a:latin typeface="Frutiger 45 Light"/>
              </a:rPr>
              <a:t>GARNET</a:t>
            </a:r>
            <a:r>
              <a:rPr lang="el-GR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l-GR" dirty="0">
                <a:solidFill>
                  <a:srgbClr val="006F88"/>
                </a:solidFill>
                <a:latin typeface="Frutiger 45 Light"/>
              </a:rPr>
              <a:t>= </a:t>
            </a:r>
            <a:r>
              <a:rPr lang="el-GR" dirty="0" smtClean="0">
                <a:solidFill>
                  <a:srgbClr val="006F88"/>
                </a:solidFill>
                <a:latin typeface="Frutiger 45 Light"/>
              </a:rPr>
              <a:t>1.5 mS</a:t>
            </a:r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.</a:t>
            </a:r>
            <a:r>
              <a:rPr lang="el-GR" dirty="0" smtClean="0">
                <a:solidFill>
                  <a:srgbClr val="006F88"/>
                </a:solidFill>
                <a:latin typeface="Frutiger 45 Light"/>
              </a:rPr>
              <a:t>cm</a:t>
            </a:r>
            <a:r>
              <a:rPr lang="es-ES" baseline="30000" dirty="0" smtClean="0">
                <a:solidFill>
                  <a:srgbClr val="006F88"/>
                </a:solidFill>
                <a:latin typeface="Frutiger 45 Light"/>
              </a:rPr>
              <a:t>-1</a:t>
            </a:r>
          </a:p>
          <a:p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		</a:t>
            </a:r>
            <a:r>
              <a:rPr lang="el-GR" dirty="0" smtClean="0">
                <a:solidFill>
                  <a:srgbClr val="006F88"/>
                </a:solidFill>
                <a:latin typeface="Frutiger 45 Light"/>
              </a:rPr>
              <a:t>σ</a:t>
            </a:r>
            <a:r>
              <a:rPr lang="es-ES" baseline="-25000" dirty="0" smtClean="0">
                <a:solidFill>
                  <a:srgbClr val="006F88"/>
                </a:solidFill>
                <a:latin typeface="Frutiger 45 Light"/>
              </a:rPr>
              <a:t>PEROVSKITE</a:t>
            </a:r>
            <a:r>
              <a:rPr lang="el-GR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l-GR" dirty="0">
                <a:solidFill>
                  <a:srgbClr val="006F88"/>
                </a:solidFill>
                <a:latin typeface="Frutiger 45 Light"/>
              </a:rPr>
              <a:t>= </a:t>
            </a:r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0.07</a:t>
            </a:r>
            <a:r>
              <a:rPr lang="el-GR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l-GR" dirty="0">
                <a:solidFill>
                  <a:srgbClr val="006F88"/>
                </a:solidFill>
                <a:latin typeface="Frutiger 45 Light"/>
              </a:rPr>
              <a:t>mS</a:t>
            </a:r>
            <a:r>
              <a:rPr lang="es-ES" dirty="0">
                <a:solidFill>
                  <a:srgbClr val="006F88"/>
                </a:solidFill>
                <a:latin typeface="Frutiger 45 Light"/>
              </a:rPr>
              <a:t>.</a:t>
            </a:r>
            <a:r>
              <a:rPr lang="el-GR" dirty="0">
                <a:solidFill>
                  <a:srgbClr val="006F88"/>
                </a:solidFill>
                <a:latin typeface="Frutiger 45 Light"/>
              </a:rPr>
              <a:t>cm</a:t>
            </a:r>
            <a:r>
              <a:rPr lang="es-ES" baseline="30000" dirty="0" smtClean="0">
                <a:solidFill>
                  <a:srgbClr val="006F88"/>
                </a:solidFill>
                <a:latin typeface="Frutiger 45 Light"/>
              </a:rPr>
              <a:t>-1</a:t>
            </a:r>
          </a:p>
          <a:p>
            <a:endParaRPr lang="es-ES" baseline="30000" dirty="0">
              <a:solidFill>
                <a:srgbClr val="006F88"/>
              </a:solidFill>
              <a:latin typeface="Frutiger 45 Light"/>
            </a:endParaRPr>
          </a:p>
          <a:p>
            <a:endParaRPr lang="es-ES" baseline="30000" dirty="0" smtClean="0">
              <a:solidFill>
                <a:srgbClr val="006F88"/>
              </a:solidFill>
              <a:latin typeface="Frutiger 45 Light"/>
            </a:endParaRPr>
          </a:p>
          <a:p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		              </a:t>
            </a:r>
            <a:r>
              <a:rPr lang="el-GR" dirty="0" smtClean="0">
                <a:solidFill>
                  <a:srgbClr val="006F88"/>
                </a:solidFill>
                <a:latin typeface="Frutiger 45 Light"/>
              </a:rPr>
              <a:t>σ</a:t>
            </a:r>
            <a:r>
              <a:rPr lang="es-ES" baseline="-25000" dirty="0" smtClean="0">
                <a:solidFill>
                  <a:srgbClr val="006F88"/>
                </a:solidFill>
                <a:latin typeface="Frutiger 45 Light"/>
              </a:rPr>
              <a:t>e-</a:t>
            </a:r>
            <a:r>
              <a:rPr lang="el-GR" dirty="0" smtClean="0">
                <a:solidFill>
                  <a:srgbClr val="006F88"/>
                </a:solidFill>
                <a:latin typeface="Frutiger 45 Light"/>
              </a:rPr>
              <a:t>= </a:t>
            </a:r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10</a:t>
            </a:r>
            <a:r>
              <a:rPr lang="es-ES" baseline="30000" dirty="0" smtClean="0">
                <a:solidFill>
                  <a:srgbClr val="006F88"/>
                </a:solidFill>
                <a:latin typeface="Frutiger 45 Light"/>
              </a:rPr>
              <a:t>-6</a:t>
            </a:r>
            <a:r>
              <a:rPr lang="el-GR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l-GR" dirty="0">
                <a:solidFill>
                  <a:srgbClr val="006F88"/>
                </a:solidFill>
                <a:latin typeface="Frutiger 45 Light"/>
              </a:rPr>
              <a:t>mS</a:t>
            </a:r>
            <a:r>
              <a:rPr lang="es-ES" dirty="0">
                <a:solidFill>
                  <a:srgbClr val="006F88"/>
                </a:solidFill>
                <a:latin typeface="Frutiger 45 Light"/>
              </a:rPr>
              <a:t>.</a:t>
            </a:r>
            <a:r>
              <a:rPr lang="el-GR" dirty="0">
                <a:solidFill>
                  <a:srgbClr val="006F88"/>
                </a:solidFill>
                <a:latin typeface="Frutiger 45 Light"/>
              </a:rPr>
              <a:t>cm</a:t>
            </a:r>
            <a:r>
              <a:rPr lang="es-ES" baseline="30000" dirty="0">
                <a:solidFill>
                  <a:srgbClr val="006F88"/>
                </a:solidFill>
                <a:latin typeface="Frutiger 45 Light"/>
              </a:rPr>
              <a:t>-1</a:t>
            </a:r>
          </a:p>
          <a:p>
            <a:endParaRPr lang="el-GR" dirty="0">
              <a:solidFill>
                <a:srgbClr val="006F88"/>
              </a:solidFill>
              <a:latin typeface="Frutiger 45 Ligh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6734" y="1058972"/>
            <a:ext cx="1752403" cy="400110"/>
          </a:xfrm>
          <a:prstGeom prst="rect">
            <a:avLst/>
          </a:prstGeom>
          <a:solidFill>
            <a:schemeClr val="lt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s-ES" sz="2000" dirty="0" err="1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Conductivity</a:t>
            </a:r>
            <a:endParaRPr lang="en-GB" sz="20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4201616" y="4152543"/>
            <a:ext cx="4546848" cy="1582639"/>
          </a:xfrm>
          <a:prstGeom prst="roundRect">
            <a:avLst/>
          </a:prstGeom>
          <a:noFill/>
          <a:ln w="34925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dirty="0" smtClean="0">
                <a:solidFill>
                  <a:srgbClr val="006F88"/>
                </a:solidFill>
                <a:latin typeface="Frutiger 45 Light"/>
              </a:rPr>
              <a:t>Improvement of the densification when sintering in dry O</a:t>
            </a:r>
            <a:r>
              <a:rPr lang="en-GB" baseline="-25000" dirty="0" smtClean="0">
                <a:solidFill>
                  <a:srgbClr val="006F88"/>
                </a:solidFill>
                <a:latin typeface="Frutiger 45 Light"/>
              </a:rPr>
              <a:t>2</a:t>
            </a:r>
            <a:r>
              <a:rPr lang="en-GB" dirty="0" smtClean="0">
                <a:solidFill>
                  <a:srgbClr val="006F88"/>
                </a:solidFill>
                <a:latin typeface="Frutiger 45 Light"/>
              </a:rPr>
              <a:t> to densities higher than 92 %</a:t>
            </a:r>
            <a:endParaRPr lang="en-GB" dirty="0">
              <a:solidFill>
                <a:srgbClr val="006F88"/>
              </a:solidFill>
              <a:latin typeface="Frutiger 45 Ligh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478838" y="3933056"/>
            <a:ext cx="1816459" cy="400110"/>
          </a:xfrm>
          <a:prstGeom prst="rect">
            <a:avLst/>
          </a:prstGeom>
          <a:solidFill>
            <a:schemeClr val="lt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s-ES" sz="2000" dirty="0" err="1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Densification</a:t>
            </a:r>
            <a:endParaRPr lang="en-GB" sz="20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8355" y="1412776"/>
            <a:ext cx="2414165" cy="523220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r>
              <a:rPr lang="es-ES" sz="1400" b="1" dirty="0" err="1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Garnet</a:t>
            </a:r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s-ES" sz="1400" b="1" dirty="0" err="1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processed</a:t>
            </a:r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 in </a:t>
            </a:r>
            <a:r>
              <a:rPr lang="es-ES" sz="1400" b="1" dirty="0" err="1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dry</a:t>
            </a:r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 O</a:t>
            </a:r>
            <a:r>
              <a:rPr lang="es-ES" sz="1400" b="1" baseline="-25000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2</a:t>
            </a:r>
          </a:p>
          <a:p>
            <a:r>
              <a:rPr lang="es-ES" sz="1400" b="1" dirty="0" err="1" smtClean="0">
                <a:solidFill>
                  <a:srgbClr val="BCD000"/>
                </a:solidFill>
                <a:latin typeface="Arial Narrow" panose="020B0606020202030204" pitchFamily="34" charset="0"/>
              </a:rPr>
              <a:t>Garnet</a:t>
            </a:r>
            <a:r>
              <a:rPr lang="es-ES" sz="1400" b="1" dirty="0" smtClean="0">
                <a:solidFill>
                  <a:srgbClr val="BCD000"/>
                </a:solidFill>
                <a:latin typeface="Arial Narrow" panose="020B0606020202030204" pitchFamily="34" charset="0"/>
              </a:rPr>
              <a:t> </a:t>
            </a:r>
            <a:r>
              <a:rPr lang="es-ES" sz="1400" b="1" dirty="0" err="1" smtClean="0">
                <a:solidFill>
                  <a:srgbClr val="BCD000"/>
                </a:solidFill>
                <a:latin typeface="Arial Narrow" panose="020B0606020202030204" pitchFamily="34" charset="0"/>
              </a:rPr>
              <a:t>processed</a:t>
            </a:r>
            <a:r>
              <a:rPr lang="es-ES" sz="1400" b="1" dirty="0" smtClean="0">
                <a:solidFill>
                  <a:srgbClr val="BCD000"/>
                </a:solidFill>
                <a:latin typeface="Arial Narrow" panose="020B0606020202030204" pitchFamily="34" charset="0"/>
              </a:rPr>
              <a:t> in air</a:t>
            </a:r>
            <a:endParaRPr lang="en-GB" sz="1400" b="1" dirty="0">
              <a:solidFill>
                <a:srgbClr val="BCD000"/>
              </a:solidFill>
              <a:latin typeface="Arial Narrow" panose="020B060602020203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435002" y="3429000"/>
            <a:ext cx="1305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latin typeface="Arial Narrow" panose="020B0606020202030204" pitchFamily="34" charset="0"/>
              </a:rPr>
              <a:t>Li</a:t>
            </a:r>
            <a:r>
              <a:rPr lang="es-ES" sz="1600" b="1" baseline="-25000" dirty="0">
                <a:latin typeface="Arial Narrow" panose="020B0606020202030204" pitchFamily="34" charset="0"/>
              </a:rPr>
              <a:t>0.34</a:t>
            </a:r>
            <a:r>
              <a:rPr lang="es-ES" sz="1600" b="1" dirty="0">
                <a:latin typeface="Arial Narrow" panose="020B0606020202030204" pitchFamily="34" charset="0"/>
              </a:rPr>
              <a:t>La</a:t>
            </a:r>
            <a:r>
              <a:rPr lang="es-ES" sz="1600" b="1" baseline="-25000" dirty="0">
                <a:latin typeface="Arial Narrow" panose="020B0606020202030204" pitchFamily="34" charset="0"/>
              </a:rPr>
              <a:t>0.55</a:t>
            </a:r>
            <a:r>
              <a:rPr lang="es-ES" sz="1600" b="1" dirty="0">
                <a:latin typeface="Arial Narrow" panose="020B0606020202030204" pitchFamily="34" charset="0"/>
              </a:rPr>
              <a:t>TiO</a:t>
            </a:r>
            <a:r>
              <a:rPr lang="es-ES" sz="1600" b="1" baseline="-25000" dirty="0">
                <a:latin typeface="Arial Narrow" panose="020B0606020202030204" pitchFamily="34" charset="0"/>
              </a:rPr>
              <a:t>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0173" y="3442794"/>
            <a:ext cx="1739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latin typeface="Arial Narrow" panose="020B0606020202030204" pitchFamily="34" charset="0"/>
              </a:rPr>
              <a:t>Li</a:t>
            </a:r>
            <a:r>
              <a:rPr lang="es-ES" sz="1600" b="1" baseline="-25000" dirty="0">
                <a:latin typeface="Arial Narrow" panose="020B0606020202030204" pitchFamily="34" charset="0"/>
              </a:rPr>
              <a:t>6.55</a:t>
            </a:r>
            <a:r>
              <a:rPr lang="es-ES" sz="1600" b="1" dirty="0">
                <a:latin typeface="Arial Narrow" panose="020B0606020202030204" pitchFamily="34" charset="0"/>
              </a:rPr>
              <a:t>Ga</a:t>
            </a:r>
            <a:r>
              <a:rPr lang="es-ES" sz="1600" b="1" baseline="-25000" dirty="0">
                <a:latin typeface="Arial Narrow" panose="020B0606020202030204" pitchFamily="34" charset="0"/>
              </a:rPr>
              <a:t>0.15</a:t>
            </a:r>
            <a:r>
              <a:rPr lang="es-ES" sz="1600" b="1" dirty="0">
                <a:latin typeface="Arial Narrow" panose="020B0606020202030204" pitchFamily="34" charset="0"/>
              </a:rPr>
              <a:t>La</a:t>
            </a:r>
            <a:r>
              <a:rPr lang="es-ES" sz="1600" b="1" baseline="-25000" dirty="0">
                <a:latin typeface="Arial Narrow" panose="020B0606020202030204" pitchFamily="34" charset="0"/>
              </a:rPr>
              <a:t>3</a:t>
            </a:r>
            <a:r>
              <a:rPr lang="es-ES" sz="1600" b="1" dirty="0">
                <a:latin typeface="Arial Narrow" panose="020B0606020202030204" pitchFamily="34" charset="0"/>
              </a:rPr>
              <a:t>Zr</a:t>
            </a:r>
            <a:r>
              <a:rPr lang="es-ES" sz="1600" b="1" baseline="-25000" dirty="0">
                <a:latin typeface="Arial Narrow" panose="020B0606020202030204" pitchFamily="34" charset="0"/>
              </a:rPr>
              <a:t>2</a:t>
            </a:r>
            <a:r>
              <a:rPr lang="es-ES" sz="1600" b="1" dirty="0">
                <a:latin typeface="Arial Narrow" panose="020B0606020202030204" pitchFamily="34" charset="0"/>
              </a:rPr>
              <a:t>O</a:t>
            </a:r>
            <a:r>
              <a:rPr lang="es-ES" sz="1600" b="1" baseline="-25000" dirty="0">
                <a:latin typeface="Arial Narrow" panose="020B0606020202030204" pitchFamily="34" charset="0"/>
              </a:rPr>
              <a:t>12</a:t>
            </a:r>
          </a:p>
        </p:txBody>
      </p:sp>
      <p:sp>
        <p:nvSpPr>
          <p:cNvPr id="5" name="Rectangle 4"/>
          <p:cNvSpPr/>
          <p:nvPr/>
        </p:nvSpPr>
        <p:spPr>
          <a:xfrm>
            <a:off x="77273" y="4237196"/>
            <a:ext cx="54053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</a:rPr>
              <a:t>Air</a:t>
            </a:r>
            <a:endParaRPr lang="en-US" sz="2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770" y="5576123"/>
            <a:ext cx="6832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</a:rPr>
              <a:t>Dry </a:t>
            </a:r>
          </a:p>
          <a:p>
            <a:pPr algn="ctr"/>
            <a:r>
              <a:rPr lang="en-US" sz="2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</a:rPr>
              <a:t>O</a:t>
            </a:r>
            <a:r>
              <a:rPr lang="en-US" sz="2000" b="1" cap="none" spc="0" baseline="-25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</a:rPr>
              <a:t>2</a:t>
            </a:r>
            <a:endParaRPr lang="en-US" sz="2000" b="1" cap="none" spc="0" baseline="-250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55576" y="2492334"/>
            <a:ext cx="4389120" cy="64008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139700">
              <a:srgbClr val="FFFF00">
                <a:alpha val="40000"/>
              </a:srgbClr>
            </a:glow>
            <a:softEdge rad="317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smtClean="0"/>
              <a:t>Pag. </a:t>
            </a:r>
            <a:fld id="{EA535CCD-DDFB-7D44-9796-CDCE327C31C0}" type="slidenum">
              <a:rPr lang="es-ES_tradnl" smtClean="0"/>
              <a:pPr/>
              <a:t>14</a:t>
            </a:fld>
            <a:endParaRPr lang="es-ES_tradnl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9" t="17602" r="19792" b="63552"/>
          <a:stretch/>
        </p:blipFill>
        <p:spPr bwMode="auto">
          <a:xfrm>
            <a:off x="4201616" y="5877272"/>
            <a:ext cx="4216177" cy="84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922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図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1" t="8796" r="8652" b="5480"/>
          <a:stretch/>
        </p:blipFill>
        <p:spPr>
          <a:xfrm>
            <a:off x="323528" y="2322673"/>
            <a:ext cx="3915951" cy="2983062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1043608" y="1383850"/>
            <a:ext cx="2834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err="1" smtClean="0"/>
              <a:t>Percolation</a:t>
            </a:r>
            <a:r>
              <a:rPr lang="es-ES" b="1" dirty="0" smtClean="0"/>
              <a:t> </a:t>
            </a:r>
            <a:r>
              <a:rPr lang="es-ES" b="1" dirty="0" err="1" smtClean="0"/>
              <a:t>study</a:t>
            </a:r>
            <a:r>
              <a:rPr lang="es-ES" b="1" dirty="0" smtClean="0"/>
              <a:t> of </a:t>
            </a:r>
          </a:p>
          <a:p>
            <a:pPr algn="ctr"/>
            <a:r>
              <a:rPr lang="es-ES" b="1" dirty="0" err="1" smtClean="0"/>
              <a:t>lithium</a:t>
            </a:r>
            <a:r>
              <a:rPr lang="es-ES" b="1" dirty="0" smtClean="0"/>
              <a:t> </a:t>
            </a:r>
            <a:r>
              <a:rPr lang="es-ES" b="1" dirty="0" err="1" smtClean="0"/>
              <a:t>pathway</a:t>
            </a:r>
            <a:r>
              <a:rPr lang="es-ES" b="1" dirty="0" smtClean="0"/>
              <a:t> </a:t>
            </a:r>
            <a:r>
              <a:rPr lang="es-ES" b="1" dirty="0" err="1" smtClean="0"/>
              <a:t>availability</a:t>
            </a:r>
            <a:endParaRPr lang="es-ES" b="1" dirty="0"/>
          </a:p>
        </p:txBody>
      </p:sp>
      <p:sp>
        <p:nvSpPr>
          <p:cNvPr id="4" name="Rectangle 3"/>
          <p:cNvSpPr/>
          <p:nvPr/>
        </p:nvSpPr>
        <p:spPr>
          <a:xfrm>
            <a:off x="183613" y="5589240"/>
            <a:ext cx="46764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/>
              <a:t>“</a:t>
            </a:r>
            <a:r>
              <a:rPr lang="es-ES" sz="1200" dirty="0" err="1" smtClean="0"/>
              <a:t>Effects</a:t>
            </a:r>
            <a:r>
              <a:rPr lang="es-ES" sz="1200" dirty="0" smtClean="0"/>
              <a:t> </a:t>
            </a:r>
            <a:r>
              <a:rPr lang="es-ES" sz="1200" dirty="0"/>
              <a:t>of </a:t>
            </a:r>
            <a:r>
              <a:rPr lang="es-ES" sz="1200" dirty="0" err="1"/>
              <a:t>Gallium</a:t>
            </a:r>
            <a:r>
              <a:rPr lang="es-ES" sz="1200" dirty="0"/>
              <a:t> Doping in </a:t>
            </a:r>
            <a:r>
              <a:rPr lang="es-ES" sz="1200" dirty="0" err="1"/>
              <a:t>Garnet-Type</a:t>
            </a:r>
            <a:r>
              <a:rPr lang="es-ES" sz="1200" dirty="0"/>
              <a:t> Li</a:t>
            </a:r>
            <a:r>
              <a:rPr lang="es-ES" sz="1200" baseline="-25000" dirty="0"/>
              <a:t>7</a:t>
            </a:r>
            <a:r>
              <a:rPr lang="es-ES" sz="1200" dirty="0"/>
              <a:t>La</a:t>
            </a:r>
            <a:r>
              <a:rPr lang="es-ES" sz="1200" baseline="-25000" dirty="0"/>
              <a:t>3</a:t>
            </a:r>
            <a:r>
              <a:rPr lang="es-ES" sz="1200" dirty="0"/>
              <a:t>Zr</a:t>
            </a:r>
            <a:r>
              <a:rPr lang="es-ES" sz="1200" baseline="-25000" dirty="0"/>
              <a:t>2</a:t>
            </a:r>
            <a:r>
              <a:rPr lang="es-ES" sz="1200" dirty="0"/>
              <a:t>O</a:t>
            </a:r>
            <a:r>
              <a:rPr lang="es-ES" sz="1200" baseline="-25000" dirty="0"/>
              <a:t>12</a:t>
            </a:r>
            <a:r>
              <a:rPr lang="es-ES" sz="1200" dirty="0"/>
              <a:t> Solid </a:t>
            </a:r>
            <a:r>
              <a:rPr lang="es-ES" sz="1200" dirty="0" err="1" smtClean="0"/>
              <a:t>Electrolytes</a:t>
            </a:r>
            <a:r>
              <a:rPr lang="es-ES" sz="1200" dirty="0" smtClean="0"/>
              <a:t>”</a:t>
            </a:r>
            <a:br>
              <a:rPr lang="es-ES" sz="1200" dirty="0" smtClean="0"/>
            </a:br>
            <a:r>
              <a:rPr lang="es-ES" sz="1200" dirty="0" smtClean="0"/>
              <a:t> R. </a:t>
            </a:r>
            <a:r>
              <a:rPr lang="es-ES" sz="1200" dirty="0"/>
              <a:t>Jalem, </a:t>
            </a:r>
            <a:r>
              <a:rPr lang="es-ES" sz="1200" dirty="0" smtClean="0"/>
              <a:t>M. Rushton</a:t>
            </a:r>
            <a:r>
              <a:rPr lang="es-ES" sz="1200" dirty="0"/>
              <a:t>, </a:t>
            </a:r>
            <a:r>
              <a:rPr lang="es-ES" sz="1200" dirty="0" smtClean="0"/>
              <a:t>W. </a:t>
            </a:r>
            <a:r>
              <a:rPr lang="es-ES" sz="1200" dirty="0"/>
              <a:t>Manalastas, Jr., </a:t>
            </a:r>
            <a:r>
              <a:rPr lang="es-ES" sz="1200" dirty="0" smtClean="0"/>
              <a:t>M. </a:t>
            </a:r>
            <a:r>
              <a:rPr lang="es-ES" sz="1200" dirty="0" err="1" smtClean="0"/>
              <a:t>Nakayama</a:t>
            </a:r>
            <a:r>
              <a:rPr lang="es-ES" sz="1200" dirty="0"/>
              <a:t>, </a:t>
            </a:r>
            <a:r>
              <a:rPr lang="es-ES" sz="1200" dirty="0" smtClean="0"/>
              <a:t>T. </a:t>
            </a:r>
            <a:r>
              <a:rPr lang="es-ES" sz="1200" dirty="0" err="1"/>
              <a:t>Kasuga</a:t>
            </a:r>
            <a:r>
              <a:rPr lang="es-ES" sz="1200" dirty="0"/>
              <a:t>, </a:t>
            </a:r>
            <a:r>
              <a:rPr lang="es-ES" sz="1200" dirty="0" smtClean="0"/>
              <a:t>J.A</a:t>
            </a:r>
            <a:r>
              <a:rPr lang="es-ES" sz="1200" dirty="0"/>
              <a:t>. Kilner and </a:t>
            </a:r>
            <a:r>
              <a:rPr lang="es-ES" sz="1200" dirty="0" smtClean="0"/>
              <a:t>R. W</a:t>
            </a:r>
            <a:r>
              <a:rPr lang="es-ES" sz="1200" dirty="0"/>
              <a:t>. </a:t>
            </a:r>
            <a:r>
              <a:rPr lang="es-ES" sz="1200" dirty="0" err="1" smtClean="0"/>
              <a:t>Grimes</a:t>
            </a:r>
            <a:r>
              <a:rPr lang="es-ES" sz="1200" dirty="0" smtClean="0"/>
              <a:t>, </a:t>
            </a:r>
            <a:r>
              <a:rPr lang="es-ES" sz="1200" i="1" dirty="0" err="1" smtClean="0"/>
              <a:t>Chem</a:t>
            </a:r>
            <a:r>
              <a:rPr lang="es-ES" sz="1200" i="1" dirty="0" smtClean="0"/>
              <a:t>. Mat. A, </a:t>
            </a:r>
            <a:r>
              <a:rPr lang="es-ES" sz="1200" b="1" i="1" dirty="0" smtClean="0"/>
              <a:t>2015</a:t>
            </a:r>
            <a:endParaRPr lang="en-US" sz="1200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454534" y="1382405"/>
            <a:ext cx="31661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err="1" smtClean="0"/>
              <a:t>Conductivity</a:t>
            </a:r>
            <a:r>
              <a:rPr lang="es-ES" b="1" dirty="0" smtClean="0"/>
              <a:t> vs </a:t>
            </a:r>
            <a:r>
              <a:rPr lang="es-ES" b="1" dirty="0" err="1" smtClean="0"/>
              <a:t>substituent</a:t>
            </a:r>
            <a:r>
              <a:rPr lang="es-ES" b="1" dirty="0" smtClean="0"/>
              <a:t> </a:t>
            </a:r>
            <a:r>
              <a:rPr lang="es-ES" b="1" i="1" dirty="0" smtClean="0"/>
              <a:t>x</a:t>
            </a:r>
            <a:r>
              <a:rPr lang="es-ES" b="1" dirty="0" smtClean="0"/>
              <a:t> in</a:t>
            </a:r>
            <a:br>
              <a:rPr lang="es-ES" b="1" dirty="0" smtClean="0"/>
            </a:br>
            <a:r>
              <a:rPr lang="es-ES" dirty="0">
                <a:cs typeface="Times New Roman" panose="02020603050405020304" pitchFamily="18" charset="0"/>
              </a:rPr>
              <a:t>Li</a:t>
            </a:r>
            <a:r>
              <a:rPr lang="es-ES" baseline="-25000" dirty="0">
                <a:cs typeface="Times New Roman" panose="02020603050405020304" pitchFamily="18" charset="0"/>
              </a:rPr>
              <a:t>7-3x</a:t>
            </a:r>
            <a:r>
              <a:rPr lang="en-US" b="1" dirty="0">
                <a:cs typeface="Times New Roman" panose="02020603050405020304" pitchFamily="18" charset="0"/>
              </a:rPr>
              <a:t>□</a:t>
            </a:r>
            <a:r>
              <a:rPr lang="en-US" b="1" baseline="-25000" dirty="0">
                <a:cs typeface="Times New Roman" panose="02020603050405020304" pitchFamily="18" charset="0"/>
              </a:rPr>
              <a:t>2x</a:t>
            </a:r>
            <a:r>
              <a:rPr lang="es-ES" dirty="0">
                <a:cs typeface="Times New Roman" panose="02020603050405020304" pitchFamily="18" charset="0"/>
              </a:rPr>
              <a:t>Ga</a:t>
            </a:r>
            <a:r>
              <a:rPr lang="es-ES" baseline="-25000" dirty="0">
                <a:cs typeface="Times New Roman" panose="02020603050405020304" pitchFamily="18" charset="0"/>
              </a:rPr>
              <a:t>x</a:t>
            </a:r>
            <a:r>
              <a:rPr lang="es-ES" dirty="0">
                <a:cs typeface="Times New Roman" panose="02020603050405020304" pitchFamily="18" charset="0"/>
              </a:rPr>
              <a:t>La</a:t>
            </a:r>
            <a:r>
              <a:rPr lang="es-ES" baseline="-25000" dirty="0">
                <a:cs typeface="Times New Roman" panose="02020603050405020304" pitchFamily="18" charset="0"/>
              </a:rPr>
              <a:t>3</a:t>
            </a:r>
            <a:r>
              <a:rPr lang="es-ES" dirty="0">
                <a:cs typeface="Times New Roman" panose="02020603050405020304" pitchFamily="18" charset="0"/>
              </a:rPr>
              <a:t>Zr</a:t>
            </a:r>
            <a:r>
              <a:rPr lang="es-ES" baseline="-25000" dirty="0">
                <a:cs typeface="Times New Roman" panose="02020603050405020304" pitchFamily="18" charset="0"/>
              </a:rPr>
              <a:t>2</a:t>
            </a:r>
            <a:r>
              <a:rPr lang="es-ES" dirty="0">
                <a:cs typeface="Times New Roman" panose="02020603050405020304" pitchFamily="18" charset="0"/>
              </a:rPr>
              <a:t>O</a:t>
            </a:r>
            <a:r>
              <a:rPr lang="es-ES" baseline="-25000" dirty="0">
                <a:cs typeface="Times New Roman" panose="02020603050405020304" pitchFamily="18" charset="0"/>
              </a:rPr>
              <a:t>12</a:t>
            </a: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err="1" smtClean="0"/>
              <a:t>predicted</a:t>
            </a:r>
            <a:r>
              <a:rPr lang="es-ES" b="1" dirty="0" smtClean="0"/>
              <a:t> </a:t>
            </a:r>
            <a:r>
              <a:rPr lang="es-ES" b="1" dirty="0" err="1" smtClean="0"/>
              <a:t>from</a:t>
            </a:r>
            <a:r>
              <a:rPr lang="es-ES" b="1" dirty="0" smtClean="0"/>
              <a:t> MD </a:t>
            </a:r>
            <a:r>
              <a:rPr lang="es-ES" b="1" dirty="0" err="1" smtClean="0"/>
              <a:t>runs</a:t>
            </a:r>
            <a:endParaRPr lang="es-ES" b="1" dirty="0"/>
          </a:p>
        </p:txBody>
      </p:sp>
      <p:pic>
        <p:nvPicPr>
          <p:cNvPr id="18" name="図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946" y="2217280"/>
            <a:ext cx="4484000" cy="3213533"/>
          </a:xfrm>
          <a:prstGeom prst="rect">
            <a:avLst/>
          </a:prstGeom>
          <a:noFill/>
        </p:spPr>
      </p:pic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3678511"/>
              </p:ext>
            </p:extLst>
          </p:nvPr>
        </p:nvGraphicFramePr>
        <p:xfrm>
          <a:off x="3477442" y="1188475"/>
          <a:ext cx="6286143" cy="4117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itle 36"/>
          <p:cNvSpPr txBox="1">
            <a:spLocks/>
          </p:cNvSpPr>
          <p:nvPr/>
        </p:nvSpPr>
        <p:spPr bwMode="auto">
          <a:xfrm>
            <a:off x="315794" y="44624"/>
            <a:ext cx="6992510" cy="1143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200" b="1" dirty="0" smtClean="0">
                <a:solidFill>
                  <a:srgbClr val="006F88"/>
                </a:solidFill>
                <a:latin typeface="+mj-lt"/>
                <a:ea typeface="ＭＳ Ｐゴシック"/>
                <a:cs typeface="ＭＳ Ｐゴシック"/>
              </a:rPr>
              <a:t>Ionic conductivity : on the track with the literature</a:t>
            </a:r>
            <a:endParaRPr lang="en-US" sz="3200" b="1" baseline="-25000" dirty="0">
              <a:solidFill>
                <a:srgbClr val="006F88"/>
              </a:solidFill>
              <a:latin typeface="+mj-lt"/>
              <a:ea typeface="ＭＳ Ｐゴシック"/>
              <a:cs typeface="ＭＳ Ｐゴシック"/>
            </a:endParaRPr>
          </a:p>
          <a:p>
            <a:endParaRPr lang="en-GB" sz="2000" i="1" dirty="0">
              <a:solidFill>
                <a:srgbClr val="006F88"/>
              </a:solidFill>
              <a:latin typeface="+mj-lt"/>
              <a:ea typeface="ＭＳ Ｐゴシック"/>
              <a:cs typeface="ＭＳ Ｐゴシック"/>
            </a:endParaRP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40"/>
          <a:stretch/>
        </p:blipFill>
        <p:spPr bwMode="auto">
          <a:xfrm>
            <a:off x="6804248" y="3281769"/>
            <a:ext cx="508116" cy="635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6822962" y="3814204"/>
            <a:ext cx="629358" cy="649276"/>
          </a:xfrm>
          <a:prstGeom prst="ellipse">
            <a:avLst/>
          </a:prstGeom>
          <a:noFill/>
          <a:ln w="317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extBox 5"/>
          <p:cNvSpPr txBox="1"/>
          <p:nvPr/>
        </p:nvSpPr>
        <p:spPr>
          <a:xfrm>
            <a:off x="6434456" y="2655729"/>
            <a:ext cx="224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err="1">
                <a:solidFill>
                  <a:srgbClr val="FFDC09"/>
                </a:solidFill>
              </a:rPr>
              <a:t>Best</a:t>
            </a:r>
            <a:r>
              <a:rPr lang="es-ES" sz="2000" b="1" dirty="0">
                <a:solidFill>
                  <a:srgbClr val="FFDC09"/>
                </a:solidFill>
              </a:rPr>
              <a:t> experimental </a:t>
            </a:r>
            <a:r>
              <a:rPr lang="es-ES" sz="2000" b="1" dirty="0" err="1">
                <a:solidFill>
                  <a:srgbClr val="FFDC09"/>
                </a:solidFill>
              </a:rPr>
              <a:t>value</a:t>
            </a:r>
            <a:endParaRPr lang="es-ES" sz="2000" b="1" dirty="0">
              <a:solidFill>
                <a:srgbClr val="FFDC09"/>
              </a:solidFill>
            </a:endParaRPr>
          </a:p>
          <a:p>
            <a:pPr algn="ctr"/>
            <a:endParaRPr lang="es-ES" sz="2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smtClean="0"/>
              <a:t>Pag. </a:t>
            </a:r>
            <a:fld id="{EA535CCD-DDFB-7D44-9796-CDCE327C31C0}" type="slidenum">
              <a:rPr lang="es-ES_tradnl" smtClean="0"/>
              <a:pPr/>
              <a:t>15</a:t>
            </a:fld>
            <a:endParaRPr lang="es-ES_tradnl" dirty="0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9" t="17602" r="19792" b="63552"/>
          <a:stretch/>
        </p:blipFill>
        <p:spPr bwMode="auto">
          <a:xfrm>
            <a:off x="4820319" y="5589240"/>
            <a:ext cx="4216177" cy="84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22831" y="5373216"/>
            <a:ext cx="4797488" cy="1409474"/>
            <a:chOff x="22831" y="5373216"/>
            <a:chExt cx="4797488" cy="140947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00" t="16236" r="16220" b="55137"/>
            <a:stretch/>
          </p:blipFill>
          <p:spPr bwMode="auto">
            <a:xfrm>
              <a:off x="22831" y="5373216"/>
              <a:ext cx="4797488" cy="1409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2843808" y="5445786"/>
              <a:ext cx="1800200" cy="5391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16024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  <p:bldP spid="2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4969453" y="1685128"/>
            <a:ext cx="3923027" cy="3328048"/>
            <a:chOff x="971679" y="1740177"/>
            <a:chExt cx="2797157" cy="2372932"/>
          </a:xfrm>
        </p:grpSpPr>
        <p:sp>
          <p:nvSpPr>
            <p:cNvPr id="2" name="TextBox 1"/>
            <p:cNvSpPr txBox="1"/>
            <p:nvPr/>
          </p:nvSpPr>
          <p:spPr>
            <a:xfrm>
              <a:off x="2571879" y="3783937"/>
              <a:ext cx="916880" cy="329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 smtClean="0">
                  <a:solidFill>
                    <a:schemeClr val="bg2">
                      <a:lumMod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 </a:t>
              </a:r>
              <a:r>
                <a:rPr lang="fr-FR" sz="2400" b="1" dirty="0" err="1" smtClean="0">
                  <a:solidFill>
                    <a:schemeClr val="bg2">
                      <a:lumMod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metal</a:t>
              </a:r>
              <a:endParaRPr lang="en-US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495679" y="3174337"/>
              <a:ext cx="1094038" cy="329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 err="1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Ga:LLZO</a:t>
              </a:r>
              <a:endPara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496485" y="2407629"/>
              <a:ext cx="1272351" cy="329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Interfacial</a:t>
              </a:r>
              <a:endPara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641349" y="1740177"/>
              <a:ext cx="899736" cy="329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400" dirty="0" smtClean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LiFePO</a:t>
              </a:r>
              <a:r>
                <a:rPr lang="fr-FR" sz="2400" baseline="-25000" dirty="0" smtClean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fr-FR" sz="24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971679" y="3553841"/>
              <a:ext cx="1447800" cy="259619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Can 8"/>
            <p:cNvSpPr/>
            <p:nvPr/>
          </p:nvSpPr>
          <p:spPr>
            <a:xfrm>
              <a:off x="971679" y="2857869"/>
              <a:ext cx="1447800" cy="369399"/>
            </a:xfrm>
            <a:prstGeom prst="can">
              <a:avLst>
                <a:gd name="adj" fmla="val 50000"/>
              </a:avLst>
            </a:prstGeom>
            <a:pattFill prst="shingle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 w="12700" cmpd="dbl">
              <a:solidFill>
                <a:schemeClr val="accent6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971679" y="2349869"/>
              <a:ext cx="1447800" cy="259619"/>
            </a:xfrm>
            <a:prstGeom prst="ellipse">
              <a:avLst/>
            </a:prstGeom>
            <a:pattFill prst="pct40">
              <a:fgClr>
                <a:schemeClr val="bg1">
                  <a:lumMod val="50000"/>
                </a:schemeClr>
              </a:fgClr>
              <a:bgClr>
                <a:schemeClr val="bg1">
                  <a:lumMod val="65000"/>
                </a:schemeClr>
              </a:bgClr>
            </a:pattFill>
            <a:ln w="3175">
              <a:noFill/>
            </a:ln>
            <a:effectLst>
              <a:outerShdw dist="25400" dir="5400000" algn="tr" rotWithShape="0">
                <a:schemeClr val="tx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620089" y="2694566"/>
              <a:ext cx="984315" cy="3291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2400" b="1" dirty="0" err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catholyte</a:t>
              </a:r>
              <a:endPara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750562" y="1965024"/>
              <a:ext cx="613311" cy="3291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24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on Al</a:t>
              </a:r>
              <a:endParaRPr lang="en-US" sz="2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" name="Straight Arrow Connector 12"/>
            <p:cNvCxnSpPr>
              <a:stCxn id="2" idx="1"/>
            </p:cNvCxnSpPr>
            <p:nvPr/>
          </p:nvCxnSpPr>
          <p:spPr>
            <a:xfrm flipH="1" flipV="1">
              <a:off x="2343280" y="3786483"/>
              <a:ext cx="228599" cy="162041"/>
            </a:xfrm>
            <a:prstGeom prst="straightConnector1">
              <a:avLst/>
            </a:prstGeom>
            <a:ln w="12700">
              <a:solidFill>
                <a:schemeClr val="bg2">
                  <a:lumMod val="2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>
              <a:off x="2343280" y="2128204"/>
              <a:ext cx="298070" cy="228082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3" idx="1"/>
            </p:cNvCxnSpPr>
            <p:nvPr/>
          </p:nvCxnSpPr>
          <p:spPr>
            <a:xfrm flipH="1" flipV="1">
              <a:off x="2343279" y="3224458"/>
              <a:ext cx="152400" cy="114466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989717" y="2862265"/>
              <a:ext cx="1447800" cy="173736"/>
            </a:xfrm>
            <a:prstGeom prst="ellipse">
              <a:avLst/>
            </a:prstGeom>
            <a:solidFill>
              <a:srgbClr val="00B050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>
              <a:off x="2322041" y="2683040"/>
              <a:ext cx="251649" cy="208002"/>
            </a:xfrm>
            <a:prstGeom prst="straightConnector1">
              <a:avLst/>
            </a:prstGeom>
            <a:ln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/>
          <p:cNvSpPr/>
          <p:nvPr/>
        </p:nvSpPr>
        <p:spPr>
          <a:xfrm>
            <a:off x="323528" y="188640"/>
            <a:ext cx="64619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lang="en-US" altLang="es-ES" sz="3200" b="1" dirty="0">
                <a:solidFill>
                  <a:srgbClr val="006F88"/>
                </a:solidFill>
                <a:latin typeface="+mj-lt"/>
                <a:ea typeface="ＭＳ Ｐゴシック"/>
                <a:cs typeface="ＭＳ Ｐゴシック"/>
              </a:rPr>
              <a:t>Implementation of ceramic electrolyte in a full cell battery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9512" y="1891266"/>
            <a:ext cx="41044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u="sng" dirty="0" err="1" smtClean="0">
                <a:solidFill>
                  <a:srgbClr val="006174"/>
                </a:solidFill>
                <a:latin typeface="Frutiger 45 Light"/>
              </a:rPr>
              <a:t>Cathode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: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Commercial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LiFePO</a:t>
            </a:r>
            <a:r>
              <a:rPr lang="es-ES" baseline="-25000" dirty="0" smtClean="0">
                <a:solidFill>
                  <a:srgbClr val="006174"/>
                </a:solidFill>
                <a:latin typeface="Frutiger 45 Light"/>
              </a:rPr>
              <a:t>4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for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flat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plateau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at 3.45 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>
              <a:solidFill>
                <a:srgbClr val="006174"/>
              </a:solidFill>
              <a:latin typeface="Frutiger 45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rgbClr val="006174"/>
              </a:solidFill>
              <a:latin typeface="Frutiger 45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u="sng" dirty="0" err="1" smtClean="0">
                <a:solidFill>
                  <a:srgbClr val="006174"/>
                </a:solidFill>
                <a:latin typeface="Frutiger 45 Light"/>
              </a:rPr>
              <a:t>Interfacial</a:t>
            </a:r>
            <a:r>
              <a:rPr lang="es-ES" u="sng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u="sng" dirty="0" err="1" smtClean="0">
                <a:solidFill>
                  <a:srgbClr val="006174"/>
                </a:solidFill>
                <a:latin typeface="Frutiger 45 Light"/>
              </a:rPr>
              <a:t>catholyte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: LP30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for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good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Li</a:t>
            </a:r>
            <a:r>
              <a:rPr lang="es-ES" baseline="30000" dirty="0" smtClean="0">
                <a:solidFill>
                  <a:srgbClr val="006174"/>
                </a:solidFill>
                <a:latin typeface="Frutiger 45 Light"/>
              </a:rPr>
              <a:t>+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transfer at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the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rgbClr val="006174"/>
              </a:solidFill>
              <a:latin typeface="Frutiger 45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u="sng" dirty="0" err="1" smtClean="0">
                <a:solidFill>
                  <a:srgbClr val="006174"/>
                </a:solidFill>
                <a:latin typeface="Frutiger 45 Light"/>
              </a:rPr>
              <a:t>Ceramic</a:t>
            </a:r>
            <a:r>
              <a:rPr lang="es-ES" u="sng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u="sng" dirty="0" err="1" smtClean="0">
                <a:solidFill>
                  <a:srgbClr val="006174"/>
                </a:solidFill>
                <a:latin typeface="Frutiger 45 Light"/>
              </a:rPr>
              <a:t>electrolyte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: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garnet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Ga:LLZO</a:t>
            </a:r>
            <a:endParaRPr lang="es-ES" dirty="0" smtClean="0">
              <a:solidFill>
                <a:srgbClr val="006174"/>
              </a:solidFill>
              <a:latin typeface="Frutiger 45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>
              <a:solidFill>
                <a:srgbClr val="006174"/>
              </a:solidFill>
              <a:latin typeface="Frutiger 45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rgbClr val="006174"/>
              </a:solidFill>
              <a:latin typeface="Frutiger 45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u="sng" dirty="0" err="1" smtClean="0">
                <a:solidFill>
                  <a:srgbClr val="006174"/>
                </a:solidFill>
                <a:latin typeface="Frutiger 45 Light"/>
              </a:rPr>
              <a:t>Anode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: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Metallic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lithium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for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high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gravimetric</a:t>
            </a:r>
            <a:r>
              <a:rPr lang="es-ES" dirty="0" smtClean="0">
                <a:solidFill>
                  <a:srgbClr val="006174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174"/>
                </a:solidFill>
                <a:latin typeface="Frutiger 45 Light"/>
              </a:rPr>
              <a:t>capacity</a:t>
            </a:r>
            <a:endParaRPr lang="es-ES" dirty="0">
              <a:solidFill>
                <a:srgbClr val="006174"/>
              </a:solidFill>
              <a:latin typeface="Frutiger 45 Light"/>
            </a:endParaRPr>
          </a:p>
          <a:p>
            <a:endParaRPr lang="en-GB" dirty="0">
              <a:solidFill>
                <a:srgbClr val="006174"/>
              </a:solidFill>
              <a:latin typeface="Frutiger 45 Light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4788024" y="3023663"/>
            <a:ext cx="0" cy="903715"/>
          </a:xfrm>
          <a:prstGeom prst="straightConnector1">
            <a:avLst/>
          </a:prstGeom>
          <a:ln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389663" y="3025980"/>
            <a:ext cx="0" cy="903715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16200000">
            <a:off x="4349471" y="2401799"/>
            <a:ext cx="814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>
                <a:solidFill>
                  <a:schemeClr val="accent1"/>
                </a:solidFill>
              </a:rPr>
              <a:t>charge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rot="16200000">
            <a:off x="3848853" y="4304543"/>
            <a:ext cx="1076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>
                <a:solidFill>
                  <a:srgbClr val="FF0000"/>
                </a:solidFill>
              </a:rPr>
              <a:t>dishcarge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70490" y="3197900"/>
            <a:ext cx="487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/>
              <a:t>Li</a:t>
            </a:r>
            <a:r>
              <a:rPr lang="es-ES" sz="2400" baseline="30000" dirty="0" smtClean="0"/>
              <a:t>+</a:t>
            </a:r>
            <a:endParaRPr lang="es-ES" sz="2400" baseline="30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smtClean="0"/>
              <a:t>Pag. </a:t>
            </a:r>
            <a:fld id="{EA535CCD-DDFB-7D44-9796-CDCE327C31C0}" type="slidenum">
              <a:rPr lang="es-ES_tradnl" smtClean="0"/>
              <a:pPr/>
              <a:t>16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3013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99592" y="5647441"/>
            <a:ext cx="2232248" cy="204998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angle 3"/>
          <p:cNvSpPr/>
          <p:nvPr/>
        </p:nvSpPr>
        <p:spPr>
          <a:xfrm>
            <a:off x="323528" y="188640"/>
            <a:ext cx="64619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lang="en-US" altLang="es-ES" sz="3200" b="1" dirty="0" smtClean="0">
                <a:solidFill>
                  <a:srgbClr val="006F88"/>
                </a:solidFill>
                <a:latin typeface="+mj-lt"/>
                <a:ea typeface="ＭＳ Ｐゴシック"/>
                <a:cs typeface="ＭＳ Ｐゴシック"/>
              </a:rPr>
              <a:t>Good capacity retention with increase polarization at discharge </a:t>
            </a:r>
            <a:endParaRPr lang="en-US" altLang="es-ES" sz="3200" b="1" dirty="0">
              <a:solidFill>
                <a:srgbClr val="006F88"/>
              </a:solidFill>
              <a:latin typeface="+mj-lt"/>
              <a:ea typeface="ＭＳ Ｐゴシック"/>
              <a:cs typeface="ＭＳ Ｐゴシック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592" y="5863465"/>
            <a:ext cx="2232248" cy="576064"/>
          </a:xfrm>
          <a:prstGeom prst="rect">
            <a:avLst/>
          </a:prstGeom>
          <a:pattFill prst="shingle">
            <a:fgClr>
              <a:schemeClr val="accent6">
                <a:lumMod val="75000"/>
              </a:schemeClr>
            </a:fgClr>
            <a:bgClr>
              <a:schemeClr val="bg1"/>
            </a:bgClr>
          </a:patt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angle 9"/>
          <p:cNvSpPr/>
          <p:nvPr/>
        </p:nvSpPr>
        <p:spPr>
          <a:xfrm>
            <a:off x="6516216" y="5612845"/>
            <a:ext cx="2232248" cy="204998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Oval 10"/>
          <p:cNvSpPr/>
          <p:nvPr/>
        </p:nvSpPr>
        <p:spPr>
          <a:xfrm>
            <a:off x="6616690" y="5733963"/>
            <a:ext cx="619606" cy="2882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Oval 11"/>
          <p:cNvSpPr/>
          <p:nvPr/>
        </p:nvSpPr>
        <p:spPr>
          <a:xfrm>
            <a:off x="7351846" y="5684291"/>
            <a:ext cx="648072" cy="5184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Oval 12"/>
          <p:cNvSpPr/>
          <p:nvPr/>
        </p:nvSpPr>
        <p:spPr>
          <a:xfrm>
            <a:off x="8100392" y="5676469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angle 13"/>
          <p:cNvSpPr/>
          <p:nvPr/>
        </p:nvSpPr>
        <p:spPr>
          <a:xfrm>
            <a:off x="6516216" y="5828869"/>
            <a:ext cx="2232248" cy="576064"/>
          </a:xfrm>
          <a:prstGeom prst="rect">
            <a:avLst/>
          </a:prstGeom>
          <a:pattFill prst="shingle">
            <a:fgClr>
              <a:schemeClr val="accent6">
                <a:lumMod val="75000"/>
              </a:schemeClr>
            </a:fgClr>
            <a:bgClr>
              <a:schemeClr val="bg1"/>
            </a:bgClr>
          </a:patt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angle 14"/>
          <p:cNvSpPr/>
          <p:nvPr/>
        </p:nvSpPr>
        <p:spPr>
          <a:xfrm>
            <a:off x="3708466" y="5633489"/>
            <a:ext cx="2232248" cy="204998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Oval 15"/>
          <p:cNvSpPr/>
          <p:nvPr/>
        </p:nvSpPr>
        <p:spPr>
          <a:xfrm>
            <a:off x="4055116" y="5776831"/>
            <a:ext cx="216024" cy="1296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Oval 16"/>
          <p:cNvSpPr/>
          <p:nvPr/>
        </p:nvSpPr>
        <p:spPr>
          <a:xfrm>
            <a:off x="4716578" y="5777505"/>
            <a:ext cx="432048" cy="5184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Oval 17"/>
          <p:cNvSpPr/>
          <p:nvPr/>
        </p:nvSpPr>
        <p:spPr>
          <a:xfrm>
            <a:off x="5436658" y="5777505"/>
            <a:ext cx="216024" cy="4320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angle 18"/>
          <p:cNvSpPr/>
          <p:nvPr/>
        </p:nvSpPr>
        <p:spPr>
          <a:xfrm>
            <a:off x="3708466" y="5849513"/>
            <a:ext cx="2232248" cy="576064"/>
          </a:xfrm>
          <a:prstGeom prst="rect">
            <a:avLst/>
          </a:prstGeom>
          <a:pattFill prst="shingle">
            <a:fgClr>
              <a:schemeClr val="accent6">
                <a:lumMod val="75000"/>
              </a:schemeClr>
            </a:fgClr>
            <a:bgClr>
              <a:schemeClr val="bg1"/>
            </a:bgClr>
          </a:patt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131840" y="6122469"/>
            <a:ext cx="576626" cy="0"/>
          </a:xfrm>
          <a:prstGeom prst="straightConnector1">
            <a:avLst/>
          </a:prstGeom>
          <a:ln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940152" y="6108517"/>
            <a:ext cx="576626" cy="0"/>
          </a:xfrm>
          <a:prstGeom prst="straightConnector1">
            <a:avLst/>
          </a:prstGeom>
          <a:ln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37758" y="5287963"/>
            <a:ext cx="924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Li metal</a:t>
            </a:r>
            <a:endParaRPr lang="es-ES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683568" y="5828869"/>
            <a:ext cx="0" cy="510748"/>
          </a:xfrm>
          <a:prstGeom prst="straightConnector1">
            <a:avLst/>
          </a:prstGeom>
          <a:ln>
            <a:solidFill>
              <a:srgbClr val="FF0000"/>
            </a:solidFill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47844" y="5777505"/>
            <a:ext cx="535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solidFill>
                  <a:srgbClr val="FF0000"/>
                </a:solidFill>
              </a:rPr>
              <a:t>Li</a:t>
            </a:r>
            <a:r>
              <a:rPr lang="es-ES" sz="2800" baseline="30000" dirty="0" smtClean="0">
                <a:solidFill>
                  <a:srgbClr val="FF0000"/>
                </a:solidFill>
              </a:rPr>
              <a:t>+</a:t>
            </a:r>
            <a:endParaRPr lang="es-ES" sz="2800" baseline="30000" dirty="0">
              <a:solidFill>
                <a:srgbClr val="FF000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088286" y="5488766"/>
            <a:ext cx="5436604" cy="0"/>
          </a:xfrm>
          <a:prstGeom prst="straightConnector1">
            <a:avLst/>
          </a:prstGeom>
          <a:ln>
            <a:solidFill>
              <a:srgbClr val="006F88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627784" y="5085184"/>
            <a:ext cx="468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>
                <a:solidFill>
                  <a:srgbClr val="006F88"/>
                </a:solidFill>
                <a:latin typeface="Frutiger 45 Light"/>
              </a:rPr>
              <a:t>Increased</a:t>
            </a:r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F88"/>
                </a:solidFill>
                <a:latin typeface="Frutiger 45 Light"/>
              </a:rPr>
              <a:t>interfacial</a:t>
            </a:r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F88"/>
                </a:solidFill>
                <a:latin typeface="Frutiger 45 Light"/>
              </a:rPr>
              <a:t>resistance</a:t>
            </a:r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 at </a:t>
            </a:r>
            <a:r>
              <a:rPr lang="es-ES" dirty="0" err="1" smtClean="0">
                <a:solidFill>
                  <a:srgbClr val="006F88"/>
                </a:solidFill>
                <a:latin typeface="Frutiger 45 Light"/>
              </a:rPr>
              <a:t>discharge</a:t>
            </a:r>
            <a:endParaRPr lang="es-ES" dirty="0">
              <a:solidFill>
                <a:srgbClr val="006F88"/>
              </a:solidFill>
              <a:latin typeface="Frutiger 45 Light"/>
            </a:endParaRPr>
          </a:p>
        </p:txBody>
      </p:sp>
      <p:pic>
        <p:nvPicPr>
          <p:cNvPr id="3140" name="Picture 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340768"/>
            <a:ext cx="44196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42" name="Picture 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03400"/>
            <a:ext cx="4933950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smtClean="0"/>
              <a:t>Pag. </a:t>
            </a:r>
            <a:fld id="{EA535CCD-DDFB-7D44-9796-CDCE327C31C0}" type="slidenum">
              <a:rPr lang="es-ES_tradnl" smtClean="0"/>
              <a:pPr/>
              <a:t>17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0630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/>
          <p:cNvSpPr/>
          <p:nvPr/>
        </p:nvSpPr>
        <p:spPr>
          <a:xfrm>
            <a:off x="323528" y="188640"/>
            <a:ext cx="64619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lang="en-US" altLang="es-ES" sz="3200" b="1" dirty="0" smtClean="0">
                <a:solidFill>
                  <a:srgbClr val="006F88"/>
                </a:solidFill>
                <a:latin typeface="+mj-lt"/>
                <a:ea typeface="ＭＳ Ｐゴシック"/>
                <a:cs typeface="ＭＳ Ｐゴシック"/>
              </a:rPr>
              <a:t>Limit of the system: instability at charge</a:t>
            </a:r>
            <a:endParaRPr lang="en-US" altLang="es-ES" sz="3200" b="1" dirty="0">
              <a:solidFill>
                <a:srgbClr val="006F88"/>
              </a:solidFill>
              <a:latin typeface="+mj-lt"/>
              <a:ea typeface="ＭＳ Ｐゴシック"/>
              <a:cs typeface="ＭＳ Ｐゴシック"/>
            </a:endParaRP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188" y="1631950"/>
            <a:ext cx="4619625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3648" y="5385990"/>
            <a:ext cx="54745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rgbClr val="006F88"/>
                </a:solidFill>
                <a:latin typeface="Frutiger 45 Light"/>
              </a:rPr>
              <a:t>Intermitent</a:t>
            </a:r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 </a:t>
            </a:r>
            <a:r>
              <a:rPr lang="es-ES" dirty="0" err="1" smtClean="0">
                <a:solidFill>
                  <a:srgbClr val="006F88"/>
                </a:solidFill>
                <a:latin typeface="Frutiger 45 Light"/>
              </a:rPr>
              <a:t>degradation</a:t>
            </a:r>
            <a:r>
              <a:rPr lang="es-ES" dirty="0" smtClean="0">
                <a:solidFill>
                  <a:srgbClr val="006F88"/>
                </a:solidFill>
                <a:latin typeface="Frutiger 45 Light"/>
              </a:rPr>
              <a:t> at </a:t>
            </a:r>
            <a:r>
              <a:rPr lang="es-ES" dirty="0" err="1" smtClean="0">
                <a:solidFill>
                  <a:srgbClr val="006F88"/>
                </a:solidFill>
                <a:latin typeface="Frutiger 45 Light"/>
              </a:rPr>
              <a:t>charge</a:t>
            </a:r>
            <a:endParaRPr lang="es-ES" dirty="0">
              <a:solidFill>
                <a:srgbClr val="006F88"/>
              </a:solidFill>
              <a:latin typeface="Frutiger 45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6F88"/>
              </a:solidFill>
              <a:latin typeface="Frutiger 45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6F88"/>
                </a:solidFill>
                <a:latin typeface="Frutiger 45 Light"/>
              </a:rPr>
              <a:t>Improvement when cycling at higher temperature</a:t>
            </a:r>
            <a:endParaRPr lang="es-ES" dirty="0">
              <a:solidFill>
                <a:srgbClr val="006F88"/>
              </a:solidFill>
              <a:latin typeface="Frutiger 45 Ligh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smtClean="0"/>
              <a:t>Pag. </a:t>
            </a:r>
            <a:fld id="{EA535CCD-DDFB-7D44-9796-CDCE327C31C0}" type="slidenum">
              <a:rPr lang="es-ES_tradnl" smtClean="0"/>
              <a:pPr/>
              <a:t>18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93085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529228" y="1272038"/>
            <a:ext cx="2393505" cy="2077625"/>
            <a:chOff x="1382108" y="923766"/>
            <a:chExt cx="2241105" cy="1890825"/>
          </a:xfrm>
        </p:grpSpPr>
        <p:pic>
          <p:nvPicPr>
            <p:cNvPr id="3" name="Picture 3" descr="E:\organize\SEM to integrate\fred cycled ss\revisit\800x_SE_30kv.tif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b="8432"/>
            <a:stretch/>
          </p:blipFill>
          <p:spPr bwMode="auto">
            <a:xfrm>
              <a:off x="1382108" y="923766"/>
              <a:ext cx="2241105" cy="1890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2060237" y="2546768"/>
              <a:ext cx="1512168" cy="19731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  200 </a:t>
              </a:r>
              <a:r>
                <a:rPr lang="es-ES" dirty="0" smtClean="0">
                  <a:latin typeface="Symbol" panose="05050102010706020507" pitchFamily="18" charset="2"/>
                </a:rPr>
                <a:t>m</a:t>
              </a:r>
              <a:r>
                <a:rPr lang="es-ES" dirty="0" smtClean="0"/>
                <a:t>m </a:t>
              </a:r>
              <a:endParaRPr lang="es-E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512533" y="3703081"/>
            <a:ext cx="2892037" cy="2566409"/>
            <a:chOff x="-3183264" y="-278072"/>
            <a:chExt cx="4317364" cy="3831251"/>
          </a:xfrm>
        </p:grpSpPr>
        <p:sp>
          <p:nvSpPr>
            <p:cNvPr id="6" name="Line 127"/>
            <p:cNvSpPr>
              <a:spLocks noChangeShapeType="1"/>
            </p:cNvSpPr>
            <p:nvPr/>
          </p:nvSpPr>
          <p:spPr bwMode="auto">
            <a:xfrm flipV="1">
              <a:off x="1134100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129"/>
            <p:cNvSpPr>
              <a:spLocks noChangeShapeType="1"/>
            </p:cNvSpPr>
            <p:nvPr/>
          </p:nvSpPr>
          <p:spPr bwMode="auto">
            <a:xfrm flipV="1">
              <a:off x="893263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131"/>
            <p:cNvSpPr>
              <a:spLocks noChangeShapeType="1"/>
            </p:cNvSpPr>
            <p:nvPr/>
          </p:nvSpPr>
          <p:spPr bwMode="auto">
            <a:xfrm flipV="1">
              <a:off x="654787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132"/>
            <p:cNvSpPr>
              <a:spLocks noChangeArrowheads="1"/>
            </p:cNvSpPr>
            <p:nvPr/>
          </p:nvSpPr>
          <p:spPr bwMode="auto">
            <a:xfrm>
              <a:off x="469054" y="2525960"/>
              <a:ext cx="4103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-350</a:t>
              </a:r>
              <a:endParaRPr kumimoji="0" lang="es-ES" altLang="es-E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Line 133"/>
            <p:cNvSpPr>
              <a:spLocks noChangeShapeType="1"/>
            </p:cNvSpPr>
            <p:nvPr/>
          </p:nvSpPr>
          <p:spPr bwMode="auto">
            <a:xfrm flipV="1">
              <a:off x="412768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35"/>
            <p:cNvSpPr>
              <a:spLocks noChangeShapeType="1"/>
            </p:cNvSpPr>
            <p:nvPr/>
          </p:nvSpPr>
          <p:spPr bwMode="auto">
            <a:xfrm flipV="1">
              <a:off x="174292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37"/>
            <p:cNvSpPr>
              <a:spLocks noChangeShapeType="1"/>
            </p:cNvSpPr>
            <p:nvPr/>
          </p:nvSpPr>
          <p:spPr bwMode="auto">
            <a:xfrm flipV="1">
              <a:off x="-66545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9"/>
            <p:cNvSpPr>
              <a:spLocks noChangeShapeType="1"/>
            </p:cNvSpPr>
            <p:nvPr/>
          </p:nvSpPr>
          <p:spPr bwMode="auto">
            <a:xfrm flipV="1">
              <a:off x="-306202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40"/>
            <p:cNvSpPr>
              <a:spLocks noChangeArrowheads="1"/>
            </p:cNvSpPr>
            <p:nvPr/>
          </p:nvSpPr>
          <p:spPr bwMode="auto">
            <a:xfrm>
              <a:off x="-491935" y="2525960"/>
              <a:ext cx="4103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-150</a:t>
              </a:r>
              <a:endParaRPr kumimoji="0" lang="es-ES" altLang="es-E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Line 141"/>
            <p:cNvSpPr>
              <a:spLocks noChangeShapeType="1"/>
            </p:cNvSpPr>
            <p:nvPr/>
          </p:nvSpPr>
          <p:spPr bwMode="auto">
            <a:xfrm flipV="1">
              <a:off x="-547039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3"/>
            <p:cNvSpPr>
              <a:spLocks noChangeShapeType="1"/>
            </p:cNvSpPr>
            <p:nvPr/>
          </p:nvSpPr>
          <p:spPr bwMode="auto">
            <a:xfrm flipV="1">
              <a:off x="-785515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45"/>
            <p:cNvSpPr>
              <a:spLocks noChangeShapeType="1"/>
            </p:cNvSpPr>
            <p:nvPr/>
          </p:nvSpPr>
          <p:spPr bwMode="auto">
            <a:xfrm flipV="1">
              <a:off x="-1025173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46"/>
            <p:cNvSpPr>
              <a:spLocks noChangeArrowheads="1"/>
            </p:cNvSpPr>
            <p:nvPr/>
          </p:nvSpPr>
          <p:spPr bwMode="auto">
            <a:xfrm>
              <a:off x="-1071389" y="2525960"/>
              <a:ext cx="11381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0</a:t>
              </a:r>
              <a:endParaRPr kumimoji="0" lang="es-ES" altLang="es-E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Line 147"/>
            <p:cNvSpPr>
              <a:spLocks noChangeShapeType="1"/>
            </p:cNvSpPr>
            <p:nvPr/>
          </p:nvSpPr>
          <p:spPr bwMode="auto">
            <a:xfrm flipV="1">
              <a:off x="-1266010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49"/>
            <p:cNvSpPr>
              <a:spLocks noChangeShapeType="1"/>
            </p:cNvSpPr>
            <p:nvPr/>
          </p:nvSpPr>
          <p:spPr bwMode="auto">
            <a:xfrm flipV="1">
              <a:off x="-1504486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51"/>
            <p:cNvSpPr>
              <a:spLocks noChangeShapeType="1"/>
            </p:cNvSpPr>
            <p:nvPr/>
          </p:nvSpPr>
          <p:spPr bwMode="auto">
            <a:xfrm flipV="1">
              <a:off x="-1745323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52"/>
            <p:cNvSpPr>
              <a:spLocks noChangeArrowheads="1"/>
            </p:cNvSpPr>
            <p:nvPr/>
          </p:nvSpPr>
          <p:spPr bwMode="auto">
            <a:xfrm>
              <a:off x="-1912168" y="2525960"/>
              <a:ext cx="34144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150</a:t>
              </a:r>
              <a:endParaRPr kumimoji="0" lang="es-ES" altLang="es-E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Line 153"/>
            <p:cNvSpPr>
              <a:spLocks noChangeShapeType="1"/>
            </p:cNvSpPr>
            <p:nvPr/>
          </p:nvSpPr>
          <p:spPr bwMode="auto">
            <a:xfrm flipV="1">
              <a:off x="-1984980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55"/>
            <p:cNvSpPr>
              <a:spLocks noChangeShapeType="1"/>
            </p:cNvSpPr>
            <p:nvPr/>
          </p:nvSpPr>
          <p:spPr bwMode="auto">
            <a:xfrm flipV="1">
              <a:off x="-2225817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157"/>
            <p:cNvSpPr>
              <a:spLocks noChangeShapeType="1"/>
            </p:cNvSpPr>
            <p:nvPr/>
          </p:nvSpPr>
          <p:spPr bwMode="auto">
            <a:xfrm flipV="1">
              <a:off x="-2464294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159"/>
            <p:cNvSpPr>
              <a:spLocks noChangeShapeType="1"/>
            </p:cNvSpPr>
            <p:nvPr/>
          </p:nvSpPr>
          <p:spPr bwMode="auto">
            <a:xfrm flipV="1">
              <a:off x="-2705131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160"/>
            <p:cNvSpPr>
              <a:spLocks noChangeArrowheads="1"/>
            </p:cNvSpPr>
            <p:nvPr/>
          </p:nvSpPr>
          <p:spPr bwMode="auto">
            <a:xfrm>
              <a:off x="-2842946" y="2525960"/>
              <a:ext cx="34144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350</a:t>
              </a:r>
              <a:endParaRPr kumimoji="0" lang="es-ES" altLang="es-ES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Line 161"/>
            <p:cNvSpPr>
              <a:spLocks noChangeShapeType="1"/>
            </p:cNvSpPr>
            <p:nvPr/>
          </p:nvSpPr>
          <p:spPr bwMode="auto">
            <a:xfrm flipV="1">
              <a:off x="-2944788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163"/>
            <p:cNvSpPr>
              <a:spLocks noChangeShapeType="1"/>
            </p:cNvSpPr>
            <p:nvPr/>
          </p:nvSpPr>
          <p:spPr bwMode="auto">
            <a:xfrm flipV="1">
              <a:off x="-3183264" y="2446975"/>
              <a:ext cx="0" cy="432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76"/>
            <p:cNvSpPr>
              <a:spLocks/>
            </p:cNvSpPr>
            <p:nvPr/>
          </p:nvSpPr>
          <p:spPr bwMode="auto">
            <a:xfrm>
              <a:off x="-3183264" y="-278072"/>
              <a:ext cx="2370595" cy="2637143"/>
            </a:xfrm>
            <a:custGeom>
              <a:avLst/>
              <a:gdLst>
                <a:gd name="T0" fmla="*/ 31 w 2008"/>
                <a:gd name="T1" fmla="*/ 2010 h 2010"/>
                <a:gd name="T2" fmla="*/ 62 w 2008"/>
                <a:gd name="T3" fmla="*/ 2010 h 2010"/>
                <a:gd name="T4" fmla="*/ 93 w 2008"/>
                <a:gd name="T5" fmla="*/ 2010 h 2010"/>
                <a:gd name="T6" fmla="*/ 126 w 2008"/>
                <a:gd name="T7" fmla="*/ 2010 h 2010"/>
                <a:gd name="T8" fmla="*/ 157 w 2008"/>
                <a:gd name="T9" fmla="*/ 2010 h 2010"/>
                <a:gd name="T10" fmla="*/ 189 w 2008"/>
                <a:gd name="T11" fmla="*/ 2010 h 2010"/>
                <a:gd name="T12" fmla="*/ 220 w 2008"/>
                <a:gd name="T13" fmla="*/ 2010 h 2010"/>
                <a:gd name="T14" fmla="*/ 251 w 2008"/>
                <a:gd name="T15" fmla="*/ 2010 h 2010"/>
                <a:gd name="T16" fmla="*/ 284 w 2008"/>
                <a:gd name="T17" fmla="*/ 2010 h 2010"/>
                <a:gd name="T18" fmla="*/ 315 w 2008"/>
                <a:gd name="T19" fmla="*/ 2010 h 2010"/>
                <a:gd name="T20" fmla="*/ 348 w 2008"/>
                <a:gd name="T21" fmla="*/ 2010 h 2010"/>
                <a:gd name="T22" fmla="*/ 379 w 2008"/>
                <a:gd name="T23" fmla="*/ 2010 h 2010"/>
                <a:gd name="T24" fmla="*/ 410 w 2008"/>
                <a:gd name="T25" fmla="*/ 2010 h 2010"/>
                <a:gd name="T26" fmla="*/ 442 w 2008"/>
                <a:gd name="T27" fmla="*/ 2010 h 2010"/>
                <a:gd name="T28" fmla="*/ 473 w 2008"/>
                <a:gd name="T29" fmla="*/ 2010 h 2010"/>
                <a:gd name="T30" fmla="*/ 504 w 2008"/>
                <a:gd name="T31" fmla="*/ 2010 h 2010"/>
                <a:gd name="T32" fmla="*/ 537 w 2008"/>
                <a:gd name="T33" fmla="*/ 2010 h 2010"/>
                <a:gd name="T34" fmla="*/ 568 w 2008"/>
                <a:gd name="T35" fmla="*/ 2009 h 2010"/>
                <a:gd name="T36" fmla="*/ 601 w 2008"/>
                <a:gd name="T37" fmla="*/ 2009 h 2010"/>
                <a:gd name="T38" fmla="*/ 632 w 2008"/>
                <a:gd name="T39" fmla="*/ 2009 h 2010"/>
                <a:gd name="T40" fmla="*/ 663 w 2008"/>
                <a:gd name="T41" fmla="*/ 2009 h 2010"/>
                <a:gd name="T42" fmla="*/ 695 w 2008"/>
                <a:gd name="T43" fmla="*/ 2009 h 2010"/>
                <a:gd name="T44" fmla="*/ 726 w 2008"/>
                <a:gd name="T45" fmla="*/ 2009 h 2010"/>
                <a:gd name="T46" fmla="*/ 759 w 2008"/>
                <a:gd name="T47" fmla="*/ 2009 h 2010"/>
                <a:gd name="T48" fmla="*/ 790 w 2008"/>
                <a:gd name="T49" fmla="*/ 2009 h 2010"/>
                <a:gd name="T50" fmla="*/ 821 w 2008"/>
                <a:gd name="T51" fmla="*/ 2009 h 2010"/>
                <a:gd name="T52" fmla="*/ 854 w 2008"/>
                <a:gd name="T53" fmla="*/ 2009 h 2010"/>
                <a:gd name="T54" fmla="*/ 885 w 2008"/>
                <a:gd name="T55" fmla="*/ 2009 h 2010"/>
                <a:gd name="T56" fmla="*/ 916 w 2008"/>
                <a:gd name="T57" fmla="*/ 2009 h 2010"/>
                <a:gd name="T58" fmla="*/ 948 w 2008"/>
                <a:gd name="T59" fmla="*/ 2009 h 2010"/>
                <a:gd name="T60" fmla="*/ 979 w 2008"/>
                <a:gd name="T61" fmla="*/ 2009 h 2010"/>
                <a:gd name="T62" fmla="*/ 1012 w 2008"/>
                <a:gd name="T63" fmla="*/ 2009 h 2010"/>
                <a:gd name="T64" fmla="*/ 1043 w 2008"/>
                <a:gd name="T65" fmla="*/ 2009 h 2010"/>
                <a:gd name="T66" fmla="*/ 1074 w 2008"/>
                <a:gd name="T67" fmla="*/ 2009 h 2010"/>
                <a:gd name="T68" fmla="*/ 1107 w 2008"/>
                <a:gd name="T69" fmla="*/ 2009 h 2010"/>
                <a:gd name="T70" fmla="*/ 1138 w 2008"/>
                <a:gd name="T71" fmla="*/ 2009 h 2010"/>
                <a:gd name="T72" fmla="*/ 1170 w 2008"/>
                <a:gd name="T73" fmla="*/ 2007 h 2010"/>
                <a:gd name="T74" fmla="*/ 1202 w 2008"/>
                <a:gd name="T75" fmla="*/ 2007 h 2010"/>
                <a:gd name="T76" fmla="*/ 1233 w 2008"/>
                <a:gd name="T77" fmla="*/ 2007 h 2010"/>
                <a:gd name="T78" fmla="*/ 1265 w 2008"/>
                <a:gd name="T79" fmla="*/ 2007 h 2010"/>
                <a:gd name="T80" fmla="*/ 1296 w 2008"/>
                <a:gd name="T81" fmla="*/ 2007 h 2010"/>
                <a:gd name="T82" fmla="*/ 1327 w 2008"/>
                <a:gd name="T83" fmla="*/ 2005 h 2010"/>
                <a:gd name="T84" fmla="*/ 1360 w 2008"/>
                <a:gd name="T85" fmla="*/ 2005 h 2010"/>
                <a:gd name="T86" fmla="*/ 1391 w 2008"/>
                <a:gd name="T87" fmla="*/ 2005 h 2010"/>
                <a:gd name="T88" fmla="*/ 1424 w 2008"/>
                <a:gd name="T89" fmla="*/ 2004 h 2010"/>
                <a:gd name="T90" fmla="*/ 1455 w 2008"/>
                <a:gd name="T91" fmla="*/ 2002 h 2010"/>
                <a:gd name="T92" fmla="*/ 1486 w 2008"/>
                <a:gd name="T93" fmla="*/ 2002 h 2010"/>
                <a:gd name="T94" fmla="*/ 1518 w 2008"/>
                <a:gd name="T95" fmla="*/ 1999 h 2010"/>
                <a:gd name="T96" fmla="*/ 1549 w 2008"/>
                <a:gd name="T97" fmla="*/ 1997 h 2010"/>
                <a:gd name="T98" fmla="*/ 1582 w 2008"/>
                <a:gd name="T99" fmla="*/ 1994 h 2010"/>
                <a:gd name="T100" fmla="*/ 1613 w 2008"/>
                <a:gd name="T101" fmla="*/ 1989 h 2010"/>
                <a:gd name="T102" fmla="*/ 1644 w 2008"/>
                <a:gd name="T103" fmla="*/ 1983 h 2010"/>
                <a:gd name="T104" fmla="*/ 1677 w 2008"/>
                <a:gd name="T105" fmla="*/ 1971 h 2010"/>
                <a:gd name="T106" fmla="*/ 1708 w 2008"/>
                <a:gd name="T107" fmla="*/ 1953 h 2010"/>
                <a:gd name="T108" fmla="*/ 1739 w 2008"/>
                <a:gd name="T109" fmla="*/ 1921 h 2010"/>
                <a:gd name="T110" fmla="*/ 1771 w 2008"/>
                <a:gd name="T111" fmla="*/ 1854 h 2010"/>
                <a:gd name="T112" fmla="*/ 1802 w 2008"/>
                <a:gd name="T113" fmla="*/ 1680 h 2010"/>
                <a:gd name="T114" fmla="*/ 1835 w 2008"/>
                <a:gd name="T115" fmla="*/ 487 h 2010"/>
                <a:gd name="T116" fmla="*/ 1866 w 2008"/>
                <a:gd name="T117" fmla="*/ 1775 h 2010"/>
                <a:gd name="T118" fmla="*/ 1897 w 2008"/>
                <a:gd name="T119" fmla="*/ 1887 h 2010"/>
                <a:gd name="T120" fmla="*/ 1930 w 2008"/>
                <a:gd name="T121" fmla="*/ 1937 h 2010"/>
                <a:gd name="T122" fmla="*/ 1961 w 2008"/>
                <a:gd name="T123" fmla="*/ 1963 h 2010"/>
                <a:gd name="T124" fmla="*/ 1993 w 2008"/>
                <a:gd name="T125" fmla="*/ 1978 h 2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08" h="2010">
                  <a:moveTo>
                    <a:pt x="0" y="2010"/>
                  </a:moveTo>
                  <a:lnTo>
                    <a:pt x="0" y="2010"/>
                  </a:lnTo>
                  <a:lnTo>
                    <a:pt x="0" y="2010"/>
                  </a:lnTo>
                  <a:lnTo>
                    <a:pt x="0" y="2010"/>
                  </a:lnTo>
                  <a:lnTo>
                    <a:pt x="0" y="2010"/>
                  </a:lnTo>
                  <a:lnTo>
                    <a:pt x="0" y="2010"/>
                  </a:lnTo>
                  <a:lnTo>
                    <a:pt x="0" y="2010"/>
                  </a:lnTo>
                  <a:lnTo>
                    <a:pt x="2" y="2010"/>
                  </a:lnTo>
                  <a:lnTo>
                    <a:pt x="2" y="2010"/>
                  </a:lnTo>
                  <a:lnTo>
                    <a:pt x="2" y="2010"/>
                  </a:lnTo>
                  <a:lnTo>
                    <a:pt x="2" y="2010"/>
                  </a:lnTo>
                  <a:lnTo>
                    <a:pt x="2" y="2010"/>
                  </a:lnTo>
                  <a:lnTo>
                    <a:pt x="2" y="2010"/>
                  </a:lnTo>
                  <a:lnTo>
                    <a:pt x="2" y="2010"/>
                  </a:lnTo>
                  <a:lnTo>
                    <a:pt x="3" y="2010"/>
                  </a:lnTo>
                  <a:lnTo>
                    <a:pt x="3" y="2010"/>
                  </a:lnTo>
                  <a:lnTo>
                    <a:pt x="3" y="2010"/>
                  </a:lnTo>
                  <a:lnTo>
                    <a:pt x="3" y="2010"/>
                  </a:lnTo>
                  <a:lnTo>
                    <a:pt x="3" y="2010"/>
                  </a:lnTo>
                  <a:lnTo>
                    <a:pt x="3" y="2010"/>
                  </a:lnTo>
                  <a:lnTo>
                    <a:pt x="3" y="2010"/>
                  </a:lnTo>
                  <a:lnTo>
                    <a:pt x="5" y="2010"/>
                  </a:lnTo>
                  <a:lnTo>
                    <a:pt x="5" y="2010"/>
                  </a:lnTo>
                  <a:lnTo>
                    <a:pt x="5" y="2010"/>
                  </a:lnTo>
                  <a:lnTo>
                    <a:pt x="5" y="2010"/>
                  </a:lnTo>
                  <a:lnTo>
                    <a:pt x="5" y="2010"/>
                  </a:lnTo>
                  <a:lnTo>
                    <a:pt x="5" y="2010"/>
                  </a:lnTo>
                  <a:lnTo>
                    <a:pt x="6" y="2010"/>
                  </a:lnTo>
                  <a:lnTo>
                    <a:pt x="6" y="2010"/>
                  </a:lnTo>
                  <a:lnTo>
                    <a:pt x="6" y="2010"/>
                  </a:lnTo>
                  <a:lnTo>
                    <a:pt x="6" y="2010"/>
                  </a:lnTo>
                  <a:lnTo>
                    <a:pt x="6" y="2010"/>
                  </a:lnTo>
                  <a:lnTo>
                    <a:pt x="6" y="2010"/>
                  </a:lnTo>
                  <a:lnTo>
                    <a:pt x="6" y="2010"/>
                  </a:lnTo>
                  <a:lnTo>
                    <a:pt x="8" y="2010"/>
                  </a:lnTo>
                  <a:lnTo>
                    <a:pt x="8" y="2010"/>
                  </a:lnTo>
                  <a:lnTo>
                    <a:pt x="8" y="2010"/>
                  </a:lnTo>
                  <a:lnTo>
                    <a:pt x="8" y="2010"/>
                  </a:lnTo>
                  <a:lnTo>
                    <a:pt x="8" y="2010"/>
                  </a:lnTo>
                  <a:lnTo>
                    <a:pt x="8" y="2010"/>
                  </a:lnTo>
                  <a:lnTo>
                    <a:pt x="10" y="2010"/>
                  </a:lnTo>
                  <a:lnTo>
                    <a:pt x="10" y="2010"/>
                  </a:lnTo>
                  <a:lnTo>
                    <a:pt x="10" y="2010"/>
                  </a:lnTo>
                  <a:lnTo>
                    <a:pt x="10" y="2010"/>
                  </a:lnTo>
                  <a:lnTo>
                    <a:pt x="10" y="2010"/>
                  </a:lnTo>
                  <a:lnTo>
                    <a:pt x="10" y="2010"/>
                  </a:lnTo>
                  <a:lnTo>
                    <a:pt x="10" y="2010"/>
                  </a:lnTo>
                  <a:lnTo>
                    <a:pt x="11" y="2010"/>
                  </a:lnTo>
                  <a:lnTo>
                    <a:pt x="11" y="2010"/>
                  </a:lnTo>
                  <a:lnTo>
                    <a:pt x="11" y="2010"/>
                  </a:lnTo>
                  <a:lnTo>
                    <a:pt x="11" y="2010"/>
                  </a:lnTo>
                  <a:lnTo>
                    <a:pt x="11" y="2010"/>
                  </a:lnTo>
                  <a:lnTo>
                    <a:pt x="11" y="2010"/>
                  </a:lnTo>
                  <a:lnTo>
                    <a:pt x="11" y="2010"/>
                  </a:lnTo>
                  <a:lnTo>
                    <a:pt x="13" y="2010"/>
                  </a:lnTo>
                  <a:lnTo>
                    <a:pt x="13" y="2010"/>
                  </a:lnTo>
                  <a:lnTo>
                    <a:pt x="13" y="2010"/>
                  </a:lnTo>
                  <a:lnTo>
                    <a:pt x="13" y="2010"/>
                  </a:lnTo>
                  <a:lnTo>
                    <a:pt x="13" y="2010"/>
                  </a:lnTo>
                  <a:lnTo>
                    <a:pt x="13" y="2010"/>
                  </a:lnTo>
                  <a:lnTo>
                    <a:pt x="15" y="2010"/>
                  </a:lnTo>
                  <a:lnTo>
                    <a:pt x="15" y="2010"/>
                  </a:lnTo>
                  <a:lnTo>
                    <a:pt x="15" y="2010"/>
                  </a:lnTo>
                  <a:lnTo>
                    <a:pt x="15" y="2010"/>
                  </a:lnTo>
                  <a:lnTo>
                    <a:pt x="15" y="2010"/>
                  </a:lnTo>
                  <a:lnTo>
                    <a:pt x="15" y="2010"/>
                  </a:lnTo>
                  <a:lnTo>
                    <a:pt x="15" y="2010"/>
                  </a:lnTo>
                  <a:lnTo>
                    <a:pt x="16" y="2010"/>
                  </a:lnTo>
                  <a:lnTo>
                    <a:pt x="16" y="2010"/>
                  </a:lnTo>
                  <a:lnTo>
                    <a:pt x="16" y="2010"/>
                  </a:lnTo>
                  <a:lnTo>
                    <a:pt x="16" y="2010"/>
                  </a:lnTo>
                  <a:lnTo>
                    <a:pt x="16" y="2010"/>
                  </a:lnTo>
                  <a:lnTo>
                    <a:pt x="16" y="2010"/>
                  </a:lnTo>
                  <a:lnTo>
                    <a:pt x="16" y="2010"/>
                  </a:lnTo>
                  <a:lnTo>
                    <a:pt x="18" y="2010"/>
                  </a:lnTo>
                  <a:lnTo>
                    <a:pt x="18" y="2010"/>
                  </a:lnTo>
                  <a:lnTo>
                    <a:pt x="18" y="2010"/>
                  </a:lnTo>
                  <a:lnTo>
                    <a:pt x="18" y="2010"/>
                  </a:lnTo>
                  <a:lnTo>
                    <a:pt x="18" y="2010"/>
                  </a:lnTo>
                  <a:lnTo>
                    <a:pt x="18" y="2010"/>
                  </a:lnTo>
                  <a:lnTo>
                    <a:pt x="19" y="2010"/>
                  </a:lnTo>
                  <a:lnTo>
                    <a:pt x="19" y="2010"/>
                  </a:lnTo>
                  <a:lnTo>
                    <a:pt x="19" y="2010"/>
                  </a:lnTo>
                  <a:lnTo>
                    <a:pt x="19" y="2010"/>
                  </a:lnTo>
                  <a:lnTo>
                    <a:pt x="19" y="2010"/>
                  </a:lnTo>
                  <a:lnTo>
                    <a:pt x="19" y="2010"/>
                  </a:lnTo>
                  <a:lnTo>
                    <a:pt x="19" y="2010"/>
                  </a:lnTo>
                  <a:lnTo>
                    <a:pt x="21" y="2010"/>
                  </a:lnTo>
                  <a:lnTo>
                    <a:pt x="21" y="2010"/>
                  </a:lnTo>
                  <a:lnTo>
                    <a:pt x="21" y="2010"/>
                  </a:lnTo>
                  <a:lnTo>
                    <a:pt x="21" y="2010"/>
                  </a:lnTo>
                  <a:lnTo>
                    <a:pt x="21" y="2010"/>
                  </a:lnTo>
                  <a:lnTo>
                    <a:pt x="21" y="2010"/>
                  </a:lnTo>
                  <a:lnTo>
                    <a:pt x="21" y="2010"/>
                  </a:lnTo>
                  <a:lnTo>
                    <a:pt x="23" y="2010"/>
                  </a:lnTo>
                  <a:lnTo>
                    <a:pt x="23" y="2010"/>
                  </a:lnTo>
                  <a:lnTo>
                    <a:pt x="23" y="2010"/>
                  </a:lnTo>
                  <a:lnTo>
                    <a:pt x="23" y="2010"/>
                  </a:lnTo>
                  <a:lnTo>
                    <a:pt x="23" y="2010"/>
                  </a:lnTo>
                  <a:lnTo>
                    <a:pt x="23" y="2010"/>
                  </a:lnTo>
                  <a:lnTo>
                    <a:pt x="24" y="2010"/>
                  </a:lnTo>
                  <a:lnTo>
                    <a:pt x="24" y="2010"/>
                  </a:lnTo>
                  <a:lnTo>
                    <a:pt x="24" y="2010"/>
                  </a:lnTo>
                  <a:lnTo>
                    <a:pt x="24" y="2010"/>
                  </a:lnTo>
                  <a:lnTo>
                    <a:pt x="24" y="2010"/>
                  </a:lnTo>
                  <a:lnTo>
                    <a:pt x="24" y="2010"/>
                  </a:lnTo>
                  <a:lnTo>
                    <a:pt x="24" y="2010"/>
                  </a:lnTo>
                  <a:lnTo>
                    <a:pt x="26" y="2010"/>
                  </a:lnTo>
                  <a:lnTo>
                    <a:pt x="26" y="2010"/>
                  </a:lnTo>
                  <a:lnTo>
                    <a:pt x="26" y="2010"/>
                  </a:lnTo>
                  <a:lnTo>
                    <a:pt x="26" y="2010"/>
                  </a:lnTo>
                  <a:lnTo>
                    <a:pt x="26" y="2010"/>
                  </a:lnTo>
                  <a:lnTo>
                    <a:pt x="26" y="2010"/>
                  </a:lnTo>
                  <a:lnTo>
                    <a:pt x="26" y="2010"/>
                  </a:lnTo>
                  <a:lnTo>
                    <a:pt x="28" y="2010"/>
                  </a:lnTo>
                  <a:lnTo>
                    <a:pt x="28" y="2010"/>
                  </a:lnTo>
                  <a:lnTo>
                    <a:pt x="28" y="2010"/>
                  </a:lnTo>
                  <a:lnTo>
                    <a:pt x="28" y="2010"/>
                  </a:lnTo>
                  <a:lnTo>
                    <a:pt x="28" y="2010"/>
                  </a:lnTo>
                  <a:lnTo>
                    <a:pt x="28" y="2010"/>
                  </a:lnTo>
                  <a:lnTo>
                    <a:pt x="29" y="2010"/>
                  </a:lnTo>
                  <a:lnTo>
                    <a:pt x="29" y="2010"/>
                  </a:lnTo>
                  <a:lnTo>
                    <a:pt x="29" y="2010"/>
                  </a:lnTo>
                  <a:lnTo>
                    <a:pt x="29" y="2010"/>
                  </a:lnTo>
                  <a:lnTo>
                    <a:pt x="29" y="2010"/>
                  </a:lnTo>
                  <a:lnTo>
                    <a:pt x="29" y="2010"/>
                  </a:lnTo>
                  <a:lnTo>
                    <a:pt x="29" y="2010"/>
                  </a:lnTo>
                  <a:lnTo>
                    <a:pt x="31" y="2010"/>
                  </a:lnTo>
                  <a:lnTo>
                    <a:pt x="31" y="2010"/>
                  </a:lnTo>
                  <a:lnTo>
                    <a:pt x="31" y="2010"/>
                  </a:lnTo>
                  <a:lnTo>
                    <a:pt x="31" y="2010"/>
                  </a:lnTo>
                  <a:lnTo>
                    <a:pt x="31" y="2010"/>
                  </a:lnTo>
                  <a:lnTo>
                    <a:pt x="31" y="2010"/>
                  </a:lnTo>
                  <a:lnTo>
                    <a:pt x="31" y="2010"/>
                  </a:lnTo>
                  <a:lnTo>
                    <a:pt x="33" y="2010"/>
                  </a:lnTo>
                  <a:lnTo>
                    <a:pt x="33" y="2010"/>
                  </a:lnTo>
                  <a:lnTo>
                    <a:pt x="33" y="2010"/>
                  </a:lnTo>
                  <a:lnTo>
                    <a:pt x="33" y="2010"/>
                  </a:lnTo>
                  <a:lnTo>
                    <a:pt x="33" y="2010"/>
                  </a:lnTo>
                  <a:lnTo>
                    <a:pt x="33" y="2010"/>
                  </a:lnTo>
                  <a:lnTo>
                    <a:pt x="34" y="2010"/>
                  </a:lnTo>
                  <a:lnTo>
                    <a:pt x="34" y="2010"/>
                  </a:lnTo>
                  <a:lnTo>
                    <a:pt x="34" y="2010"/>
                  </a:lnTo>
                  <a:lnTo>
                    <a:pt x="34" y="2010"/>
                  </a:lnTo>
                  <a:lnTo>
                    <a:pt x="34" y="2010"/>
                  </a:lnTo>
                  <a:lnTo>
                    <a:pt x="34" y="2010"/>
                  </a:lnTo>
                  <a:lnTo>
                    <a:pt x="34" y="2010"/>
                  </a:lnTo>
                  <a:lnTo>
                    <a:pt x="36" y="2010"/>
                  </a:lnTo>
                  <a:lnTo>
                    <a:pt x="36" y="2010"/>
                  </a:lnTo>
                  <a:lnTo>
                    <a:pt x="36" y="2010"/>
                  </a:lnTo>
                  <a:lnTo>
                    <a:pt x="36" y="2010"/>
                  </a:lnTo>
                  <a:lnTo>
                    <a:pt x="36" y="2010"/>
                  </a:lnTo>
                  <a:lnTo>
                    <a:pt x="36" y="2010"/>
                  </a:lnTo>
                  <a:lnTo>
                    <a:pt x="36" y="2010"/>
                  </a:lnTo>
                  <a:lnTo>
                    <a:pt x="37" y="2010"/>
                  </a:lnTo>
                  <a:lnTo>
                    <a:pt x="37" y="2010"/>
                  </a:lnTo>
                  <a:lnTo>
                    <a:pt x="37" y="2010"/>
                  </a:lnTo>
                  <a:lnTo>
                    <a:pt x="37" y="2010"/>
                  </a:lnTo>
                  <a:lnTo>
                    <a:pt x="37" y="2010"/>
                  </a:lnTo>
                  <a:lnTo>
                    <a:pt x="37" y="2010"/>
                  </a:lnTo>
                  <a:lnTo>
                    <a:pt x="39" y="2010"/>
                  </a:lnTo>
                  <a:lnTo>
                    <a:pt x="39" y="2010"/>
                  </a:lnTo>
                  <a:lnTo>
                    <a:pt x="39" y="2010"/>
                  </a:lnTo>
                  <a:lnTo>
                    <a:pt x="39" y="2010"/>
                  </a:lnTo>
                  <a:lnTo>
                    <a:pt x="39" y="2010"/>
                  </a:lnTo>
                  <a:lnTo>
                    <a:pt x="39" y="2010"/>
                  </a:lnTo>
                  <a:lnTo>
                    <a:pt x="39" y="2010"/>
                  </a:lnTo>
                  <a:lnTo>
                    <a:pt x="41" y="2010"/>
                  </a:lnTo>
                  <a:lnTo>
                    <a:pt x="41" y="2010"/>
                  </a:lnTo>
                  <a:lnTo>
                    <a:pt x="41" y="2010"/>
                  </a:lnTo>
                  <a:lnTo>
                    <a:pt x="41" y="2010"/>
                  </a:lnTo>
                  <a:lnTo>
                    <a:pt x="41" y="2010"/>
                  </a:lnTo>
                  <a:lnTo>
                    <a:pt x="41" y="2010"/>
                  </a:lnTo>
                  <a:lnTo>
                    <a:pt x="41" y="2010"/>
                  </a:lnTo>
                  <a:lnTo>
                    <a:pt x="42" y="2010"/>
                  </a:lnTo>
                  <a:lnTo>
                    <a:pt x="42" y="2010"/>
                  </a:lnTo>
                  <a:lnTo>
                    <a:pt x="42" y="2010"/>
                  </a:lnTo>
                  <a:lnTo>
                    <a:pt x="42" y="2010"/>
                  </a:lnTo>
                  <a:lnTo>
                    <a:pt x="42" y="2010"/>
                  </a:lnTo>
                  <a:lnTo>
                    <a:pt x="42" y="2010"/>
                  </a:lnTo>
                  <a:lnTo>
                    <a:pt x="44" y="2010"/>
                  </a:lnTo>
                  <a:lnTo>
                    <a:pt x="44" y="2010"/>
                  </a:lnTo>
                  <a:lnTo>
                    <a:pt x="44" y="2010"/>
                  </a:lnTo>
                  <a:lnTo>
                    <a:pt x="44" y="2010"/>
                  </a:lnTo>
                  <a:lnTo>
                    <a:pt x="44" y="2010"/>
                  </a:lnTo>
                  <a:lnTo>
                    <a:pt x="44" y="2010"/>
                  </a:lnTo>
                  <a:lnTo>
                    <a:pt x="44" y="2010"/>
                  </a:lnTo>
                  <a:lnTo>
                    <a:pt x="46" y="2010"/>
                  </a:lnTo>
                  <a:lnTo>
                    <a:pt x="46" y="2010"/>
                  </a:lnTo>
                  <a:lnTo>
                    <a:pt x="46" y="2010"/>
                  </a:lnTo>
                  <a:lnTo>
                    <a:pt x="46" y="2010"/>
                  </a:lnTo>
                  <a:lnTo>
                    <a:pt x="46" y="2010"/>
                  </a:lnTo>
                  <a:lnTo>
                    <a:pt x="46" y="2010"/>
                  </a:lnTo>
                  <a:lnTo>
                    <a:pt x="46" y="2010"/>
                  </a:lnTo>
                  <a:lnTo>
                    <a:pt x="47" y="2010"/>
                  </a:lnTo>
                  <a:lnTo>
                    <a:pt x="47" y="2010"/>
                  </a:lnTo>
                  <a:lnTo>
                    <a:pt x="47" y="2010"/>
                  </a:lnTo>
                  <a:lnTo>
                    <a:pt x="47" y="2010"/>
                  </a:lnTo>
                  <a:lnTo>
                    <a:pt x="47" y="2010"/>
                  </a:lnTo>
                  <a:lnTo>
                    <a:pt x="47" y="2010"/>
                  </a:lnTo>
                  <a:lnTo>
                    <a:pt x="49" y="2010"/>
                  </a:lnTo>
                  <a:lnTo>
                    <a:pt x="49" y="2010"/>
                  </a:lnTo>
                  <a:lnTo>
                    <a:pt x="49" y="2010"/>
                  </a:lnTo>
                  <a:lnTo>
                    <a:pt x="49" y="2010"/>
                  </a:lnTo>
                  <a:lnTo>
                    <a:pt x="49" y="2010"/>
                  </a:lnTo>
                  <a:lnTo>
                    <a:pt x="49" y="2010"/>
                  </a:lnTo>
                  <a:lnTo>
                    <a:pt x="49" y="2010"/>
                  </a:lnTo>
                  <a:lnTo>
                    <a:pt x="50" y="2010"/>
                  </a:lnTo>
                  <a:lnTo>
                    <a:pt x="50" y="2010"/>
                  </a:lnTo>
                  <a:lnTo>
                    <a:pt x="50" y="2010"/>
                  </a:lnTo>
                  <a:lnTo>
                    <a:pt x="50" y="2010"/>
                  </a:lnTo>
                  <a:lnTo>
                    <a:pt x="50" y="2010"/>
                  </a:lnTo>
                  <a:lnTo>
                    <a:pt x="50" y="2010"/>
                  </a:lnTo>
                  <a:lnTo>
                    <a:pt x="52" y="2010"/>
                  </a:lnTo>
                  <a:lnTo>
                    <a:pt x="52" y="2010"/>
                  </a:lnTo>
                  <a:lnTo>
                    <a:pt x="52" y="2010"/>
                  </a:lnTo>
                  <a:lnTo>
                    <a:pt x="52" y="2010"/>
                  </a:lnTo>
                  <a:lnTo>
                    <a:pt x="52" y="2010"/>
                  </a:lnTo>
                  <a:lnTo>
                    <a:pt x="52" y="2010"/>
                  </a:lnTo>
                  <a:lnTo>
                    <a:pt x="52" y="2010"/>
                  </a:lnTo>
                  <a:lnTo>
                    <a:pt x="54" y="2010"/>
                  </a:lnTo>
                  <a:lnTo>
                    <a:pt x="54" y="2010"/>
                  </a:lnTo>
                  <a:lnTo>
                    <a:pt x="54" y="2010"/>
                  </a:lnTo>
                  <a:lnTo>
                    <a:pt x="54" y="2010"/>
                  </a:lnTo>
                  <a:lnTo>
                    <a:pt x="54" y="2010"/>
                  </a:lnTo>
                  <a:lnTo>
                    <a:pt x="54" y="2010"/>
                  </a:lnTo>
                  <a:lnTo>
                    <a:pt x="54" y="2010"/>
                  </a:lnTo>
                  <a:lnTo>
                    <a:pt x="55" y="2010"/>
                  </a:lnTo>
                  <a:lnTo>
                    <a:pt x="55" y="2010"/>
                  </a:lnTo>
                  <a:lnTo>
                    <a:pt x="55" y="2010"/>
                  </a:lnTo>
                  <a:lnTo>
                    <a:pt x="55" y="2010"/>
                  </a:lnTo>
                  <a:lnTo>
                    <a:pt x="55" y="2010"/>
                  </a:lnTo>
                  <a:lnTo>
                    <a:pt x="55" y="2010"/>
                  </a:lnTo>
                  <a:lnTo>
                    <a:pt x="57" y="2010"/>
                  </a:lnTo>
                  <a:lnTo>
                    <a:pt x="57" y="2010"/>
                  </a:lnTo>
                  <a:lnTo>
                    <a:pt x="57" y="2010"/>
                  </a:lnTo>
                  <a:lnTo>
                    <a:pt x="57" y="2010"/>
                  </a:lnTo>
                  <a:lnTo>
                    <a:pt x="57" y="2010"/>
                  </a:lnTo>
                  <a:lnTo>
                    <a:pt x="57" y="2010"/>
                  </a:lnTo>
                  <a:lnTo>
                    <a:pt x="57" y="2010"/>
                  </a:lnTo>
                  <a:lnTo>
                    <a:pt x="59" y="2010"/>
                  </a:lnTo>
                  <a:lnTo>
                    <a:pt x="59" y="2010"/>
                  </a:lnTo>
                  <a:lnTo>
                    <a:pt x="59" y="2010"/>
                  </a:lnTo>
                  <a:lnTo>
                    <a:pt x="59" y="2010"/>
                  </a:lnTo>
                  <a:lnTo>
                    <a:pt x="59" y="2010"/>
                  </a:lnTo>
                  <a:lnTo>
                    <a:pt x="59" y="2010"/>
                  </a:lnTo>
                  <a:lnTo>
                    <a:pt x="59" y="2010"/>
                  </a:lnTo>
                  <a:lnTo>
                    <a:pt x="60" y="2010"/>
                  </a:lnTo>
                  <a:lnTo>
                    <a:pt x="60" y="2010"/>
                  </a:lnTo>
                  <a:lnTo>
                    <a:pt x="60" y="2010"/>
                  </a:lnTo>
                  <a:lnTo>
                    <a:pt x="60" y="2010"/>
                  </a:lnTo>
                  <a:lnTo>
                    <a:pt x="60" y="2010"/>
                  </a:lnTo>
                  <a:lnTo>
                    <a:pt x="60" y="2010"/>
                  </a:lnTo>
                  <a:lnTo>
                    <a:pt x="62" y="2010"/>
                  </a:lnTo>
                  <a:lnTo>
                    <a:pt x="62" y="2010"/>
                  </a:lnTo>
                  <a:lnTo>
                    <a:pt x="62" y="2010"/>
                  </a:lnTo>
                  <a:lnTo>
                    <a:pt x="62" y="2010"/>
                  </a:lnTo>
                  <a:lnTo>
                    <a:pt x="62" y="2010"/>
                  </a:lnTo>
                  <a:lnTo>
                    <a:pt x="62" y="2010"/>
                  </a:lnTo>
                  <a:lnTo>
                    <a:pt x="62" y="2010"/>
                  </a:lnTo>
                  <a:lnTo>
                    <a:pt x="64" y="2010"/>
                  </a:lnTo>
                  <a:lnTo>
                    <a:pt x="64" y="2010"/>
                  </a:lnTo>
                  <a:lnTo>
                    <a:pt x="64" y="2010"/>
                  </a:lnTo>
                  <a:lnTo>
                    <a:pt x="64" y="2010"/>
                  </a:lnTo>
                  <a:lnTo>
                    <a:pt x="64" y="2010"/>
                  </a:lnTo>
                  <a:lnTo>
                    <a:pt x="64" y="2010"/>
                  </a:lnTo>
                  <a:lnTo>
                    <a:pt x="64" y="2010"/>
                  </a:lnTo>
                  <a:lnTo>
                    <a:pt x="65" y="2010"/>
                  </a:lnTo>
                  <a:lnTo>
                    <a:pt x="65" y="2010"/>
                  </a:lnTo>
                  <a:lnTo>
                    <a:pt x="65" y="2010"/>
                  </a:lnTo>
                  <a:lnTo>
                    <a:pt x="65" y="2010"/>
                  </a:lnTo>
                  <a:lnTo>
                    <a:pt x="65" y="2010"/>
                  </a:lnTo>
                  <a:lnTo>
                    <a:pt x="65" y="2010"/>
                  </a:lnTo>
                  <a:lnTo>
                    <a:pt x="67" y="2010"/>
                  </a:lnTo>
                  <a:lnTo>
                    <a:pt x="67" y="2010"/>
                  </a:lnTo>
                  <a:lnTo>
                    <a:pt x="67" y="2010"/>
                  </a:lnTo>
                  <a:lnTo>
                    <a:pt x="67" y="2010"/>
                  </a:lnTo>
                  <a:lnTo>
                    <a:pt x="67" y="2010"/>
                  </a:lnTo>
                  <a:lnTo>
                    <a:pt x="67" y="2010"/>
                  </a:lnTo>
                  <a:lnTo>
                    <a:pt x="67" y="2010"/>
                  </a:lnTo>
                  <a:lnTo>
                    <a:pt x="68" y="2010"/>
                  </a:lnTo>
                  <a:lnTo>
                    <a:pt x="68" y="2010"/>
                  </a:lnTo>
                  <a:lnTo>
                    <a:pt x="68" y="2010"/>
                  </a:lnTo>
                  <a:lnTo>
                    <a:pt x="68" y="2010"/>
                  </a:lnTo>
                  <a:lnTo>
                    <a:pt x="68" y="2010"/>
                  </a:lnTo>
                  <a:lnTo>
                    <a:pt x="68" y="2010"/>
                  </a:lnTo>
                  <a:lnTo>
                    <a:pt x="68" y="2010"/>
                  </a:lnTo>
                  <a:lnTo>
                    <a:pt x="70" y="2010"/>
                  </a:lnTo>
                  <a:lnTo>
                    <a:pt x="70" y="2010"/>
                  </a:lnTo>
                  <a:lnTo>
                    <a:pt x="70" y="2010"/>
                  </a:lnTo>
                  <a:lnTo>
                    <a:pt x="70" y="2010"/>
                  </a:lnTo>
                  <a:lnTo>
                    <a:pt x="70" y="2010"/>
                  </a:lnTo>
                  <a:lnTo>
                    <a:pt x="70" y="2010"/>
                  </a:lnTo>
                  <a:lnTo>
                    <a:pt x="72" y="2010"/>
                  </a:lnTo>
                  <a:lnTo>
                    <a:pt x="72" y="2010"/>
                  </a:lnTo>
                  <a:lnTo>
                    <a:pt x="72" y="2010"/>
                  </a:lnTo>
                  <a:lnTo>
                    <a:pt x="72" y="2010"/>
                  </a:lnTo>
                  <a:lnTo>
                    <a:pt x="72" y="2010"/>
                  </a:lnTo>
                  <a:lnTo>
                    <a:pt x="72" y="2010"/>
                  </a:lnTo>
                  <a:lnTo>
                    <a:pt x="72" y="2010"/>
                  </a:lnTo>
                  <a:lnTo>
                    <a:pt x="73" y="2010"/>
                  </a:lnTo>
                  <a:lnTo>
                    <a:pt x="73" y="2010"/>
                  </a:lnTo>
                  <a:lnTo>
                    <a:pt x="73" y="2010"/>
                  </a:lnTo>
                  <a:lnTo>
                    <a:pt x="73" y="2010"/>
                  </a:lnTo>
                  <a:lnTo>
                    <a:pt x="73" y="2010"/>
                  </a:lnTo>
                  <a:lnTo>
                    <a:pt x="73" y="2010"/>
                  </a:lnTo>
                  <a:lnTo>
                    <a:pt x="73" y="2010"/>
                  </a:lnTo>
                  <a:lnTo>
                    <a:pt x="75" y="2010"/>
                  </a:lnTo>
                  <a:lnTo>
                    <a:pt x="75" y="2010"/>
                  </a:lnTo>
                  <a:lnTo>
                    <a:pt x="75" y="2010"/>
                  </a:lnTo>
                  <a:lnTo>
                    <a:pt x="75" y="2010"/>
                  </a:lnTo>
                  <a:lnTo>
                    <a:pt x="75" y="2010"/>
                  </a:lnTo>
                  <a:lnTo>
                    <a:pt x="75" y="2010"/>
                  </a:lnTo>
                  <a:lnTo>
                    <a:pt x="77" y="2010"/>
                  </a:lnTo>
                  <a:lnTo>
                    <a:pt x="77" y="2010"/>
                  </a:lnTo>
                  <a:lnTo>
                    <a:pt x="77" y="2010"/>
                  </a:lnTo>
                  <a:lnTo>
                    <a:pt x="77" y="2010"/>
                  </a:lnTo>
                  <a:lnTo>
                    <a:pt x="77" y="2010"/>
                  </a:lnTo>
                  <a:lnTo>
                    <a:pt x="77" y="2010"/>
                  </a:lnTo>
                  <a:lnTo>
                    <a:pt x="77" y="2010"/>
                  </a:lnTo>
                  <a:lnTo>
                    <a:pt x="78" y="2010"/>
                  </a:lnTo>
                  <a:lnTo>
                    <a:pt x="78" y="2010"/>
                  </a:lnTo>
                  <a:lnTo>
                    <a:pt x="78" y="2010"/>
                  </a:lnTo>
                  <a:lnTo>
                    <a:pt x="78" y="2010"/>
                  </a:lnTo>
                  <a:lnTo>
                    <a:pt x="78" y="2010"/>
                  </a:lnTo>
                  <a:lnTo>
                    <a:pt x="78" y="2010"/>
                  </a:lnTo>
                  <a:lnTo>
                    <a:pt x="78" y="2010"/>
                  </a:lnTo>
                  <a:lnTo>
                    <a:pt x="80" y="2010"/>
                  </a:lnTo>
                  <a:lnTo>
                    <a:pt x="80" y="2010"/>
                  </a:lnTo>
                  <a:lnTo>
                    <a:pt x="80" y="2010"/>
                  </a:lnTo>
                  <a:lnTo>
                    <a:pt x="80" y="2010"/>
                  </a:lnTo>
                  <a:lnTo>
                    <a:pt x="80" y="2010"/>
                  </a:lnTo>
                  <a:lnTo>
                    <a:pt x="80" y="2010"/>
                  </a:lnTo>
                  <a:lnTo>
                    <a:pt x="82" y="2010"/>
                  </a:lnTo>
                  <a:lnTo>
                    <a:pt x="82" y="2010"/>
                  </a:lnTo>
                  <a:lnTo>
                    <a:pt x="82" y="2010"/>
                  </a:lnTo>
                  <a:lnTo>
                    <a:pt x="82" y="2010"/>
                  </a:lnTo>
                  <a:lnTo>
                    <a:pt x="82" y="2010"/>
                  </a:lnTo>
                  <a:lnTo>
                    <a:pt x="82" y="2010"/>
                  </a:lnTo>
                  <a:lnTo>
                    <a:pt x="82" y="2010"/>
                  </a:lnTo>
                  <a:lnTo>
                    <a:pt x="83" y="2010"/>
                  </a:lnTo>
                  <a:lnTo>
                    <a:pt x="83" y="2010"/>
                  </a:lnTo>
                  <a:lnTo>
                    <a:pt x="83" y="2010"/>
                  </a:lnTo>
                  <a:lnTo>
                    <a:pt x="83" y="2010"/>
                  </a:lnTo>
                  <a:lnTo>
                    <a:pt x="83" y="2010"/>
                  </a:lnTo>
                  <a:lnTo>
                    <a:pt x="83" y="2010"/>
                  </a:lnTo>
                  <a:lnTo>
                    <a:pt x="83" y="2010"/>
                  </a:lnTo>
                  <a:lnTo>
                    <a:pt x="85" y="2010"/>
                  </a:lnTo>
                  <a:lnTo>
                    <a:pt x="85" y="2010"/>
                  </a:lnTo>
                  <a:lnTo>
                    <a:pt x="85" y="2010"/>
                  </a:lnTo>
                  <a:lnTo>
                    <a:pt x="85" y="2010"/>
                  </a:lnTo>
                  <a:lnTo>
                    <a:pt x="85" y="2010"/>
                  </a:lnTo>
                  <a:lnTo>
                    <a:pt x="85" y="2010"/>
                  </a:lnTo>
                  <a:lnTo>
                    <a:pt x="86" y="2010"/>
                  </a:lnTo>
                  <a:lnTo>
                    <a:pt x="86" y="2010"/>
                  </a:lnTo>
                  <a:lnTo>
                    <a:pt x="86" y="2010"/>
                  </a:lnTo>
                  <a:lnTo>
                    <a:pt x="86" y="2010"/>
                  </a:lnTo>
                  <a:lnTo>
                    <a:pt x="86" y="2010"/>
                  </a:lnTo>
                  <a:lnTo>
                    <a:pt x="86" y="2010"/>
                  </a:lnTo>
                  <a:lnTo>
                    <a:pt x="86" y="2010"/>
                  </a:lnTo>
                  <a:lnTo>
                    <a:pt x="88" y="2010"/>
                  </a:lnTo>
                  <a:lnTo>
                    <a:pt x="88" y="2010"/>
                  </a:lnTo>
                  <a:lnTo>
                    <a:pt x="88" y="2010"/>
                  </a:lnTo>
                  <a:lnTo>
                    <a:pt x="88" y="2010"/>
                  </a:lnTo>
                  <a:lnTo>
                    <a:pt x="88" y="2010"/>
                  </a:lnTo>
                  <a:lnTo>
                    <a:pt x="88" y="2010"/>
                  </a:lnTo>
                  <a:lnTo>
                    <a:pt x="88" y="2010"/>
                  </a:lnTo>
                  <a:lnTo>
                    <a:pt x="90" y="2010"/>
                  </a:lnTo>
                  <a:lnTo>
                    <a:pt x="90" y="2010"/>
                  </a:lnTo>
                  <a:lnTo>
                    <a:pt x="90" y="2010"/>
                  </a:lnTo>
                  <a:lnTo>
                    <a:pt x="90" y="2010"/>
                  </a:lnTo>
                  <a:lnTo>
                    <a:pt x="90" y="2010"/>
                  </a:lnTo>
                  <a:lnTo>
                    <a:pt x="90" y="2010"/>
                  </a:lnTo>
                  <a:lnTo>
                    <a:pt x="91" y="2010"/>
                  </a:lnTo>
                  <a:lnTo>
                    <a:pt x="91" y="2010"/>
                  </a:lnTo>
                  <a:lnTo>
                    <a:pt x="91" y="2010"/>
                  </a:lnTo>
                  <a:lnTo>
                    <a:pt x="91" y="2010"/>
                  </a:lnTo>
                  <a:lnTo>
                    <a:pt x="91" y="2010"/>
                  </a:lnTo>
                  <a:lnTo>
                    <a:pt x="91" y="2010"/>
                  </a:lnTo>
                  <a:lnTo>
                    <a:pt x="91" y="2010"/>
                  </a:lnTo>
                  <a:lnTo>
                    <a:pt x="93" y="2010"/>
                  </a:lnTo>
                  <a:lnTo>
                    <a:pt x="93" y="2010"/>
                  </a:lnTo>
                  <a:lnTo>
                    <a:pt x="93" y="2010"/>
                  </a:lnTo>
                  <a:lnTo>
                    <a:pt x="93" y="2010"/>
                  </a:lnTo>
                  <a:lnTo>
                    <a:pt x="93" y="2010"/>
                  </a:lnTo>
                  <a:lnTo>
                    <a:pt x="93" y="2010"/>
                  </a:lnTo>
                  <a:lnTo>
                    <a:pt x="93" y="2010"/>
                  </a:lnTo>
                  <a:lnTo>
                    <a:pt x="95" y="2010"/>
                  </a:lnTo>
                  <a:lnTo>
                    <a:pt x="95" y="2010"/>
                  </a:lnTo>
                  <a:lnTo>
                    <a:pt x="95" y="2010"/>
                  </a:lnTo>
                  <a:lnTo>
                    <a:pt x="95" y="2010"/>
                  </a:lnTo>
                  <a:lnTo>
                    <a:pt x="95" y="2010"/>
                  </a:lnTo>
                  <a:lnTo>
                    <a:pt x="95" y="2010"/>
                  </a:lnTo>
                  <a:lnTo>
                    <a:pt x="96" y="2010"/>
                  </a:lnTo>
                  <a:lnTo>
                    <a:pt x="96" y="2010"/>
                  </a:lnTo>
                  <a:lnTo>
                    <a:pt x="96" y="2010"/>
                  </a:lnTo>
                  <a:lnTo>
                    <a:pt x="96" y="2010"/>
                  </a:lnTo>
                  <a:lnTo>
                    <a:pt x="96" y="2010"/>
                  </a:lnTo>
                  <a:lnTo>
                    <a:pt x="96" y="2010"/>
                  </a:lnTo>
                  <a:lnTo>
                    <a:pt x="96" y="2010"/>
                  </a:lnTo>
                  <a:lnTo>
                    <a:pt x="98" y="2010"/>
                  </a:lnTo>
                  <a:lnTo>
                    <a:pt x="98" y="2010"/>
                  </a:lnTo>
                  <a:lnTo>
                    <a:pt x="98" y="2010"/>
                  </a:lnTo>
                  <a:lnTo>
                    <a:pt x="98" y="2010"/>
                  </a:lnTo>
                  <a:lnTo>
                    <a:pt x="98" y="2010"/>
                  </a:lnTo>
                  <a:lnTo>
                    <a:pt x="98" y="2010"/>
                  </a:lnTo>
                  <a:lnTo>
                    <a:pt x="99" y="2010"/>
                  </a:lnTo>
                  <a:lnTo>
                    <a:pt x="99" y="2010"/>
                  </a:lnTo>
                  <a:lnTo>
                    <a:pt x="99" y="2010"/>
                  </a:lnTo>
                  <a:lnTo>
                    <a:pt x="99" y="2010"/>
                  </a:lnTo>
                  <a:lnTo>
                    <a:pt x="99" y="2010"/>
                  </a:lnTo>
                  <a:lnTo>
                    <a:pt x="99" y="2010"/>
                  </a:lnTo>
                  <a:lnTo>
                    <a:pt x="99" y="2010"/>
                  </a:lnTo>
                  <a:lnTo>
                    <a:pt x="101" y="2010"/>
                  </a:lnTo>
                  <a:lnTo>
                    <a:pt x="101" y="2010"/>
                  </a:lnTo>
                  <a:lnTo>
                    <a:pt x="101" y="2010"/>
                  </a:lnTo>
                  <a:lnTo>
                    <a:pt x="101" y="2010"/>
                  </a:lnTo>
                  <a:lnTo>
                    <a:pt x="101" y="2010"/>
                  </a:lnTo>
                  <a:lnTo>
                    <a:pt x="101" y="2010"/>
                  </a:lnTo>
                  <a:lnTo>
                    <a:pt x="101" y="2010"/>
                  </a:lnTo>
                  <a:lnTo>
                    <a:pt x="103" y="2010"/>
                  </a:lnTo>
                  <a:lnTo>
                    <a:pt x="103" y="2010"/>
                  </a:lnTo>
                  <a:lnTo>
                    <a:pt x="103" y="2010"/>
                  </a:lnTo>
                  <a:lnTo>
                    <a:pt x="103" y="2010"/>
                  </a:lnTo>
                  <a:lnTo>
                    <a:pt x="103" y="2010"/>
                  </a:lnTo>
                  <a:lnTo>
                    <a:pt x="103" y="2010"/>
                  </a:lnTo>
                  <a:lnTo>
                    <a:pt x="104" y="2010"/>
                  </a:lnTo>
                  <a:lnTo>
                    <a:pt x="104" y="2010"/>
                  </a:lnTo>
                  <a:lnTo>
                    <a:pt x="104" y="2010"/>
                  </a:lnTo>
                  <a:lnTo>
                    <a:pt x="104" y="2010"/>
                  </a:lnTo>
                  <a:lnTo>
                    <a:pt x="104" y="2010"/>
                  </a:lnTo>
                  <a:lnTo>
                    <a:pt x="104" y="2010"/>
                  </a:lnTo>
                  <a:lnTo>
                    <a:pt x="104" y="2010"/>
                  </a:lnTo>
                  <a:lnTo>
                    <a:pt x="106" y="2010"/>
                  </a:lnTo>
                  <a:lnTo>
                    <a:pt x="106" y="2010"/>
                  </a:lnTo>
                  <a:lnTo>
                    <a:pt x="106" y="2010"/>
                  </a:lnTo>
                  <a:lnTo>
                    <a:pt x="106" y="2010"/>
                  </a:lnTo>
                  <a:lnTo>
                    <a:pt x="106" y="2010"/>
                  </a:lnTo>
                  <a:lnTo>
                    <a:pt x="106" y="2010"/>
                  </a:lnTo>
                  <a:lnTo>
                    <a:pt x="106" y="2010"/>
                  </a:lnTo>
                  <a:lnTo>
                    <a:pt x="108" y="2010"/>
                  </a:lnTo>
                  <a:lnTo>
                    <a:pt x="108" y="2010"/>
                  </a:lnTo>
                  <a:lnTo>
                    <a:pt x="108" y="2010"/>
                  </a:lnTo>
                  <a:lnTo>
                    <a:pt x="108" y="2010"/>
                  </a:lnTo>
                  <a:lnTo>
                    <a:pt x="108" y="2010"/>
                  </a:lnTo>
                  <a:lnTo>
                    <a:pt x="108" y="2010"/>
                  </a:lnTo>
                  <a:lnTo>
                    <a:pt x="109" y="2010"/>
                  </a:lnTo>
                  <a:lnTo>
                    <a:pt x="109" y="2010"/>
                  </a:lnTo>
                  <a:lnTo>
                    <a:pt x="109" y="2010"/>
                  </a:lnTo>
                  <a:lnTo>
                    <a:pt x="109" y="2010"/>
                  </a:lnTo>
                  <a:lnTo>
                    <a:pt x="109" y="2010"/>
                  </a:lnTo>
                  <a:lnTo>
                    <a:pt x="109" y="2010"/>
                  </a:lnTo>
                  <a:lnTo>
                    <a:pt x="109" y="2010"/>
                  </a:lnTo>
                  <a:lnTo>
                    <a:pt x="111" y="2010"/>
                  </a:lnTo>
                  <a:lnTo>
                    <a:pt x="111" y="2010"/>
                  </a:lnTo>
                  <a:lnTo>
                    <a:pt x="111" y="2010"/>
                  </a:lnTo>
                  <a:lnTo>
                    <a:pt x="111" y="2010"/>
                  </a:lnTo>
                  <a:lnTo>
                    <a:pt x="111" y="2010"/>
                  </a:lnTo>
                  <a:lnTo>
                    <a:pt x="111" y="2010"/>
                  </a:lnTo>
                  <a:lnTo>
                    <a:pt x="111" y="2010"/>
                  </a:lnTo>
                  <a:lnTo>
                    <a:pt x="113" y="2010"/>
                  </a:lnTo>
                  <a:lnTo>
                    <a:pt x="113" y="2010"/>
                  </a:lnTo>
                  <a:lnTo>
                    <a:pt x="113" y="2010"/>
                  </a:lnTo>
                  <a:lnTo>
                    <a:pt x="113" y="2010"/>
                  </a:lnTo>
                  <a:lnTo>
                    <a:pt x="113" y="2010"/>
                  </a:lnTo>
                  <a:lnTo>
                    <a:pt x="113" y="2010"/>
                  </a:lnTo>
                  <a:lnTo>
                    <a:pt x="114" y="2010"/>
                  </a:lnTo>
                  <a:lnTo>
                    <a:pt x="114" y="2010"/>
                  </a:lnTo>
                  <a:lnTo>
                    <a:pt x="114" y="2010"/>
                  </a:lnTo>
                  <a:lnTo>
                    <a:pt x="114" y="2010"/>
                  </a:lnTo>
                  <a:lnTo>
                    <a:pt x="114" y="2010"/>
                  </a:lnTo>
                  <a:lnTo>
                    <a:pt x="114" y="2010"/>
                  </a:lnTo>
                  <a:lnTo>
                    <a:pt x="114" y="2010"/>
                  </a:lnTo>
                  <a:lnTo>
                    <a:pt x="116" y="2010"/>
                  </a:lnTo>
                  <a:lnTo>
                    <a:pt x="116" y="2010"/>
                  </a:lnTo>
                  <a:lnTo>
                    <a:pt x="116" y="2010"/>
                  </a:lnTo>
                  <a:lnTo>
                    <a:pt x="116" y="2010"/>
                  </a:lnTo>
                  <a:lnTo>
                    <a:pt x="116" y="2010"/>
                  </a:lnTo>
                  <a:lnTo>
                    <a:pt x="116" y="2010"/>
                  </a:lnTo>
                  <a:lnTo>
                    <a:pt x="116" y="2010"/>
                  </a:lnTo>
                  <a:lnTo>
                    <a:pt x="117" y="2010"/>
                  </a:lnTo>
                  <a:lnTo>
                    <a:pt x="117" y="2010"/>
                  </a:lnTo>
                  <a:lnTo>
                    <a:pt x="117" y="2010"/>
                  </a:lnTo>
                  <a:lnTo>
                    <a:pt x="117" y="2010"/>
                  </a:lnTo>
                  <a:lnTo>
                    <a:pt x="117" y="2010"/>
                  </a:lnTo>
                  <a:lnTo>
                    <a:pt x="117" y="2010"/>
                  </a:lnTo>
                  <a:lnTo>
                    <a:pt x="119" y="2010"/>
                  </a:lnTo>
                  <a:lnTo>
                    <a:pt x="119" y="2010"/>
                  </a:lnTo>
                  <a:lnTo>
                    <a:pt x="119" y="2010"/>
                  </a:lnTo>
                  <a:lnTo>
                    <a:pt x="119" y="2010"/>
                  </a:lnTo>
                  <a:lnTo>
                    <a:pt x="119" y="2010"/>
                  </a:lnTo>
                  <a:lnTo>
                    <a:pt x="119" y="2010"/>
                  </a:lnTo>
                  <a:lnTo>
                    <a:pt x="119" y="2010"/>
                  </a:lnTo>
                  <a:lnTo>
                    <a:pt x="121" y="2010"/>
                  </a:lnTo>
                  <a:lnTo>
                    <a:pt x="121" y="2010"/>
                  </a:lnTo>
                  <a:lnTo>
                    <a:pt x="121" y="2010"/>
                  </a:lnTo>
                  <a:lnTo>
                    <a:pt x="121" y="2010"/>
                  </a:lnTo>
                  <a:lnTo>
                    <a:pt x="121" y="2010"/>
                  </a:lnTo>
                  <a:lnTo>
                    <a:pt x="121" y="2010"/>
                  </a:lnTo>
                  <a:lnTo>
                    <a:pt x="121" y="2010"/>
                  </a:lnTo>
                  <a:lnTo>
                    <a:pt x="122" y="2010"/>
                  </a:lnTo>
                  <a:lnTo>
                    <a:pt x="122" y="2010"/>
                  </a:lnTo>
                  <a:lnTo>
                    <a:pt x="122" y="2010"/>
                  </a:lnTo>
                  <a:lnTo>
                    <a:pt x="122" y="2010"/>
                  </a:lnTo>
                  <a:lnTo>
                    <a:pt x="122" y="2010"/>
                  </a:lnTo>
                  <a:lnTo>
                    <a:pt x="122" y="2010"/>
                  </a:lnTo>
                  <a:lnTo>
                    <a:pt x="124" y="2010"/>
                  </a:lnTo>
                  <a:lnTo>
                    <a:pt x="124" y="2010"/>
                  </a:lnTo>
                  <a:lnTo>
                    <a:pt x="124" y="2010"/>
                  </a:lnTo>
                  <a:lnTo>
                    <a:pt x="124" y="2010"/>
                  </a:lnTo>
                  <a:lnTo>
                    <a:pt x="124" y="2010"/>
                  </a:lnTo>
                  <a:lnTo>
                    <a:pt x="124" y="2010"/>
                  </a:lnTo>
                  <a:lnTo>
                    <a:pt x="124" y="2010"/>
                  </a:lnTo>
                  <a:lnTo>
                    <a:pt x="126" y="2010"/>
                  </a:lnTo>
                  <a:lnTo>
                    <a:pt x="126" y="2010"/>
                  </a:lnTo>
                  <a:lnTo>
                    <a:pt x="126" y="2010"/>
                  </a:lnTo>
                  <a:lnTo>
                    <a:pt x="126" y="2010"/>
                  </a:lnTo>
                  <a:lnTo>
                    <a:pt x="126" y="2010"/>
                  </a:lnTo>
                  <a:lnTo>
                    <a:pt x="126" y="2010"/>
                  </a:lnTo>
                  <a:lnTo>
                    <a:pt x="126" y="2010"/>
                  </a:lnTo>
                  <a:lnTo>
                    <a:pt x="127" y="2010"/>
                  </a:lnTo>
                  <a:lnTo>
                    <a:pt x="127" y="2010"/>
                  </a:lnTo>
                  <a:lnTo>
                    <a:pt x="127" y="2010"/>
                  </a:lnTo>
                  <a:lnTo>
                    <a:pt x="127" y="2010"/>
                  </a:lnTo>
                  <a:lnTo>
                    <a:pt x="127" y="2010"/>
                  </a:lnTo>
                  <a:lnTo>
                    <a:pt x="127" y="2010"/>
                  </a:lnTo>
                  <a:lnTo>
                    <a:pt x="129" y="2010"/>
                  </a:lnTo>
                  <a:lnTo>
                    <a:pt x="129" y="2010"/>
                  </a:lnTo>
                  <a:lnTo>
                    <a:pt x="129" y="2010"/>
                  </a:lnTo>
                  <a:lnTo>
                    <a:pt x="129" y="2010"/>
                  </a:lnTo>
                  <a:lnTo>
                    <a:pt x="129" y="2010"/>
                  </a:lnTo>
                  <a:lnTo>
                    <a:pt x="129" y="2010"/>
                  </a:lnTo>
                  <a:lnTo>
                    <a:pt x="129" y="2010"/>
                  </a:lnTo>
                  <a:lnTo>
                    <a:pt x="130" y="2010"/>
                  </a:lnTo>
                  <a:lnTo>
                    <a:pt x="130" y="2010"/>
                  </a:lnTo>
                  <a:lnTo>
                    <a:pt x="130" y="2010"/>
                  </a:lnTo>
                  <a:lnTo>
                    <a:pt x="130" y="2010"/>
                  </a:lnTo>
                  <a:lnTo>
                    <a:pt x="130" y="2010"/>
                  </a:lnTo>
                  <a:lnTo>
                    <a:pt x="130" y="2010"/>
                  </a:lnTo>
                  <a:lnTo>
                    <a:pt x="130" y="2010"/>
                  </a:lnTo>
                  <a:lnTo>
                    <a:pt x="132" y="2010"/>
                  </a:lnTo>
                  <a:lnTo>
                    <a:pt x="132" y="2010"/>
                  </a:lnTo>
                  <a:lnTo>
                    <a:pt x="132" y="2010"/>
                  </a:lnTo>
                  <a:lnTo>
                    <a:pt x="132" y="2010"/>
                  </a:lnTo>
                  <a:lnTo>
                    <a:pt x="132" y="2010"/>
                  </a:lnTo>
                  <a:lnTo>
                    <a:pt x="132" y="2010"/>
                  </a:lnTo>
                  <a:lnTo>
                    <a:pt x="134" y="2010"/>
                  </a:lnTo>
                  <a:lnTo>
                    <a:pt x="134" y="2010"/>
                  </a:lnTo>
                  <a:lnTo>
                    <a:pt x="134" y="2010"/>
                  </a:lnTo>
                  <a:lnTo>
                    <a:pt x="134" y="2010"/>
                  </a:lnTo>
                  <a:lnTo>
                    <a:pt x="134" y="2010"/>
                  </a:lnTo>
                  <a:lnTo>
                    <a:pt x="134" y="2010"/>
                  </a:lnTo>
                  <a:lnTo>
                    <a:pt x="134" y="2010"/>
                  </a:lnTo>
                  <a:lnTo>
                    <a:pt x="135" y="2010"/>
                  </a:lnTo>
                  <a:lnTo>
                    <a:pt x="135" y="2010"/>
                  </a:lnTo>
                  <a:lnTo>
                    <a:pt x="135" y="2010"/>
                  </a:lnTo>
                  <a:lnTo>
                    <a:pt x="135" y="2010"/>
                  </a:lnTo>
                  <a:lnTo>
                    <a:pt x="135" y="2010"/>
                  </a:lnTo>
                  <a:lnTo>
                    <a:pt x="135" y="2010"/>
                  </a:lnTo>
                  <a:lnTo>
                    <a:pt x="135" y="2010"/>
                  </a:lnTo>
                  <a:lnTo>
                    <a:pt x="137" y="2010"/>
                  </a:lnTo>
                  <a:lnTo>
                    <a:pt x="137" y="2010"/>
                  </a:lnTo>
                  <a:lnTo>
                    <a:pt x="137" y="2010"/>
                  </a:lnTo>
                  <a:lnTo>
                    <a:pt x="137" y="2010"/>
                  </a:lnTo>
                  <a:lnTo>
                    <a:pt x="137" y="2010"/>
                  </a:lnTo>
                  <a:lnTo>
                    <a:pt x="137" y="2010"/>
                  </a:lnTo>
                  <a:lnTo>
                    <a:pt x="139" y="2010"/>
                  </a:lnTo>
                  <a:lnTo>
                    <a:pt x="139" y="2010"/>
                  </a:lnTo>
                  <a:lnTo>
                    <a:pt x="139" y="2010"/>
                  </a:lnTo>
                  <a:lnTo>
                    <a:pt x="139" y="2010"/>
                  </a:lnTo>
                  <a:lnTo>
                    <a:pt x="139" y="2010"/>
                  </a:lnTo>
                  <a:lnTo>
                    <a:pt x="139" y="2010"/>
                  </a:lnTo>
                  <a:lnTo>
                    <a:pt x="139" y="2010"/>
                  </a:lnTo>
                  <a:lnTo>
                    <a:pt x="140" y="2010"/>
                  </a:lnTo>
                  <a:lnTo>
                    <a:pt x="140" y="2010"/>
                  </a:lnTo>
                  <a:lnTo>
                    <a:pt x="140" y="2010"/>
                  </a:lnTo>
                  <a:lnTo>
                    <a:pt x="140" y="2010"/>
                  </a:lnTo>
                  <a:lnTo>
                    <a:pt x="140" y="2010"/>
                  </a:lnTo>
                  <a:lnTo>
                    <a:pt x="140" y="2010"/>
                  </a:lnTo>
                  <a:lnTo>
                    <a:pt x="140" y="2010"/>
                  </a:lnTo>
                  <a:lnTo>
                    <a:pt x="142" y="2010"/>
                  </a:lnTo>
                  <a:lnTo>
                    <a:pt x="142" y="2010"/>
                  </a:lnTo>
                  <a:lnTo>
                    <a:pt x="142" y="2010"/>
                  </a:lnTo>
                  <a:lnTo>
                    <a:pt x="142" y="2010"/>
                  </a:lnTo>
                  <a:lnTo>
                    <a:pt x="142" y="2010"/>
                  </a:lnTo>
                  <a:lnTo>
                    <a:pt x="142" y="2010"/>
                  </a:lnTo>
                  <a:lnTo>
                    <a:pt x="144" y="2010"/>
                  </a:lnTo>
                  <a:lnTo>
                    <a:pt x="144" y="2010"/>
                  </a:lnTo>
                  <a:lnTo>
                    <a:pt x="144" y="2010"/>
                  </a:lnTo>
                  <a:lnTo>
                    <a:pt x="144" y="2010"/>
                  </a:lnTo>
                  <a:lnTo>
                    <a:pt x="144" y="2010"/>
                  </a:lnTo>
                  <a:lnTo>
                    <a:pt x="144" y="2010"/>
                  </a:lnTo>
                  <a:lnTo>
                    <a:pt x="144" y="2010"/>
                  </a:lnTo>
                  <a:lnTo>
                    <a:pt x="145" y="2010"/>
                  </a:lnTo>
                  <a:lnTo>
                    <a:pt x="145" y="2010"/>
                  </a:lnTo>
                  <a:lnTo>
                    <a:pt x="145" y="2010"/>
                  </a:lnTo>
                  <a:lnTo>
                    <a:pt x="145" y="2010"/>
                  </a:lnTo>
                  <a:lnTo>
                    <a:pt x="145" y="2010"/>
                  </a:lnTo>
                  <a:lnTo>
                    <a:pt x="145" y="2010"/>
                  </a:lnTo>
                  <a:lnTo>
                    <a:pt x="147" y="2010"/>
                  </a:lnTo>
                  <a:lnTo>
                    <a:pt x="147" y="2010"/>
                  </a:lnTo>
                  <a:lnTo>
                    <a:pt x="147" y="2010"/>
                  </a:lnTo>
                  <a:lnTo>
                    <a:pt x="147" y="2010"/>
                  </a:lnTo>
                  <a:lnTo>
                    <a:pt x="147" y="2010"/>
                  </a:lnTo>
                  <a:lnTo>
                    <a:pt x="147" y="2010"/>
                  </a:lnTo>
                  <a:lnTo>
                    <a:pt x="147" y="2010"/>
                  </a:lnTo>
                  <a:lnTo>
                    <a:pt x="148" y="2010"/>
                  </a:lnTo>
                  <a:lnTo>
                    <a:pt x="148" y="2010"/>
                  </a:lnTo>
                  <a:lnTo>
                    <a:pt x="148" y="2010"/>
                  </a:lnTo>
                  <a:lnTo>
                    <a:pt x="148" y="2010"/>
                  </a:lnTo>
                  <a:lnTo>
                    <a:pt x="148" y="2010"/>
                  </a:lnTo>
                  <a:lnTo>
                    <a:pt x="148" y="2010"/>
                  </a:lnTo>
                  <a:lnTo>
                    <a:pt x="148" y="2010"/>
                  </a:lnTo>
                  <a:lnTo>
                    <a:pt x="150" y="2010"/>
                  </a:lnTo>
                  <a:lnTo>
                    <a:pt x="150" y="2010"/>
                  </a:lnTo>
                  <a:lnTo>
                    <a:pt x="150" y="2010"/>
                  </a:lnTo>
                  <a:lnTo>
                    <a:pt x="150" y="2010"/>
                  </a:lnTo>
                  <a:lnTo>
                    <a:pt x="150" y="2010"/>
                  </a:lnTo>
                  <a:lnTo>
                    <a:pt x="150" y="2010"/>
                  </a:lnTo>
                  <a:lnTo>
                    <a:pt x="152" y="2010"/>
                  </a:lnTo>
                  <a:lnTo>
                    <a:pt x="152" y="2010"/>
                  </a:lnTo>
                  <a:lnTo>
                    <a:pt x="152" y="2010"/>
                  </a:lnTo>
                  <a:lnTo>
                    <a:pt x="152" y="2010"/>
                  </a:lnTo>
                  <a:lnTo>
                    <a:pt x="152" y="2010"/>
                  </a:lnTo>
                  <a:lnTo>
                    <a:pt x="152" y="2010"/>
                  </a:lnTo>
                  <a:lnTo>
                    <a:pt x="152" y="2010"/>
                  </a:lnTo>
                  <a:lnTo>
                    <a:pt x="153" y="2010"/>
                  </a:lnTo>
                  <a:lnTo>
                    <a:pt x="153" y="2010"/>
                  </a:lnTo>
                  <a:lnTo>
                    <a:pt x="153" y="2010"/>
                  </a:lnTo>
                  <a:lnTo>
                    <a:pt x="153" y="2010"/>
                  </a:lnTo>
                  <a:lnTo>
                    <a:pt x="153" y="2010"/>
                  </a:lnTo>
                  <a:lnTo>
                    <a:pt x="153" y="2010"/>
                  </a:lnTo>
                  <a:lnTo>
                    <a:pt x="153" y="2010"/>
                  </a:lnTo>
                  <a:lnTo>
                    <a:pt x="155" y="2010"/>
                  </a:lnTo>
                  <a:lnTo>
                    <a:pt x="155" y="2010"/>
                  </a:lnTo>
                  <a:lnTo>
                    <a:pt x="155" y="2010"/>
                  </a:lnTo>
                  <a:lnTo>
                    <a:pt x="155" y="2010"/>
                  </a:lnTo>
                  <a:lnTo>
                    <a:pt x="155" y="2010"/>
                  </a:lnTo>
                  <a:lnTo>
                    <a:pt x="155" y="2010"/>
                  </a:lnTo>
                  <a:lnTo>
                    <a:pt x="157" y="2010"/>
                  </a:lnTo>
                  <a:lnTo>
                    <a:pt x="157" y="2010"/>
                  </a:lnTo>
                  <a:lnTo>
                    <a:pt x="157" y="2010"/>
                  </a:lnTo>
                  <a:lnTo>
                    <a:pt x="157" y="2010"/>
                  </a:lnTo>
                  <a:lnTo>
                    <a:pt x="157" y="2010"/>
                  </a:lnTo>
                  <a:lnTo>
                    <a:pt x="157" y="2010"/>
                  </a:lnTo>
                  <a:lnTo>
                    <a:pt x="157" y="2010"/>
                  </a:lnTo>
                  <a:lnTo>
                    <a:pt x="158" y="2010"/>
                  </a:lnTo>
                  <a:lnTo>
                    <a:pt x="158" y="2010"/>
                  </a:lnTo>
                  <a:lnTo>
                    <a:pt x="158" y="2010"/>
                  </a:lnTo>
                  <a:lnTo>
                    <a:pt x="158" y="2010"/>
                  </a:lnTo>
                  <a:lnTo>
                    <a:pt x="158" y="2010"/>
                  </a:lnTo>
                  <a:lnTo>
                    <a:pt x="158" y="2010"/>
                  </a:lnTo>
                  <a:lnTo>
                    <a:pt x="158" y="2010"/>
                  </a:lnTo>
                  <a:lnTo>
                    <a:pt x="160" y="2010"/>
                  </a:lnTo>
                  <a:lnTo>
                    <a:pt x="160" y="2010"/>
                  </a:lnTo>
                  <a:lnTo>
                    <a:pt x="160" y="2010"/>
                  </a:lnTo>
                  <a:lnTo>
                    <a:pt x="160" y="2010"/>
                  </a:lnTo>
                  <a:lnTo>
                    <a:pt x="160" y="2010"/>
                  </a:lnTo>
                  <a:lnTo>
                    <a:pt x="160" y="2010"/>
                  </a:lnTo>
                  <a:lnTo>
                    <a:pt x="162" y="2010"/>
                  </a:lnTo>
                  <a:lnTo>
                    <a:pt x="162" y="2010"/>
                  </a:lnTo>
                  <a:lnTo>
                    <a:pt x="162" y="2010"/>
                  </a:lnTo>
                  <a:lnTo>
                    <a:pt x="162" y="2010"/>
                  </a:lnTo>
                  <a:lnTo>
                    <a:pt x="162" y="2010"/>
                  </a:lnTo>
                  <a:lnTo>
                    <a:pt x="162" y="2010"/>
                  </a:lnTo>
                  <a:lnTo>
                    <a:pt x="162" y="2010"/>
                  </a:lnTo>
                  <a:lnTo>
                    <a:pt x="163" y="2010"/>
                  </a:lnTo>
                  <a:lnTo>
                    <a:pt x="163" y="2010"/>
                  </a:lnTo>
                  <a:lnTo>
                    <a:pt x="163" y="2010"/>
                  </a:lnTo>
                  <a:lnTo>
                    <a:pt x="163" y="2010"/>
                  </a:lnTo>
                  <a:lnTo>
                    <a:pt x="163" y="2010"/>
                  </a:lnTo>
                  <a:lnTo>
                    <a:pt x="163" y="2010"/>
                  </a:lnTo>
                  <a:lnTo>
                    <a:pt x="163" y="2010"/>
                  </a:lnTo>
                  <a:lnTo>
                    <a:pt x="165" y="2010"/>
                  </a:lnTo>
                  <a:lnTo>
                    <a:pt x="165" y="2010"/>
                  </a:lnTo>
                  <a:lnTo>
                    <a:pt x="165" y="2010"/>
                  </a:lnTo>
                  <a:lnTo>
                    <a:pt x="165" y="2010"/>
                  </a:lnTo>
                  <a:lnTo>
                    <a:pt x="165" y="2010"/>
                  </a:lnTo>
                  <a:lnTo>
                    <a:pt x="165" y="2010"/>
                  </a:lnTo>
                  <a:lnTo>
                    <a:pt x="166" y="2010"/>
                  </a:lnTo>
                  <a:lnTo>
                    <a:pt x="166" y="2010"/>
                  </a:lnTo>
                  <a:lnTo>
                    <a:pt x="166" y="2010"/>
                  </a:lnTo>
                  <a:lnTo>
                    <a:pt x="166" y="2010"/>
                  </a:lnTo>
                  <a:lnTo>
                    <a:pt x="166" y="2010"/>
                  </a:lnTo>
                  <a:lnTo>
                    <a:pt x="166" y="2010"/>
                  </a:lnTo>
                  <a:lnTo>
                    <a:pt x="166" y="2010"/>
                  </a:lnTo>
                  <a:lnTo>
                    <a:pt x="168" y="2010"/>
                  </a:lnTo>
                  <a:lnTo>
                    <a:pt x="168" y="2010"/>
                  </a:lnTo>
                  <a:lnTo>
                    <a:pt x="168" y="2010"/>
                  </a:lnTo>
                  <a:lnTo>
                    <a:pt x="168" y="2010"/>
                  </a:lnTo>
                  <a:lnTo>
                    <a:pt x="168" y="2010"/>
                  </a:lnTo>
                  <a:lnTo>
                    <a:pt x="168" y="2010"/>
                  </a:lnTo>
                  <a:lnTo>
                    <a:pt x="168" y="2010"/>
                  </a:lnTo>
                  <a:lnTo>
                    <a:pt x="170" y="2010"/>
                  </a:lnTo>
                  <a:lnTo>
                    <a:pt x="170" y="2010"/>
                  </a:lnTo>
                  <a:lnTo>
                    <a:pt x="170" y="2010"/>
                  </a:lnTo>
                  <a:lnTo>
                    <a:pt x="170" y="2010"/>
                  </a:lnTo>
                  <a:lnTo>
                    <a:pt x="170" y="2010"/>
                  </a:lnTo>
                  <a:lnTo>
                    <a:pt x="170" y="2010"/>
                  </a:lnTo>
                  <a:lnTo>
                    <a:pt x="171" y="2010"/>
                  </a:lnTo>
                  <a:lnTo>
                    <a:pt x="171" y="2010"/>
                  </a:lnTo>
                  <a:lnTo>
                    <a:pt x="171" y="2010"/>
                  </a:lnTo>
                  <a:lnTo>
                    <a:pt x="171" y="2010"/>
                  </a:lnTo>
                  <a:lnTo>
                    <a:pt x="171" y="2010"/>
                  </a:lnTo>
                  <a:lnTo>
                    <a:pt x="171" y="2010"/>
                  </a:lnTo>
                  <a:lnTo>
                    <a:pt x="171" y="2010"/>
                  </a:lnTo>
                  <a:lnTo>
                    <a:pt x="173" y="2010"/>
                  </a:lnTo>
                  <a:lnTo>
                    <a:pt x="173" y="2010"/>
                  </a:lnTo>
                  <a:lnTo>
                    <a:pt x="173" y="2010"/>
                  </a:lnTo>
                  <a:lnTo>
                    <a:pt x="173" y="2010"/>
                  </a:lnTo>
                  <a:lnTo>
                    <a:pt x="173" y="2010"/>
                  </a:lnTo>
                  <a:lnTo>
                    <a:pt x="173" y="2010"/>
                  </a:lnTo>
                  <a:lnTo>
                    <a:pt x="173" y="2010"/>
                  </a:lnTo>
                  <a:lnTo>
                    <a:pt x="175" y="2010"/>
                  </a:lnTo>
                  <a:lnTo>
                    <a:pt x="175" y="2010"/>
                  </a:lnTo>
                  <a:lnTo>
                    <a:pt x="175" y="2010"/>
                  </a:lnTo>
                  <a:lnTo>
                    <a:pt x="175" y="2010"/>
                  </a:lnTo>
                  <a:lnTo>
                    <a:pt x="175" y="2010"/>
                  </a:lnTo>
                  <a:lnTo>
                    <a:pt x="175" y="2010"/>
                  </a:lnTo>
                  <a:lnTo>
                    <a:pt x="176" y="2010"/>
                  </a:lnTo>
                  <a:lnTo>
                    <a:pt x="176" y="2010"/>
                  </a:lnTo>
                  <a:lnTo>
                    <a:pt x="176" y="2010"/>
                  </a:lnTo>
                  <a:lnTo>
                    <a:pt x="176" y="2010"/>
                  </a:lnTo>
                  <a:lnTo>
                    <a:pt x="176" y="2010"/>
                  </a:lnTo>
                  <a:lnTo>
                    <a:pt x="176" y="2010"/>
                  </a:lnTo>
                  <a:lnTo>
                    <a:pt x="176" y="2010"/>
                  </a:lnTo>
                  <a:lnTo>
                    <a:pt x="178" y="2010"/>
                  </a:lnTo>
                  <a:lnTo>
                    <a:pt x="178" y="2010"/>
                  </a:lnTo>
                  <a:lnTo>
                    <a:pt x="178" y="2010"/>
                  </a:lnTo>
                  <a:lnTo>
                    <a:pt x="178" y="2010"/>
                  </a:lnTo>
                  <a:lnTo>
                    <a:pt x="178" y="2010"/>
                  </a:lnTo>
                  <a:lnTo>
                    <a:pt x="178" y="2010"/>
                  </a:lnTo>
                  <a:lnTo>
                    <a:pt x="178" y="2010"/>
                  </a:lnTo>
                  <a:lnTo>
                    <a:pt x="179" y="2010"/>
                  </a:lnTo>
                  <a:lnTo>
                    <a:pt x="179" y="2010"/>
                  </a:lnTo>
                  <a:lnTo>
                    <a:pt x="179" y="2010"/>
                  </a:lnTo>
                  <a:lnTo>
                    <a:pt x="179" y="2010"/>
                  </a:lnTo>
                  <a:lnTo>
                    <a:pt x="179" y="2010"/>
                  </a:lnTo>
                  <a:lnTo>
                    <a:pt x="179" y="2010"/>
                  </a:lnTo>
                  <a:lnTo>
                    <a:pt x="181" y="2010"/>
                  </a:lnTo>
                  <a:lnTo>
                    <a:pt x="181" y="2010"/>
                  </a:lnTo>
                  <a:lnTo>
                    <a:pt x="181" y="2010"/>
                  </a:lnTo>
                  <a:lnTo>
                    <a:pt x="181" y="2010"/>
                  </a:lnTo>
                  <a:lnTo>
                    <a:pt x="181" y="2010"/>
                  </a:lnTo>
                  <a:lnTo>
                    <a:pt x="181" y="2010"/>
                  </a:lnTo>
                  <a:lnTo>
                    <a:pt x="181" y="2010"/>
                  </a:lnTo>
                  <a:lnTo>
                    <a:pt x="183" y="2010"/>
                  </a:lnTo>
                  <a:lnTo>
                    <a:pt x="183" y="2010"/>
                  </a:lnTo>
                  <a:lnTo>
                    <a:pt x="183" y="2010"/>
                  </a:lnTo>
                  <a:lnTo>
                    <a:pt x="183" y="2010"/>
                  </a:lnTo>
                  <a:lnTo>
                    <a:pt x="183" y="2010"/>
                  </a:lnTo>
                  <a:lnTo>
                    <a:pt x="183" y="2010"/>
                  </a:lnTo>
                  <a:lnTo>
                    <a:pt x="183" y="2010"/>
                  </a:lnTo>
                  <a:lnTo>
                    <a:pt x="184" y="2010"/>
                  </a:lnTo>
                  <a:lnTo>
                    <a:pt x="184" y="2010"/>
                  </a:lnTo>
                  <a:lnTo>
                    <a:pt x="184" y="2010"/>
                  </a:lnTo>
                  <a:lnTo>
                    <a:pt x="184" y="2010"/>
                  </a:lnTo>
                  <a:lnTo>
                    <a:pt x="184" y="2010"/>
                  </a:lnTo>
                  <a:lnTo>
                    <a:pt x="184" y="2010"/>
                  </a:lnTo>
                  <a:lnTo>
                    <a:pt x="186" y="2010"/>
                  </a:lnTo>
                  <a:lnTo>
                    <a:pt x="186" y="2010"/>
                  </a:lnTo>
                  <a:lnTo>
                    <a:pt x="186" y="2010"/>
                  </a:lnTo>
                  <a:lnTo>
                    <a:pt x="186" y="2010"/>
                  </a:lnTo>
                  <a:lnTo>
                    <a:pt x="186" y="2010"/>
                  </a:lnTo>
                  <a:lnTo>
                    <a:pt x="186" y="2010"/>
                  </a:lnTo>
                  <a:lnTo>
                    <a:pt x="186" y="2010"/>
                  </a:lnTo>
                  <a:lnTo>
                    <a:pt x="188" y="2010"/>
                  </a:lnTo>
                  <a:lnTo>
                    <a:pt x="188" y="2010"/>
                  </a:lnTo>
                  <a:lnTo>
                    <a:pt x="188" y="2010"/>
                  </a:lnTo>
                  <a:lnTo>
                    <a:pt x="188" y="2010"/>
                  </a:lnTo>
                  <a:lnTo>
                    <a:pt x="188" y="2010"/>
                  </a:lnTo>
                  <a:lnTo>
                    <a:pt x="188" y="2010"/>
                  </a:lnTo>
                  <a:lnTo>
                    <a:pt x="189" y="2010"/>
                  </a:lnTo>
                  <a:lnTo>
                    <a:pt x="189" y="2010"/>
                  </a:lnTo>
                  <a:lnTo>
                    <a:pt x="189" y="2010"/>
                  </a:lnTo>
                  <a:lnTo>
                    <a:pt x="189" y="2010"/>
                  </a:lnTo>
                  <a:lnTo>
                    <a:pt x="189" y="2010"/>
                  </a:lnTo>
                  <a:lnTo>
                    <a:pt x="189" y="2010"/>
                  </a:lnTo>
                  <a:lnTo>
                    <a:pt x="189" y="2010"/>
                  </a:lnTo>
                  <a:lnTo>
                    <a:pt x="191" y="2010"/>
                  </a:lnTo>
                  <a:lnTo>
                    <a:pt x="191" y="2010"/>
                  </a:lnTo>
                  <a:lnTo>
                    <a:pt x="191" y="2010"/>
                  </a:lnTo>
                  <a:lnTo>
                    <a:pt x="191" y="2010"/>
                  </a:lnTo>
                  <a:lnTo>
                    <a:pt x="191" y="2010"/>
                  </a:lnTo>
                  <a:lnTo>
                    <a:pt x="191" y="2010"/>
                  </a:lnTo>
                  <a:lnTo>
                    <a:pt x="191" y="2010"/>
                  </a:lnTo>
                  <a:lnTo>
                    <a:pt x="193" y="2010"/>
                  </a:lnTo>
                  <a:lnTo>
                    <a:pt x="193" y="2010"/>
                  </a:lnTo>
                  <a:lnTo>
                    <a:pt x="193" y="2010"/>
                  </a:lnTo>
                  <a:lnTo>
                    <a:pt x="193" y="2010"/>
                  </a:lnTo>
                  <a:lnTo>
                    <a:pt x="193" y="2010"/>
                  </a:lnTo>
                  <a:lnTo>
                    <a:pt x="193" y="2010"/>
                  </a:lnTo>
                  <a:lnTo>
                    <a:pt x="194" y="2010"/>
                  </a:lnTo>
                  <a:lnTo>
                    <a:pt x="194" y="2010"/>
                  </a:lnTo>
                  <a:lnTo>
                    <a:pt x="194" y="2010"/>
                  </a:lnTo>
                  <a:lnTo>
                    <a:pt x="194" y="2010"/>
                  </a:lnTo>
                  <a:lnTo>
                    <a:pt x="194" y="2010"/>
                  </a:lnTo>
                  <a:lnTo>
                    <a:pt x="194" y="2010"/>
                  </a:lnTo>
                  <a:lnTo>
                    <a:pt x="194" y="2010"/>
                  </a:lnTo>
                  <a:lnTo>
                    <a:pt x="196" y="2010"/>
                  </a:lnTo>
                  <a:lnTo>
                    <a:pt x="196" y="2010"/>
                  </a:lnTo>
                  <a:lnTo>
                    <a:pt x="196" y="2010"/>
                  </a:lnTo>
                  <a:lnTo>
                    <a:pt x="196" y="2010"/>
                  </a:lnTo>
                  <a:lnTo>
                    <a:pt x="196" y="2010"/>
                  </a:lnTo>
                  <a:lnTo>
                    <a:pt x="196" y="2010"/>
                  </a:lnTo>
                  <a:lnTo>
                    <a:pt x="196" y="2010"/>
                  </a:lnTo>
                  <a:lnTo>
                    <a:pt x="197" y="2010"/>
                  </a:lnTo>
                  <a:lnTo>
                    <a:pt x="197" y="2010"/>
                  </a:lnTo>
                  <a:lnTo>
                    <a:pt x="197" y="2010"/>
                  </a:lnTo>
                  <a:lnTo>
                    <a:pt x="197" y="2010"/>
                  </a:lnTo>
                  <a:lnTo>
                    <a:pt x="197" y="2010"/>
                  </a:lnTo>
                  <a:lnTo>
                    <a:pt x="197" y="2010"/>
                  </a:lnTo>
                  <a:lnTo>
                    <a:pt x="199" y="2010"/>
                  </a:lnTo>
                  <a:lnTo>
                    <a:pt x="199" y="2010"/>
                  </a:lnTo>
                  <a:lnTo>
                    <a:pt x="199" y="2010"/>
                  </a:lnTo>
                  <a:lnTo>
                    <a:pt x="199" y="2010"/>
                  </a:lnTo>
                  <a:lnTo>
                    <a:pt x="199" y="2010"/>
                  </a:lnTo>
                  <a:lnTo>
                    <a:pt x="199" y="2010"/>
                  </a:lnTo>
                  <a:lnTo>
                    <a:pt x="199" y="2010"/>
                  </a:lnTo>
                  <a:lnTo>
                    <a:pt x="201" y="2010"/>
                  </a:lnTo>
                  <a:lnTo>
                    <a:pt x="201" y="2010"/>
                  </a:lnTo>
                  <a:lnTo>
                    <a:pt x="201" y="2010"/>
                  </a:lnTo>
                  <a:lnTo>
                    <a:pt x="201" y="2010"/>
                  </a:lnTo>
                  <a:lnTo>
                    <a:pt x="201" y="2010"/>
                  </a:lnTo>
                  <a:lnTo>
                    <a:pt x="201" y="2010"/>
                  </a:lnTo>
                  <a:lnTo>
                    <a:pt x="201" y="2010"/>
                  </a:lnTo>
                  <a:lnTo>
                    <a:pt x="202" y="2010"/>
                  </a:lnTo>
                  <a:lnTo>
                    <a:pt x="202" y="2010"/>
                  </a:lnTo>
                  <a:lnTo>
                    <a:pt x="202" y="2010"/>
                  </a:lnTo>
                  <a:lnTo>
                    <a:pt x="202" y="2010"/>
                  </a:lnTo>
                  <a:lnTo>
                    <a:pt x="202" y="2010"/>
                  </a:lnTo>
                  <a:lnTo>
                    <a:pt x="202" y="2010"/>
                  </a:lnTo>
                  <a:lnTo>
                    <a:pt x="204" y="2010"/>
                  </a:lnTo>
                  <a:lnTo>
                    <a:pt x="204" y="2010"/>
                  </a:lnTo>
                  <a:lnTo>
                    <a:pt x="204" y="2010"/>
                  </a:lnTo>
                  <a:lnTo>
                    <a:pt x="204" y="2010"/>
                  </a:lnTo>
                  <a:lnTo>
                    <a:pt x="204" y="2010"/>
                  </a:lnTo>
                  <a:lnTo>
                    <a:pt x="204" y="2010"/>
                  </a:lnTo>
                  <a:lnTo>
                    <a:pt x="204" y="2010"/>
                  </a:lnTo>
                  <a:lnTo>
                    <a:pt x="206" y="2010"/>
                  </a:lnTo>
                  <a:lnTo>
                    <a:pt x="206" y="2010"/>
                  </a:lnTo>
                  <a:lnTo>
                    <a:pt x="206" y="2010"/>
                  </a:lnTo>
                  <a:lnTo>
                    <a:pt x="206" y="2010"/>
                  </a:lnTo>
                  <a:lnTo>
                    <a:pt x="206" y="2010"/>
                  </a:lnTo>
                  <a:lnTo>
                    <a:pt x="206" y="2010"/>
                  </a:lnTo>
                  <a:lnTo>
                    <a:pt x="206" y="2010"/>
                  </a:lnTo>
                  <a:lnTo>
                    <a:pt x="207" y="2010"/>
                  </a:lnTo>
                  <a:lnTo>
                    <a:pt x="207" y="2010"/>
                  </a:lnTo>
                  <a:lnTo>
                    <a:pt x="207" y="2010"/>
                  </a:lnTo>
                  <a:lnTo>
                    <a:pt x="207" y="2010"/>
                  </a:lnTo>
                  <a:lnTo>
                    <a:pt x="207" y="2010"/>
                  </a:lnTo>
                  <a:lnTo>
                    <a:pt x="207" y="2010"/>
                  </a:lnTo>
                  <a:lnTo>
                    <a:pt x="209" y="2010"/>
                  </a:lnTo>
                  <a:lnTo>
                    <a:pt x="209" y="2010"/>
                  </a:lnTo>
                  <a:lnTo>
                    <a:pt x="209" y="2010"/>
                  </a:lnTo>
                  <a:lnTo>
                    <a:pt x="209" y="2010"/>
                  </a:lnTo>
                  <a:lnTo>
                    <a:pt x="209" y="2010"/>
                  </a:lnTo>
                  <a:lnTo>
                    <a:pt x="209" y="2010"/>
                  </a:lnTo>
                  <a:lnTo>
                    <a:pt x="209" y="2010"/>
                  </a:lnTo>
                  <a:lnTo>
                    <a:pt x="210" y="2010"/>
                  </a:lnTo>
                  <a:lnTo>
                    <a:pt x="210" y="2010"/>
                  </a:lnTo>
                  <a:lnTo>
                    <a:pt x="210" y="2010"/>
                  </a:lnTo>
                  <a:lnTo>
                    <a:pt x="210" y="2010"/>
                  </a:lnTo>
                  <a:lnTo>
                    <a:pt x="210" y="2010"/>
                  </a:lnTo>
                  <a:lnTo>
                    <a:pt x="210" y="2010"/>
                  </a:lnTo>
                  <a:lnTo>
                    <a:pt x="210" y="2010"/>
                  </a:lnTo>
                  <a:lnTo>
                    <a:pt x="212" y="2010"/>
                  </a:lnTo>
                  <a:lnTo>
                    <a:pt x="212" y="2010"/>
                  </a:lnTo>
                  <a:lnTo>
                    <a:pt x="212" y="2010"/>
                  </a:lnTo>
                  <a:lnTo>
                    <a:pt x="212" y="2010"/>
                  </a:lnTo>
                  <a:lnTo>
                    <a:pt x="212" y="2010"/>
                  </a:lnTo>
                  <a:lnTo>
                    <a:pt x="212" y="2010"/>
                  </a:lnTo>
                  <a:lnTo>
                    <a:pt x="214" y="2010"/>
                  </a:lnTo>
                  <a:lnTo>
                    <a:pt x="214" y="2010"/>
                  </a:lnTo>
                  <a:lnTo>
                    <a:pt x="214" y="2010"/>
                  </a:lnTo>
                  <a:lnTo>
                    <a:pt x="214" y="2010"/>
                  </a:lnTo>
                  <a:lnTo>
                    <a:pt x="214" y="2010"/>
                  </a:lnTo>
                  <a:lnTo>
                    <a:pt x="214" y="2010"/>
                  </a:lnTo>
                  <a:lnTo>
                    <a:pt x="214" y="2010"/>
                  </a:lnTo>
                  <a:lnTo>
                    <a:pt x="215" y="2010"/>
                  </a:lnTo>
                  <a:lnTo>
                    <a:pt x="215" y="2010"/>
                  </a:lnTo>
                  <a:lnTo>
                    <a:pt x="215" y="2010"/>
                  </a:lnTo>
                  <a:lnTo>
                    <a:pt x="215" y="2010"/>
                  </a:lnTo>
                  <a:lnTo>
                    <a:pt x="215" y="2010"/>
                  </a:lnTo>
                  <a:lnTo>
                    <a:pt x="215" y="2010"/>
                  </a:lnTo>
                  <a:lnTo>
                    <a:pt x="215" y="2010"/>
                  </a:lnTo>
                  <a:lnTo>
                    <a:pt x="217" y="2010"/>
                  </a:lnTo>
                  <a:lnTo>
                    <a:pt x="217" y="2010"/>
                  </a:lnTo>
                  <a:lnTo>
                    <a:pt x="217" y="2010"/>
                  </a:lnTo>
                  <a:lnTo>
                    <a:pt x="217" y="2010"/>
                  </a:lnTo>
                  <a:lnTo>
                    <a:pt x="217" y="2010"/>
                  </a:lnTo>
                  <a:lnTo>
                    <a:pt x="217" y="2010"/>
                  </a:lnTo>
                  <a:lnTo>
                    <a:pt x="219" y="2010"/>
                  </a:lnTo>
                  <a:lnTo>
                    <a:pt x="219" y="2010"/>
                  </a:lnTo>
                  <a:lnTo>
                    <a:pt x="219" y="2010"/>
                  </a:lnTo>
                  <a:lnTo>
                    <a:pt x="219" y="2010"/>
                  </a:lnTo>
                  <a:lnTo>
                    <a:pt x="219" y="2010"/>
                  </a:lnTo>
                  <a:lnTo>
                    <a:pt x="219" y="2010"/>
                  </a:lnTo>
                  <a:lnTo>
                    <a:pt x="219" y="2010"/>
                  </a:lnTo>
                  <a:lnTo>
                    <a:pt x="220" y="2010"/>
                  </a:lnTo>
                  <a:lnTo>
                    <a:pt x="220" y="2010"/>
                  </a:lnTo>
                  <a:lnTo>
                    <a:pt x="220" y="2010"/>
                  </a:lnTo>
                  <a:lnTo>
                    <a:pt x="220" y="2010"/>
                  </a:lnTo>
                  <a:lnTo>
                    <a:pt x="220" y="2010"/>
                  </a:lnTo>
                  <a:lnTo>
                    <a:pt x="220" y="2010"/>
                  </a:lnTo>
                  <a:lnTo>
                    <a:pt x="220" y="2010"/>
                  </a:lnTo>
                  <a:lnTo>
                    <a:pt x="222" y="2010"/>
                  </a:lnTo>
                  <a:lnTo>
                    <a:pt x="222" y="2010"/>
                  </a:lnTo>
                  <a:lnTo>
                    <a:pt x="222" y="2010"/>
                  </a:lnTo>
                  <a:lnTo>
                    <a:pt x="222" y="2010"/>
                  </a:lnTo>
                  <a:lnTo>
                    <a:pt x="222" y="2010"/>
                  </a:lnTo>
                  <a:lnTo>
                    <a:pt x="222" y="2010"/>
                  </a:lnTo>
                  <a:lnTo>
                    <a:pt x="224" y="2010"/>
                  </a:lnTo>
                  <a:lnTo>
                    <a:pt x="224" y="2010"/>
                  </a:lnTo>
                  <a:lnTo>
                    <a:pt x="224" y="2010"/>
                  </a:lnTo>
                  <a:lnTo>
                    <a:pt x="224" y="2010"/>
                  </a:lnTo>
                  <a:lnTo>
                    <a:pt x="224" y="2010"/>
                  </a:lnTo>
                  <a:lnTo>
                    <a:pt x="224" y="2010"/>
                  </a:lnTo>
                  <a:lnTo>
                    <a:pt x="224" y="2010"/>
                  </a:lnTo>
                  <a:lnTo>
                    <a:pt x="225" y="2010"/>
                  </a:lnTo>
                  <a:lnTo>
                    <a:pt x="225" y="2010"/>
                  </a:lnTo>
                  <a:lnTo>
                    <a:pt x="225" y="2010"/>
                  </a:lnTo>
                  <a:lnTo>
                    <a:pt x="225" y="2010"/>
                  </a:lnTo>
                  <a:lnTo>
                    <a:pt x="225" y="2010"/>
                  </a:lnTo>
                  <a:lnTo>
                    <a:pt x="225" y="2010"/>
                  </a:lnTo>
                  <a:lnTo>
                    <a:pt x="225" y="2010"/>
                  </a:lnTo>
                  <a:lnTo>
                    <a:pt x="227" y="2010"/>
                  </a:lnTo>
                  <a:lnTo>
                    <a:pt x="227" y="2010"/>
                  </a:lnTo>
                  <a:lnTo>
                    <a:pt x="227" y="2010"/>
                  </a:lnTo>
                  <a:lnTo>
                    <a:pt x="227" y="2010"/>
                  </a:lnTo>
                  <a:lnTo>
                    <a:pt x="227" y="2010"/>
                  </a:lnTo>
                  <a:lnTo>
                    <a:pt x="227" y="2010"/>
                  </a:lnTo>
                  <a:lnTo>
                    <a:pt x="228" y="2010"/>
                  </a:lnTo>
                  <a:lnTo>
                    <a:pt x="228" y="2010"/>
                  </a:lnTo>
                  <a:lnTo>
                    <a:pt x="228" y="2010"/>
                  </a:lnTo>
                  <a:lnTo>
                    <a:pt x="228" y="2010"/>
                  </a:lnTo>
                  <a:lnTo>
                    <a:pt x="228" y="2010"/>
                  </a:lnTo>
                  <a:lnTo>
                    <a:pt x="228" y="2010"/>
                  </a:lnTo>
                  <a:lnTo>
                    <a:pt x="228" y="2010"/>
                  </a:lnTo>
                  <a:lnTo>
                    <a:pt x="230" y="2010"/>
                  </a:lnTo>
                  <a:lnTo>
                    <a:pt x="230" y="2010"/>
                  </a:lnTo>
                  <a:lnTo>
                    <a:pt x="230" y="2010"/>
                  </a:lnTo>
                  <a:lnTo>
                    <a:pt x="230" y="2010"/>
                  </a:lnTo>
                  <a:lnTo>
                    <a:pt x="230" y="2010"/>
                  </a:lnTo>
                  <a:lnTo>
                    <a:pt x="230" y="2010"/>
                  </a:lnTo>
                  <a:lnTo>
                    <a:pt x="230" y="2010"/>
                  </a:lnTo>
                  <a:lnTo>
                    <a:pt x="232" y="2010"/>
                  </a:lnTo>
                  <a:lnTo>
                    <a:pt x="232" y="2010"/>
                  </a:lnTo>
                  <a:lnTo>
                    <a:pt x="232" y="2010"/>
                  </a:lnTo>
                  <a:lnTo>
                    <a:pt x="232" y="2010"/>
                  </a:lnTo>
                  <a:lnTo>
                    <a:pt x="232" y="2010"/>
                  </a:lnTo>
                  <a:lnTo>
                    <a:pt x="232" y="2010"/>
                  </a:lnTo>
                  <a:lnTo>
                    <a:pt x="233" y="2010"/>
                  </a:lnTo>
                  <a:lnTo>
                    <a:pt x="233" y="2010"/>
                  </a:lnTo>
                  <a:lnTo>
                    <a:pt x="233" y="2010"/>
                  </a:lnTo>
                  <a:lnTo>
                    <a:pt x="233" y="2010"/>
                  </a:lnTo>
                  <a:lnTo>
                    <a:pt x="233" y="2010"/>
                  </a:lnTo>
                  <a:lnTo>
                    <a:pt x="233" y="2010"/>
                  </a:lnTo>
                  <a:lnTo>
                    <a:pt x="233" y="2010"/>
                  </a:lnTo>
                  <a:lnTo>
                    <a:pt x="235" y="2010"/>
                  </a:lnTo>
                  <a:lnTo>
                    <a:pt x="235" y="2010"/>
                  </a:lnTo>
                  <a:lnTo>
                    <a:pt x="235" y="2010"/>
                  </a:lnTo>
                  <a:lnTo>
                    <a:pt x="235" y="2010"/>
                  </a:lnTo>
                  <a:lnTo>
                    <a:pt x="235" y="2010"/>
                  </a:lnTo>
                  <a:lnTo>
                    <a:pt x="235" y="2010"/>
                  </a:lnTo>
                  <a:lnTo>
                    <a:pt x="237" y="2010"/>
                  </a:lnTo>
                  <a:lnTo>
                    <a:pt x="237" y="2010"/>
                  </a:lnTo>
                  <a:lnTo>
                    <a:pt x="237" y="2010"/>
                  </a:lnTo>
                  <a:lnTo>
                    <a:pt x="237" y="2010"/>
                  </a:lnTo>
                  <a:lnTo>
                    <a:pt x="237" y="2010"/>
                  </a:lnTo>
                  <a:lnTo>
                    <a:pt x="237" y="2010"/>
                  </a:lnTo>
                  <a:lnTo>
                    <a:pt x="237" y="2010"/>
                  </a:lnTo>
                  <a:lnTo>
                    <a:pt x="238" y="2010"/>
                  </a:lnTo>
                  <a:lnTo>
                    <a:pt x="238" y="2010"/>
                  </a:lnTo>
                  <a:lnTo>
                    <a:pt x="238" y="2010"/>
                  </a:lnTo>
                  <a:lnTo>
                    <a:pt x="238" y="2010"/>
                  </a:lnTo>
                  <a:lnTo>
                    <a:pt x="238" y="2010"/>
                  </a:lnTo>
                  <a:lnTo>
                    <a:pt x="238" y="2010"/>
                  </a:lnTo>
                  <a:lnTo>
                    <a:pt x="238" y="2010"/>
                  </a:lnTo>
                  <a:lnTo>
                    <a:pt x="240" y="2010"/>
                  </a:lnTo>
                  <a:lnTo>
                    <a:pt x="240" y="2010"/>
                  </a:lnTo>
                  <a:lnTo>
                    <a:pt x="240" y="2010"/>
                  </a:lnTo>
                  <a:lnTo>
                    <a:pt x="240" y="2010"/>
                  </a:lnTo>
                  <a:lnTo>
                    <a:pt x="240" y="2010"/>
                  </a:lnTo>
                  <a:lnTo>
                    <a:pt x="240" y="2010"/>
                  </a:lnTo>
                  <a:lnTo>
                    <a:pt x="242" y="2010"/>
                  </a:lnTo>
                  <a:lnTo>
                    <a:pt x="242" y="2010"/>
                  </a:lnTo>
                  <a:lnTo>
                    <a:pt x="242" y="2010"/>
                  </a:lnTo>
                  <a:lnTo>
                    <a:pt x="242" y="2010"/>
                  </a:lnTo>
                  <a:lnTo>
                    <a:pt x="242" y="2010"/>
                  </a:lnTo>
                  <a:lnTo>
                    <a:pt x="242" y="2010"/>
                  </a:lnTo>
                  <a:lnTo>
                    <a:pt x="242" y="2010"/>
                  </a:lnTo>
                  <a:lnTo>
                    <a:pt x="243" y="2010"/>
                  </a:lnTo>
                  <a:lnTo>
                    <a:pt x="243" y="2010"/>
                  </a:lnTo>
                  <a:lnTo>
                    <a:pt x="243" y="2010"/>
                  </a:lnTo>
                  <a:lnTo>
                    <a:pt x="243" y="2010"/>
                  </a:lnTo>
                  <a:lnTo>
                    <a:pt x="243" y="2010"/>
                  </a:lnTo>
                  <a:lnTo>
                    <a:pt x="243" y="2010"/>
                  </a:lnTo>
                  <a:lnTo>
                    <a:pt x="243" y="2010"/>
                  </a:lnTo>
                  <a:lnTo>
                    <a:pt x="245" y="2010"/>
                  </a:lnTo>
                  <a:lnTo>
                    <a:pt x="245" y="2010"/>
                  </a:lnTo>
                  <a:lnTo>
                    <a:pt x="245" y="2010"/>
                  </a:lnTo>
                  <a:lnTo>
                    <a:pt x="245" y="2010"/>
                  </a:lnTo>
                  <a:lnTo>
                    <a:pt x="245" y="2010"/>
                  </a:lnTo>
                  <a:lnTo>
                    <a:pt x="245" y="2010"/>
                  </a:lnTo>
                  <a:lnTo>
                    <a:pt x="246" y="2010"/>
                  </a:lnTo>
                  <a:lnTo>
                    <a:pt x="246" y="2010"/>
                  </a:lnTo>
                  <a:lnTo>
                    <a:pt x="246" y="2010"/>
                  </a:lnTo>
                  <a:lnTo>
                    <a:pt x="246" y="2010"/>
                  </a:lnTo>
                  <a:lnTo>
                    <a:pt x="246" y="2010"/>
                  </a:lnTo>
                  <a:lnTo>
                    <a:pt x="246" y="2010"/>
                  </a:lnTo>
                  <a:lnTo>
                    <a:pt x="246" y="2010"/>
                  </a:lnTo>
                  <a:lnTo>
                    <a:pt x="248" y="2010"/>
                  </a:lnTo>
                  <a:lnTo>
                    <a:pt x="248" y="2010"/>
                  </a:lnTo>
                  <a:lnTo>
                    <a:pt x="248" y="2010"/>
                  </a:lnTo>
                  <a:lnTo>
                    <a:pt x="248" y="2010"/>
                  </a:lnTo>
                  <a:lnTo>
                    <a:pt x="248" y="2010"/>
                  </a:lnTo>
                  <a:lnTo>
                    <a:pt x="248" y="2010"/>
                  </a:lnTo>
                  <a:lnTo>
                    <a:pt x="248" y="2010"/>
                  </a:lnTo>
                  <a:lnTo>
                    <a:pt x="250" y="2010"/>
                  </a:lnTo>
                  <a:lnTo>
                    <a:pt x="250" y="2010"/>
                  </a:lnTo>
                  <a:lnTo>
                    <a:pt x="250" y="2010"/>
                  </a:lnTo>
                  <a:lnTo>
                    <a:pt x="250" y="2010"/>
                  </a:lnTo>
                  <a:lnTo>
                    <a:pt x="250" y="2010"/>
                  </a:lnTo>
                  <a:lnTo>
                    <a:pt x="250" y="2010"/>
                  </a:lnTo>
                  <a:lnTo>
                    <a:pt x="251" y="2010"/>
                  </a:lnTo>
                  <a:lnTo>
                    <a:pt x="251" y="2010"/>
                  </a:lnTo>
                  <a:lnTo>
                    <a:pt x="251" y="2010"/>
                  </a:lnTo>
                  <a:lnTo>
                    <a:pt x="251" y="2010"/>
                  </a:lnTo>
                  <a:lnTo>
                    <a:pt x="251" y="2010"/>
                  </a:lnTo>
                  <a:lnTo>
                    <a:pt x="251" y="2010"/>
                  </a:lnTo>
                  <a:lnTo>
                    <a:pt x="251" y="2010"/>
                  </a:lnTo>
                  <a:lnTo>
                    <a:pt x="253" y="2010"/>
                  </a:lnTo>
                  <a:lnTo>
                    <a:pt x="253" y="2010"/>
                  </a:lnTo>
                  <a:lnTo>
                    <a:pt x="253" y="2010"/>
                  </a:lnTo>
                  <a:lnTo>
                    <a:pt x="253" y="2010"/>
                  </a:lnTo>
                  <a:lnTo>
                    <a:pt x="253" y="2010"/>
                  </a:lnTo>
                  <a:lnTo>
                    <a:pt x="253" y="2010"/>
                  </a:lnTo>
                  <a:lnTo>
                    <a:pt x="253" y="2010"/>
                  </a:lnTo>
                  <a:lnTo>
                    <a:pt x="255" y="2010"/>
                  </a:lnTo>
                  <a:lnTo>
                    <a:pt x="255" y="2010"/>
                  </a:lnTo>
                  <a:lnTo>
                    <a:pt x="255" y="2010"/>
                  </a:lnTo>
                  <a:lnTo>
                    <a:pt x="255" y="2010"/>
                  </a:lnTo>
                  <a:lnTo>
                    <a:pt x="255" y="2010"/>
                  </a:lnTo>
                  <a:lnTo>
                    <a:pt x="255" y="2010"/>
                  </a:lnTo>
                  <a:lnTo>
                    <a:pt x="256" y="2010"/>
                  </a:lnTo>
                  <a:lnTo>
                    <a:pt x="256" y="2010"/>
                  </a:lnTo>
                  <a:lnTo>
                    <a:pt x="256" y="2010"/>
                  </a:lnTo>
                  <a:lnTo>
                    <a:pt x="256" y="2010"/>
                  </a:lnTo>
                  <a:lnTo>
                    <a:pt x="256" y="2010"/>
                  </a:lnTo>
                  <a:lnTo>
                    <a:pt x="256" y="2010"/>
                  </a:lnTo>
                  <a:lnTo>
                    <a:pt x="256" y="2010"/>
                  </a:lnTo>
                  <a:lnTo>
                    <a:pt x="258" y="2010"/>
                  </a:lnTo>
                  <a:lnTo>
                    <a:pt x="258" y="2010"/>
                  </a:lnTo>
                  <a:lnTo>
                    <a:pt x="258" y="2010"/>
                  </a:lnTo>
                  <a:lnTo>
                    <a:pt x="258" y="2010"/>
                  </a:lnTo>
                  <a:lnTo>
                    <a:pt x="258" y="2010"/>
                  </a:lnTo>
                  <a:lnTo>
                    <a:pt x="258" y="2010"/>
                  </a:lnTo>
                  <a:lnTo>
                    <a:pt x="258" y="2010"/>
                  </a:lnTo>
                  <a:lnTo>
                    <a:pt x="259" y="2010"/>
                  </a:lnTo>
                  <a:lnTo>
                    <a:pt x="259" y="2010"/>
                  </a:lnTo>
                  <a:lnTo>
                    <a:pt x="259" y="2010"/>
                  </a:lnTo>
                  <a:lnTo>
                    <a:pt x="259" y="2010"/>
                  </a:lnTo>
                  <a:lnTo>
                    <a:pt x="259" y="2010"/>
                  </a:lnTo>
                  <a:lnTo>
                    <a:pt x="259" y="2010"/>
                  </a:lnTo>
                  <a:lnTo>
                    <a:pt x="261" y="2010"/>
                  </a:lnTo>
                  <a:lnTo>
                    <a:pt x="261" y="2010"/>
                  </a:lnTo>
                  <a:lnTo>
                    <a:pt x="261" y="2010"/>
                  </a:lnTo>
                  <a:lnTo>
                    <a:pt x="261" y="2010"/>
                  </a:lnTo>
                  <a:lnTo>
                    <a:pt x="261" y="2010"/>
                  </a:lnTo>
                  <a:lnTo>
                    <a:pt x="261" y="2010"/>
                  </a:lnTo>
                  <a:lnTo>
                    <a:pt x="261" y="2010"/>
                  </a:lnTo>
                  <a:lnTo>
                    <a:pt x="263" y="2010"/>
                  </a:lnTo>
                  <a:lnTo>
                    <a:pt x="263" y="2010"/>
                  </a:lnTo>
                  <a:lnTo>
                    <a:pt x="263" y="2010"/>
                  </a:lnTo>
                  <a:lnTo>
                    <a:pt x="263" y="2010"/>
                  </a:lnTo>
                  <a:lnTo>
                    <a:pt x="263" y="2010"/>
                  </a:lnTo>
                  <a:lnTo>
                    <a:pt x="263" y="2010"/>
                  </a:lnTo>
                  <a:lnTo>
                    <a:pt x="263" y="2010"/>
                  </a:lnTo>
                  <a:lnTo>
                    <a:pt x="264" y="2010"/>
                  </a:lnTo>
                  <a:lnTo>
                    <a:pt x="264" y="2010"/>
                  </a:lnTo>
                  <a:lnTo>
                    <a:pt x="264" y="2010"/>
                  </a:lnTo>
                  <a:lnTo>
                    <a:pt x="264" y="2010"/>
                  </a:lnTo>
                  <a:lnTo>
                    <a:pt x="264" y="2010"/>
                  </a:lnTo>
                  <a:lnTo>
                    <a:pt x="264" y="2010"/>
                  </a:lnTo>
                  <a:lnTo>
                    <a:pt x="266" y="2010"/>
                  </a:lnTo>
                  <a:lnTo>
                    <a:pt x="266" y="2010"/>
                  </a:lnTo>
                  <a:lnTo>
                    <a:pt x="266" y="2010"/>
                  </a:lnTo>
                  <a:lnTo>
                    <a:pt x="266" y="2010"/>
                  </a:lnTo>
                  <a:lnTo>
                    <a:pt x="266" y="2010"/>
                  </a:lnTo>
                  <a:lnTo>
                    <a:pt x="266" y="2010"/>
                  </a:lnTo>
                  <a:lnTo>
                    <a:pt x="266" y="2010"/>
                  </a:lnTo>
                  <a:lnTo>
                    <a:pt x="268" y="2010"/>
                  </a:lnTo>
                  <a:lnTo>
                    <a:pt x="268" y="2010"/>
                  </a:lnTo>
                  <a:lnTo>
                    <a:pt x="268" y="2010"/>
                  </a:lnTo>
                  <a:lnTo>
                    <a:pt x="268" y="2010"/>
                  </a:lnTo>
                  <a:lnTo>
                    <a:pt x="268" y="2010"/>
                  </a:lnTo>
                  <a:lnTo>
                    <a:pt x="268" y="2010"/>
                  </a:lnTo>
                  <a:lnTo>
                    <a:pt x="268" y="2010"/>
                  </a:lnTo>
                  <a:lnTo>
                    <a:pt x="269" y="2010"/>
                  </a:lnTo>
                  <a:lnTo>
                    <a:pt x="269" y="2010"/>
                  </a:lnTo>
                  <a:lnTo>
                    <a:pt x="269" y="2010"/>
                  </a:lnTo>
                  <a:lnTo>
                    <a:pt x="269" y="2010"/>
                  </a:lnTo>
                  <a:lnTo>
                    <a:pt x="269" y="2010"/>
                  </a:lnTo>
                  <a:lnTo>
                    <a:pt x="269" y="2010"/>
                  </a:lnTo>
                  <a:lnTo>
                    <a:pt x="271" y="2010"/>
                  </a:lnTo>
                  <a:lnTo>
                    <a:pt x="271" y="2010"/>
                  </a:lnTo>
                  <a:lnTo>
                    <a:pt x="271" y="2010"/>
                  </a:lnTo>
                  <a:lnTo>
                    <a:pt x="271" y="2010"/>
                  </a:lnTo>
                  <a:lnTo>
                    <a:pt x="271" y="2010"/>
                  </a:lnTo>
                  <a:lnTo>
                    <a:pt x="271" y="2010"/>
                  </a:lnTo>
                  <a:lnTo>
                    <a:pt x="271" y="2010"/>
                  </a:lnTo>
                  <a:lnTo>
                    <a:pt x="273" y="2010"/>
                  </a:lnTo>
                  <a:lnTo>
                    <a:pt x="273" y="2010"/>
                  </a:lnTo>
                  <a:lnTo>
                    <a:pt x="273" y="2010"/>
                  </a:lnTo>
                  <a:lnTo>
                    <a:pt x="273" y="2010"/>
                  </a:lnTo>
                  <a:lnTo>
                    <a:pt x="273" y="2010"/>
                  </a:lnTo>
                  <a:lnTo>
                    <a:pt x="273" y="2010"/>
                  </a:lnTo>
                  <a:lnTo>
                    <a:pt x="273" y="2010"/>
                  </a:lnTo>
                  <a:lnTo>
                    <a:pt x="274" y="2010"/>
                  </a:lnTo>
                  <a:lnTo>
                    <a:pt x="274" y="2010"/>
                  </a:lnTo>
                  <a:lnTo>
                    <a:pt x="274" y="2010"/>
                  </a:lnTo>
                  <a:lnTo>
                    <a:pt x="274" y="2010"/>
                  </a:lnTo>
                  <a:lnTo>
                    <a:pt x="274" y="2010"/>
                  </a:lnTo>
                  <a:lnTo>
                    <a:pt x="274" y="2010"/>
                  </a:lnTo>
                  <a:lnTo>
                    <a:pt x="276" y="2010"/>
                  </a:lnTo>
                  <a:lnTo>
                    <a:pt x="276" y="2010"/>
                  </a:lnTo>
                  <a:lnTo>
                    <a:pt x="276" y="2010"/>
                  </a:lnTo>
                  <a:lnTo>
                    <a:pt x="276" y="2010"/>
                  </a:lnTo>
                  <a:lnTo>
                    <a:pt x="276" y="2010"/>
                  </a:lnTo>
                  <a:lnTo>
                    <a:pt x="276" y="2010"/>
                  </a:lnTo>
                  <a:lnTo>
                    <a:pt x="276" y="2010"/>
                  </a:lnTo>
                  <a:lnTo>
                    <a:pt x="277" y="2010"/>
                  </a:lnTo>
                  <a:lnTo>
                    <a:pt x="277" y="2010"/>
                  </a:lnTo>
                  <a:lnTo>
                    <a:pt x="277" y="2010"/>
                  </a:lnTo>
                  <a:lnTo>
                    <a:pt x="277" y="2010"/>
                  </a:lnTo>
                  <a:lnTo>
                    <a:pt x="277" y="2010"/>
                  </a:lnTo>
                  <a:lnTo>
                    <a:pt x="277" y="2010"/>
                  </a:lnTo>
                  <a:lnTo>
                    <a:pt x="277" y="2010"/>
                  </a:lnTo>
                  <a:lnTo>
                    <a:pt x="279" y="2010"/>
                  </a:lnTo>
                  <a:lnTo>
                    <a:pt x="279" y="2010"/>
                  </a:lnTo>
                  <a:lnTo>
                    <a:pt x="279" y="2010"/>
                  </a:lnTo>
                  <a:lnTo>
                    <a:pt x="279" y="2010"/>
                  </a:lnTo>
                  <a:lnTo>
                    <a:pt x="279" y="2010"/>
                  </a:lnTo>
                  <a:lnTo>
                    <a:pt x="279" y="2010"/>
                  </a:lnTo>
                  <a:lnTo>
                    <a:pt x="281" y="2010"/>
                  </a:lnTo>
                  <a:lnTo>
                    <a:pt x="281" y="2010"/>
                  </a:lnTo>
                  <a:lnTo>
                    <a:pt x="281" y="2010"/>
                  </a:lnTo>
                  <a:lnTo>
                    <a:pt x="281" y="2010"/>
                  </a:lnTo>
                  <a:lnTo>
                    <a:pt x="281" y="2010"/>
                  </a:lnTo>
                  <a:lnTo>
                    <a:pt x="281" y="2010"/>
                  </a:lnTo>
                  <a:lnTo>
                    <a:pt x="281" y="2010"/>
                  </a:lnTo>
                  <a:lnTo>
                    <a:pt x="282" y="2010"/>
                  </a:lnTo>
                  <a:lnTo>
                    <a:pt x="282" y="2010"/>
                  </a:lnTo>
                  <a:lnTo>
                    <a:pt x="282" y="2010"/>
                  </a:lnTo>
                  <a:lnTo>
                    <a:pt x="282" y="2010"/>
                  </a:lnTo>
                  <a:lnTo>
                    <a:pt x="282" y="2010"/>
                  </a:lnTo>
                  <a:lnTo>
                    <a:pt x="282" y="2010"/>
                  </a:lnTo>
                  <a:lnTo>
                    <a:pt x="284" y="2010"/>
                  </a:lnTo>
                  <a:lnTo>
                    <a:pt x="284" y="2010"/>
                  </a:lnTo>
                  <a:lnTo>
                    <a:pt x="284" y="2010"/>
                  </a:lnTo>
                  <a:lnTo>
                    <a:pt x="284" y="2010"/>
                  </a:lnTo>
                  <a:lnTo>
                    <a:pt x="284" y="2010"/>
                  </a:lnTo>
                  <a:lnTo>
                    <a:pt x="284" y="2010"/>
                  </a:lnTo>
                  <a:lnTo>
                    <a:pt x="284" y="2010"/>
                  </a:lnTo>
                  <a:lnTo>
                    <a:pt x="286" y="2010"/>
                  </a:lnTo>
                  <a:lnTo>
                    <a:pt x="286" y="2010"/>
                  </a:lnTo>
                  <a:lnTo>
                    <a:pt x="286" y="2010"/>
                  </a:lnTo>
                  <a:lnTo>
                    <a:pt x="286" y="2010"/>
                  </a:lnTo>
                  <a:lnTo>
                    <a:pt x="286" y="2010"/>
                  </a:lnTo>
                  <a:lnTo>
                    <a:pt x="286" y="2010"/>
                  </a:lnTo>
                  <a:lnTo>
                    <a:pt x="286" y="2010"/>
                  </a:lnTo>
                  <a:lnTo>
                    <a:pt x="287" y="2010"/>
                  </a:lnTo>
                  <a:lnTo>
                    <a:pt x="287" y="2010"/>
                  </a:lnTo>
                  <a:lnTo>
                    <a:pt x="287" y="2010"/>
                  </a:lnTo>
                  <a:lnTo>
                    <a:pt x="287" y="2010"/>
                  </a:lnTo>
                  <a:lnTo>
                    <a:pt x="287" y="2010"/>
                  </a:lnTo>
                  <a:lnTo>
                    <a:pt x="287" y="2010"/>
                  </a:lnTo>
                  <a:lnTo>
                    <a:pt x="289" y="2010"/>
                  </a:lnTo>
                  <a:lnTo>
                    <a:pt x="289" y="2010"/>
                  </a:lnTo>
                  <a:lnTo>
                    <a:pt x="289" y="2010"/>
                  </a:lnTo>
                  <a:lnTo>
                    <a:pt x="289" y="2010"/>
                  </a:lnTo>
                  <a:lnTo>
                    <a:pt x="289" y="2010"/>
                  </a:lnTo>
                  <a:lnTo>
                    <a:pt x="289" y="2010"/>
                  </a:lnTo>
                  <a:lnTo>
                    <a:pt x="289" y="2010"/>
                  </a:lnTo>
                  <a:lnTo>
                    <a:pt x="290" y="2010"/>
                  </a:lnTo>
                  <a:lnTo>
                    <a:pt x="290" y="2010"/>
                  </a:lnTo>
                  <a:lnTo>
                    <a:pt x="290" y="2010"/>
                  </a:lnTo>
                  <a:lnTo>
                    <a:pt x="290" y="2010"/>
                  </a:lnTo>
                  <a:lnTo>
                    <a:pt x="290" y="2010"/>
                  </a:lnTo>
                  <a:lnTo>
                    <a:pt x="290" y="2010"/>
                  </a:lnTo>
                  <a:lnTo>
                    <a:pt x="290" y="2010"/>
                  </a:lnTo>
                  <a:lnTo>
                    <a:pt x="292" y="2010"/>
                  </a:lnTo>
                  <a:lnTo>
                    <a:pt x="292" y="2010"/>
                  </a:lnTo>
                  <a:lnTo>
                    <a:pt x="292" y="2010"/>
                  </a:lnTo>
                  <a:lnTo>
                    <a:pt x="292" y="2010"/>
                  </a:lnTo>
                  <a:lnTo>
                    <a:pt x="292" y="2010"/>
                  </a:lnTo>
                  <a:lnTo>
                    <a:pt x="292" y="2010"/>
                  </a:lnTo>
                  <a:lnTo>
                    <a:pt x="294" y="2010"/>
                  </a:lnTo>
                  <a:lnTo>
                    <a:pt x="294" y="2010"/>
                  </a:lnTo>
                  <a:lnTo>
                    <a:pt x="294" y="2010"/>
                  </a:lnTo>
                  <a:lnTo>
                    <a:pt x="294" y="2010"/>
                  </a:lnTo>
                  <a:lnTo>
                    <a:pt x="294" y="2010"/>
                  </a:lnTo>
                  <a:lnTo>
                    <a:pt x="294" y="2010"/>
                  </a:lnTo>
                  <a:lnTo>
                    <a:pt x="294" y="2010"/>
                  </a:lnTo>
                  <a:lnTo>
                    <a:pt x="295" y="2010"/>
                  </a:lnTo>
                  <a:lnTo>
                    <a:pt x="295" y="2010"/>
                  </a:lnTo>
                  <a:lnTo>
                    <a:pt x="295" y="2010"/>
                  </a:lnTo>
                  <a:lnTo>
                    <a:pt x="295" y="2010"/>
                  </a:lnTo>
                  <a:lnTo>
                    <a:pt x="295" y="2010"/>
                  </a:lnTo>
                  <a:lnTo>
                    <a:pt x="295" y="2010"/>
                  </a:lnTo>
                  <a:lnTo>
                    <a:pt x="295" y="2010"/>
                  </a:lnTo>
                  <a:lnTo>
                    <a:pt x="297" y="2010"/>
                  </a:lnTo>
                  <a:lnTo>
                    <a:pt x="297" y="2010"/>
                  </a:lnTo>
                  <a:lnTo>
                    <a:pt x="297" y="2010"/>
                  </a:lnTo>
                  <a:lnTo>
                    <a:pt x="297" y="2010"/>
                  </a:lnTo>
                  <a:lnTo>
                    <a:pt x="297" y="2010"/>
                  </a:lnTo>
                  <a:lnTo>
                    <a:pt x="297" y="2010"/>
                  </a:lnTo>
                  <a:lnTo>
                    <a:pt x="299" y="2010"/>
                  </a:lnTo>
                  <a:lnTo>
                    <a:pt x="299" y="2010"/>
                  </a:lnTo>
                  <a:lnTo>
                    <a:pt x="299" y="2010"/>
                  </a:lnTo>
                  <a:lnTo>
                    <a:pt x="299" y="2010"/>
                  </a:lnTo>
                  <a:lnTo>
                    <a:pt x="299" y="2010"/>
                  </a:lnTo>
                  <a:lnTo>
                    <a:pt x="299" y="2010"/>
                  </a:lnTo>
                  <a:lnTo>
                    <a:pt x="299" y="2010"/>
                  </a:lnTo>
                  <a:lnTo>
                    <a:pt x="300" y="2010"/>
                  </a:lnTo>
                  <a:lnTo>
                    <a:pt x="300" y="2010"/>
                  </a:lnTo>
                  <a:lnTo>
                    <a:pt x="300" y="2010"/>
                  </a:lnTo>
                  <a:lnTo>
                    <a:pt x="300" y="2010"/>
                  </a:lnTo>
                  <a:lnTo>
                    <a:pt x="300" y="2010"/>
                  </a:lnTo>
                  <a:lnTo>
                    <a:pt x="300" y="2010"/>
                  </a:lnTo>
                  <a:lnTo>
                    <a:pt x="300" y="2010"/>
                  </a:lnTo>
                  <a:lnTo>
                    <a:pt x="302" y="2010"/>
                  </a:lnTo>
                  <a:lnTo>
                    <a:pt x="302" y="2010"/>
                  </a:lnTo>
                  <a:lnTo>
                    <a:pt x="302" y="2010"/>
                  </a:lnTo>
                  <a:lnTo>
                    <a:pt x="302" y="2010"/>
                  </a:lnTo>
                  <a:lnTo>
                    <a:pt x="302" y="2010"/>
                  </a:lnTo>
                  <a:lnTo>
                    <a:pt x="302" y="2010"/>
                  </a:lnTo>
                  <a:lnTo>
                    <a:pt x="304" y="2010"/>
                  </a:lnTo>
                  <a:lnTo>
                    <a:pt x="304" y="2010"/>
                  </a:lnTo>
                  <a:lnTo>
                    <a:pt x="304" y="2010"/>
                  </a:lnTo>
                  <a:lnTo>
                    <a:pt x="304" y="2010"/>
                  </a:lnTo>
                  <a:lnTo>
                    <a:pt x="304" y="2010"/>
                  </a:lnTo>
                  <a:lnTo>
                    <a:pt x="304" y="2010"/>
                  </a:lnTo>
                  <a:lnTo>
                    <a:pt x="304" y="2010"/>
                  </a:lnTo>
                  <a:lnTo>
                    <a:pt x="305" y="2010"/>
                  </a:lnTo>
                  <a:lnTo>
                    <a:pt x="305" y="2010"/>
                  </a:lnTo>
                  <a:lnTo>
                    <a:pt x="305" y="2010"/>
                  </a:lnTo>
                  <a:lnTo>
                    <a:pt x="305" y="2010"/>
                  </a:lnTo>
                  <a:lnTo>
                    <a:pt x="305" y="2010"/>
                  </a:lnTo>
                  <a:lnTo>
                    <a:pt x="305" y="2010"/>
                  </a:lnTo>
                  <a:lnTo>
                    <a:pt x="305" y="2010"/>
                  </a:lnTo>
                  <a:lnTo>
                    <a:pt x="307" y="2010"/>
                  </a:lnTo>
                  <a:lnTo>
                    <a:pt x="307" y="2010"/>
                  </a:lnTo>
                  <a:lnTo>
                    <a:pt x="307" y="2010"/>
                  </a:lnTo>
                  <a:lnTo>
                    <a:pt x="307" y="2010"/>
                  </a:lnTo>
                  <a:lnTo>
                    <a:pt x="307" y="2010"/>
                  </a:lnTo>
                  <a:lnTo>
                    <a:pt x="307" y="2010"/>
                  </a:lnTo>
                  <a:lnTo>
                    <a:pt x="308" y="2010"/>
                  </a:lnTo>
                  <a:lnTo>
                    <a:pt x="308" y="2010"/>
                  </a:lnTo>
                  <a:lnTo>
                    <a:pt x="308" y="2010"/>
                  </a:lnTo>
                  <a:lnTo>
                    <a:pt x="308" y="2010"/>
                  </a:lnTo>
                  <a:lnTo>
                    <a:pt x="308" y="2010"/>
                  </a:lnTo>
                  <a:lnTo>
                    <a:pt x="308" y="2010"/>
                  </a:lnTo>
                  <a:lnTo>
                    <a:pt x="308" y="2010"/>
                  </a:lnTo>
                  <a:lnTo>
                    <a:pt x="310" y="2010"/>
                  </a:lnTo>
                  <a:lnTo>
                    <a:pt x="310" y="2010"/>
                  </a:lnTo>
                  <a:lnTo>
                    <a:pt x="310" y="2010"/>
                  </a:lnTo>
                  <a:lnTo>
                    <a:pt x="310" y="2010"/>
                  </a:lnTo>
                  <a:lnTo>
                    <a:pt x="310" y="2010"/>
                  </a:lnTo>
                  <a:lnTo>
                    <a:pt x="310" y="2010"/>
                  </a:lnTo>
                  <a:lnTo>
                    <a:pt x="310" y="2010"/>
                  </a:lnTo>
                  <a:lnTo>
                    <a:pt x="312" y="2010"/>
                  </a:lnTo>
                  <a:lnTo>
                    <a:pt x="312" y="2010"/>
                  </a:lnTo>
                  <a:lnTo>
                    <a:pt x="312" y="2010"/>
                  </a:lnTo>
                  <a:lnTo>
                    <a:pt x="312" y="2010"/>
                  </a:lnTo>
                  <a:lnTo>
                    <a:pt x="312" y="2010"/>
                  </a:lnTo>
                  <a:lnTo>
                    <a:pt x="312" y="2010"/>
                  </a:lnTo>
                  <a:lnTo>
                    <a:pt x="313" y="2010"/>
                  </a:lnTo>
                  <a:lnTo>
                    <a:pt x="313" y="2010"/>
                  </a:lnTo>
                  <a:lnTo>
                    <a:pt x="313" y="2010"/>
                  </a:lnTo>
                  <a:lnTo>
                    <a:pt x="313" y="2010"/>
                  </a:lnTo>
                  <a:lnTo>
                    <a:pt x="313" y="2010"/>
                  </a:lnTo>
                  <a:lnTo>
                    <a:pt x="313" y="2010"/>
                  </a:lnTo>
                  <a:lnTo>
                    <a:pt x="313" y="2010"/>
                  </a:lnTo>
                  <a:lnTo>
                    <a:pt x="315" y="2010"/>
                  </a:lnTo>
                  <a:lnTo>
                    <a:pt x="315" y="2010"/>
                  </a:lnTo>
                  <a:lnTo>
                    <a:pt x="315" y="2010"/>
                  </a:lnTo>
                  <a:lnTo>
                    <a:pt x="315" y="2010"/>
                  </a:lnTo>
                  <a:lnTo>
                    <a:pt x="315" y="2010"/>
                  </a:lnTo>
                  <a:lnTo>
                    <a:pt x="315" y="2010"/>
                  </a:lnTo>
                  <a:lnTo>
                    <a:pt x="315" y="2010"/>
                  </a:lnTo>
                  <a:lnTo>
                    <a:pt x="317" y="2010"/>
                  </a:lnTo>
                  <a:lnTo>
                    <a:pt x="317" y="2010"/>
                  </a:lnTo>
                  <a:lnTo>
                    <a:pt x="317" y="2010"/>
                  </a:lnTo>
                  <a:lnTo>
                    <a:pt x="317" y="2010"/>
                  </a:lnTo>
                  <a:lnTo>
                    <a:pt x="317" y="2010"/>
                  </a:lnTo>
                  <a:lnTo>
                    <a:pt x="317" y="2010"/>
                  </a:lnTo>
                  <a:lnTo>
                    <a:pt x="318" y="2010"/>
                  </a:lnTo>
                  <a:lnTo>
                    <a:pt x="318" y="2010"/>
                  </a:lnTo>
                  <a:lnTo>
                    <a:pt x="318" y="2010"/>
                  </a:lnTo>
                  <a:lnTo>
                    <a:pt x="318" y="2010"/>
                  </a:lnTo>
                  <a:lnTo>
                    <a:pt x="318" y="2010"/>
                  </a:lnTo>
                  <a:lnTo>
                    <a:pt x="318" y="2010"/>
                  </a:lnTo>
                  <a:lnTo>
                    <a:pt x="318" y="2010"/>
                  </a:lnTo>
                  <a:lnTo>
                    <a:pt x="320" y="2010"/>
                  </a:lnTo>
                  <a:lnTo>
                    <a:pt x="320" y="2010"/>
                  </a:lnTo>
                  <a:lnTo>
                    <a:pt x="320" y="2010"/>
                  </a:lnTo>
                  <a:lnTo>
                    <a:pt x="320" y="2010"/>
                  </a:lnTo>
                  <a:lnTo>
                    <a:pt x="320" y="2010"/>
                  </a:lnTo>
                  <a:lnTo>
                    <a:pt x="320" y="2010"/>
                  </a:lnTo>
                  <a:lnTo>
                    <a:pt x="320" y="2010"/>
                  </a:lnTo>
                  <a:lnTo>
                    <a:pt x="322" y="2010"/>
                  </a:lnTo>
                  <a:lnTo>
                    <a:pt x="322" y="2010"/>
                  </a:lnTo>
                  <a:lnTo>
                    <a:pt x="322" y="2010"/>
                  </a:lnTo>
                  <a:lnTo>
                    <a:pt x="322" y="2010"/>
                  </a:lnTo>
                  <a:lnTo>
                    <a:pt x="322" y="2010"/>
                  </a:lnTo>
                  <a:lnTo>
                    <a:pt x="322" y="2010"/>
                  </a:lnTo>
                  <a:lnTo>
                    <a:pt x="323" y="2010"/>
                  </a:lnTo>
                  <a:lnTo>
                    <a:pt x="323" y="2010"/>
                  </a:lnTo>
                  <a:lnTo>
                    <a:pt x="323" y="2010"/>
                  </a:lnTo>
                  <a:lnTo>
                    <a:pt x="323" y="2010"/>
                  </a:lnTo>
                  <a:lnTo>
                    <a:pt x="323" y="2010"/>
                  </a:lnTo>
                  <a:lnTo>
                    <a:pt x="323" y="2010"/>
                  </a:lnTo>
                  <a:lnTo>
                    <a:pt x="323" y="2010"/>
                  </a:lnTo>
                  <a:lnTo>
                    <a:pt x="325" y="2010"/>
                  </a:lnTo>
                  <a:lnTo>
                    <a:pt x="325" y="2010"/>
                  </a:lnTo>
                  <a:lnTo>
                    <a:pt x="325" y="2010"/>
                  </a:lnTo>
                  <a:lnTo>
                    <a:pt x="325" y="2010"/>
                  </a:lnTo>
                  <a:lnTo>
                    <a:pt x="325" y="2010"/>
                  </a:lnTo>
                  <a:lnTo>
                    <a:pt x="325" y="2010"/>
                  </a:lnTo>
                  <a:lnTo>
                    <a:pt x="325" y="2010"/>
                  </a:lnTo>
                  <a:lnTo>
                    <a:pt x="326" y="2010"/>
                  </a:lnTo>
                  <a:lnTo>
                    <a:pt x="326" y="2010"/>
                  </a:lnTo>
                  <a:lnTo>
                    <a:pt x="326" y="2010"/>
                  </a:lnTo>
                  <a:lnTo>
                    <a:pt x="326" y="2010"/>
                  </a:lnTo>
                  <a:lnTo>
                    <a:pt x="326" y="2010"/>
                  </a:lnTo>
                  <a:lnTo>
                    <a:pt x="326" y="2010"/>
                  </a:lnTo>
                  <a:lnTo>
                    <a:pt x="328" y="2010"/>
                  </a:lnTo>
                  <a:lnTo>
                    <a:pt x="328" y="2010"/>
                  </a:lnTo>
                  <a:lnTo>
                    <a:pt x="328" y="2010"/>
                  </a:lnTo>
                  <a:lnTo>
                    <a:pt x="328" y="2010"/>
                  </a:lnTo>
                  <a:lnTo>
                    <a:pt x="328" y="2010"/>
                  </a:lnTo>
                  <a:lnTo>
                    <a:pt x="328" y="2010"/>
                  </a:lnTo>
                  <a:lnTo>
                    <a:pt x="328" y="2010"/>
                  </a:lnTo>
                  <a:lnTo>
                    <a:pt x="330" y="2010"/>
                  </a:lnTo>
                  <a:lnTo>
                    <a:pt x="330" y="2010"/>
                  </a:lnTo>
                  <a:lnTo>
                    <a:pt x="330" y="2010"/>
                  </a:lnTo>
                  <a:lnTo>
                    <a:pt x="330" y="2010"/>
                  </a:lnTo>
                  <a:lnTo>
                    <a:pt x="330" y="2010"/>
                  </a:lnTo>
                  <a:lnTo>
                    <a:pt x="330" y="2010"/>
                  </a:lnTo>
                  <a:lnTo>
                    <a:pt x="331" y="2010"/>
                  </a:lnTo>
                  <a:lnTo>
                    <a:pt x="331" y="2010"/>
                  </a:lnTo>
                  <a:lnTo>
                    <a:pt x="331" y="2010"/>
                  </a:lnTo>
                  <a:lnTo>
                    <a:pt x="331" y="2010"/>
                  </a:lnTo>
                  <a:lnTo>
                    <a:pt x="331" y="2010"/>
                  </a:lnTo>
                  <a:lnTo>
                    <a:pt x="331" y="2010"/>
                  </a:lnTo>
                  <a:lnTo>
                    <a:pt x="331" y="2010"/>
                  </a:lnTo>
                  <a:lnTo>
                    <a:pt x="333" y="2010"/>
                  </a:lnTo>
                  <a:lnTo>
                    <a:pt x="333" y="2010"/>
                  </a:lnTo>
                  <a:lnTo>
                    <a:pt x="333" y="2010"/>
                  </a:lnTo>
                  <a:lnTo>
                    <a:pt x="333" y="2010"/>
                  </a:lnTo>
                  <a:lnTo>
                    <a:pt x="333" y="2010"/>
                  </a:lnTo>
                  <a:lnTo>
                    <a:pt x="333" y="2010"/>
                  </a:lnTo>
                  <a:lnTo>
                    <a:pt x="333" y="2010"/>
                  </a:lnTo>
                  <a:lnTo>
                    <a:pt x="335" y="2010"/>
                  </a:lnTo>
                  <a:lnTo>
                    <a:pt x="335" y="2010"/>
                  </a:lnTo>
                  <a:lnTo>
                    <a:pt x="335" y="2010"/>
                  </a:lnTo>
                  <a:lnTo>
                    <a:pt x="335" y="2010"/>
                  </a:lnTo>
                  <a:lnTo>
                    <a:pt x="335" y="2010"/>
                  </a:lnTo>
                  <a:lnTo>
                    <a:pt x="335" y="2010"/>
                  </a:lnTo>
                  <a:lnTo>
                    <a:pt x="336" y="2010"/>
                  </a:lnTo>
                  <a:lnTo>
                    <a:pt x="336" y="2010"/>
                  </a:lnTo>
                  <a:lnTo>
                    <a:pt x="336" y="2010"/>
                  </a:lnTo>
                  <a:lnTo>
                    <a:pt x="336" y="2010"/>
                  </a:lnTo>
                  <a:lnTo>
                    <a:pt x="336" y="2010"/>
                  </a:lnTo>
                  <a:lnTo>
                    <a:pt x="336" y="2010"/>
                  </a:lnTo>
                  <a:lnTo>
                    <a:pt x="336" y="2010"/>
                  </a:lnTo>
                  <a:lnTo>
                    <a:pt x="338" y="2010"/>
                  </a:lnTo>
                  <a:lnTo>
                    <a:pt x="338" y="2010"/>
                  </a:lnTo>
                  <a:lnTo>
                    <a:pt x="338" y="2010"/>
                  </a:lnTo>
                  <a:lnTo>
                    <a:pt x="338" y="2010"/>
                  </a:lnTo>
                  <a:lnTo>
                    <a:pt x="338" y="2010"/>
                  </a:lnTo>
                  <a:lnTo>
                    <a:pt x="338" y="2010"/>
                  </a:lnTo>
                  <a:lnTo>
                    <a:pt x="338" y="2010"/>
                  </a:lnTo>
                  <a:lnTo>
                    <a:pt x="339" y="2010"/>
                  </a:lnTo>
                  <a:lnTo>
                    <a:pt x="339" y="2010"/>
                  </a:lnTo>
                  <a:lnTo>
                    <a:pt x="339" y="2010"/>
                  </a:lnTo>
                  <a:lnTo>
                    <a:pt x="339" y="2010"/>
                  </a:lnTo>
                  <a:lnTo>
                    <a:pt x="339" y="2010"/>
                  </a:lnTo>
                  <a:lnTo>
                    <a:pt x="339" y="2010"/>
                  </a:lnTo>
                  <a:lnTo>
                    <a:pt x="341" y="2010"/>
                  </a:lnTo>
                  <a:lnTo>
                    <a:pt x="341" y="2010"/>
                  </a:lnTo>
                  <a:lnTo>
                    <a:pt x="341" y="2010"/>
                  </a:lnTo>
                  <a:lnTo>
                    <a:pt x="341" y="2010"/>
                  </a:lnTo>
                  <a:lnTo>
                    <a:pt x="341" y="2010"/>
                  </a:lnTo>
                  <a:lnTo>
                    <a:pt x="341" y="2010"/>
                  </a:lnTo>
                  <a:lnTo>
                    <a:pt x="341" y="2010"/>
                  </a:lnTo>
                  <a:lnTo>
                    <a:pt x="343" y="2010"/>
                  </a:lnTo>
                  <a:lnTo>
                    <a:pt x="343" y="2010"/>
                  </a:lnTo>
                  <a:lnTo>
                    <a:pt x="343" y="2010"/>
                  </a:lnTo>
                  <a:lnTo>
                    <a:pt x="343" y="2010"/>
                  </a:lnTo>
                  <a:lnTo>
                    <a:pt x="343" y="2010"/>
                  </a:lnTo>
                  <a:lnTo>
                    <a:pt x="343" y="2010"/>
                  </a:lnTo>
                  <a:lnTo>
                    <a:pt x="343" y="2010"/>
                  </a:lnTo>
                  <a:lnTo>
                    <a:pt x="344" y="2010"/>
                  </a:lnTo>
                  <a:lnTo>
                    <a:pt x="344" y="2010"/>
                  </a:lnTo>
                  <a:lnTo>
                    <a:pt x="344" y="2010"/>
                  </a:lnTo>
                  <a:lnTo>
                    <a:pt x="344" y="2010"/>
                  </a:lnTo>
                  <a:lnTo>
                    <a:pt x="344" y="2010"/>
                  </a:lnTo>
                  <a:lnTo>
                    <a:pt x="344" y="2010"/>
                  </a:lnTo>
                  <a:lnTo>
                    <a:pt x="346" y="2010"/>
                  </a:lnTo>
                  <a:lnTo>
                    <a:pt x="346" y="2010"/>
                  </a:lnTo>
                  <a:lnTo>
                    <a:pt x="346" y="2010"/>
                  </a:lnTo>
                  <a:lnTo>
                    <a:pt x="346" y="2010"/>
                  </a:lnTo>
                  <a:lnTo>
                    <a:pt x="346" y="2010"/>
                  </a:lnTo>
                  <a:lnTo>
                    <a:pt x="346" y="2010"/>
                  </a:lnTo>
                  <a:lnTo>
                    <a:pt x="346" y="2010"/>
                  </a:lnTo>
                  <a:lnTo>
                    <a:pt x="348" y="2010"/>
                  </a:lnTo>
                  <a:lnTo>
                    <a:pt x="348" y="2010"/>
                  </a:lnTo>
                  <a:lnTo>
                    <a:pt x="348" y="2010"/>
                  </a:lnTo>
                  <a:lnTo>
                    <a:pt x="348" y="2010"/>
                  </a:lnTo>
                  <a:lnTo>
                    <a:pt x="348" y="2010"/>
                  </a:lnTo>
                  <a:lnTo>
                    <a:pt x="348" y="2010"/>
                  </a:lnTo>
                  <a:lnTo>
                    <a:pt x="348" y="2010"/>
                  </a:lnTo>
                  <a:lnTo>
                    <a:pt x="349" y="2010"/>
                  </a:lnTo>
                  <a:lnTo>
                    <a:pt x="349" y="2010"/>
                  </a:lnTo>
                  <a:lnTo>
                    <a:pt x="349" y="2010"/>
                  </a:lnTo>
                  <a:lnTo>
                    <a:pt x="349" y="2010"/>
                  </a:lnTo>
                  <a:lnTo>
                    <a:pt x="349" y="2010"/>
                  </a:lnTo>
                  <a:lnTo>
                    <a:pt x="349" y="2010"/>
                  </a:lnTo>
                  <a:lnTo>
                    <a:pt x="351" y="2010"/>
                  </a:lnTo>
                  <a:lnTo>
                    <a:pt x="351" y="2010"/>
                  </a:lnTo>
                  <a:lnTo>
                    <a:pt x="351" y="2010"/>
                  </a:lnTo>
                  <a:lnTo>
                    <a:pt x="351" y="2010"/>
                  </a:lnTo>
                  <a:lnTo>
                    <a:pt x="351" y="2010"/>
                  </a:lnTo>
                  <a:lnTo>
                    <a:pt x="351" y="2010"/>
                  </a:lnTo>
                  <a:lnTo>
                    <a:pt x="351" y="2010"/>
                  </a:lnTo>
                  <a:lnTo>
                    <a:pt x="353" y="2010"/>
                  </a:lnTo>
                  <a:lnTo>
                    <a:pt x="353" y="2010"/>
                  </a:lnTo>
                  <a:lnTo>
                    <a:pt x="353" y="2010"/>
                  </a:lnTo>
                  <a:lnTo>
                    <a:pt x="353" y="2010"/>
                  </a:lnTo>
                  <a:lnTo>
                    <a:pt x="353" y="2010"/>
                  </a:lnTo>
                  <a:lnTo>
                    <a:pt x="353" y="2010"/>
                  </a:lnTo>
                  <a:lnTo>
                    <a:pt x="353" y="2010"/>
                  </a:lnTo>
                  <a:lnTo>
                    <a:pt x="354" y="2010"/>
                  </a:lnTo>
                  <a:lnTo>
                    <a:pt x="354" y="2010"/>
                  </a:lnTo>
                  <a:lnTo>
                    <a:pt x="354" y="2010"/>
                  </a:lnTo>
                  <a:lnTo>
                    <a:pt x="354" y="2010"/>
                  </a:lnTo>
                  <a:lnTo>
                    <a:pt x="354" y="2010"/>
                  </a:lnTo>
                  <a:lnTo>
                    <a:pt x="354" y="2010"/>
                  </a:lnTo>
                  <a:lnTo>
                    <a:pt x="356" y="2010"/>
                  </a:lnTo>
                  <a:lnTo>
                    <a:pt x="356" y="2010"/>
                  </a:lnTo>
                  <a:lnTo>
                    <a:pt x="356" y="2010"/>
                  </a:lnTo>
                  <a:lnTo>
                    <a:pt x="356" y="2010"/>
                  </a:lnTo>
                  <a:lnTo>
                    <a:pt x="356" y="2010"/>
                  </a:lnTo>
                  <a:lnTo>
                    <a:pt x="356" y="2010"/>
                  </a:lnTo>
                  <a:lnTo>
                    <a:pt x="356" y="2010"/>
                  </a:lnTo>
                  <a:lnTo>
                    <a:pt x="357" y="2010"/>
                  </a:lnTo>
                  <a:lnTo>
                    <a:pt x="357" y="2010"/>
                  </a:lnTo>
                  <a:lnTo>
                    <a:pt x="357" y="2010"/>
                  </a:lnTo>
                  <a:lnTo>
                    <a:pt x="357" y="2010"/>
                  </a:lnTo>
                  <a:lnTo>
                    <a:pt x="357" y="2010"/>
                  </a:lnTo>
                  <a:lnTo>
                    <a:pt x="357" y="2010"/>
                  </a:lnTo>
                  <a:lnTo>
                    <a:pt x="357" y="2010"/>
                  </a:lnTo>
                  <a:lnTo>
                    <a:pt x="359" y="2010"/>
                  </a:lnTo>
                  <a:lnTo>
                    <a:pt x="359" y="2010"/>
                  </a:lnTo>
                  <a:lnTo>
                    <a:pt x="359" y="2010"/>
                  </a:lnTo>
                  <a:lnTo>
                    <a:pt x="359" y="2010"/>
                  </a:lnTo>
                  <a:lnTo>
                    <a:pt x="359" y="2010"/>
                  </a:lnTo>
                  <a:lnTo>
                    <a:pt x="359" y="2010"/>
                  </a:lnTo>
                  <a:lnTo>
                    <a:pt x="361" y="2010"/>
                  </a:lnTo>
                  <a:lnTo>
                    <a:pt x="361" y="2010"/>
                  </a:lnTo>
                  <a:lnTo>
                    <a:pt x="361" y="2010"/>
                  </a:lnTo>
                  <a:lnTo>
                    <a:pt x="361" y="2010"/>
                  </a:lnTo>
                  <a:lnTo>
                    <a:pt x="361" y="2010"/>
                  </a:lnTo>
                  <a:lnTo>
                    <a:pt x="361" y="2010"/>
                  </a:lnTo>
                  <a:lnTo>
                    <a:pt x="361" y="2010"/>
                  </a:lnTo>
                  <a:lnTo>
                    <a:pt x="362" y="2010"/>
                  </a:lnTo>
                  <a:lnTo>
                    <a:pt x="362" y="2010"/>
                  </a:lnTo>
                  <a:lnTo>
                    <a:pt x="362" y="2010"/>
                  </a:lnTo>
                  <a:lnTo>
                    <a:pt x="362" y="2010"/>
                  </a:lnTo>
                  <a:lnTo>
                    <a:pt x="362" y="2010"/>
                  </a:lnTo>
                  <a:lnTo>
                    <a:pt x="362" y="2010"/>
                  </a:lnTo>
                  <a:lnTo>
                    <a:pt x="362" y="2010"/>
                  </a:lnTo>
                  <a:lnTo>
                    <a:pt x="364" y="2010"/>
                  </a:lnTo>
                  <a:lnTo>
                    <a:pt x="364" y="2010"/>
                  </a:lnTo>
                  <a:lnTo>
                    <a:pt x="364" y="2010"/>
                  </a:lnTo>
                  <a:lnTo>
                    <a:pt x="364" y="2010"/>
                  </a:lnTo>
                  <a:lnTo>
                    <a:pt x="364" y="2010"/>
                  </a:lnTo>
                  <a:lnTo>
                    <a:pt x="364" y="2010"/>
                  </a:lnTo>
                  <a:lnTo>
                    <a:pt x="366" y="2010"/>
                  </a:lnTo>
                  <a:lnTo>
                    <a:pt x="366" y="2010"/>
                  </a:lnTo>
                  <a:lnTo>
                    <a:pt x="366" y="2010"/>
                  </a:lnTo>
                  <a:lnTo>
                    <a:pt x="366" y="2010"/>
                  </a:lnTo>
                  <a:lnTo>
                    <a:pt x="366" y="2010"/>
                  </a:lnTo>
                  <a:lnTo>
                    <a:pt x="366" y="2010"/>
                  </a:lnTo>
                  <a:lnTo>
                    <a:pt x="366" y="2010"/>
                  </a:lnTo>
                  <a:lnTo>
                    <a:pt x="367" y="2010"/>
                  </a:lnTo>
                  <a:lnTo>
                    <a:pt x="367" y="2010"/>
                  </a:lnTo>
                  <a:lnTo>
                    <a:pt x="367" y="2010"/>
                  </a:lnTo>
                  <a:lnTo>
                    <a:pt x="367" y="2010"/>
                  </a:lnTo>
                  <a:lnTo>
                    <a:pt x="367" y="2010"/>
                  </a:lnTo>
                  <a:lnTo>
                    <a:pt x="367" y="2010"/>
                  </a:lnTo>
                  <a:lnTo>
                    <a:pt x="367" y="2010"/>
                  </a:lnTo>
                  <a:lnTo>
                    <a:pt x="369" y="2010"/>
                  </a:lnTo>
                  <a:lnTo>
                    <a:pt x="369" y="2010"/>
                  </a:lnTo>
                  <a:lnTo>
                    <a:pt x="369" y="2010"/>
                  </a:lnTo>
                  <a:lnTo>
                    <a:pt x="369" y="2010"/>
                  </a:lnTo>
                  <a:lnTo>
                    <a:pt x="369" y="2010"/>
                  </a:lnTo>
                  <a:lnTo>
                    <a:pt x="369" y="2010"/>
                  </a:lnTo>
                  <a:lnTo>
                    <a:pt x="370" y="2010"/>
                  </a:lnTo>
                  <a:lnTo>
                    <a:pt x="370" y="2010"/>
                  </a:lnTo>
                  <a:lnTo>
                    <a:pt x="370" y="2010"/>
                  </a:lnTo>
                  <a:lnTo>
                    <a:pt x="370" y="2010"/>
                  </a:lnTo>
                  <a:lnTo>
                    <a:pt x="370" y="2010"/>
                  </a:lnTo>
                  <a:lnTo>
                    <a:pt x="370" y="2010"/>
                  </a:lnTo>
                  <a:lnTo>
                    <a:pt x="370" y="2010"/>
                  </a:lnTo>
                  <a:lnTo>
                    <a:pt x="372" y="2010"/>
                  </a:lnTo>
                  <a:lnTo>
                    <a:pt x="372" y="2010"/>
                  </a:lnTo>
                  <a:lnTo>
                    <a:pt x="372" y="2010"/>
                  </a:lnTo>
                  <a:lnTo>
                    <a:pt x="372" y="2010"/>
                  </a:lnTo>
                  <a:lnTo>
                    <a:pt x="372" y="2010"/>
                  </a:lnTo>
                  <a:lnTo>
                    <a:pt x="372" y="2010"/>
                  </a:lnTo>
                  <a:lnTo>
                    <a:pt x="374" y="2010"/>
                  </a:lnTo>
                  <a:lnTo>
                    <a:pt x="374" y="2010"/>
                  </a:lnTo>
                  <a:lnTo>
                    <a:pt x="374" y="2010"/>
                  </a:lnTo>
                  <a:lnTo>
                    <a:pt x="374" y="2010"/>
                  </a:lnTo>
                  <a:lnTo>
                    <a:pt x="374" y="2010"/>
                  </a:lnTo>
                  <a:lnTo>
                    <a:pt x="374" y="2010"/>
                  </a:lnTo>
                  <a:lnTo>
                    <a:pt x="374" y="2010"/>
                  </a:lnTo>
                  <a:lnTo>
                    <a:pt x="375" y="2010"/>
                  </a:lnTo>
                  <a:lnTo>
                    <a:pt x="375" y="2010"/>
                  </a:lnTo>
                  <a:lnTo>
                    <a:pt x="375" y="2010"/>
                  </a:lnTo>
                  <a:lnTo>
                    <a:pt x="375" y="2010"/>
                  </a:lnTo>
                  <a:lnTo>
                    <a:pt x="375" y="2010"/>
                  </a:lnTo>
                  <a:lnTo>
                    <a:pt x="375" y="2010"/>
                  </a:lnTo>
                  <a:lnTo>
                    <a:pt x="375" y="2010"/>
                  </a:lnTo>
                  <a:lnTo>
                    <a:pt x="377" y="2010"/>
                  </a:lnTo>
                  <a:lnTo>
                    <a:pt x="377" y="2010"/>
                  </a:lnTo>
                  <a:lnTo>
                    <a:pt x="377" y="2010"/>
                  </a:lnTo>
                  <a:lnTo>
                    <a:pt x="377" y="2010"/>
                  </a:lnTo>
                  <a:lnTo>
                    <a:pt x="377" y="2010"/>
                  </a:lnTo>
                  <a:lnTo>
                    <a:pt x="377" y="2010"/>
                  </a:lnTo>
                  <a:lnTo>
                    <a:pt x="379" y="2010"/>
                  </a:lnTo>
                  <a:lnTo>
                    <a:pt x="379" y="2010"/>
                  </a:lnTo>
                  <a:lnTo>
                    <a:pt x="379" y="2010"/>
                  </a:lnTo>
                  <a:lnTo>
                    <a:pt x="379" y="2010"/>
                  </a:lnTo>
                  <a:lnTo>
                    <a:pt x="379" y="2010"/>
                  </a:lnTo>
                  <a:lnTo>
                    <a:pt x="379" y="2010"/>
                  </a:lnTo>
                  <a:lnTo>
                    <a:pt x="379" y="2010"/>
                  </a:lnTo>
                  <a:lnTo>
                    <a:pt x="380" y="2010"/>
                  </a:lnTo>
                  <a:lnTo>
                    <a:pt x="380" y="2010"/>
                  </a:lnTo>
                  <a:lnTo>
                    <a:pt x="380" y="2010"/>
                  </a:lnTo>
                  <a:lnTo>
                    <a:pt x="380" y="2010"/>
                  </a:lnTo>
                  <a:lnTo>
                    <a:pt x="380" y="2010"/>
                  </a:lnTo>
                  <a:lnTo>
                    <a:pt x="380" y="2010"/>
                  </a:lnTo>
                  <a:lnTo>
                    <a:pt x="380" y="2010"/>
                  </a:lnTo>
                  <a:lnTo>
                    <a:pt x="382" y="2010"/>
                  </a:lnTo>
                  <a:lnTo>
                    <a:pt x="382" y="2010"/>
                  </a:lnTo>
                  <a:lnTo>
                    <a:pt x="382" y="2010"/>
                  </a:lnTo>
                  <a:lnTo>
                    <a:pt x="382" y="2010"/>
                  </a:lnTo>
                  <a:lnTo>
                    <a:pt x="382" y="2010"/>
                  </a:lnTo>
                  <a:lnTo>
                    <a:pt x="382" y="2010"/>
                  </a:lnTo>
                  <a:lnTo>
                    <a:pt x="384" y="2010"/>
                  </a:lnTo>
                  <a:lnTo>
                    <a:pt x="384" y="2010"/>
                  </a:lnTo>
                  <a:lnTo>
                    <a:pt x="384" y="2010"/>
                  </a:lnTo>
                  <a:lnTo>
                    <a:pt x="384" y="2010"/>
                  </a:lnTo>
                  <a:lnTo>
                    <a:pt x="384" y="2010"/>
                  </a:lnTo>
                  <a:lnTo>
                    <a:pt x="384" y="2010"/>
                  </a:lnTo>
                  <a:lnTo>
                    <a:pt x="384" y="2010"/>
                  </a:lnTo>
                  <a:lnTo>
                    <a:pt x="385" y="2010"/>
                  </a:lnTo>
                  <a:lnTo>
                    <a:pt x="385" y="2010"/>
                  </a:lnTo>
                  <a:lnTo>
                    <a:pt x="385" y="2010"/>
                  </a:lnTo>
                  <a:lnTo>
                    <a:pt x="385" y="2010"/>
                  </a:lnTo>
                  <a:lnTo>
                    <a:pt x="385" y="2010"/>
                  </a:lnTo>
                  <a:lnTo>
                    <a:pt x="385" y="2010"/>
                  </a:lnTo>
                  <a:lnTo>
                    <a:pt x="385" y="2010"/>
                  </a:lnTo>
                  <a:lnTo>
                    <a:pt x="387" y="2010"/>
                  </a:lnTo>
                  <a:lnTo>
                    <a:pt x="387" y="2010"/>
                  </a:lnTo>
                  <a:lnTo>
                    <a:pt x="387" y="2010"/>
                  </a:lnTo>
                  <a:lnTo>
                    <a:pt x="387" y="2010"/>
                  </a:lnTo>
                  <a:lnTo>
                    <a:pt x="387" y="2010"/>
                  </a:lnTo>
                  <a:lnTo>
                    <a:pt x="387" y="2010"/>
                  </a:lnTo>
                  <a:lnTo>
                    <a:pt x="388" y="2010"/>
                  </a:lnTo>
                  <a:lnTo>
                    <a:pt x="388" y="2010"/>
                  </a:lnTo>
                  <a:lnTo>
                    <a:pt x="388" y="2010"/>
                  </a:lnTo>
                  <a:lnTo>
                    <a:pt x="388" y="2010"/>
                  </a:lnTo>
                  <a:lnTo>
                    <a:pt x="388" y="2010"/>
                  </a:lnTo>
                  <a:lnTo>
                    <a:pt x="388" y="2010"/>
                  </a:lnTo>
                  <a:lnTo>
                    <a:pt x="388" y="2010"/>
                  </a:lnTo>
                  <a:lnTo>
                    <a:pt x="390" y="2010"/>
                  </a:lnTo>
                  <a:lnTo>
                    <a:pt x="390" y="2010"/>
                  </a:lnTo>
                  <a:lnTo>
                    <a:pt x="390" y="2010"/>
                  </a:lnTo>
                  <a:lnTo>
                    <a:pt x="390" y="2010"/>
                  </a:lnTo>
                  <a:lnTo>
                    <a:pt x="390" y="2010"/>
                  </a:lnTo>
                  <a:lnTo>
                    <a:pt x="390" y="2010"/>
                  </a:lnTo>
                  <a:lnTo>
                    <a:pt x="390" y="2010"/>
                  </a:lnTo>
                  <a:lnTo>
                    <a:pt x="392" y="2010"/>
                  </a:lnTo>
                  <a:lnTo>
                    <a:pt x="392" y="2010"/>
                  </a:lnTo>
                  <a:lnTo>
                    <a:pt x="392" y="2010"/>
                  </a:lnTo>
                  <a:lnTo>
                    <a:pt x="392" y="2010"/>
                  </a:lnTo>
                  <a:lnTo>
                    <a:pt x="392" y="2010"/>
                  </a:lnTo>
                  <a:lnTo>
                    <a:pt x="392" y="2010"/>
                  </a:lnTo>
                  <a:lnTo>
                    <a:pt x="393" y="2010"/>
                  </a:lnTo>
                  <a:lnTo>
                    <a:pt x="393" y="2010"/>
                  </a:lnTo>
                  <a:lnTo>
                    <a:pt x="393" y="2010"/>
                  </a:lnTo>
                  <a:lnTo>
                    <a:pt x="393" y="2010"/>
                  </a:lnTo>
                  <a:lnTo>
                    <a:pt x="393" y="2010"/>
                  </a:lnTo>
                  <a:lnTo>
                    <a:pt x="393" y="2010"/>
                  </a:lnTo>
                  <a:lnTo>
                    <a:pt x="393" y="2010"/>
                  </a:lnTo>
                  <a:lnTo>
                    <a:pt x="395" y="2010"/>
                  </a:lnTo>
                  <a:lnTo>
                    <a:pt x="395" y="2010"/>
                  </a:lnTo>
                  <a:lnTo>
                    <a:pt x="395" y="2010"/>
                  </a:lnTo>
                  <a:lnTo>
                    <a:pt x="395" y="2010"/>
                  </a:lnTo>
                  <a:lnTo>
                    <a:pt x="395" y="2010"/>
                  </a:lnTo>
                  <a:lnTo>
                    <a:pt x="395" y="2010"/>
                  </a:lnTo>
                  <a:lnTo>
                    <a:pt x="395" y="2010"/>
                  </a:lnTo>
                  <a:lnTo>
                    <a:pt x="397" y="2010"/>
                  </a:lnTo>
                  <a:lnTo>
                    <a:pt x="397" y="2010"/>
                  </a:lnTo>
                  <a:lnTo>
                    <a:pt x="397" y="2010"/>
                  </a:lnTo>
                  <a:lnTo>
                    <a:pt x="397" y="2010"/>
                  </a:lnTo>
                  <a:lnTo>
                    <a:pt x="397" y="2010"/>
                  </a:lnTo>
                  <a:lnTo>
                    <a:pt x="397" y="2010"/>
                  </a:lnTo>
                  <a:lnTo>
                    <a:pt x="398" y="2010"/>
                  </a:lnTo>
                  <a:lnTo>
                    <a:pt x="398" y="2010"/>
                  </a:lnTo>
                  <a:lnTo>
                    <a:pt x="398" y="2010"/>
                  </a:lnTo>
                  <a:lnTo>
                    <a:pt x="398" y="2010"/>
                  </a:lnTo>
                  <a:lnTo>
                    <a:pt x="398" y="2010"/>
                  </a:lnTo>
                  <a:lnTo>
                    <a:pt x="398" y="2010"/>
                  </a:lnTo>
                  <a:lnTo>
                    <a:pt x="398" y="2010"/>
                  </a:lnTo>
                  <a:lnTo>
                    <a:pt x="400" y="2010"/>
                  </a:lnTo>
                  <a:lnTo>
                    <a:pt x="400" y="2010"/>
                  </a:lnTo>
                  <a:lnTo>
                    <a:pt x="400" y="2010"/>
                  </a:lnTo>
                  <a:lnTo>
                    <a:pt x="400" y="2010"/>
                  </a:lnTo>
                  <a:lnTo>
                    <a:pt x="400" y="2010"/>
                  </a:lnTo>
                  <a:lnTo>
                    <a:pt x="400" y="2010"/>
                  </a:lnTo>
                  <a:lnTo>
                    <a:pt x="400" y="2010"/>
                  </a:lnTo>
                  <a:lnTo>
                    <a:pt x="402" y="2010"/>
                  </a:lnTo>
                  <a:lnTo>
                    <a:pt x="402" y="2010"/>
                  </a:lnTo>
                  <a:lnTo>
                    <a:pt x="402" y="2010"/>
                  </a:lnTo>
                  <a:lnTo>
                    <a:pt x="402" y="2010"/>
                  </a:lnTo>
                  <a:lnTo>
                    <a:pt x="402" y="2010"/>
                  </a:lnTo>
                  <a:lnTo>
                    <a:pt x="402" y="2010"/>
                  </a:lnTo>
                  <a:lnTo>
                    <a:pt x="403" y="2010"/>
                  </a:lnTo>
                  <a:lnTo>
                    <a:pt x="403" y="2010"/>
                  </a:lnTo>
                  <a:lnTo>
                    <a:pt x="403" y="2010"/>
                  </a:lnTo>
                  <a:lnTo>
                    <a:pt x="403" y="2010"/>
                  </a:lnTo>
                  <a:lnTo>
                    <a:pt x="403" y="2010"/>
                  </a:lnTo>
                  <a:lnTo>
                    <a:pt x="403" y="2010"/>
                  </a:lnTo>
                  <a:lnTo>
                    <a:pt x="403" y="2010"/>
                  </a:lnTo>
                  <a:lnTo>
                    <a:pt x="405" y="2010"/>
                  </a:lnTo>
                  <a:lnTo>
                    <a:pt x="405" y="2010"/>
                  </a:lnTo>
                  <a:lnTo>
                    <a:pt x="405" y="2010"/>
                  </a:lnTo>
                  <a:lnTo>
                    <a:pt x="405" y="2010"/>
                  </a:lnTo>
                  <a:lnTo>
                    <a:pt x="405" y="2010"/>
                  </a:lnTo>
                  <a:lnTo>
                    <a:pt x="405" y="2010"/>
                  </a:lnTo>
                  <a:lnTo>
                    <a:pt x="405" y="2010"/>
                  </a:lnTo>
                  <a:lnTo>
                    <a:pt x="406" y="2010"/>
                  </a:lnTo>
                  <a:lnTo>
                    <a:pt x="406" y="2010"/>
                  </a:lnTo>
                  <a:lnTo>
                    <a:pt x="406" y="2010"/>
                  </a:lnTo>
                  <a:lnTo>
                    <a:pt x="406" y="2010"/>
                  </a:lnTo>
                  <a:lnTo>
                    <a:pt x="406" y="2010"/>
                  </a:lnTo>
                  <a:lnTo>
                    <a:pt x="406" y="2010"/>
                  </a:lnTo>
                  <a:lnTo>
                    <a:pt x="408" y="2010"/>
                  </a:lnTo>
                  <a:lnTo>
                    <a:pt x="408" y="2010"/>
                  </a:lnTo>
                  <a:lnTo>
                    <a:pt x="408" y="2010"/>
                  </a:lnTo>
                  <a:lnTo>
                    <a:pt x="408" y="2010"/>
                  </a:lnTo>
                  <a:lnTo>
                    <a:pt x="408" y="2010"/>
                  </a:lnTo>
                  <a:lnTo>
                    <a:pt x="408" y="2010"/>
                  </a:lnTo>
                  <a:lnTo>
                    <a:pt x="408" y="2010"/>
                  </a:lnTo>
                  <a:lnTo>
                    <a:pt x="410" y="2010"/>
                  </a:lnTo>
                  <a:lnTo>
                    <a:pt x="410" y="2010"/>
                  </a:lnTo>
                  <a:lnTo>
                    <a:pt x="410" y="2010"/>
                  </a:lnTo>
                  <a:lnTo>
                    <a:pt x="410" y="2010"/>
                  </a:lnTo>
                  <a:lnTo>
                    <a:pt x="410" y="2010"/>
                  </a:lnTo>
                  <a:lnTo>
                    <a:pt x="410" y="2010"/>
                  </a:lnTo>
                  <a:lnTo>
                    <a:pt x="410" y="2010"/>
                  </a:lnTo>
                  <a:lnTo>
                    <a:pt x="411" y="2010"/>
                  </a:lnTo>
                  <a:lnTo>
                    <a:pt x="411" y="2010"/>
                  </a:lnTo>
                  <a:lnTo>
                    <a:pt x="411" y="2010"/>
                  </a:lnTo>
                  <a:lnTo>
                    <a:pt x="411" y="2010"/>
                  </a:lnTo>
                  <a:lnTo>
                    <a:pt x="411" y="2010"/>
                  </a:lnTo>
                  <a:lnTo>
                    <a:pt x="411" y="2010"/>
                  </a:lnTo>
                  <a:lnTo>
                    <a:pt x="413" y="2010"/>
                  </a:lnTo>
                  <a:lnTo>
                    <a:pt x="413" y="2010"/>
                  </a:lnTo>
                  <a:lnTo>
                    <a:pt x="413" y="2010"/>
                  </a:lnTo>
                  <a:lnTo>
                    <a:pt x="413" y="2010"/>
                  </a:lnTo>
                  <a:lnTo>
                    <a:pt x="413" y="2010"/>
                  </a:lnTo>
                  <a:lnTo>
                    <a:pt x="413" y="2010"/>
                  </a:lnTo>
                  <a:lnTo>
                    <a:pt x="413" y="2010"/>
                  </a:lnTo>
                  <a:lnTo>
                    <a:pt x="415" y="2010"/>
                  </a:lnTo>
                  <a:lnTo>
                    <a:pt x="415" y="2010"/>
                  </a:lnTo>
                  <a:lnTo>
                    <a:pt x="415" y="2010"/>
                  </a:lnTo>
                  <a:lnTo>
                    <a:pt x="415" y="2010"/>
                  </a:lnTo>
                  <a:lnTo>
                    <a:pt x="415" y="2010"/>
                  </a:lnTo>
                  <a:lnTo>
                    <a:pt x="415" y="2010"/>
                  </a:lnTo>
                  <a:lnTo>
                    <a:pt x="415" y="2010"/>
                  </a:lnTo>
                  <a:lnTo>
                    <a:pt x="416" y="2010"/>
                  </a:lnTo>
                  <a:lnTo>
                    <a:pt x="416" y="2010"/>
                  </a:lnTo>
                  <a:lnTo>
                    <a:pt x="416" y="2010"/>
                  </a:lnTo>
                  <a:lnTo>
                    <a:pt x="416" y="2010"/>
                  </a:lnTo>
                  <a:lnTo>
                    <a:pt x="416" y="2010"/>
                  </a:lnTo>
                  <a:lnTo>
                    <a:pt x="416" y="2010"/>
                  </a:lnTo>
                  <a:lnTo>
                    <a:pt x="418" y="2010"/>
                  </a:lnTo>
                  <a:lnTo>
                    <a:pt x="418" y="2010"/>
                  </a:lnTo>
                  <a:lnTo>
                    <a:pt x="418" y="2010"/>
                  </a:lnTo>
                  <a:lnTo>
                    <a:pt x="418" y="2010"/>
                  </a:lnTo>
                  <a:lnTo>
                    <a:pt x="418" y="2010"/>
                  </a:lnTo>
                  <a:lnTo>
                    <a:pt x="418" y="2010"/>
                  </a:lnTo>
                  <a:lnTo>
                    <a:pt x="418" y="2010"/>
                  </a:lnTo>
                  <a:lnTo>
                    <a:pt x="419" y="2010"/>
                  </a:lnTo>
                  <a:lnTo>
                    <a:pt x="419" y="2010"/>
                  </a:lnTo>
                  <a:lnTo>
                    <a:pt x="419" y="2010"/>
                  </a:lnTo>
                  <a:lnTo>
                    <a:pt x="419" y="2010"/>
                  </a:lnTo>
                  <a:lnTo>
                    <a:pt x="419" y="2010"/>
                  </a:lnTo>
                  <a:lnTo>
                    <a:pt x="419" y="2010"/>
                  </a:lnTo>
                  <a:lnTo>
                    <a:pt x="421" y="2010"/>
                  </a:lnTo>
                  <a:lnTo>
                    <a:pt x="421" y="2010"/>
                  </a:lnTo>
                  <a:lnTo>
                    <a:pt x="421" y="2010"/>
                  </a:lnTo>
                  <a:lnTo>
                    <a:pt x="421" y="2010"/>
                  </a:lnTo>
                  <a:lnTo>
                    <a:pt x="421" y="2010"/>
                  </a:lnTo>
                  <a:lnTo>
                    <a:pt x="421" y="2010"/>
                  </a:lnTo>
                  <a:lnTo>
                    <a:pt x="421" y="2010"/>
                  </a:lnTo>
                  <a:lnTo>
                    <a:pt x="423" y="2010"/>
                  </a:lnTo>
                  <a:lnTo>
                    <a:pt x="423" y="2010"/>
                  </a:lnTo>
                  <a:lnTo>
                    <a:pt x="423" y="2010"/>
                  </a:lnTo>
                  <a:lnTo>
                    <a:pt x="423" y="2010"/>
                  </a:lnTo>
                  <a:lnTo>
                    <a:pt x="423" y="2010"/>
                  </a:lnTo>
                  <a:lnTo>
                    <a:pt x="423" y="2010"/>
                  </a:lnTo>
                  <a:lnTo>
                    <a:pt x="423" y="2010"/>
                  </a:lnTo>
                  <a:lnTo>
                    <a:pt x="424" y="2010"/>
                  </a:lnTo>
                  <a:lnTo>
                    <a:pt x="424" y="2010"/>
                  </a:lnTo>
                  <a:lnTo>
                    <a:pt x="424" y="2010"/>
                  </a:lnTo>
                  <a:lnTo>
                    <a:pt x="424" y="2010"/>
                  </a:lnTo>
                  <a:lnTo>
                    <a:pt x="424" y="2010"/>
                  </a:lnTo>
                  <a:lnTo>
                    <a:pt x="424" y="2010"/>
                  </a:lnTo>
                  <a:lnTo>
                    <a:pt x="426" y="2010"/>
                  </a:lnTo>
                  <a:lnTo>
                    <a:pt x="426" y="2010"/>
                  </a:lnTo>
                  <a:lnTo>
                    <a:pt x="426" y="2010"/>
                  </a:lnTo>
                  <a:lnTo>
                    <a:pt x="426" y="2010"/>
                  </a:lnTo>
                  <a:lnTo>
                    <a:pt x="426" y="2010"/>
                  </a:lnTo>
                  <a:lnTo>
                    <a:pt x="426" y="2010"/>
                  </a:lnTo>
                  <a:lnTo>
                    <a:pt x="426" y="2010"/>
                  </a:lnTo>
                  <a:lnTo>
                    <a:pt x="428" y="2010"/>
                  </a:lnTo>
                  <a:lnTo>
                    <a:pt x="428" y="2010"/>
                  </a:lnTo>
                  <a:lnTo>
                    <a:pt x="428" y="2010"/>
                  </a:lnTo>
                  <a:lnTo>
                    <a:pt x="428" y="2010"/>
                  </a:lnTo>
                  <a:lnTo>
                    <a:pt x="428" y="2010"/>
                  </a:lnTo>
                  <a:lnTo>
                    <a:pt x="428" y="2010"/>
                  </a:lnTo>
                  <a:lnTo>
                    <a:pt x="428" y="2010"/>
                  </a:lnTo>
                  <a:lnTo>
                    <a:pt x="429" y="2010"/>
                  </a:lnTo>
                  <a:lnTo>
                    <a:pt x="429" y="2010"/>
                  </a:lnTo>
                  <a:lnTo>
                    <a:pt x="429" y="2010"/>
                  </a:lnTo>
                  <a:lnTo>
                    <a:pt x="429" y="2010"/>
                  </a:lnTo>
                  <a:lnTo>
                    <a:pt x="429" y="2010"/>
                  </a:lnTo>
                  <a:lnTo>
                    <a:pt x="429" y="2010"/>
                  </a:lnTo>
                  <a:lnTo>
                    <a:pt x="431" y="2010"/>
                  </a:lnTo>
                  <a:lnTo>
                    <a:pt x="431" y="2010"/>
                  </a:lnTo>
                  <a:lnTo>
                    <a:pt x="431" y="2010"/>
                  </a:lnTo>
                  <a:lnTo>
                    <a:pt x="431" y="2010"/>
                  </a:lnTo>
                  <a:lnTo>
                    <a:pt x="431" y="2010"/>
                  </a:lnTo>
                  <a:lnTo>
                    <a:pt x="431" y="2010"/>
                  </a:lnTo>
                  <a:lnTo>
                    <a:pt x="431" y="2010"/>
                  </a:lnTo>
                  <a:lnTo>
                    <a:pt x="433" y="2010"/>
                  </a:lnTo>
                  <a:lnTo>
                    <a:pt x="433" y="2010"/>
                  </a:lnTo>
                  <a:lnTo>
                    <a:pt x="433" y="2010"/>
                  </a:lnTo>
                  <a:lnTo>
                    <a:pt x="433" y="2010"/>
                  </a:lnTo>
                  <a:lnTo>
                    <a:pt x="433" y="2010"/>
                  </a:lnTo>
                  <a:lnTo>
                    <a:pt x="433" y="2010"/>
                  </a:lnTo>
                  <a:lnTo>
                    <a:pt x="433" y="2010"/>
                  </a:lnTo>
                  <a:lnTo>
                    <a:pt x="434" y="2010"/>
                  </a:lnTo>
                  <a:lnTo>
                    <a:pt x="434" y="2010"/>
                  </a:lnTo>
                  <a:lnTo>
                    <a:pt x="434" y="2010"/>
                  </a:lnTo>
                  <a:lnTo>
                    <a:pt x="434" y="2010"/>
                  </a:lnTo>
                  <a:lnTo>
                    <a:pt x="434" y="2010"/>
                  </a:lnTo>
                  <a:lnTo>
                    <a:pt x="434" y="2010"/>
                  </a:lnTo>
                  <a:lnTo>
                    <a:pt x="436" y="2010"/>
                  </a:lnTo>
                  <a:lnTo>
                    <a:pt x="436" y="2010"/>
                  </a:lnTo>
                  <a:lnTo>
                    <a:pt x="436" y="2010"/>
                  </a:lnTo>
                  <a:lnTo>
                    <a:pt x="436" y="2010"/>
                  </a:lnTo>
                  <a:lnTo>
                    <a:pt x="436" y="2010"/>
                  </a:lnTo>
                  <a:lnTo>
                    <a:pt x="436" y="2010"/>
                  </a:lnTo>
                  <a:lnTo>
                    <a:pt x="436" y="2010"/>
                  </a:lnTo>
                  <a:lnTo>
                    <a:pt x="437" y="2010"/>
                  </a:lnTo>
                  <a:lnTo>
                    <a:pt x="437" y="2010"/>
                  </a:lnTo>
                  <a:lnTo>
                    <a:pt x="437" y="2010"/>
                  </a:lnTo>
                  <a:lnTo>
                    <a:pt x="437" y="2010"/>
                  </a:lnTo>
                  <a:lnTo>
                    <a:pt x="437" y="2010"/>
                  </a:lnTo>
                  <a:lnTo>
                    <a:pt x="437" y="2010"/>
                  </a:lnTo>
                  <a:lnTo>
                    <a:pt x="437" y="2010"/>
                  </a:lnTo>
                  <a:lnTo>
                    <a:pt x="439" y="2010"/>
                  </a:lnTo>
                  <a:lnTo>
                    <a:pt x="439" y="2010"/>
                  </a:lnTo>
                  <a:lnTo>
                    <a:pt x="439" y="2010"/>
                  </a:lnTo>
                  <a:lnTo>
                    <a:pt x="439" y="2010"/>
                  </a:lnTo>
                  <a:lnTo>
                    <a:pt x="439" y="2010"/>
                  </a:lnTo>
                  <a:lnTo>
                    <a:pt x="439" y="2010"/>
                  </a:lnTo>
                  <a:lnTo>
                    <a:pt x="441" y="2010"/>
                  </a:lnTo>
                  <a:lnTo>
                    <a:pt x="441" y="2010"/>
                  </a:lnTo>
                  <a:lnTo>
                    <a:pt x="441" y="2010"/>
                  </a:lnTo>
                  <a:lnTo>
                    <a:pt x="441" y="2010"/>
                  </a:lnTo>
                  <a:lnTo>
                    <a:pt x="441" y="2010"/>
                  </a:lnTo>
                  <a:lnTo>
                    <a:pt x="441" y="2010"/>
                  </a:lnTo>
                  <a:lnTo>
                    <a:pt x="441" y="2010"/>
                  </a:lnTo>
                  <a:lnTo>
                    <a:pt x="442" y="2010"/>
                  </a:lnTo>
                  <a:lnTo>
                    <a:pt x="442" y="2010"/>
                  </a:lnTo>
                  <a:lnTo>
                    <a:pt x="442" y="2010"/>
                  </a:lnTo>
                  <a:lnTo>
                    <a:pt x="442" y="2010"/>
                  </a:lnTo>
                  <a:lnTo>
                    <a:pt x="442" y="2010"/>
                  </a:lnTo>
                  <a:lnTo>
                    <a:pt x="442" y="2010"/>
                  </a:lnTo>
                  <a:lnTo>
                    <a:pt x="442" y="2010"/>
                  </a:lnTo>
                  <a:lnTo>
                    <a:pt x="444" y="2010"/>
                  </a:lnTo>
                  <a:lnTo>
                    <a:pt x="444" y="2010"/>
                  </a:lnTo>
                  <a:lnTo>
                    <a:pt x="444" y="2010"/>
                  </a:lnTo>
                  <a:lnTo>
                    <a:pt x="444" y="2010"/>
                  </a:lnTo>
                  <a:lnTo>
                    <a:pt x="444" y="2010"/>
                  </a:lnTo>
                  <a:lnTo>
                    <a:pt x="444" y="2010"/>
                  </a:lnTo>
                  <a:lnTo>
                    <a:pt x="446" y="2010"/>
                  </a:lnTo>
                  <a:lnTo>
                    <a:pt x="446" y="2010"/>
                  </a:lnTo>
                  <a:lnTo>
                    <a:pt x="446" y="2010"/>
                  </a:lnTo>
                  <a:lnTo>
                    <a:pt x="446" y="2010"/>
                  </a:lnTo>
                  <a:lnTo>
                    <a:pt x="446" y="2010"/>
                  </a:lnTo>
                  <a:lnTo>
                    <a:pt x="446" y="2010"/>
                  </a:lnTo>
                  <a:lnTo>
                    <a:pt x="446" y="2010"/>
                  </a:lnTo>
                  <a:lnTo>
                    <a:pt x="447" y="2010"/>
                  </a:lnTo>
                  <a:lnTo>
                    <a:pt x="447" y="2010"/>
                  </a:lnTo>
                  <a:lnTo>
                    <a:pt x="447" y="2010"/>
                  </a:lnTo>
                  <a:lnTo>
                    <a:pt x="447" y="2010"/>
                  </a:lnTo>
                  <a:lnTo>
                    <a:pt x="447" y="2010"/>
                  </a:lnTo>
                  <a:lnTo>
                    <a:pt x="447" y="2010"/>
                  </a:lnTo>
                  <a:lnTo>
                    <a:pt x="447" y="2010"/>
                  </a:lnTo>
                  <a:lnTo>
                    <a:pt x="449" y="2010"/>
                  </a:lnTo>
                  <a:lnTo>
                    <a:pt x="449" y="2010"/>
                  </a:lnTo>
                  <a:lnTo>
                    <a:pt x="449" y="2010"/>
                  </a:lnTo>
                  <a:lnTo>
                    <a:pt x="449" y="2010"/>
                  </a:lnTo>
                  <a:lnTo>
                    <a:pt x="449" y="2010"/>
                  </a:lnTo>
                  <a:lnTo>
                    <a:pt x="449" y="2010"/>
                  </a:lnTo>
                  <a:lnTo>
                    <a:pt x="450" y="2010"/>
                  </a:lnTo>
                  <a:lnTo>
                    <a:pt x="450" y="2010"/>
                  </a:lnTo>
                  <a:lnTo>
                    <a:pt x="450" y="2010"/>
                  </a:lnTo>
                  <a:lnTo>
                    <a:pt x="450" y="2010"/>
                  </a:lnTo>
                  <a:lnTo>
                    <a:pt x="450" y="2010"/>
                  </a:lnTo>
                  <a:lnTo>
                    <a:pt x="450" y="2010"/>
                  </a:lnTo>
                  <a:lnTo>
                    <a:pt x="450" y="2010"/>
                  </a:lnTo>
                  <a:lnTo>
                    <a:pt x="452" y="2010"/>
                  </a:lnTo>
                  <a:lnTo>
                    <a:pt x="452" y="2010"/>
                  </a:lnTo>
                  <a:lnTo>
                    <a:pt x="452" y="2010"/>
                  </a:lnTo>
                  <a:lnTo>
                    <a:pt x="452" y="2010"/>
                  </a:lnTo>
                  <a:lnTo>
                    <a:pt x="452" y="2010"/>
                  </a:lnTo>
                  <a:lnTo>
                    <a:pt x="452" y="2010"/>
                  </a:lnTo>
                  <a:lnTo>
                    <a:pt x="452" y="2010"/>
                  </a:lnTo>
                  <a:lnTo>
                    <a:pt x="454" y="2010"/>
                  </a:lnTo>
                  <a:lnTo>
                    <a:pt x="454" y="2010"/>
                  </a:lnTo>
                  <a:lnTo>
                    <a:pt x="454" y="2010"/>
                  </a:lnTo>
                  <a:lnTo>
                    <a:pt x="454" y="2010"/>
                  </a:lnTo>
                  <a:lnTo>
                    <a:pt x="454" y="2010"/>
                  </a:lnTo>
                  <a:lnTo>
                    <a:pt x="454" y="2010"/>
                  </a:lnTo>
                  <a:lnTo>
                    <a:pt x="455" y="2010"/>
                  </a:lnTo>
                  <a:lnTo>
                    <a:pt x="455" y="2010"/>
                  </a:lnTo>
                  <a:lnTo>
                    <a:pt x="455" y="2010"/>
                  </a:lnTo>
                  <a:lnTo>
                    <a:pt x="455" y="2010"/>
                  </a:lnTo>
                  <a:lnTo>
                    <a:pt x="455" y="2010"/>
                  </a:lnTo>
                  <a:lnTo>
                    <a:pt x="455" y="2010"/>
                  </a:lnTo>
                  <a:lnTo>
                    <a:pt x="455" y="2010"/>
                  </a:lnTo>
                  <a:lnTo>
                    <a:pt x="457" y="2010"/>
                  </a:lnTo>
                  <a:lnTo>
                    <a:pt x="457" y="2010"/>
                  </a:lnTo>
                  <a:lnTo>
                    <a:pt x="457" y="2010"/>
                  </a:lnTo>
                  <a:lnTo>
                    <a:pt x="457" y="2010"/>
                  </a:lnTo>
                  <a:lnTo>
                    <a:pt x="457" y="2010"/>
                  </a:lnTo>
                  <a:lnTo>
                    <a:pt x="457" y="2010"/>
                  </a:lnTo>
                  <a:lnTo>
                    <a:pt x="457" y="2010"/>
                  </a:lnTo>
                  <a:lnTo>
                    <a:pt x="459" y="2010"/>
                  </a:lnTo>
                  <a:lnTo>
                    <a:pt x="459" y="2010"/>
                  </a:lnTo>
                  <a:lnTo>
                    <a:pt x="459" y="2010"/>
                  </a:lnTo>
                  <a:lnTo>
                    <a:pt x="459" y="2010"/>
                  </a:lnTo>
                  <a:lnTo>
                    <a:pt x="459" y="2010"/>
                  </a:lnTo>
                  <a:lnTo>
                    <a:pt x="459" y="2010"/>
                  </a:lnTo>
                  <a:lnTo>
                    <a:pt x="460" y="2010"/>
                  </a:lnTo>
                  <a:lnTo>
                    <a:pt x="460" y="2010"/>
                  </a:lnTo>
                  <a:lnTo>
                    <a:pt x="460" y="2010"/>
                  </a:lnTo>
                  <a:lnTo>
                    <a:pt x="460" y="2010"/>
                  </a:lnTo>
                  <a:lnTo>
                    <a:pt x="460" y="2010"/>
                  </a:lnTo>
                  <a:lnTo>
                    <a:pt x="460" y="2010"/>
                  </a:lnTo>
                  <a:lnTo>
                    <a:pt x="460" y="2010"/>
                  </a:lnTo>
                  <a:lnTo>
                    <a:pt x="462" y="2010"/>
                  </a:lnTo>
                  <a:lnTo>
                    <a:pt x="462" y="2010"/>
                  </a:lnTo>
                  <a:lnTo>
                    <a:pt x="462" y="2010"/>
                  </a:lnTo>
                  <a:lnTo>
                    <a:pt x="462" y="2010"/>
                  </a:lnTo>
                  <a:lnTo>
                    <a:pt x="462" y="2010"/>
                  </a:lnTo>
                  <a:lnTo>
                    <a:pt x="462" y="2010"/>
                  </a:lnTo>
                  <a:lnTo>
                    <a:pt x="462" y="2010"/>
                  </a:lnTo>
                  <a:lnTo>
                    <a:pt x="464" y="2010"/>
                  </a:lnTo>
                  <a:lnTo>
                    <a:pt x="464" y="2010"/>
                  </a:lnTo>
                  <a:lnTo>
                    <a:pt x="464" y="2010"/>
                  </a:lnTo>
                  <a:lnTo>
                    <a:pt x="464" y="2010"/>
                  </a:lnTo>
                  <a:lnTo>
                    <a:pt x="464" y="2010"/>
                  </a:lnTo>
                  <a:lnTo>
                    <a:pt x="464" y="2010"/>
                  </a:lnTo>
                  <a:lnTo>
                    <a:pt x="465" y="2010"/>
                  </a:lnTo>
                  <a:lnTo>
                    <a:pt x="465" y="2010"/>
                  </a:lnTo>
                  <a:lnTo>
                    <a:pt x="465" y="2010"/>
                  </a:lnTo>
                  <a:lnTo>
                    <a:pt x="465" y="2010"/>
                  </a:lnTo>
                  <a:lnTo>
                    <a:pt x="465" y="2010"/>
                  </a:lnTo>
                  <a:lnTo>
                    <a:pt x="465" y="2010"/>
                  </a:lnTo>
                  <a:lnTo>
                    <a:pt x="465" y="2010"/>
                  </a:lnTo>
                  <a:lnTo>
                    <a:pt x="467" y="2010"/>
                  </a:lnTo>
                  <a:lnTo>
                    <a:pt x="467" y="2010"/>
                  </a:lnTo>
                  <a:lnTo>
                    <a:pt x="467" y="2010"/>
                  </a:lnTo>
                  <a:lnTo>
                    <a:pt x="467" y="2010"/>
                  </a:lnTo>
                  <a:lnTo>
                    <a:pt x="467" y="2010"/>
                  </a:lnTo>
                  <a:lnTo>
                    <a:pt x="467" y="2010"/>
                  </a:lnTo>
                  <a:lnTo>
                    <a:pt x="468" y="2010"/>
                  </a:lnTo>
                  <a:lnTo>
                    <a:pt x="468" y="2010"/>
                  </a:lnTo>
                  <a:lnTo>
                    <a:pt x="468" y="2010"/>
                  </a:lnTo>
                  <a:lnTo>
                    <a:pt x="468" y="2010"/>
                  </a:lnTo>
                  <a:lnTo>
                    <a:pt x="468" y="2010"/>
                  </a:lnTo>
                  <a:lnTo>
                    <a:pt x="468" y="2010"/>
                  </a:lnTo>
                  <a:lnTo>
                    <a:pt x="468" y="2010"/>
                  </a:lnTo>
                  <a:lnTo>
                    <a:pt x="470" y="2010"/>
                  </a:lnTo>
                  <a:lnTo>
                    <a:pt x="470" y="2010"/>
                  </a:lnTo>
                  <a:lnTo>
                    <a:pt x="470" y="2010"/>
                  </a:lnTo>
                  <a:lnTo>
                    <a:pt x="470" y="2010"/>
                  </a:lnTo>
                  <a:lnTo>
                    <a:pt x="470" y="2010"/>
                  </a:lnTo>
                  <a:lnTo>
                    <a:pt x="470" y="2010"/>
                  </a:lnTo>
                  <a:lnTo>
                    <a:pt x="470" y="2010"/>
                  </a:lnTo>
                  <a:lnTo>
                    <a:pt x="472" y="2010"/>
                  </a:lnTo>
                  <a:lnTo>
                    <a:pt x="472" y="2010"/>
                  </a:lnTo>
                  <a:lnTo>
                    <a:pt x="472" y="2010"/>
                  </a:lnTo>
                  <a:lnTo>
                    <a:pt x="472" y="2010"/>
                  </a:lnTo>
                  <a:lnTo>
                    <a:pt x="472" y="2010"/>
                  </a:lnTo>
                  <a:lnTo>
                    <a:pt x="472" y="2010"/>
                  </a:lnTo>
                  <a:lnTo>
                    <a:pt x="473" y="2010"/>
                  </a:lnTo>
                  <a:lnTo>
                    <a:pt x="473" y="2010"/>
                  </a:lnTo>
                  <a:lnTo>
                    <a:pt x="473" y="2010"/>
                  </a:lnTo>
                  <a:lnTo>
                    <a:pt x="473" y="2010"/>
                  </a:lnTo>
                  <a:lnTo>
                    <a:pt x="473" y="2010"/>
                  </a:lnTo>
                  <a:lnTo>
                    <a:pt x="473" y="2010"/>
                  </a:lnTo>
                  <a:lnTo>
                    <a:pt x="473" y="2010"/>
                  </a:lnTo>
                  <a:lnTo>
                    <a:pt x="475" y="2010"/>
                  </a:lnTo>
                  <a:lnTo>
                    <a:pt x="475" y="2010"/>
                  </a:lnTo>
                  <a:lnTo>
                    <a:pt x="475" y="2010"/>
                  </a:lnTo>
                  <a:lnTo>
                    <a:pt x="475" y="2010"/>
                  </a:lnTo>
                  <a:lnTo>
                    <a:pt x="475" y="2010"/>
                  </a:lnTo>
                  <a:lnTo>
                    <a:pt x="475" y="2010"/>
                  </a:lnTo>
                  <a:lnTo>
                    <a:pt x="475" y="2010"/>
                  </a:lnTo>
                  <a:lnTo>
                    <a:pt x="477" y="2010"/>
                  </a:lnTo>
                  <a:lnTo>
                    <a:pt x="477" y="2010"/>
                  </a:lnTo>
                  <a:lnTo>
                    <a:pt x="477" y="2010"/>
                  </a:lnTo>
                  <a:lnTo>
                    <a:pt x="477" y="2010"/>
                  </a:lnTo>
                  <a:lnTo>
                    <a:pt x="477" y="2010"/>
                  </a:lnTo>
                  <a:lnTo>
                    <a:pt x="477" y="2010"/>
                  </a:lnTo>
                  <a:lnTo>
                    <a:pt x="478" y="2010"/>
                  </a:lnTo>
                  <a:lnTo>
                    <a:pt x="478" y="2010"/>
                  </a:lnTo>
                  <a:lnTo>
                    <a:pt x="478" y="2010"/>
                  </a:lnTo>
                  <a:lnTo>
                    <a:pt x="478" y="2010"/>
                  </a:lnTo>
                  <a:lnTo>
                    <a:pt x="478" y="2010"/>
                  </a:lnTo>
                  <a:lnTo>
                    <a:pt x="478" y="2010"/>
                  </a:lnTo>
                  <a:lnTo>
                    <a:pt x="478" y="2010"/>
                  </a:lnTo>
                  <a:lnTo>
                    <a:pt x="480" y="2010"/>
                  </a:lnTo>
                  <a:lnTo>
                    <a:pt x="480" y="2010"/>
                  </a:lnTo>
                  <a:lnTo>
                    <a:pt x="480" y="2010"/>
                  </a:lnTo>
                  <a:lnTo>
                    <a:pt x="480" y="2010"/>
                  </a:lnTo>
                  <a:lnTo>
                    <a:pt x="480" y="2010"/>
                  </a:lnTo>
                  <a:lnTo>
                    <a:pt x="480" y="2010"/>
                  </a:lnTo>
                  <a:lnTo>
                    <a:pt x="480" y="2010"/>
                  </a:lnTo>
                  <a:lnTo>
                    <a:pt x="482" y="2010"/>
                  </a:lnTo>
                  <a:lnTo>
                    <a:pt x="482" y="2010"/>
                  </a:lnTo>
                  <a:lnTo>
                    <a:pt x="482" y="2010"/>
                  </a:lnTo>
                  <a:lnTo>
                    <a:pt x="482" y="2010"/>
                  </a:lnTo>
                  <a:lnTo>
                    <a:pt x="482" y="2010"/>
                  </a:lnTo>
                  <a:lnTo>
                    <a:pt x="482" y="2010"/>
                  </a:lnTo>
                  <a:lnTo>
                    <a:pt x="483" y="2010"/>
                  </a:lnTo>
                  <a:lnTo>
                    <a:pt x="483" y="2010"/>
                  </a:lnTo>
                  <a:lnTo>
                    <a:pt x="483" y="2010"/>
                  </a:lnTo>
                  <a:lnTo>
                    <a:pt x="483" y="2010"/>
                  </a:lnTo>
                  <a:lnTo>
                    <a:pt x="483" y="2010"/>
                  </a:lnTo>
                  <a:lnTo>
                    <a:pt x="483" y="2010"/>
                  </a:lnTo>
                  <a:lnTo>
                    <a:pt x="483" y="2010"/>
                  </a:lnTo>
                  <a:lnTo>
                    <a:pt x="485" y="2010"/>
                  </a:lnTo>
                  <a:lnTo>
                    <a:pt x="485" y="2010"/>
                  </a:lnTo>
                  <a:lnTo>
                    <a:pt x="485" y="2010"/>
                  </a:lnTo>
                  <a:lnTo>
                    <a:pt x="485" y="2010"/>
                  </a:lnTo>
                  <a:lnTo>
                    <a:pt x="485" y="2010"/>
                  </a:lnTo>
                  <a:lnTo>
                    <a:pt x="485" y="2010"/>
                  </a:lnTo>
                  <a:lnTo>
                    <a:pt x="485" y="2010"/>
                  </a:lnTo>
                  <a:lnTo>
                    <a:pt x="486" y="2010"/>
                  </a:lnTo>
                  <a:lnTo>
                    <a:pt x="486" y="2010"/>
                  </a:lnTo>
                  <a:lnTo>
                    <a:pt x="486" y="2010"/>
                  </a:lnTo>
                  <a:lnTo>
                    <a:pt x="486" y="2010"/>
                  </a:lnTo>
                  <a:lnTo>
                    <a:pt x="486" y="2010"/>
                  </a:lnTo>
                  <a:lnTo>
                    <a:pt x="486" y="2010"/>
                  </a:lnTo>
                  <a:lnTo>
                    <a:pt x="488" y="2010"/>
                  </a:lnTo>
                  <a:lnTo>
                    <a:pt x="488" y="2010"/>
                  </a:lnTo>
                  <a:lnTo>
                    <a:pt x="488" y="2010"/>
                  </a:lnTo>
                  <a:lnTo>
                    <a:pt x="488" y="2010"/>
                  </a:lnTo>
                  <a:lnTo>
                    <a:pt x="488" y="2010"/>
                  </a:lnTo>
                  <a:lnTo>
                    <a:pt x="488" y="2010"/>
                  </a:lnTo>
                  <a:lnTo>
                    <a:pt x="488" y="2010"/>
                  </a:lnTo>
                  <a:lnTo>
                    <a:pt x="490" y="2010"/>
                  </a:lnTo>
                  <a:lnTo>
                    <a:pt x="490" y="2010"/>
                  </a:lnTo>
                  <a:lnTo>
                    <a:pt x="490" y="2010"/>
                  </a:lnTo>
                  <a:lnTo>
                    <a:pt x="490" y="2010"/>
                  </a:lnTo>
                  <a:lnTo>
                    <a:pt x="490" y="2010"/>
                  </a:lnTo>
                  <a:lnTo>
                    <a:pt x="490" y="2010"/>
                  </a:lnTo>
                  <a:lnTo>
                    <a:pt x="490" y="2010"/>
                  </a:lnTo>
                  <a:lnTo>
                    <a:pt x="491" y="2010"/>
                  </a:lnTo>
                  <a:lnTo>
                    <a:pt x="491" y="2010"/>
                  </a:lnTo>
                  <a:lnTo>
                    <a:pt x="491" y="2010"/>
                  </a:lnTo>
                  <a:lnTo>
                    <a:pt x="491" y="2010"/>
                  </a:lnTo>
                  <a:lnTo>
                    <a:pt x="491" y="2010"/>
                  </a:lnTo>
                  <a:lnTo>
                    <a:pt x="491" y="2010"/>
                  </a:lnTo>
                  <a:lnTo>
                    <a:pt x="493" y="2010"/>
                  </a:lnTo>
                  <a:lnTo>
                    <a:pt x="493" y="2010"/>
                  </a:lnTo>
                  <a:lnTo>
                    <a:pt x="493" y="2010"/>
                  </a:lnTo>
                  <a:lnTo>
                    <a:pt x="493" y="2010"/>
                  </a:lnTo>
                  <a:lnTo>
                    <a:pt x="493" y="2010"/>
                  </a:lnTo>
                  <a:lnTo>
                    <a:pt x="493" y="2010"/>
                  </a:lnTo>
                  <a:lnTo>
                    <a:pt x="493" y="2010"/>
                  </a:lnTo>
                  <a:lnTo>
                    <a:pt x="495" y="2010"/>
                  </a:lnTo>
                  <a:lnTo>
                    <a:pt x="495" y="2010"/>
                  </a:lnTo>
                  <a:lnTo>
                    <a:pt x="495" y="2010"/>
                  </a:lnTo>
                  <a:lnTo>
                    <a:pt x="495" y="2010"/>
                  </a:lnTo>
                  <a:lnTo>
                    <a:pt x="495" y="2010"/>
                  </a:lnTo>
                  <a:lnTo>
                    <a:pt x="495" y="2010"/>
                  </a:lnTo>
                  <a:lnTo>
                    <a:pt x="495" y="2010"/>
                  </a:lnTo>
                  <a:lnTo>
                    <a:pt x="496" y="2010"/>
                  </a:lnTo>
                  <a:lnTo>
                    <a:pt x="496" y="2010"/>
                  </a:lnTo>
                  <a:lnTo>
                    <a:pt x="496" y="2010"/>
                  </a:lnTo>
                  <a:lnTo>
                    <a:pt x="496" y="2010"/>
                  </a:lnTo>
                  <a:lnTo>
                    <a:pt x="496" y="2010"/>
                  </a:lnTo>
                  <a:lnTo>
                    <a:pt x="496" y="2010"/>
                  </a:lnTo>
                  <a:lnTo>
                    <a:pt x="498" y="2010"/>
                  </a:lnTo>
                  <a:lnTo>
                    <a:pt x="498" y="2010"/>
                  </a:lnTo>
                  <a:lnTo>
                    <a:pt x="498" y="2010"/>
                  </a:lnTo>
                  <a:lnTo>
                    <a:pt x="498" y="2010"/>
                  </a:lnTo>
                  <a:lnTo>
                    <a:pt x="498" y="2010"/>
                  </a:lnTo>
                  <a:lnTo>
                    <a:pt x="498" y="2010"/>
                  </a:lnTo>
                  <a:lnTo>
                    <a:pt x="498" y="2010"/>
                  </a:lnTo>
                  <a:lnTo>
                    <a:pt x="499" y="2010"/>
                  </a:lnTo>
                  <a:lnTo>
                    <a:pt x="499" y="2010"/>
                  </a:lnTo>
                  <a:lnTo>
                    <a:pt x="499" y="2010"/>
                  </a:lnTo>
                  <a:lnTo>
                    <a:pt x="499" y="2010"/>
                  </a:lnTo>
                  <a:lnTo>
                    <a:pt x="499" y="2010"/>
                  </a:lnTo>
                  <a:lnTo>
                    <a:pt x="499" y="2010"/>
                  </a:lnTo>
                  <a:lnTo>
                    <a:pt x="499" y="2010"/>
                  </a:lnTo>
                  <a:lnTo>
                    <a:pt x="501" y="2010"/>
                  </a:lnTo>
                  <a:lnTo>
                    <a:pt x="501" y="2010"/>
                  </a:lnTo>
                  <a:lnTo>
                    <a:pt x="501" y="2010"/>
                  </a:lnTo>
                  <a:lnTo>
                    <a:pt x="501" y="2010"/>
                  </a:lnTo>
                  <a:lnTo>
                    <a:pt x="501" y="2010"/>
                  </a:lnTo>
                  <a:lnTo>
                    <a:pt x="501" y="2010"/>
                  </a:lnTo>
                  <a:lnTo>
                    <a:pt x="503" y="2010"/>
                  </a:lnTo>
                  <a:lnTo>
                    <a:pt x="503" y="2010"/>
                  </a:lnTo>
                  <a:lnTo>
                    <a:pt x="503" y="2010"/>
                  </a:lnTo>
                  <a:lnTo>
                    <a:pt x="503" y="2010"/>
                  </a:lnTo>
                  <a:lnTo>
                    <a:pt x="503" y="2010"/>
                  </a:lnTo>
                  <a:lnTo>
                    <a:pt x="503" y="2010"/>
                  </a:lnTo>
                  <a:lnTo>
                    <a:pt x="503" y="2010"/>
                  </a:lnTo>
                  <a:lnTo>
                    <a:pt x="504" y="2010"/>
                  </a:lnTo>
                  <a:lnTo>
                    <a:pt x="504" y="2010"/>
                  </a:lnTo>
                  <a:lnTo>
                    <a:pt x="504" y="2010"/>
                  </a:lnTo>
                  <a:lnTo>
                    <a:pt x="504" y="2010"/>
                  </a:lnTo>
                  <a:lnTo>
                    <a:pt x="504" y="2010"/>
                  </a:lnTo>
                  <a:lnTo>
                    <a:pt x="504" y="2010"/>
                  </a:lnTo>
                  <a:lnTo>
                    <a:pt x="504" y="2010"/>
                  </a:lnTo>
                  <a:lnTo>
                    <a:pt x="506" y="2010"/>
                  </a:lnTo>
                  <a:lnTo>
                    <a:pt x="506" y="2010"/>
                  </a:lnTo>
                  <a:lnTo>
                    <a:pt x="506" y="2010"/>
                  </a:lnTo>
                  <a:lnTo>
                    <a:pt x="506" y="2010"/>
                  </a:lnTo>
                  <a:lnTo>
                    <a:pt x="506" y="2010"/>
                  </a:lnTo>
                  <a:lnTo>
                    <a:pt x="506" y="2010"/>
                  </a:lnTo>
                  <a:lnTo>
                    <a:pt x="508" y="2010"/>
                  </a:lnTo>
                  <a:lnTo>
                    <a:pt x="508" y="2010"/>
                  </a:lnTo>
                  <a:lnTo>
                    <a:pt x="508" y="2010"/>
                  </a:lnTo>
                  <a:lnTo>
                    <a:pt x="508" y="2010"/>
                  </a:lnTo>
                  <a:lnTo>
                    <a:pt x="508" y="2010"/>
                  </a:lnTo>
                  <a:lnTo>
                    <a:pt x="508" y="2010"/>
                  </a:lnTo>
                  <a:lnTo>
                    <a:pt x="508" y="2010"/>
                  </a:lnTo>
                  <a:lnTo>
                    <a:pt x="509" y="2010"/>
                  </a:lnTo>
                  <a:lnTo>
                    <a:pt x="509" y="2010"/>
                  </a:lnTo>
                  <a:lnTo>
                    <a:pt x="509" y="2010"/>
                  </a:lnTo>
                  <a:lnTo>
                    <a:pt x="509" y="2010"/>
                  </a:lnTo>
                  <a:lnTo>
                    <a:pt x="509" y="2010"/>
                  </a:lnTo>
                  <a:lnTo>
                    <a:pt x="509" y="2010"/>
                  </a:lnTo>
                  <a:lnTo>
                    <a:pt x="511" y="2010"/>
                  </a:lnTo>
                  <a:lnTo>
                    <a:pt x="511" y="2010"/>
                  </a:lnTo>
                  <a:lnTo>
                    <a:pt x="511" y="2010"/>
                  </a:lnTo>
                  <a:lnTo>
                    <a:pt x="511" y="2010"/>
                  </a:lnTo>
                  <a:lnTo>
                    <a:pt x="511" y="2010"/>
                  </a:lnTo>
                  <a:lnTo>
                    <a:pt x="511" y="2010"/>
                  </a:lnTo>
                  <a:lnTo>
                    <a:pt x="511" y="2010"/>
                  </a:lnTo>
                  <a:lnTo>
                    <a:pt x="513" y="2010"/>
                  </a:lnTo>
                  <a:lnTo>
                    <a:pt x="513" y="2010"/>
                  </a:lnTo>
                  <a:lnTo>
                    <a:pt x="513" y="2010"/>
                  </a:lnTo>
                  <a:lnTo>
                    <a:pt x="513" y="2010"/>
                  </a:lnTo>
                  <a:lnTo>
                    <a:pt x="513" y="2010"/>
                  </a:lnTo>
                  <a:lnTo>
                    <a:pt x="513" y="2010"/>
                  </a:lnTo>
                  <a:lnTo>
                    <a:pt x="513" y="2010"/>
                  </a:lnTo>
                  <a:lnTo>
                    <a:pt x="514" y="2010"/>
                  </a:lnTo>
                  <a:lnTo>
                    <a:pt x="514" y="2010"/>
                  </a:lnTo>
                  <a:lnTo>
                    <a:pt x="514" y="2010"/>
                  </a:lnTo>
                  <a:lnTo>
                    <a:pt x="514" y="2010"/>
                  </a:lnTo>
                  <a:lnTo>
                    <a:pt x="514" y="2010"/>
                  </a:lnTo>
                  <a:lnTo>
                    <a:pt x="514" y="2010"/>
                  </a:lnTo>
                  <a:lnTo>
                    <a:pt x="516" y="2010"/>
                  </a:lnTo>
                  <a:lnTo>
                    <a:pt x="516" y="2010"/>
                  </a:lnTo>
                  <a:lnTo>
                    <a:pt x="516" y="2010"/>
                  </a:lnTo>
                  <a:lnTo>
                    <a:pt x="516" y="2010"/>
                  </a:lnTo>
                  <a:lnTo>
                    <a:pt x="516" y="2010"/>
                  </a:lnTo>
                  <a:lnTo>
                    <a:pt x="516" y="2010"/>
                  </a:lnTo>
                  <a:lnTo>
                    <a:pt x="516" y="2010"/>
                  </a:lnTo>
                  <a:lnTo>
                    <a:pt x="517" y="2010"/>
                  </a:lnTo>
                  <a:lnTo>
                    <a:pt x="517" y="2010"/>
                  </a:lnTo>
                  <a:lnTo>
                    <a:pt x="517" y="2010"/>
                  </a:lnTo>
                  <a:lnTo>
                    <a:pt x="517" y="2010"/>
                  </a:lnTo>
                  <a:lnTo>
                    <a:pt x="517" y="2010"/>
                  </a:lnTo>
                  <a:lnTo>
                    <a:pt x="517" y="2010"/>
                  </a:lnTo>
                  <a:lnTo>
                    <a:pt x="517" y="2010"/>
                  </a:lnTo>
                  <a:lnTo>
                    <a:pt x="519" y="2010"/>
                  </a:lnTo>
                  <a:lnTo>
                    <a:pt x="519" y="2010"/>
                  </a:lnTo>
                  <a:lnTo>
                    <a:pt x="519" y="2010"/>
                  </a:lnTo>
                  <a:lnTo>
                    <a:pt x="519" y="2010"/>
                  </a:lnTo>
                  <a:lnTo>
                    <a:pt x="519" y="2010"/>
                  </a:lnTo>
                  <a:lnTo>
                    <a:pt x="519" y="2010"/>
                  </a:lnTo>
                  <a:lnTo>
                    <a:pt x="521" y="2010"/>
                  </a:lnTo>
                  <a:lnTo>
                    <a:pt x="521" y="2010"/>
                  </a:lnTo>
                  <a:lnTo>
                    <a:pt x="521" y="2010"/>
                  </a:lnTo>
                  <a:lnTo>
                    <a:pt x="521" y="2010"/>
                  </a:lnTo>
                  <a:lnTo>
                    <a:pt x="521" y="2010"/>
                  </a:lnTo>
                  <a:lnTo>
                    <a:pt x="521" y="2010"/>
                  </a:lnTo>
                  <a:lnTo>
                    <a:pt x="521" y="2010"/>
                  </a:lnTo>
                  <a:lnTo>
                    <a:pt x="522" y="2010"/>
                  </a:lnTo>
                  <a:lnTo>
                    <a:pt x="522" y="2010"/>
                  </a:lnTo>
                  <a:lnTo>
                    <a:pt x="522" y="2010"/>
                  </a:lnTo>
                  <a:lnTo>
                    <a:pt x="522" y="2010"/>
                  </a:lnTo>
                  <a:lnTo>
                    <a:pt x="522" y="2010"/>
                  </a:lnTo>
                  <a:lnTo>
                    <a:pt x="522" y="2010"/>
                  </a:lnTo>
                  <a:lnTo>
                    <a:pt x="522" y="2010"/>
                  </a:lnTo>
                  <a:lnTo>
                    <a:pt x="524" y="2010"/>
                  </a:lnTo>
                  <a:lnTo>
                    <a:pt x="524" y="2010"/>
                  </a:lnTo>
                  <a:lnTo>
                    <a:pt x="524" y="2010"/>
                  </a:lnTo>
                  <a:lnTo>
                    <a:pt x="524" y="2010"/>
                  </a:lnTo>
                  <a:lnTo>
                    <a:pt x="524" y="2010"/>
                  </a:lnTo>
                  <a:lnTo>
                    <a:pt x="524" y="2010"/>
                  </a:lnTo>
                  <a:lnTo>
                    <a:pt x="526" y="2010"/>
                  </a:lnTo>
                  <a:lnTo>
                    <a:pt x="526" y="2010"/>
                  </a:lnTo>
                  <a:lnTo>
                    <a:pt x="526" y="2010"/>
                  </a:lnTo>
                  <a:lnTo>
                    <a:pt x="526" y="2010"/>
                  </a:lnTo>
                  <a:lnTo>
                    <a:pt x="526" y="2010"/>
                  </a:lnTo>
                  <a:lnTo>
                    <a:pt x="526" y="2010"/>
                  </a:lnTo>
                  <a:lnTo>
                    <a:pt x="526" y="2010"/>
                  </a:lnTo>
                  <a:lnTo>
                    <a:pt x="527" y="2010"/>
                  </a:lnTo>
                  <a:lnTo>
                    <a:pt x="527" y="2010"/>
                  </a:lnTo>
                  <a:lnTo>
                    <a:pt x="527" y="2010"/>
                  </a:lnTo>
                  <a:lnTo>
                    <a:pt x="527" y="2010"/>
                  </a:lnTo>
                  <a:lnTo>
                    <a:pt x="527" y="2010"/>
                  </a:lnTo>
                  <a:lnTo>
                    <a:pt x="527" y="2010"/>
                  </a:lnTo>
                  <a:lnTo>
                    <a:pt x="527" y="2010"/>
                  </a:lnTo>
                  <a:lnTo>
                    <a:pt x="529" y="2010"/>
                  </a:lnTo>
                  <a:lnTo>
                    <a:pt x="529" y="2010"/>
                  </a:lnTo>
                  <a:lnTo>
                    <a:pt x="529" y="2010"/>
                  </a:lnTo>
                  <a:lnTo>
                    <a:pt x="529" y="2010"/>
                  </a:lnTo>
                  <a:lnTo>
                    <a:pt x="529" y="2010"/>
                  </a:lnTo>
                  <a:lnTo>
                    <a:pt x="529" y="2010"/>
                  </a:lnTo>
                  <a:lnTo>
                    <a:pt x="530" y="2010"/>
                  </a:lnTo>
                  <a:lnTo>
                    <a:pt x="530" y="2010"/>
                  </a:lnTo>
                  <a:lnTo>
                    <a:pt x="530" y="2010"/>
                  </a:lnTo>
                  <a:lnTo>
                    <a:pt x="530" y="2010"/>
                  </a:lnTo>
                  <a:lnTo>
                    <a:pt x="530" y="2009"/>
                  </a:lnTo>
                  <a:lnTo>
                    <a:pt x="530" y="2009"/>
                  </a:lnTo>
                  <a:lnTo>
                    <a:pt x="530" y="2009"/>
                  </a:lnTo>
                  <a:lnTo>
                    <a:pt x="532" y="2009"/>
                  </a:lnTo>
                  <a:lnTo>
                    <a:pt x="532" y="2009"/>
                  </a:lnTo>
                  <a:lnTo>
                    <a:pt x="532" y="2009"/>
                  </a:lnTo>
                  <a:lnTo>
                    <a:pt x="532" y="2009"/>
                  </a:lnTo>
                  <a:lnTo>
                    <a:pt x="532" y="2009"/>
                  </a:lnTo>
                  <a:lnTo>
                    <a:pt x="532" y="2009"/>
                  </a:lnTo>
                  <a:lnTo>
                    <a:pt x="532" y="2010"/>
                  </a:lnTo>
                  <a:lnTo>
                    <a:pt x="534" y="2010"/>
                  </a:lnTo>
                  <a:lnTo>
                    <a:pt x="534" y="2010"/>
                  </a:lnTo>
                  <a:lnTo>
                    <a:pt x="534" y="2010"/>
                  </a:lnTo>
                  <a:lnTo>
                    <a:pt x="534" y="2010"/>
                  </a:lnTo>
                  <a:lnTo>
                    <a:pt x="534" y="2010"/>
                  </a:lnTo>
                  <a:lnTo>
                    <a:pt x="534" y="2010"/>
                  </a:lnTo>
                  <a:lnTo>
                    <a:pt x="535" y="2010"/>
                  </a:lnTo>
                  <a:lnTo>
                    <a:pt x="535" y="2010"/>
                  </a:lnTo>
                  <a:lnTo>
                    <a:pt x="535" y="2010"/>
                  </a:lnTo>
                  <a:lnTo>
                    <a:pt x="535" y="2010"/>
                  </a:lnTo>
                  <a:lnTo>
                    <a:pt x="535" y="2010"/>
                  </a:lnTo>
                  <a:lnTo>
                    <a:pt x="535" y="2010"/>
                  </a:lnTo>
                  <a:lnTo>
                    <a:pt x="535" y="2010"/>
                  </a:lnTo>
                  <a:lnTo>
                    <a:pt x="537" y="2010"/>
                  </a:lnTo>
                  <a:lnTo>
                    <a:pt x="537" y="2010"/>
                  </a:lnTo>
                  <a:lnTo>
                    <a:pt x="537" y="2010"/>
                  </a:lnTo>
                  <a:lnTo>
                    <a:pt x="537" y="2010"/>
                  </a:lnTo>
                  <a:lnTo>
                    <a:pt x="537" y="2010"/>
                  </a:lnTo>
                  <a:lnTo>
                    <a:pt x="537" y="2010"/>
                  </a:lnTo>
                  <a:lnTo>
                    <a:pt x="537" y="2010"/>
                  </a:lnTo>
                  <a:lnTo>
                    <a:pt x="539" y="2010"/>
                  </a:lnTo>
                  <a:lnTo>
                    <a:pt x="539" y="2010"/>
                  </a:lnTo>
                  <a:lnTo>
                    <a:pt x="539" y="2010"/>
                  </a:lnTo>
                  <a:lnTo>
                    <a:pt x="539" y="2010"/>
                  </a:lnTo>
                  <a:lnTo>
                    <a:pt x="539" y="2010"/>
                  </a:lnTo>
                  <a:lnTo>
                    <a:pt x="539" y="2010"/>
                  </a:lnTo>
                  <a:lnTo>
                    <a:pt x="540" y="2010"/>
                  </a:lnTo>
                  <a:lnTo>
                    <a:pt x="540" y="2010"/>
                  </a:lnTo>
                  <a:lnTo>
                    <a:pt x="540" y="2010"/>
                  </a:lnTo>
                  <a:lnTo>
                    <a:pt x="540" y="2010"/>
                  </a:lnTo>
                  <a:lnTo>
                    <a:pt x="540" y="2010"/>
                  </a:lnTo>
                  <a:lnTo>
                    <a:pt x="540" y="2010"/>
                  </a:lnTo>
                  <a:lnTo>
                    <a:pt x="540" y="2010"/>
                  </a:lnTo>
                  <a:lnTo>
                    <a:pt x="542" y="2010"/>
                  </a:lnTo>
                  <a:lnTo>
                    <a:pt x="542" y="2010"/>
                  </a:lnTo>
                  <a:lnTo>
                    <a:pt x="542" y="2010"/>
                  </a:lnTo>
                  <a:lnTo>
                    <a:pt x="542" y="2010"/>
                  </a:lnTo>
                  <a:lnTo>
                    <a:pt x="542" y="2010"/>
                  </a:lnTo>
                  <a:lnTo>
                    <a:pt x="542" y="2009"/>
                  </a:lnTo>
                  <a:lnTo>
                    <a:pt x="542" y="2009"/>
                  </a:lnTo>
                  <a:lnTo>
                    <a:pt x="544" y="2009"/>
                  </a:lnTo>
                  <a:lnTo>
                    <a:pt x="544" y="2009"/>
                  </a:lnTo>
                  <a:lnTo>
                    <a:pt x="544" y="2009"/>
                  </a:lnTo>
                  <a:lnTo>
                    <a:pt x="544" y="2010"/>
                  </a:lnTo>
                  <a:lnTo>
                    <a:pt x="544" y="2010"/>
                  </a:lnTo>
                  <a:lnTo>
                    <a:pt x="544" y="2010"/>
                  </a:lnTo>
                  <a:lnTo>
                    <a:pt x="545" y="2010"/>
                  </a:lnTo>
                  <a:lnTo>
                    <a:pt x="545" y="2010"/>
                  </a:lnTo>
                  <a:lnTo>
                    <a:pt x="545" y="2010"/>
                  </a:lnTo>
                  <a:lnTo>
                    <a:pt x="545" y="2010"/>
                  </a:lnTo>
                  <a:lnTo>
                    <a:pt x="545" y="2010"/>
                  </a:lnTo>
                  <a:lnTo>
                    <a:pt x="545" y="2010"/>
                  </a:lnTo>
                  <a:lnTo>
                    <a:pt x="545" y="2010"/>
                  </a:lnTo>
                  <a:lnTo>
                    <a:pt x="547" y="2009"/>
                  </a:lnTo>
                  <a:lnTo>
                    <a:pt x="547" y="2009"/>
                  </a:lnTo>
                  <a:lnTo>
                    <a:pt x="547" y="2009"/>
                  </a:lnTo>
                  <a:lnTo>
                    <a:pt x="547" y="2009"/>
                  </a:lnTo>
                  <a:lnTo>
                    <a:pt x="547" y="2009"/>
                  </a:lnTo>
                  <a:lnTo>
                    <a:pt x="547" y="2009"/>
                  </a:lnTo>
                  <a:lnTo>
                    <a:pt x="547" y="2009"/>
                  </a:lnTo>
                  <a:lnTo>
                    <a:pt x="548" y="2010"/>
                  </a:lnTo>
                  <a:lnTo>
                    <a:pt x="548" y="2010"/>
                  </a:lnTo>
                  <a:lnTo>
                    <a:pt x="548" y="2010"/>
                  </a:lnTo>
                  <a:lnTo>
                    <a:pt x="548" y="2010"/>
                  </a:lnTo>
                  <a:lnTo>
                    <a:pt x="548" y="2010"/>
                  </a:lnTo>
                  <a:lnTo>
                    <a:pt x="548" y="2010"/>
                  </a:lnTo>
                  <a:lnTo>
                    <a:pt x="550" y="2010"/>
                  </a:lnTo>
                  <a:lnTo>
                    <a:pt x="550" y="2010"/>
                  </a:lnTo>
                  <a:lnTo>
                    <a:pt x="550" y="2009"/>
                  </a:lnTo>
                  <a:lnTo>
                    <a:pt x="550" y="2009"/>
                  </a:lnTo>
                  <a:lnTo>
                    <a:pt x="550" y="2009"/>
                  </a:lnTo>
                  <a:lnTo>
                    <a:pt x="550" y="2009"/>
                  </a:lnTo>
                  <a:lnTo>
                    <a:pt x="550" y="2009"/>
                  </a:lnTo>
                  <a:lnTo>
                    <a:pt x="552" y="2009"/>
                  </a:lnTo>
                  <a:lnTo>
                    <a:pt x="552" y="2009"/>
                  </a:lnTo>
                  <a:lnTo>
                    <a:pt x="552" y="2009"/>
                  </a:lnTo>
                  <a:lnTo>
                    <a:pt x="552" y="2009"/>
                  </a:lnTo>
                  <a:lnTo>
                    <a:pt x="552" y="2009"/>
                  </a:lnTo>
                  <a:lnTo>
                    <a:pt x="552" y="2009"/>
                  </a:lnTo>
                  <a:lnTo>
                    <a:pt x="552" y="2010"/>
                  </a:lnTo>
                  <a:lnTo>
                    <a:pt x="553" y="2010"/>
                  </a:lnTo>
                  <a:lnTo>
                    <a:pt x="553" y="2010"/>
                  </a:lnTo>
                  <a:lnTo>
                    <a:pt x="553" y="2010"/>
                  </a:lnTo>
                  <a:lnTo>
                    <a:pt x="553" y="2010"/>
                  </a:lnTo>
                  <a:lnTo>
                    <a:pt x="553" y="2010"/>
                  </a:lnTo>
                  <a:lnTo>
                    <a:pt x="553" y="2010"/>
                  </a:lnTo>
                  <a:lnTo>
                    <a:pt x="555" y="2010"/>
                  </a:lnTo>
                  <a:lnTo>
                    <a:pt x="555" y="2010"/>
                  </a:lnTo>
                  <a:lnTo>
                    <a:pt x="555" y="2010"/>
                  </a:lnTo>
                  <a:lnTo>
                    <a:pt x="555" y="2010"/>
                  </a:lnTo>
                  <a:lnTo>
                    <a:pt x="555" y="2010"/>
                  </a:lnTo>
                  <a:lnTo>
                    <a:pt x="555" y="2010"/>
                  </a:lnTo>
                  <a:lnTo>
                    <a:pt x="555" y="2010"/>
                  </a:lnTo>
                  <a:lnTo>
                    <a:pt x="557" y="2010"/>
                  </a:lnTo>
                  <a:lnTo>
                    <a:pt x="557" y="2010"/>
                  </a:lnTo>
                  <a:lnTo>
                    <a:pt x="557" y="2010"/>
                  </a:lnTo>
                  <a:lnTo>
                    <a:pt x="557" y="2010"/>
                  </a:lnTo>
                  <a:lnTo>
                    <a:pt x="557" y="2010"/>
                  </a:lnTo>
                  <a:lnTo>
                    <a:pt x="557" y="2010"/>
                  </a:lnTo>
                  <a:lnTo>
                    <a:pt x="558" y="2010"/>
                  </a:lnTo>
                  <a:lnTo>
                    <a:pt x="558" y="2010"/>
                  </a:lnTo>
                  <a:lnTo>
                    <a:pt x="558" y="2010"/>
                  </a:lnTo>
                  <a:lnTo>
                    <a:pt x="558" y="2010"/>
                  </a:lnTo>
                  <a:lnTo>
                    <a:pt x="558" y="2010"/>
                  </a:lnTo>
                  <a:lnTo>
                    <a:pt x="558" y="2010"/>
                  </a:lnTo>
                  <a:lnTo>
                    <a:pt x="558" y="2010"/>
                  </a:lnTo>
                  <a:lnTo>
                    <a:pt x="560" y="2010"/>
                  </a:lnTo>
                  <a:lnTo>
                    <a:pt x="560" y="2010"/>
                  </a:lnTo>
                  <a:lnTo>
                    <a:pt x="560" y="2010"/>
                  </a:lnTo>
                  <a:lnTo>
                    <a:pt x="560" y="2010"/>
                  </a:lnTo>
                  <a:lnTo>
                    <a:pt x="560" y="2010"/>
                  </a:lnTo>
                  <a:lnTo>
                    <a:pt x="560" y="2010"/>
                  </a:lnTo>
                  <a:lnTo>
                    <a:pt x="560" y="2010"/>
                  </a:lnTo>
                  <a:lnTo>
                    <a:pt x="562" y="2010"/>
                  </a:lnTo>
                  <a:lnTo>
                    <a:pt x="562" y="2009"/>
                  </a:lnTo>
                  <a:lnTo>
                    <a:pt x="562" y="2009"/>
                  </a:lnTo>
                  <a:lnTo>
                    <a:pt x="562" y="2009"/>
                  </a:lnTo>
                  <a:lnTo>
                    <a:pt x="562" y="2009"/>
                  </a:lnTo>
                  <a:lnTo>
                    <a:pt x="562" y="2009"/>
                  </a:lnTo>
                  <a:lnTo>
                    <a:pt x="563" y="2009"/>
                  </a:lnTo>
                  <a:lnTo>
                    <a:pt x="563" y="2009"/>
                  </a:lnTo>
                  <a:lnTo>
                    <a:pt x="563" y="2009"/>
                  </a:lnTo>
                  <a:lnTo>
                    <a:pt x="563" y="2009"/>
                  </a:lnTo>
                  <a:lnTo>
                    <a:pt x="563" y="2009"/>
                  </a:lnTo>
                  <a:lnTo>
                    <a:pt x="563" y="2009"/>
                  </a:lnTo>
                  <a:lnTo>
                    <a:pt x="563" y="2009"/>
                  </a:lnTo>
                  <a:lnTo>
                    <a:pt x="565" y="2009"/>
                  </a:lnTo>
                  <a:lnTo>
                    <a:pt x="565" y="2010"/>
                  </a:lnTo>
                  <a:lnTo>
                    <a:pt x="565" y="2010"/>
                  </a:lnTo>
                  <a:lnTo>
                    <a:pt x="565" y="2010"/>
                  </a:lnTo>
                  <a:lnTo>
                    <a:pt x="565" y="2010"/>
                  </a:lnTo>
                  <a:lnTo>
                    <a:pt x="565" y="2010"/>
                  </a:lnTo>
                  <a:lnTo>
                    <a:pt x="565" y="2010"/>
                  </a:lnTo>
                  <a:lnTo>
                    <a:pt x="566" y="2010"/>
                  </a:lnTo>
                  <a:lnTo>
                    <a:pt x="566" y="2010"/>
                  </a:lnTo>
                  <a:lnTo>
                    <a:pt x="566" y="2010"/>
                  </a:lnTo>
                  <a:lnTo>
                    <a:pt x="566" y="2010"/>
                  </a:lnTo>
                  <a:lnTo>
                    <a:pt x="566" y="2009"/>
                  </a:lnTo>
                  <a:lnTo>
                    <a:pt x="566" y="2009"/>
                  </a:lnTo>
                  <a:lnTo>
                    <a:pt x="568" y="2009"/>
                  </a:lnTo>
                  <a:lnTo>
                    <a:pt x="568" y="2009"/>
                  </a:lnTo>
                  <a:lnTo>
                    <a:pt x="568" y="2009"/>
                  </a:lnTo>
                  <a:lnTo>
                    <a:pt x="568" y="2009"/>
                  </a:lnTo>
                  <a:lnTo>
                    <a:pt x="568" y="2009"/>
                  </a:lnTo>
                  <a:lnTo>
                    <a:pt x="568" y="2009"/>
                  </a:lnTo>
                  <a:lnTo>
                    <a:pt x="568" y="2009"/>
                  </a:lnTo>
                  <a:lnTo>
                    <a:pt x="570" y="2009"/>
                  </a:lnTo>
                  <a:lnTo>
                    <a:pt x="570" y="2009"/>
                  </a:lnTo>
                  <a:lnTo>
                    <a:pt x="570" y="2009"/>
                  </a:lnTo>
                  <a:lnTo>
                    <a:pt x="570" y="2009"/>
                  </a:lnTo>
                  <a:lnTo>
                    <a:pt x="570" y="2009"/>
                  </a:lnTo>
                  <a:lnTo>
                    <a:pt x="570" y="2009"/>
                  </a:lnTo>
                  <a:lnTo>
                    <a:pt x="570" y="2009"/>
                  </a:lnTo>
                  <a:lnTo>
                    <a:pt x="571" y="2009"/>
                  </a:lnTo>
                  <a:lnTo>
                    <a:pt x="571" y="2009"/>
                  </a:lnTo>
                  <a:lnTo>
                    <a:pt x="571" y="2009"/>
                  </a:lnTo>
                  <a:lnTo>
                    <a:pt x="571" y="2009"/>
                  </a:lnTo>
                  <a:lnTo>
                    <a:pt x="571" y="2009"/>
                  </a:lnTo>
                  <a:lnTo>
                    <a:pt x="571" y="2009"/>
                  </a:lnTo>
                  <a:lnTo>
                    <a:pt x="573" y="2010"/>
                  </a:lnTo>
                  <a:lnTo>
                    <a:pt x="573" y="2010"/>
                  </a:lnTo>
                  <a:lnTo>
                    <a:pt x="573" y="2010"/>
                  </a:lnTo>
                  <a:lnTo>
                    <a:pt x="573" y="2009"/>
                  </a:lnTo>
                  <a:lnTo>
                    <a:pt x="573" y="2009"/>
                  </a:lnTo>
                  <a:lnTo>
                    <a:pt x="573" y="2009"/>
                  </a:lnTo>
                  <a:lnTo>
                    <a:pt x="573" y="2009"/>
                  </a:lnTo>
                  <a:lnTo>
                    <a:pt x="575" y="2009"/>
                  </a:lnTo>
                  <a:lnTo>
                    <a:pt x="575" y="2009"/>
                  </a:lnTo>
                  <a:lnTo>
                    <a:pt x="575" y="2009"/>
                  </a:lnTo>
                  <a:lnTo>
                    <a:pt x="575" y="2009"/>
                  </a:lnTo>
                  <a:lnTo>
                    <a:pt x="575" y="2009"/>
                  </a:lnTo>
                  <a:lnTo>
                    <a:pt x="575" y="2009"/>
                  </a:lnTo>
                  <a:lnTo>
                    <a:pt x="575" y="2009"/>
                  </a:lnTo>
                  <a:lnTo>
                    <a:pt x="576" y="2009"/>
                  </a:lnTo>
                  <a:lnTo>
                    <a:pt x="576" y="2009"/>
                  </a:lnTo>
                  <a:lnTo>
                    <a:pt x="576" y="2009"/>
                  </a:lnTo>
                  <a:lnTo>
                    <a:pt x="576" y="2009"/>
                  </a:lnTo>
                  <a:lnTo>
                    <a:pt x="576" y="2009"/>
                  </a:lnTo>
                  <a:lnTo>
                    <a:pt x="576" y="2009"/>
                  </a:lnTo>
                  <a:lnTo>
                    <a:pt x="578" y="2009"/>
                  </a:lnTo>
                  <a:lnTo>
                    <a:pt x="578" y="2009"/>
                  </a:lnTo>
                  <a:lnTo>
                    <a:pt x="578" y="2009"/>
                  </a:lnTo>
                  <a:lnTo>
                    <a:pt x="578" y="2009"/>
                  </a:lnTo>
                  <a:lnTo>
                    <a:pt x="578" y="2009"/>
                  </a:lnTo>
                  <a:lnTo>
                    <a:pt x="578" y="2009"/>
                  </a:lnTo>
                  <a:lnTo>
                    <a:pt x="578" y="2009"/>
                  </a:lnTo>
                  <a:lnTo>
                    <a:pt x="579" y="2009"/>
                  </a:lnTo>
                  <a:lnTo>
                    <a:pt x="579" y="2009"/>
                  </a:lnTo>
                  <a:lnTo>
                    <a:pt x="579" y="2009"/>
                  </a:lnTo>
                  <a:lnTo>
                    <a:pt x="579" y="2009"/>
                  </a:lnTo>
                  <a:lnTo>
                    <a:pt x="579" y="2009"/>
                  </a:lnTo>
                  <a:lnTo>
                    <a:pt x="579" y="2009"/>
                  </a:lnTo>
                  <a:lnTo>
                    <a:pt x="579" y="2009"/>
                  </a:lnTo>
                  <a:lnTo>
                    <a:pt x="581" y="2009"/>
                  </a:lnTo>
                  <a:lnTo>
                    <a:pt x="581" y="2009"/>
                  </a:lnTo>
                  <a:lnTo>
                    <a:pt x="581" y="2009"/>
                  </a:lnTo>
                  <a:lnTo>
                    <a:pt x="581" y="2009"/>
                  </a:lnTo>
                  <a:lnTo>
                    <a:pt x="581" y="2009"/>
                  </a:lnTo>
                  <a:lnTo>
                    <a:pt x="581" y="2009"/>
                  </a:lnTo>
                  <a:lnTo>
                    <a:pt x="583" y="2009"/>
                  </a:lnTo>
                  <a:lnTo>
                    <a:pt x="583" y="2009"/>
                  </a:lnTo>
                  <a:lnTo>
                    <a:pt x="583" y="2009"/>
                  </a:lnTo>
                  <a:lnTo>
                    <a:pt x="583" y="2009"/>
                  </a:lnTo>
                  <a:lnTo>
                    <a:pt x="583" y="2009"/>
                  </a:lnTo>
                  <a:lnTo>
                    <a:pt x="583" y="2009"/>
                  </a:lnTo>
                  <a:lnTo>
                    <a:pt x="583" y="2009"/>
                  </a:lnTo>
                  <a:lnTo>
                    <a:pt x="584" y="2009"/>
                  </a:lnTo>
                  <a:lnTo>
                    <a:pt x="584" y="2009"/>
                  </a:lnTo>
                  <a:lnTo>
                    <a:pt x="584" y="2009"/>
                  </a:lnTo>
                  <a:lnTo>
                    <a:pt x="584" y="2009"/>
                  </a:lnTo>
                  <a:lnTo>
                    <a:pt x="584" y="2009"/>
                  </a:lnTo>
                  <a:lnTo>
                    <a:pt x="584" y="2009"/>
                  </a:lnTo>
                  <a:lnTo>
                    <a:pt x="584" y="2009"/>
                  </a:lnTo>
                  <a:lnTo>
                    <a:pt x="586" y="2009"/>
                  </a:lnTo>
                  <a:lnTo>
                    <a:pt x="586" y="2009"/>
                  </a:lnTo>
                  <a:lnTo>
                    <a:pt x="586" y="2009"/>
                  </a:lnTo>
                  <a:lnTo>
                    <a:pt x="586" y="2009"/>
                  </a:lnTo>
                  <a:lnTo>
                    <a:pt x="586" y="2009"/>
                  </a:lnTo>
                  <a:lnTo>
                    <a:pt x="586" y="2009"/>
                  </a:lnTo>
                  <a:lnTo>
                    <a:pt x="588" y="2009"/>
                  </a:lnTo>
                  <a:lnTo>
                    <a:pt x="588" y="2009"/>
                  </a:lnTo>
                  <a:lnTo>
                    <a:pt x="588" y="2009"/>
                  </a:lnTo>
                  <a:lnTo>
                    <a:pt x="588" y="2009"/>
                  </a:lnTo>
                  <a:lnTo>
                    <a:pt x="588" y="2009"/>
                  </a:lnTo>
                  <a:lnTo>
                    <a:pt x="588" y="2009"/>
                  </a:lnTo>
                  <a:lnTo>
                    <a:pt x="588" y="2009"/>
                  </a:lnTo>
                  <a:lnTo>
                    <a:pt x="589" y="2009"/>
                  </a:lnTo>
                  <a:lnTo>
                    <a:pt x="589" y="2009"/>
                  </a:lnTo>
                  <a:lnTo>
                    <a:pt x="589" y="2009"/>
                  </a:lnTo>
                  <a:lnTo>
                    <a:pt x="589" y="2009"/>
                  </a:lnTo>
                  <a:lnTo>
                    <a:pt x="589" y="2009"/>
                  </a:lnTo>
                  <a:lnTo>
                    <a:pt x="589" y="2009"/>
                  </a:lnTo>
                  <a:lnTo>
                    <a:pt x="589" y="2009"/>
                  </a:lnTo>
                  <a:lnTo>
                    <a:pt x="591" y="2009"/>
                  </a:lnTo>
                  <a:lnTo>
                    <a:pt x="591" y="2009"/>
                  </a:lnTo>
                  <a:lnTo>
                    <a:pt x="591" y="2009"/>
                  </a:lnTo>
                  <a:lnTo>
                    <a:pt x="591" y="2009"/>
                  </a:lnTo>
                  <a:lnTo>
                    <a:pt x="591" y="2009"/>
                  </a:lnTo>
                  <a:lnTo>
                    <a:pt x="591" y="2009"/>
                  </a:lnTo>
                  <a:lnTo>
                    <a:pt x="593" y="2009"/>
                  </a:lnTo>
                  <a:lnTo>
                    <a:pt x="593" y="2009"/>
                  </a:lnTo>
                  <a:lnTo>
                    <a:pt x="593" y="2009"/>
                  </a:lnTo>
                  <a:lnTo>
                    <a:pt x="593" y="2009"/>
                  </a:lnTo>
                  <a:lnTo>
                    <a:pt x="593" y="2009"/>
                  </a:lnTo>
                  <a:lnTo>
                    <a:pt x="593" y="2009"/>
                  </a:lnTo>
                  <a:lnTo>
                    <a:pt x="593" y="2009"/>
                  </a:lnTo>
                  <a:lnTo>
                    <a:pt x="594" y="2009"/>
                  </a:lnTo>
                  <a:lnTo>
                    <a:pt x="594" y="2009"/>
                  </a:lnTo>
                  <a:lnTo>
                    <a:pt x="594" y="2009"/>
                  </a:lnTo>
                  <a:lnTo>
                    <a:pt x="594" y="2009"/>
                  </a:lnTo>
                  <a:lnTo>
                    <a:pt x="594" y="2009"/>
                  </a:lnTo>
                  <a:lnTo>
                    <a:pt x="594" y="2009"/>
                  </a:lnTo>
                  <a:lnTo>
                    <a:pt x="594" y="2009"/>
                  </a:lnTo>
                  <a:lnTo>
                    <a:pt x="596" y="2009"/>
                  </a:lnTo>
                  <a:lnTo>
                    <a:pt x="596" y="2009"/>
                  </a:lnTo>
                  <a:lnTo>
                    <a:pt x="596" y="2009"/>
                  </a:lnTo>
                  <a:lnTo>
                    <a:pt x="596" y="2009"/>
                  </a:lnTo>
                  <a:lnTo>
                    <a:pt x="596" y="2009"/>
                  </a:lnTo>
                  <a:lnTo>
                    <a:pt x="596" y="2009"/>
                  </a:lnTo>
                  <a:lnTo>
                    <a:pt x="597" y="2009"/>
                  </a:lnTo>
                  <a:lnTo>
                    <a:pt x="597" y="2009"/>
                  </a:lnTo>
                  <a:lnTo>
                    <a:pt x="597" y="2009"/>
                  </a:lnTo>
                  <a:lnTo>
                    <a:pt x="597" y="2009"/>
                  </a:lnTo>
                  <a:lnTo>
                    <a:pt x="597" y="2009"/>
                  </a:lnTo>
                  <a:lnTo>
                    <a:pt x="597" y="2009"/>
                  </a:lnTo>
                  <a:lnTo>
                    <a:pt x="597" y="2009"/>
                  </a:lnTo>
                  <a:lnTo>
                    <a:pt x="599" y="2009"/>
                  </a:lnTo>
                  <a:lnTo>
                    <a:pt x="599" y="2009"/>
                  </a:lnTo>
                  <a:lnTo>
                    <a:pt x="599" y="2009"/>
                  </a:lnTo>
                  <a:lnTo>
                    <a:pt x="599" y="2009"/>
                  </a:lnTo>
                  <a:lnTo>
                    <a:pt x="599" y="2009"/>
                  </a:lnTo>
                  <a:lnTo>
                    <a:pt x="599" y="2009"/>
                  </a:lnTo>
                  <a:lnTo>
                    <a:pt x="599" y="2009"/>
                  </a:lnTo>
                  <a:lnTo>
                    <a:pt x="601" y="2009"/>
                  </a:lnTo>
                  <a:lnTo>
                    <a:pt x="601" y="2009"/>
                  </a:lnTo>
                  <a:lnTo>
                    <a:pt x="601" y="2009"/>
                  </a:lnTo>
                  <a:lnTo>
                    <a:pt x="601" y="2009"/>
                  </a:lnTo>
                  <a:lnTo>
                    <a:pt x="601" y="2009"/>
                  </a:lnTo>
                  <a:lnTo>
                    <a:pt x="601" y="2009"/>
                  </a:lnTo>
                  <a:lnTo>
                    <a:pt x="602" y="2009"/>
                  </a:lnTo>
                  <a:lnTo>
                    <a:pt x="602" y="2009"/>
                  </a:lnTo>
                  <a:lnTo>
                    <a:pt x="602" y="2009"/>
                  </a:lnTo>
                  <a:lnTo>
                    <a:pt x="602" y="2009"/>
                  </a:lnTo>
                  <a:lnTo>
                    <a:pt x="602" y="2009"/>
                  </a:lnTo>
                  <a:lnTo>
                    <a:pt x="602" y="2009"/>
                  </a:lnTo>
                  <a:lnTo>
                    <a:pt x="602" y="2009"/>
                  </a:lnTo>
                  <a:lnTo>
                    <a:pt x="604" y="2009"/>
                  </a:lnTo>
                  <a:lnTo>
                    <a:pt x="604" y="2009"/>
                  </a:lnTo>
                  <a:lnTo>
                    <a:pt x="604" y="2009"/>
                  </a:lnTo>
                  <a:lnTo>
                    <a:pt x="604" y="2009"/>
                  </a:lnTo>
                  <a:lnTo>
                    <a:pt x="604" y="2009"/>
                  </a:lnTo>
                  <a:lnTo>
                    <a:pt x="604" y="2009"/>
                  </a:lnTo>
                  <a:lnTo>
                    <a:pt x="606" y="2009"/>
                  </a:lnTo>
                  <a:lnTo>
                    <a:pt x="606" y="2009"/>
                  </a:lnTo>
                  <a:lnTo>
                    <a:pt x="606" y="2009"/>
                  </a:lnTo>
                  <a:lnTo>
                    <a:pt x="606" y="2009"/>
                  </a:lnTo>
                  <a:lnTo>
                    <a:pt x="606" y="2009"/>
                  </a:lnTo>
                  <a:lnTo>
                    <a:pt x="606" y="2009"/>
                  </a:lnTo>
                  <a:lnTo>
                    <a:pt x="606" y="2009"/>
                  </a:lnTo>
                  <a:lnTo>
                    <a:pt x="607" y="2009"/>
                  </a:lnTo>
                  <a:lnTo>
                    <a:pt x="607" y="2009"/>
                  </a:lnTo>
                  <a:lnTo>
                    <a:pt x="607" y="2009"/>
                  </a:lnTo>
                  <a:lnTo>
                    <a:pt x="607" y="2009"/>
                  </a:lnTo>
                  <a:lnTo>
                    <a:pt x="607" y="2009"/>
                  </a:lnTo>
                  <a:lnTo>
                    <a:pt x="607" y="2009"/>
                  </a:lnTo>
                  <a:lnTo>
                    <a:pt x="607" y="2009"/>
                  </a:lnTo>
                  <a:lnTo>
                    <a:pt x="609" y="2009"/>
                  </a:lnTo>
                  <a:lnTo>
                    <a:pt x="609" y="2009"/>
                  </a:lnTo>
                  <a:lnTo>
                    <a:pt x="609" y="2009"/>
                  </a:lnTo>
                  <a:lnTo>
                    <a:pt x="609" y="2009"/>
                  </a:lnTo>
                  <a:lnTo>
                    <a:pt x="609" y="2009"/>
                  </a:lnTo>
                  <a:lnTo>
                    <a:pt x="609" y="2009"/>
                  </a:lnTo>
                  <a:lnTo>
                    <a:pt x="610" y="2009"/>
                  </a:lnTo>
                  <a:lnTo>
                    <a:pt x="610" y="2009"/>
                  </a:lnTo>
                  <a:lnTo>
                    <a:pt x="610" y="2009"/>
                  </a:lnTo>
                  <a:lnTo>
                    <a:pt x="610" y="2009"/>
                  </a:lnTo>
                  <a:lnTo>
                    <a:pt x="610" y="2009"/>
                  </a:lnTo>
                  <a:lnTo>
                    <a:pt x="610" y="2009"/>
                  </a:lnTo>
                  <a:lnTo>
                    <a:pt x="610" y="2009"/>
                  </a:lnTo>
                  <a:lnTo>
                    <a:pt x="612" y="2009"/>
                  </a:lnTo>
                  <a:lnTo>
                    <a:pt x="612" y="2009"/>
                  </a:lnTo>
                  <a:lnTo>
                    <a:pt x="612" y="2009"/>
                  </a:lnTo>
                  <a:lnTo>
                    <a:pt x="612" y="2009"/>
                  </a:lnTo>
                  <a:lnTo>
                    <a:pt x="612" y="2009"/>
                  </a:lnTo>
                  <a:lnTo>
                    <a:pt x="612" y="2009"/>
                  </a:lnTo>
                  <a:lnTo>
                    <a:pt x="612" y="2009"/>
                  </a:lnTo>
                  <a:lnTo>
                    <a:pt x="614" y="2009"/>
                  </a:lnTo>
                  <a:lnTo>
                    <a:pt x="614" y="2009"/>
                  </a:lnTo>
                  <a:lnTo>
                    <a:pt x="614" y="2009"/>
                  </a:lnTo>
                  <a:lnTo>
                    <a:pt x="614" y="2009"/>
                  </a:lnTo>
                  <a:lnTo>
                    <a:pt x="614" y="2009"/>
                  </a:lnTo>
                  <a:lnTo>
                    <a:pt x="614" y="2009"/>
                  </a:lnTo>
                  <a:lnTo>
                    <a:pt x="615" y="2009"/>
                  </a:lnTo>
                  <a:lnTo>
                    <a:pt x="615" y="2009"/>
                  </a:lnTo>
                  <a:lnTo>
                    <a:pt x="615" y="2009"/>
                  </a:lnTo>
                  <a:lnTo>
                    <a:pt x="615" y="2009"/>
                  </a:lnTo>
                  <a:lnTo>
                    <a:pt x="615" y="2009"/>
                  </a:lnTo>
                  <a:lnTo>
                    <a:pt x="615" y="2009"/>
                  </a:lnTo>
                  <a:lnTo>
                    <a:pt x="615" y="2009"/>
                  </a:lnTo>
                  <a:lnTo>
                    <a:pt x="617" y="2009"/>
                  </a:lnTo>
                  <a:lnTo>
                    <a:pt x="617" y="2009"/>
                  </a:lnTo>
                  <a:lnTo>
                    <a:pt x="617" y="2009"/>
                  </a:lnTo>
                  <a:lnTo>
                    <a:pt x="617" y="2009"/>
                  </a:lnTo>
                  <a:lnTo>
                    <a:pt x="617" y="2009"/>
                  </a:lnTo>
                  <a:lnTo>
                    <a:pt x="617" y="2009"/>
                  </a:lnTo>
                  <a:lnTo>
                    <a:pt x="617" y="2009"/>
                  </a:lnTo>
                  <a:lnTo>
                    <a:pt x="619" y="2009"/>
                  </a:lnTo>
                  <a:lnTo>
                    <a:pt x="619" y="2009"/>
                  </a:lnTo>
                  <a:lnTo>
                    <a:pt x="619" y="2009"/>
                  </a:lnTo>
                  <a:lnTo>
                    <a:pt x="619" y="2009"/>
                  </a:lnTo>
                  <a:lnTo>
                    <a:pt x="619" y="2009"/>
                  </a:lnTo>
                  <a:lnTo>
                    <a:pt x="619" y="2009"/>
                  </a:lnTo>
                  <a:lnTo>
                    <a:pt x="620" y="2009"/>
                  </a:lnTo>
                  <a:lnTo>
                    <a:pt x="620" y="2009"/>
                  </a:lnTo>
                  <a:lnTo>
                    <a:pt x="620" y="2009"/>
                  </a:lnTo>
                  <a:lnTo>
                    <a:pt x="620" y="2009"/>
                  </a:lnTo>
                  <a:lnTo>
                    <a:pt x="620" y="2009"/>
                  </a:lnTo>
                  <a:lnTo>
                    <a:pt x="620" y="2009"/>
                  </a:lnTo>
                  <a:lnTo>
                    <a:pt x="620" y="2009"/>
                  </a:lnTo>
                  <a:lnTo>
                    <a:pt x="622" y="2009"/>
                  </a:lnTo>
                  <a:lnTo>
                    <a:pt x="622" y="2009"/>
                  </a:lnTo>
                  <a:lnTo>
                    <a:pt x="622" y="2009"/>
                  </a:lnTo>
                  <a:lnTo>
                    <a:pt x="622" y="2009"/>
                  </a:lnTo>
                  <a:lnTo>
                    <a:pt x="622" y="2009"/>
                  </a:lnTo>
                  <a:lnTo>
                    <a:pt x="622" y="2009"/>
                  </a:lnTo>
                  <a:lnTo>
                    <a:pt x="622" y="2009"/>
                  </a:lnTo>
                  <a:lnTo>
                    <a:pt x="624" y="2009"/>
                  </a:lnTo>
                  <a:lnTo>
                    <a:pt x="624" y="2009"/>
                  </a:lnTo>
                  <a:lnTo>
                    <a:pt x="624" y="2009"/>
                  </a:lnTo>
                  <a:lnTo>
                    <a:pt x="624" y="2009"/>
                  </a:lnTo>
                  <a:lnTo>
                    <a:pt x="624" y="2009"/>
                  </a:lnTo>
                  <a:lnTo>
                    <a:pt x="624" y="2009"/>
                  </a:lnTo>
                  <a:lnTo>
                    <a:pt x="625" y="2009"/>
                  </a:lnTo>
                  <a:lnTo>
                    <a:pt x="625" y="2009"/>
                  </a:lnTo>
                  <a:lnTo>
                    <a:pt x="625" y="2009"/>
                  </a:lnTo>
                  <a:lnTo>
                    <a:pt x="625" y="2009"/>
                  </a:lnTo>
                  <a:lnTo>
                    <a:pt x="625" y="2009"/>
                  </a:lnTo>
                  <a:lnTo>
                    <a:pt x="625" y="2009"/>
                  </a:lnTo>
                  <a:lnTo>
                    <a:pt x="625" y="2009"/>
                  </a:lnTo>
                  <a:lnTo>
                    <a:pt x="627" y="2009"/>
                  </a:lnTo>
                  <a:lnTo>
                    <a:pt x="627" y="2009"/>
                  </a:lnTo>
                  <a:lnTo>
                    <a:pt x="627" y="2009"/>
                  </a:lnTo>
                  <a:lnTo>
                    <a:pt x="627" y="2009"/>
                  </a:lnTo>
                  <a:lnTo>
                    <a:pt x="627" y="2009"/>
                  </a:lnTo>
                  <a:lnTo>
                    <a:pt x="627" y="2009"/>
                  </a:lnTo>
                  <a:lnTo>
                    <a:pt x="627" y="2009"/>
                  </a:lnTo>
                  <a:lnTo>
                    <a:pt x="628" y="2009"/>
                  </a:lnTo>
                  <a:lnTo>
                    <a:pt x="628" y="2009"/>
                  </a:lnTo>
                  <a:lnTo>
                    <a:pt x="628" y="2009"/>
                  </a:lnTo>
                  <a:lnTo>
                    <a:pt x="628" y="2009"/>
                  </a:lnTo>
                  <a:lnTo>
                    <a:pt x="628" y="2009"/>
                  </a:lnTo>
                  <a:lnTo>
                    <a:pt x="628" y="2009"/>
                  </a:lnTo>
                  <a:lnTo>
                    <a:pt x="630" y="2009"/>
                  </a:lnTo>
                  <a:lnTo>
                    <a:pt x="630" y="2009"/>
                  </a:lnTo>
                  <a:lnTo>
                    <a:pt x="630" y="2009"/>
                  </a:lnTo>
                  <a:lnTo>
                    <a:pt x="630" y="2009"/>
                  </a:lnTo>
                  <a:lnTo>
                    <a:pt x="630" y="2009"/>
                  </a:lnTo>
                  <a:lnTo>
                    <a:pt x="630" y="2009"/>
                  </a:lnTo>
                  <a:lnTo>
                    <a:pt x="630" y="2009"/>
                  </a:lnTo>
                  <a:lnTo>
                    <a:pt x="632" y="2009"/>
                  </a:lnTo>
                  <a:lnTo>
                    <a:pt x="632" y="2009"/>
                  </a:lnTo>
                  <a:lnTo>
                    <a:pt x="632" y="2009"/>
                  </a:lnTo>
                  <a:lnTo>
                    <a:pt x="632" y="2009"/>
                  </a:lnTo>
                  <a:lnTo>
                    <a:pt x="632" y="2009"/>
                  </a:lnTo>
                  <a:lnTo>
                    <a:pt x="632" y="2009"/>
                  </a:lnTo>
                  <a:lnTo>
                    <a:pt x="632" y="2009"/>
                  </a:lnTo>
                  <a:lnTo>
                    <a:pt x="633" y="2009"/>
                  </a:lnTo>
                  <a:lnTo>
                    <a:pt x="633" y="2009"/>
                  </a:lnTo>
                  <a:lnTo>
                    <a:pt x="633" y="2009"/>
                  </a:lnTo>
                  <a:lnTo>
                    <a:pt x="633" y="2009"/>
                  </a:lnTo>
                  <a:lnTo>
                    <a:pt x="633" y="2009"/>
                  </a:lnTo>
                  <a:lnTo>
                    <a:pt x="633" y="2009"/>
                  </a:lnTo>
                  <a:lnTo>
                    <a:pt x="635" y="2009"/>
                  </a:lnTo>
                  <a:lnTo>
                    <a:pt x="635" y="2009"/>
                  </a:lnTo>
                  <a:lnTo>
                    <a:pt x="635" y="2009"/>
                  </a:lnTo>
                  <a:lnTo>
                    <a:pt x="635" y="2009"/>
                  </a:lnTo>
                  <a:lnTo>
                    <a:pt x="635" y="2009"/>
                  </a:lnTo>
                  <a:lnTo>
                    <a:pt x="635" y="2009"/>
                  </a:lnTo>
                  <a:lnTo>
                    <a:pt x="635" y="2009"/>
                  </a:lnTo>
                  <a:lnTo>
                    <a:pt x="637" y="2009"/>
                  </a:lnTo>
                  <a:lnTo>
                    <a:pt x="637" y="2009"/>
                  </a:lnTo>
                  <a:lnTo>
                    <a:pt x="637" y="2009"/>
                  </a:lnTo>
                  <a:lnTo>
                    <a:pt x="637" y="2009"/>
                  </a:lnTo>
                  <a:lnTo>
                    <a:pt x="637" y="2009"/>
                  </a:lnTo>
                  <a:lnTo>
                    <a:pt x="637" y="2009"/>
                  </a:lnTo>
                  <a:lnTo>
                    <a:pt x="637" y="2009"/>
                  </a:lnTo>
                  <a:lnTo>
                    <a:pt x="638" y="2009"/>
                  </a:lnTo>
                  <a:lnTo>
                    <a:pt x="638" y="2009"/>
                  </a:lnTo>
                  <a:lnTo>
                    <a:pt x="638" y="2009"/>
                  </a:lnTo>
                  <a:lnTo>
                    <a:pt x="638" y="2009"/>
                  </a:lnTo>
                  <a:lnTo>
                    <a:pt x="638" y="2009"/>
                  </a:lnTo>
                  <a:lnTo>
                    <a:pt x="638" y="2009"/>
                  </a:lnTo>
                  <a:lnTo>
                    <a:pt x="640" y="2009"/>
                  </a:lnTo>
                  <a:lnTo>
                    <a:pt x="640" y="2009"/>
                  </a:lnTo>
                  <a:lnTo>
                    <a:pt x="640" y="2009"/>
                  </a:lnTo>
                  <a:lnTo>
                    <a:pt x="640" y="2009"/>
                  </a:lnTo>
                  <a:lnTo>
                    <a:pt x="640" y="2009"/>
                  </a:lnTo>
                  <a:lnTo>
                    <a:pt x="640" y="2009"/>
                  </a:lnTo>
                  <a:lnTo>
                    <a:pt x="640" y="2009"/>
                  </a:lnTo>
                  <a:lnTo>
                    <a:pt x="642" y="2009"/>
                  </a:lnTo>
                  <a:lnTo>
                    <a:pt x="642" y="2009"/>
                  </a:lnTo>
                  <a:lnTo>
                    <a:pt x="642" y="2009"/>
                  </a:lnTo>
                  <a:lnTo>
                    <a:pt x="642" y="2009"/>
                  </a:lnTo>
                  <a:lnTo>
                    <a:pt x="642" y="2009"/>
                  </a:lnTo>
                  <a:lnTo>
                    <a:pt x="642" y="2009"/>
                  </a:lnTo>
                  <a:lnTo>
                    <a:pt x="642" y="2009"/>
                  </a:lnTo>
                  <a:lnTo>
                    <a:pt x="643" y="2009"/>
                  </a:lnTo>
                  <a:lnTo>
                    <a:pt x="643" y="2009"/>
                  </a:lnTo>
                  <a:lnTo>
                    <a:pt x="643" y="2009"/>
                  </a:lnTo>
                  <a:lnTo>
                    <a:pt x="643" y="2009"/>
                  </a:lnTo>
                  <a:lnTo>
                    <a:pt x="643" y="2009"/>
                  </a:lnTo>
                  <a:lnTo>
                    <a:pt x="643" y="2009"/>
                  </a:lnTo>
                  <a:lnTo>
                    <a:pt x="645" y="2009"/>
                  </a:lnTo>
                  <a:lnTo>
                    <a:pt x="645" y="2009"/>
                  </a:lnTo>
                  <a:lnTo>
                    <a:pt x="645" y="2009"/>
                  </a:lnTo>
                  <a:lnTo>
                    <a:pt x="645" y="2009"/>
                  </a:lnTo>
                  <a:lnTo>
                    <a:pt x="645" y="2009"/>
                  </a:lnTo>
                  <a:lnTo>
                    <a:pt x="645" y="2009"/>
                  </a:lnTo>
                  <a:lnTo>
                    <a:pt x="645" y="2009"/>
                  </a:lnTo>
                  <a:lnTo>
                    <a:pt x="646" y="2009"/>
                  </a:lnTo>
                  <a:lnTo>
                    <a:pt x="646" y="2009"/>
                  </a:lnTo>
                  <a:lnTo>
                    <a:pt x="646" y="2009"/>
                  </a:lnTo>
                  <a:lnTo>
                    <a:pt x="646" y="2009"/>
                  </a:lnTo>
                  <a:lnTo>
                    <a:pt x="646" y="2009"/>
                  </a:lnTo>
                  <a:lnTo>
                    <a:pt x="646" y="2009"/>
                  </a:lnTo>
                  <a:lnTo>
                    <a:pt x="648" y="2009"/>
                  </a:lnTo>
                  <a:lnTo>
                    <a:pt x="648" y="2009"/>
                  </a:lnTo>
                  <a:lnTo>
                    <a:pt x="648" y="2009"/>
                  </a:lnTo>
                  <a:lnTo>
                    <a:pt x="648" y="2009"/>
                  </a:lnTo>
                  <a:lnTo>
                    <a:pt x="648" y="2009"/>
                  </a:lnTo>
                  <a:lnTo>
                    <a:pt x="648" y="2009"/>
                  </a:lnTo>
                  <a:lnTo>
                    <a:pt x="648" y="2009"/>
                  </a:lnTo>
                  <a:lnTo>
                    <a:pt x="650" y="2009"/>
                  </a:lnTo>
                  <a:lnTo>
                    <a:pt x="650" y="2009"/>
                  </a:lnTo>
                  <a:lnTo>
                    <a:pt x="650" y="2009"/>
                  </a:lnTo>
                  <a:lnTo>
                    <a:pt x="650" y="2009"/>
                  </a:lnTo>
                  <a:lnTo>
                    <a:pt x="650" y="2009"/>
                  </a:lnTo>
                  <a:lnTo>
                    <a:pt x="650" y="2009"/>
                  </a:lnTo>
                  <a:lnTo>
                    <a:pt x="650" y="2009"/>
                  </a:lnTo>
                  <a:lnTo>
                    <a:pt x="651" y="2009"/>
                  </a:lnTo>
                  <a:lnTo>
                    <a:pt x="651" y="2009"/>
                  </a:lnTo>
                  <a:lnTo>
                    <a:pt x="651" y="2009"/>
                  </a:lnTo>
                  <a:lnTo>
                    <a:pt x="651" y="2009"/>
                  </a:lnTo>
                  <a:lnTo>
                    <a:pt x="651" y="2009"/>
                  </a:lnTo>
                  <a:lnTo>
                    <a:pt x="651" y="2009"/>
                  </a:lnTo>
                  <a:lnTo>
                    <a:pt x="653" y="2009"/>
                  </a:lnTo>
                  <a:lnTo>
                    <a:pt x="653" y="2009"/>
                  </a:lnTo>
                  <a:lnTo>
                    <a:pt x="653" y="2009"/>
                  </a:lnTo>
                  <a:lnTo>
                    <a:pt x="653" y="2009"/>
                  </a:lnTo>
                  <a:lnTo>
                    <a:pt x="653" y="2009"/>
                  </a:lnTo>
                  <a:lnTo>
                    <a:pt x="653" y="2009"/>
                  </a:lnTo>
                  <a:lnTo>
                    <a:pt x="653" y="2009"/>
                  </a:lnTo>
                  <a:lnTo>
                    <a:pt x="655" y="2009"/>
                  </a:lnTo>
                  <a:lnTo>
                    <a:pt x="655" y="2009"/>
                  </a:lnTo>
                  <a:lnTo>
                    <a:pt x="655" y="2009"/>
                  </a:lnTo>
                  <a:lnTo>
                    <a:pt x="655" y="2009"/>
                  </a:lnTo>
                  <a:lnTo>
                    <a:pt x="655" y="2009"/>
                  </a:lnTo>
                  <a:lnTo>
                    <a:pt x="655" y="2009"/>
                  </a:lnTo>
                  <a:lnTo>
                    <a:pt x="655" y="2009"/>
                  </a:lnTo>
                  <a:lnTo>
                    <a:pt x="656" y="2009"/>
                  </a:lnTo>
                  <a:lnTo>
                    <a:pt x="656" y="2009"/>
                  </a:lnTo>
                  <a:lnTo>
                    <a:pt x="656" y="2009"/>
                  </a:lnTo>
                  <a:lnTo>
                    <a:pt x="656" y="2009"/>
                  </a:lnTo>
                  <a:lnTo>
                    <a:pt x="656" y="2009"/>
                  </a:lnTo>
                  <a:lnTo>
                    <a:pt x="656" y="2009"/>
                  </a:lnTo>
                  <a:lnTo>
                    <a:pt x="658" y="2009"/>
                  </a:lnTo>
                  <a:lnTo>
                    <a:pt x="658" y="2009"/>
                  </a:lnTo>
                  <a:lnTo>
                    <a:pt x="658" y="2009"/>
                  </a:lnTo>
                  <a:lnTo>
                    <a:pt x="658" y="2009"/>
                  </a:lnTo>
                  <a:lnTo>
                    <a:pt x="658" y="2009"/>
                  </a:lnTo>
                  <a:lnTo>
                    <a:pt x="658" y="2009"/>
                  </a:lnTo>
                  <a:lnTo>
                    <a:pt x="658" y="2009"/>
                  </a:lnTo>
                  <a:lnTo>
                    <a:pt x="659" y="2009"/>
                  </a:lnTo>
                  <a:lnTo>
                    <a:pt x="659" y="2009"/>
                  </a:lnTo>
                  <a:lnTo>
                    <a:pt x="659" y="2009"/>
                  </a:lnTo>
                  <a:lnTo>
                    <a:pt x="659" y="2009"/>
                  </a:lnTo>
                  <a:lnTo>
                    <a:pt x="659" y="2009"/>
                  </a:lnTo>
                  <a:lnTo>
                    <a:pt x="659" y="2009"/>
                  </a:lnTo>
                  <a:lnTo>
                    <a:pt x="659" y="2009"/>
                  </a:lnTo>
                  <a:lnTo>
                    <a:pt x="661" y="2009"/>
                  </a:lnTo>
                  <a:lnTo>
                    <a:pt x="661" y="2009"/>
                  </a:lnTo>
                  <a:lnTo>
                    <a:pt x="661" y="2009"/>
                  </a:lnTo>
                  <a:lnTo>
                    <a:pt x="661" y="2009"/>
                  </a:lnTo>
                  <a:lnTo>
                    <a:pt x="661" y="2009"/>
                  </a:lnTo>
                  <a:lnTo>
                    <a:pt x="661" y="2009"/>
                  </a:lnTo>
                  <a:lnTo>
                    <a:pt x="663" y="2009"/>
                  </a:lnTo>
                  <a:lnTo>
                    <a:pt x="663" y="2009"/>
                  </a:lnTo>
                  <a:lnTo>
                    <a:pt x="663" y="2009"/>
                  </a:lnTo>
                  <a:lnTo>
                    <a:pt x="663" y="2009"/>
                  </a:lnTo>
                  <a:lnTo>
                    <a:pt x="663" y="2009"/>
                  </a:lnTo>
                  <a:lnTo>
                    <a:pt x="663" y="2009"/>
                  </a:lnTo>
                  <a:lnTo>
                    <a:pt x="663" y="2009"/>
                  </a:lnTo>
                  <a:lnTo>
                    <a:pt x="664" y="2009"/>
                  </a:lnTo>
                  <a:lnTo>
                    <a:pt x="664" y="2009"/>
                  </a:lnTo>
                  <a:lnTo>
                    <a:pt x="664" y="2009"/>
                  </a:lnTo>
                  <a:lnTo>
                    <a:pt x="664" y="2009"/>
                  </a:lnTo>
                  <a:lnTo>
                    <a:pt x="664" y="2009"/>
                  </a:lnTo>
                  <a:lnTo>
                    <a:pt x="664" y="2009"/>
                  </a:lnTo>
                  <a:lnTo>
                    <a:pt x="664" y="2009"/>
                  </a:lnTo>
                  <a:lnTo>
                    <a:pt x="666" y="2009"/>
                  </a:lnTo>
                  <a:lnTo>
                    <a:pt x="666" y="2009"/>
                  </a:lnTo>
                  <a:lnTo>
                    <a:pt x="666" y="2009"/>
                  </a:lnTo>
                  <a:lnTo>
                    <a:pt x="666" y="2009"/>
                  </a:lnTo>
                  <a:lnTo>
                    <a:pt x="666" y="2009"/>
                  </a:lnTo>
                  <a:lnTo>
                    <a:pt x="666" y="2009"/>
                  </a:lnTo>
                  <a:lnTo>
                    <a:pt x="668" y="2009"/>
                  </a:lnTo>
                  <a:lnTo>
                    <a:pt x="668" y="2009"/>
                  </a:lnTo>
                  <a:lnTo>
                    <a:pt x="668" y="2009"/>
                  </a:lnTo>
                  <a:lnTo>
                    <a:pt x="668" y="2009"/>
                  </a:lnTo>
                  <a:lnTo>
                    <a:pt x="668" y="2009"/>
                  </a:lnTo>
                  <a:lnTo>
                    <a:pt x="668" y="2009"/>
                  </a:lnTo>
                  <a:lnTo>
                    <a:pt x="668" y="2009"/>
                  </a:lnTo>
                  <a:lnTo>
                    <a:pt x="669" y="2009"/>
                  </a:lnTo>
                  <a:lnTo>
                    <a:pt x="669" y="2009"/>
                  </a:lnTo>
                  <a:lnTo>
                    <a:pt x="669" y="2009"/>
                  </a:lnTo>
                  <a:lnTo>
                    <a:pt x="669" y="2009"/>
                  </a:lnTo>
                  <a:lnTo>
                    <a:pt x="669" y="2009"/>
                  </a:lnTo>
                  <a:lnTo>
                    <a:pt x="669" y="2009"/>
                  </a:lnTo>
                  <a:lnTo>
                    <a:pt x="669" y="2009"/>
                  </a:lnTo>
                  <a:lnTo>
                    <a:pt x="671" y="2009"/>
                  </a:lnTo>
                  <a:lnTo>
                    <a:pt x="671" y="2009"/>
                  </a:lnTo>
                  <a:lnTo>
                    <a:pt x="671" y="2009"/>
                  </a:lnTo>
                  <a:lnTo>
                    <a:pt x="671" y="2009"/>
                  </a:lnTo>
                  <a:lnTo>
                    <a:pt x="671" y="2009"/>
                  </a:lnTo>
                  <a:lnTo>
                    <a:pt x="671" y="2009"/>
                  </a:lnTo>
                  <a:lnTo>
                    <a:pt x="673" y="2009"/>
                  </a:lnTo>
                  <a:lnTo>
                    <a:pt x="673" y="2009"/>
                  </a:lnTo>
                  <a:lnTo>
                    <a:pt x="673" y="2009"/>
                  </a:lnTo>
                  <a:lnTo>
                    <a:pt x="673" y="2009"/>
                  </a:lnTo>
                  <a:lnTo>
                    <a:pt x="673" y="2009"/>
                  </a:lnTo>
                  <a:lnTo>
                    <a:pt x="673" y="2009"/>
                  </a:lnTo>
                  <a:lnTo>
                    <a:pt x="673" y="2009"/>
                  </a:lnTo>
                  <a:lnTo>
                    <a:pt x="674" y="2009"/>
                  </a:lnTo>
                  <a:lnTo>
                    <a:pt x="674" y="2009"/>
                  </a:lnTo>
                  <a:lnTo>
                    <a:pt x="674" y="2009"/>
                  </a:lnTo>
                  <a:lnTo>
                    <a:pt x="674" y="2009"/>
                  </a:lnTo>
                  <a:lnTo>
                    <a:pt x="674" y="2009"/>
                  </a:lnTo>
                  <a:lnTo>
                    <a:pt x="674" y="2009"/>
                  </a:lnTo>
                  <a:lnTo>
                    <a:pt x="674" y="2009"/>
                  </a:lnTo>
                  <a:lnTo>
                    <a:pt x="676" y="2009"/>
                  </a:lnTo>
                  <a:lnTo>
                    <a:pt x="676" y="2009"/>
                  </a:lnTo>
                  <a:lnTo>
                    <a:pt x="676" y="2009"/>
                  </a:lnTo>
                  <a:lnTo>
                    <a:pt x="676" y="2009"/>
                  </a:lnTo>
                  <a:lnTo>
                    <a:pt x="676" y="2009"/>
                  </a:lnTo>
                  <a:lnTo>
                    <a:pt x="676" y="2009"/>
                  </a:lnTo>
                  <a:lnTo>
                    <a:pt x="677" y="2009"/>
                  </a:lnTo>
                  <a:lnTo>
                    <a:pt x="677" y="2009"/>
                  </a:lnTo>
                  <a:lnTo>
                    <a:pt x="677" y="2009"/>
                  </a:lnTo>
                  <a:lnTo>
                    <a:pt x="677" y="2009"/>
                  </a:lnTo>
                  <a:lnTo>
                    <a:pt x="677" y="2009"/>
                  </a:lnTo>
                  <a:lnTo>
                    <a:pt x="677" y="2009"/>
                  </a:lnTo>
                  <a:lnTo>
                    <a:pt x="677" y="2009"/>
                  </a:lnTo>
                  <a:lnTo>
                    <a:pt x="679" y="2009"/>
                  </a:lnTo>
                  <a:lnTo>
                    <a:pt x="679" y="2009"/>
                  </a:lnTo>
                  <a:lnTo>
                    <a:pt x="679" y="2009"/>
                  </a:lnTo>
                  <a:lnTo>
                    <a:pt x="679" y="2009"/>
                  </a:lnTo>
                  <a:lnTo>
                    <a:pt x="679" y="2009"/>
                  </a:lnTo>
                  <a:lnTo>
                    <a:pt x="679" y="2009"/>
                  </a:lnTo>
                  <a:lnTo>
                    <a:pt x="679" y="2009"/>
                  </a:lnTo>
                  <a:lnTo>
                    <a:pt x="681" y="2009"/>
                  </a:lnTo>
                  <a:lnTo>
                    <a:pt x="681" y="2009"/>
                  </a:lnTo>
                  <a:lnTo>
                    <a:pt x="681" y="2009"/>
                  </a:lnTo>
                  <a:lnTo>
                    <a:pt x="681" y="2009"/>
                  </a:lnTo>
                  <a:lnTo>
                    <a:pt x="681" y="2009"/>
                  </a:lnTo>
                  <a:lnTo>
                    <a:pt x="681" y="2009"/>
                  </a:lnTo>
                  <a:lnTo>
                    <a:pt x="682" y="2009"/>
                  </a:lnTo>
                  <a:lnTo>
                    <a:pt x="682" y="2009"/>
                  </a:lnTo>
                  <a:lnTo>
                    <a:pt x="682" y="2009"/>
                  </a:lnTo>
                  <a:lnTo>
                    <a:pt x="682" y="2009"/>
                  </a:lnTo>
                  <a:lnTo>
                    <a:pt x="682" y="2009"/>
                  </a:lnTo>
                  <a:lnTo>
                    <a:pt x="682" y="2009"/>
                  </a:lnTo>
                  <a:lnTo>
                    <a:pt x="682" y="2009"/>
                  </a:lnTo>
                  <a:lnTo>
                    <a:pt x="684" y="2009"/>
                  </a:lnTo>
                  <a:lnTo>
                    <a:pt x="684" y="2009"/>
                  </a:lnTo>
                  <a:lnTo>
                    <a:pt x="684" y="2009"/>
                  </a:lnTo>
                  <a:lnTo>
                    <a:pt x="684" y="2009"/>
                  </a:lnTo>
                  <a:lnTo>
                    <a:pt x="684" y="2009"/>
                  </a:lnTo>
                  <a:lnTo>
                    <a:pt x="684" y="2009"/>
                  </a:lnTo>
                  <a:lnTo>
                    <a:pt x="684" y="2009"/>
                  </a:lnTo>
                  <a:lnTo>
                    <a:pt x="686" y="2009"/>
                  </a:lnTo>
                  <a:lnTo>
                    <a:pt x="686" y="2009"/>
                  </a:lnTo>
                  <a:lnTo>
                    <a:pt x="686" y="2009"/>
                  </a:lnTo>
                  <a:lnTo>
                    <a:pt x="686" y="2009"/>
                  </a:lnTo>
                  <a:lnTo>
                    <a:pt x="686" y="2009"/>
                  </a:lnTo>
                  <a:lnTo>
                    <a:pt x="686" y="2009"/>
                  </a:lnTo>
                  <a:lnTo>
                    <a:pt x="687" y="2009"/>
                  </a:lnTo>
                  <a:lnTo>
                    <a:pt x="687" y="2009"/>
                  </a:lnTo>
                  <a:lnTo>
                    <a:pt x="687" y="2009"/>
                  </a:lnTo>
                  <a:lnTo>
                    <a:pt x="687" y="2009"/>
                  </a:lnTo>
                  <a:lnTo>
                    <a:pt x="687" y="2009"/>
                  </a:lnTo>
                  <a:lnTo>
                    <a:pt x="687" y="2009"/>
                  </a:lnTo>
                  <a:lnTo>
                    <a:pt x="687" y="2009"/>
                  </a:lnTo>
                  <a:lnTo>
                    <a:pt x="689" y="2009"/>
                  </a:lnTo>
                  <a:lnTo>
                    <a:pt x="689" y="2009"/>
                  </a:lnTo>
                  <a:lnTo>
                    <a:pt x="689" y="2009"/>
                  </a:lnTo>
                  <a:lnTo>
                    <a:pt x="689" y="2009"/>
                  </a:lnTo>
                  <a:lnTo>
                    <a:pt x="689" y="2009"/>
                  </a:lnTo>
                  <a:lnTo>
                    <a:pt x="689" y="2009"/>
                  </a:lnTo>
                  <a:lnTo>
                    <a:pt x="689" y="2009"/>
                  </a:lnTo>
                  <a:lnTo>
                    <a:pt x="690" y="2009"/>
                  </a:lnTo>
                  <a:lnTo>
                    <a:pt x="690" y="2009"/>
                  </a:lnTo>
                  <a:lnTo>
                    <a:pt x="690" y="2009"/>
                  </a:lnTo>
                  <a:lnTo>
                    <a:pt x="690" y="2009"/>
                  </a:lnTo>
                  <a:lnTo>
                    <a:pt x="690" y="2009"/>
                  </a:lnTo>
                  <a:lnTo>
                    <a:pt x="690" y="2009"/>
                  </a:lnTo>
                  <a:lnTo>
                    <a:pt x="692" y="2009"/>
                  </a:lnTo>
                  <a:lnTo>
                    <a:pt x="692" y="2009"/>
                  </a:lnTo>
                  <a:lnTo>
                    <a:pt x="692" y="2009"/>
                  </a:lnTo>
                  <a:lnTo>
                    <a:pt x="692" y="2009"/>
                  </a:lnTo>
                  <a:lnTo>
                    <a:pt x="692" y="2009"/>
                  </a:lnTo>
                  <a:lnTo>
                    <a:pt x="692" y="2009"/>
                  </a:lnTo>
                  <a:lnTo>
                    <a:pt x="692" y="2009"/>
                  </a:lnTo>
                  <a:lnTo>
                    <a:pt x="694" y="2009"/>
                  </a:lnTo>
                  <a:lnTo>
                    <a:pt x="694" y="2009"/>
                  </a:lnTo>
                  <a:lnTo>
                    <a:pt x="694" y="2009"/>
                  </a:lnTo>
                  <a:lnTo>
                    <a:pt x="694" y="2009"/>
                  </a:lnTo>
                  <a:lnTo>
                    <a:pt x="694" y="2009"/>
                  </a:lnTo>
                  <a:lnTo>
                    <a:pt x="694" y="2009"/>
                  </a:lnTo>
                  <a:lnTo>
                    <a:pt x="695" y="2009"/>
                  </a:lnTo>
                  <a:lnTo>
                    <a:pt x="695" y="2009"/>
                  </a:lnTo>
                  <a:lnTo>
                    <a:pt x="695" y="2009"/>
                  </a:lnTo>
                  <a:lnTo>
                    <a:pt x="695" y="2009"/>
                  </a:lnTo>
                  <a:lnTo>
                    <a:pt x="695" y="2009"/>
                  </a:lnTo>
                  <a:lnTo>
                    <a:pt x="695" y="2009"/>
                  </a:lnTo>
                  <a:lnTo>
                    <a:pt x="695" y="2009"/>
                  </a:lnTo>
                  <a:lnTo>
                    <a:pt x="697" y="2009"/>
                  </a:lnTo>
                  <a:lnTo>
                    <a:pt x="697" y="2009"/>
                  </a:lnTo>
                  <a:lnTo>
                    <a:pt x="697" y="2009"/>
                  </a:lnTo>
                  <a:lnTo>
                    <a:pt x="697" y="2009"/>
                  </a:lnTo>
                  <a:lnTo>
                    <a:pt x="697" y="2009"/>
                  </a:lnTo>
                  <a:lnTo>
                    <a:pt x="697" y="2009"/>
                  </a:lnTo>
                  <a:lnTo>
                    <a:pt x="697" y="2009"/>
                  </a:lnTo>
                  <a:lnTo>
                    <a:pt x="699" y="2009"/>
                  </a:lnTo>
                  <a:lnTo>
                    <a:pt x="699" y="2009"/>
                  </a:lnTo>
                  <a:lnTo>
                    <a:pt x="699" y="2009"/>
                  </a:lnTo>
                  <a:lnTo>
                    <a:pt x="699" y="2009"/>
                  </a:lnTo>
                  <a:lnTo>
                    <a:pt x="699" y="2009"/>
                  </a:lnTo>
                  <a:lnTo>
                    <a:pt x="699" y="2009"/>
                  </a:lnTo>
                  <a:lnTo>
                    <a:pt x="700" y="2009"/>
                  </a:lnTo>
                  <a:lnTo>
                    <a:pt x="700" y="2009"/>
                  </a:lnTo>
                  <a:lnTo>
                    <a:pt x="700" y="2009"/>
                  </a:lnTo>
                  <a:lnTo>
                    <a:pt x="700" y="2009"/>
                  </a:lnTo>
                  <a:lnTo>
                    <a:pt x="700" y="2009"/>
                  </a:lnTo>
                  <a:lnTo>
                    <a:pt x="700" y="2009"/>
                  </a:lnTo>
                  <a:lnTo>
                    <a:pt x="700" y="2009"/>
                  </a:lnTo>
                  <a:lnTo>
                    <a:pt x="702" y="2009"/>
                  </a:lnTo>
                  <a:lnTo>
                    <a:pt x="702" y="2009"/>
                  </a:lnTo>
                  <a:lnTo>
                    <a:pt x="702" y="2009"/>
                  </a:lnTo>
                  <a:lnTo>
                    <a:pt x="702" y="2009"/>
                  </a:lnTo>
                  <a:lnTo>
                    <a:pt x="702" y="2009"/>
                  </a:lnTo>
                  <a:lnTo>
                    <a:pt x="702" y="2009"/>
                  </a:lnTo>
                  <a:lnTo>
                    <a:pt x="702" y="2009"/>
                  </a:lnTo>
                  <a:lnTo>
                    <a:pt x="704" y="2009"/>
                  </a:lnTo>
                  <a:lnTo>
                    <a:pt x="704" y="2009"/>
                  </a:lnTo>
                  <a:lnTo>
                    <a:pt x="704" y="2009"/>
                  </a:lnTo>
                  <a:lnTo>
                    <a:pt x="704" y="2009"/>
                  </a:lnTo>
                  <a:lnTo>
                    <a:pt x="704" y="2009"/>
                  </a:lnTo>
                  <a:lnTo>
                    <a:pt x="704" y="2009"/>
                  </a:lnTo>
                  <a:lnTo>
                    <a:pt x="705" y="2009"/>
                  </a:lnTo>
                  <a:lnTo>
                    <a:pt x="705" y="2009"/>
                  </a:lnTo>
                  <a:lnTo>
                    <a:pt x="705" y="2009"/>
                  </a:lnTo>
                  <a:lnTo>
                    <a:pt x="705" y="2009"/>
                  </a:lnTo>
                  <a:lnTo>
                    <a:pt x="705" y="2009"/>
                  </a:lnTo>
                  <a:lnTo>
                    <a:pt x="705" y="2009"/>
                  </a:lnTo>
                  <a:lnTo>
                    <a:pt x="705" y="2009"/>
                  </a:lnTo>
                  <a:lnTo>
                    <a:pt x="707" y="2009"/>
                  </a:lnTo>
                  <a:lnTo>
                    <a:pt x="707" y="2009"/>
                  </a:lnTo>
                  <a:lnTo>
                    <a:pt x="707" y="2009"/>
                  </a:lnTo>
                  <a:lnTo>
                    <a:pt x="707" y="2009"/>
                  </a:lnTo>
                  <a:lnTo>
                    <a:pt x="707" y="2009"/>
                  </a:lnTo>
                  <a:lnTo>
                    <a:pt x="707" y="2009"/>
                  </a:lnTo>
                  <a:lnTo>
                    <a:pt x="707" y="2009"/>
                  </a:lnTo>
                  <a:lnTo>
                    <a:pt x="708" y="2009"/>
                  </a:lnTo>
                  <a:lnTo>
                    <a:pt x="708" y="2009"/>
                  </a:lnTo>
                  <a:lnTo>
                    <a:pt x="708" y="2009"/>
                  </a:lnTo>
                  <a:lnTo>
                    <a:pt x="708" y="2009"/>
                  </a:lnTo>
                  <a:lnTo>
                    <a:pt x="708" y="2009"/>
                  </a:lnTo>
                  <a:lnTo>
                    <a:pt x="708" y="2009"/>
                  </a:lnTo>
                  <a:lnTo>
                    <a:pt x="710" y="2009"/>
                  </a:lnTo>
                  <a:lnTo>
                    <a:pt x="710" y="2009"/>
                  </a:lnTo>
                  <a:lnTo>
                    <a:pt x="710" y="2009"/>
                  </a:lnTo>
                  <a:lnTo>
                    <a:pt x="710" y="2009"/>
                  </a:lnTo>
                  <a:lnTo>
                    <a:pt x="710" y="2009"/>
                  </a:lnTo>
                  <a:lnTo>
                    <a:pt x="710" y="2009"/>
                  </a:lnTo>
                  <a:lnTo>
                    <a:pt x="710" y="2009"/>
                  </a:lnTo>
                  <a:lnTo>
                    <a:pt x="712" y="2009"/>
                  </a:lnTo>
                  <a:lnTo>
                    <a:pt x="712" y="2009"/>
                  </a:lnTo>
                  <a:lnTo>
                    <a:pt x="712" y="2009"/>
                  </a:lnTo>
                  <a:lnTo>
                    <a:pt x="712" y="2009"/>
                  </a:lnTo>
                  <a:lnTo>
                    <a:pt x="712" y="2009"/>
                  </a:lnTo>
                  <a:lnTo>
                    <a:pt x="712" y="2009"/>
                  </a:lnTo>
                  <a:lnTo>
                    <a:pt x="712" y="2009"/>
                  </a:lnTo>
                  <a:lnTo>
                    <a:pt x="713" y="2009"/>
                  </a:lnTo>
                  <a:lnTo>
                    <a:pt x="713" y="2009"/>
                  </a:lnTo>
                  <a:lnTo>
                    <a:pt x="713" y="2009"/>
                  </a:lnTo>
                  <a:lnTo>
                    <a:pt x="713" y="2009"/>
                  </a:lnTo>
                  <a:lnTo>
                    <a:pt x="713" y="2009"/>
                  </a:lnTo>
                  <a:lnTo>
                    <a:pt x="713" y="2009"/>
                  </a:lnTo>
                  <a:lnTo>
                    <a:pt x="715" y="2009"/>
                  </a:lnTo>
                  <a:lnTo>
                    <a:pt x="715" y="2009"/>
                  </a:lnTo>
                  <a:lnTo>
                    <a:pt x="715" y="2009"/>
                  </a:lnTo>
                  <a:lnTo>
                    <a:pt x="715" y="2009"/>
                  </a:lnTo>
                  <a:lnTo>
                    <a:pt x="715" y="2009"/>
                  </a:lnTo>
                  <a:lnTo>
                    <a:pt x="715" y="2009"/>
                  </a:lnTo>
                  <a:lnTo>
                    <a:pt x="715" y="2009"/>
                  </a:lnTo>
                  <a:lnTo>
                    <a:pt x="717" y="2009"/>
                  </a:lnTo>
                  <a:lnTo>
                    <a:pt x="717" y="2009"/>
                  </a:lnTo>
                  <a:lnTo>
                    <a:pt x="717" y="2009"/>
                  </a:lnTo>
                  <a:lnTo>
                    <a:pt x="717" y="2009"/>
                  </a:lnTo>
                  <a:lnTo>
                    <a:pt x="717" y="2009"/>
                  </a:lnTo>
                  <a:lnTo>
                    <a:pt x="717" y="2009"/>
                  </a:lnTo>
                  <a:lnTo>
                    <a:pt x="717" y="2009"/>
                  </a:lnTo>
                  <a:lnTo>
                    <a:pt x="718" y="2009"/>
                  </a:lnTo>
                  <a:lnTo>
                    <a:pt x="718" y="2009"/>
                  </a:lnTo>
                  <a:lnTo>
                    <a:pt x="718" y="2009"/>
                  </a:lnTo>
                  <a:lnTo>
                    <a:pt x="718" y="2009"/>
                  </a:lnTo>
                  <a:lnTo>
                    <a:pt x="718" y="2009"/>
                  </a:lnTo>
                  <a:lnTo>
                    <a:pt x="718" y="2009"/>
                  </a:lnTo>
                  <a:lnTo>
                    <a:pt x="720" y="2009"/>
                  </a:lnTo>
                  <a:lnTo>
                    <a:pt x="720" y="2009"/>
                  </a:lnTo>
                  <a:lnTo>
                    <a:pt x="720" y="2009"/>
                  </a:lnTo>
                  <a:lnTo>
                    <a:pt x="720" y="2009"/>
                  </a:lnTo>
                  <a:lnTo>
                    <a:pt x="720" y="2009"/>
                  </a:lnTo>
                  <a:lnTo>
                    <a:pt x="720" y="2009"/>
                  </a:lnTo>
                  <a:lnTo>
                    <a:pt x="720" y="2009"/>
                  </a:lnTo>
                  <a:lnTo>
                    <a:pt x="722" y="2009"/>
                  </a:lnTo>
                  <a:lnTo>
                    <a:pt x="722" y="2009"/>
                  </a:lnTo>
                  <a:lnTo>
                    <a:pt x="722" y="2009"/>
                  </a:lnTo>
                  <a:lnTo>
                    <a:pt x="722" y="2009"/>
                  </a:lnTo>
                  <a:lnTo>
                    <a:pt x="722" y="2009"/>
                  </a:lnTo>
                  <a:lnTo>
                    <a:pt x="722" y="2009"/>
                  </a:lnTo>
                  <a:lnTo>
                    <a:pt x="722" y="2009"/>
                  </a:lnTo>
                  <a:lnTo>
                    <a:pt x="723" y="2009"/>
                  </a:lnTo>
                  <a:lnTo>
                    <a:pt x="723" y="2009"/>
                  </a:lnTo>
                  <a:lnTo>
                    <a:pt x="723" y="2009"/>
                  </a:lnTo>
                  <a:lnTo>
                    <a:pt x="723" y="2009"/>
                  </a:lnTo>
                  <a:lnTo>
                    <a:pt x="723" y="2009"/>
                  </a:lnTo>
                  <a:lnTo>
                    <a:pt x="723" y="2009"/>
                  </a:lnTo>
                  <a:lnTo>
                    <a:pt x="725" y="2009"/>
                  </a:lnTo>
                  <a:lnTo>
                    <a:pt x="725" y="2009"/>
                  </a:lnTo>
                  <a:lnTo>
                    <a:pt x="725" y="2009"/>
                  </a:lnTo>
                  <a:lnTo>
                    <a:pt x="725" y="2009"/>
                  </a:lnTo>
                  <a:lnTo>
                    <a:pt x="725" y="2009"/>
                  </a:lnTo>
                  <a:lnTo>
                    <a:pt x="725" y="2009"/>
                  </a:lnTo>
                  <a:lnTo>
                    <a:pt x="725" y="2009"/>
                  </a:lnTo>
                  <a:lnTo>
                    <a:pt x="726" y="2009"/>
                  </a:lnTo>
                  <a:lnTo>
                    <a:pt x="726" y="2009"/>
                  </a:lnTo>
                  <a:lnTo>
                    <a:pt x="726" y="2009"/>
                  </a:lnTo>
                  <a:lnTo>
                    <a:pt x="726" y="2009"/>
                  </a:lnTo>
                  <a:lnTo>
                    <a:pt x="726" y="2009"/>
                  </a:lnTo>
                  <a:lnTo>
                    <a:pt x="726" y="2009"/>
                  </a:lnTo>
                  <a:lnTo>
                    <a:pt x="726" y="2009"/>
                  </a:lnTo>
                  <a:lnTo>
                    <a:pt x="728" y="2009"/>
                  </a:lnTo>
                  <a:lnTo>
                    <a:pt x="728" y="2009"/>
                  </a:lnTo>
                  <a:lnTo>
                    <a:pt x="728" y="2009"/>
                  </a:lnTo>
                  <a:lnTo>
                    <a:pt x="728" y="2009"/>
                  </a:lnTo>
                  <a:lnTo>
                    <a:pt x="728" y="2009"/>
                  </a:lnTo>
                  <a:lnTo>
                    <a:pt x="728" y="2009"/>
                  </a:lnTo>
                  <a:lnTo>
                    <a:pt x="730" y="2009"/>
                  </a:lnTo>
                  <a:lnTo>
                    <a:pt x="730" y="2009"/>
                  </a:lnTo>
                  <a:lnTo>
                    <a:pt x="730" y="2009"/>
                  </a:lnTo>
                  <a:lnTo>
                    <a:pt x="730" y="2009"/>
                  </a:lnTo>
                  <a:lnTo>
                    <a:pt x="730" y="2009"/>
                  </a:lnTo>
                  <a:lnTo>
                    <a:pt x="730" y="2009"/>
                  </a:lnTo>
                  <a:lnTo>
                    <a:pt x="730" y="2009"/>
                  </a:lnTo>
                  <a:lnTo>
                    <a:pt x="731" y="2009"/>
                  </a:lnTo>
                  <a:lnTo>
                    <a:pt x="731" y="2009"/>
                  </a:lnTo>
                  <a:lnTo>
                    <a:pt x="731" y="2009"/>
                  </a:lnTo>
                  <a:lnTo>
                    <a:pt x="731" y="2009"/>
                  </a:lnTo>
                  <a:lnTo>
                    <a:pt x="731" y="2009"/>
                  </a:lnTo>
                  <a:lnTo>
                    <a:pt x="731" y="2009"/>
                  </a:lnTo>
                  <a:lnTo>
                    <a:pt x="731" y="2009"/>
                  </a:lnTo>
                  <a:lnTo>
                    <a:pt x="733" y="2009"/>
                  </a:lnTo>
                  <a:lnTo>
                    <a:pt x="733" y="2009"/>
                  </a:lnTo>
                  <a:lnTo>
                    <a:pt x="733" y="2009"/>
                  </a:lnTo>
                  <a:lnTo>
                    <a:pt x="733" y="2009"/>
                  </a:lnTo>
                  <a:lnTo>
                    <a:pt x="733" y="2009"/>
                  </a:lnTo>
                  <a:lnTo>
                    <a:pt x="733" y="2009"/>
                  </a:lnTo>
                  <a:lnTo>
                    <a:pt x="735" y="2009"/>
                  </a:lnTo>
                  <a:lnTo>
                    <a:pt x="735" y="2009"/>
                  </a:lnTo>
                  <a:lnTo>
                    <a:pt x="735" y="2009"/>
                  </a:lnTo>
                  <a:lnTo>
                    <a:pt x="735" y="2009"/>
                  </a:lnTo>
                  <a:lnTo>
                    <a:pt x="735" y="2009"/>
                  </a:lnTo>
                  <a:lnTo>
                    <a:pt x="735" y="2009"/>
                  </a:lnTo>
                  <a:lnTo>
                    <a:pt x="735" y="2009"/>
                  </a:lnTo>
                  <a:lnTo>
                    <a:pt x="736" y="2009"/>
                  </a:lnTo>
                  <a:lnTo>
                    <a:pt x="736" y="2009"/>
                  </a:lnTo>
                  <a:lnTo>
                    <a:pt x="736" y="2009"/>
                  </a:lnTo>
                  <a:lnTo>
                    <a:pt x="736" y="2009"/>
                  </a:lnTo>
                  <a:lnTo>
                    <a:pt x="736" y="2009"/>
                  </a:lnTo>
                  <a:lnTo>
                    <a:pt x="736" y="2009"/>
                  </a:lnTo>
                  <a:lnTo>
                    <a:pt x="736" y="2009"/>
                  </a:lnTo>
                  <a:lnTo>
                    <a:pt x="738" y="2009"/>
                  </a:lnTo>
                  <a:lnTo>
                    <a:pt x="738" y="2009"/>
                  </a:lnTo>
                  <a:lnTo>
                    <a:pt x="738" y="2009"/>
                  </a:lnTo>
                  <a:lnTo>
                    <a:pt x="738" y="2009"/>
                  </a:lnTo>
                  <a:lnTo>
                    <a:pt x="738" y="2009"/>
                  </a:lnTo>
                  <a:lnTo>
                    <a:pt x="738" y="2009"/>
                  </a:lnTo>
                  <a:lnTo>
                    <a:pt x="739" y="2009"/>
                  </a:lnTo>
                  <a:lnTo>
                    <a:pt x="739" y="2009"/>
                  </a:lnTo>
                  <a:lnTo>
                    <a:pt x="739" y="2009"/>
                  </a:lnTo>
                  <a:lnTo>
                    <a:pt x="739" y="2009"/>
                  </a:lnTo>
                  <a:lnTo>
                    <a:pt x="739" y="2009"/>
                  </a:lnTo>
                  <a:lnTo>
                    <a:pt x="739" y="2009"/>
                  </a:lnTo>
                  <a:lnTo>
                    <a:pt x="739" y="2009"/>
                  </a:lnTo>
                  <a:lnTo>
                    <a:pt x="741" y="2009"/>
                  </a:lnTo>
                  <a:lnTo>
                    <a:pt x="741" y="2009"/>
                  </a:lnTo>
                  <a:lnTo>
                    <a:pt x="741" y="2009"/>
                  </a:lnTo>
                  <a:lnTo>
                    <a:pt x="741" y="2009"/>
                  </a:lnTo>
                  <a:lnTo>
                    <a:pt x="741" y="2009"/>
                  </a:lnTo>
                  <a:lnTo>
                    <a:pt x="741" y="2009"/>
                  </a:lnTo>
                  <a:lnTo>
                    <a:pt x="743" y="2009"/>
                  </a:lnTo>
                  <a:lnTo>
                    <a:pt x="743" y="2009"/>
                  </a:lnTo>
                  <a:lnTo>
                    <a:pt x="743" y="2009"/>
                  </a:lnTo>
                  <a:lnTo>
                    <a:pt x="743" y="2009"/>
                  </a:lnTo>
                  <a:lnTo>
                    <a:pt x="743" y="2009"/>
                  </a:lnTo>
                  <a:lnTo>
                    <a:pt x="743" y="2009"/>
                  </a:lnTo>
                  <a:lnTo>
                    <a:pt x="743" y="2009"/>
                  </a:lnTo>
                  <a:lnTo>
                    <a:pt x="744" y="2009"/>
                  </a:lnTo>
                  <a:lnTo>
                    <a:pt x="744" y="2009"/>
                  </a:lnTo>
                  <a:lnTo>
                    <a:pt x="744" y="2009"/>
                  </a:lnTo>
                  <a:lnTo>
                    <a:pt x="744" y="2009"/>
                  </a:lnTo>
                  <a:lnTo>
                    <a:pt x="744" y="2009"/>
                  </a:lnTo>
                  <a:lnTo>
                    <a:pt x="744" y="2009"/>
                  </a:lnTo>
                  <a:lnTo>
                    <a:pt x="744" y="2009"/>
                  </a:lnTo>
                  <a:lnTo>
                    <a:pt x="746" y="2009"/>
                  </a:lnTo>
                  <a:lnTo>
                    <a:pt x="746" y="2009"/>
                  </a:lnTo>
                  <a:lnTo>
                    <a:pt x="746" y="2009"/>
                  </a:lnTo>
                  <a:lnTo>
                    <a:pt x="746" y="2009"/>
                  </a:lnTo>
                  <a:lnTo>
                    <a:pt x="746" y="2009"/>
                  </a:lnTo>
                  <a:lnTo>
                    <a:pt x="746" y="2009"/>
                  </a:lnTo>
                  <a:lnTo>
                    <a:pt x="748" y="2009"/>
                  </a:lnTo>
                  <a:lnTo>
                    <a:pt x="748" y="2009"/>
                  </a:lnTo>
                  <a:lnTo>
                    <a:pt x="748" y="2009"/>
                  </a:lnTo>
                  <a:lnTo>
                    <a:pt x="748" y="2009"/>
                  </a:lnTo>
                  <a:lnTo>
                    <a:pt x="748" y="2009"/>
                  </a:lnTo>
                  <a:lnTo>
                    <a:pt x="748" y="2009"/>
                  </a:lnTo>
                  <a:lnTo>
                    <a:pt x="748" y="2009"/>
                  </a:lnTo>
                  <a:lnTo>
                    <a:pt x="749" y="2009"/>
                  </a:lnTo>
                  <a:lnTo>
                    <a:pt x="749" y="2009"/>
                  </a:lnTo>
                  <a:lnTo>
                    <a:pt x="749" y="2009"/>
                  </a:lnTo>
                  <a:lnTo>
                    <a:pt x="749" y="2009"/>
                  </a:lnTo>
                  <a:lnTo>
                    <a:pt x="749" y="2009"/>
                  </a:lnTo>
                  <a:lnTo>
                    <a:pt x="749" y="2009"/>
                  </a:lnTo>
                  <a:lnTo>
                    <a:pt x="749" y="2009"/>
                  </a:lnTo>
                  <a:lnTo>
                    <a:pt x="751" y="2009"/>
                  </a:lnTo>
                  <a:lnTo>
                    <a:pt x="751" y="2009"/>
                  </a:lnTo>
                  <a:lnTo>
                    <a:pt x="751" y="2009"/>
                  </a:lnTo>
                  <a:lnTo>
                    <a:pt x="751" y="2009"/>
                  </a:lnTo>
                  <a:lnTo>
                    <a:pt x="751" y="2009"/>
                  </a:lnTo>
                  <a:lnTo>
                    <a:pt x="751" y="2009"/>
                  </a:lnTo>
                  <a:lnTo>
                    <a:pt x="753" y="2009"/>
                  </a:lnTo>
                  <a:lnTo>
                    <a:pt x="753" y="2009"/>
                  </a:lnTo>
                  <a:lnTo>
                    <a:pt x="753" y="2009"/>
                  </a:lnTo>
                  <a:lnTo>
                    <a:pt x="753" y="2009"/>
                  </a:lnTo>
                  <a:lnTo>
                    <a:pt x="753" y="2009"/>
                  </a:lnTo>
                  <a:lnTo>
                    <a:pt x="753" y="2009"/>
                  </a:lnTo>
                  <a:lnTo>
                    <a:pt x="753" y="2009"/>
                  </a:lnTo>
                  <a:lnTo>
                    <a:pt x="754" y="2009"/>
                  </a:lnTo>
                  <a:lnTo>
                    <a:pt x="754" y="2009"/>
                  </a:lnTo>
                  <a:lnTo>
                    <a:pt x="754" y="2009"/>
                  </a:lnTo>
                  <a:lnTo>
                    <a:pt x="754" y="2009"/>
                  </a:lnTo>
                  <a:lnTo>
                    <a:pt x="754" y="2009"/>
                  </a:lnTo>
                  <a:lnTo>
                    <a:pt x="754" y="2009"/>
                  </a:lnTo>
                  <a:lnTo>
                    <a:pt x="754" y="2009"/>
                  </a:lnTo>
                  <a:lnTo>
                    <a:pt x="756" y="2009"/>
                  </a:lnTo>
                  <a:lnTo>
                    <a:pt x="756" y="2009"/>
                  </a:lnTo>
                  <a:lnTo>
                    <a:pt x="756" y="2009"/>
                  </a:lnTo>
                  <a:lnTo>
                    <a:pt x="756" y="2009"/>
                  </a:lnTo>
                  <a:lnTo>
                    <a:pt x="756" y="2009"/>
                  </a:lnTo>
                  <a:lnTo>
                    <a:pt x="756" y="2009"/>
                  </a:lnTo>
                  <a:lnTo>
                    <a:pt x="757" y="2009"/>
                  </a:lnTo>
                  <a:lnTo>
                    <a:pt x="757" y="2009"/>
                  </a:lnTo>
                  <a:lnTo>
                    <a:pt x="757" y="2009"/>
                  </a:lnTo>
                  <a:lnTo>
                    <a:pt x="757" y="2009"/>
                  </a:lnTo>
                  <a:lnTo>
                    <a:pt x="757" y="2009"/>
                  </a:lnTo>
                  <a:lnTo>
                    <a:pt x="757" y="2009"/>
                  </a:lnTo>
                  <a:lnTo>
                    <a:pt x="757" y="2009"/>
                  </a:lnTo>
                  <a:lnTo>
                    <a:pt x="759" y="2009"/>
                  </a:lnTo>
                  <a:lnTo>
                    <a:pt x="759" y="2009"/>
                  </a:lnTo>
                  <a:lnTo>
                    <a:pt x="759" y="2009"/>
                  </a:lnTo>
                  <a:lnTo>
                    <a:pt x="759" y="2009"/>
                  </a:lnTo>
                  <a:lnTo>
                    <a:pt x="759" y="2009"/>
                  </a:lnTo>
                  <a:lnTo>
                    <a:pt x="759" y="2009"/>
                  </a:lnTo>
                  <a:lnTo>
                    <a:pt x="759" y="2009"/>
                  </a:lnTo>
                  <a:lnTo>
                    <a:pt x="761" y="2009"/>
                  </a:lnTo>
                  <a:lnTo>
                    <a:pt x="761" y="2009"/>
                  </a:lnTo>
                  <a:lnTo>
                    <a:pt x="761" y="2009"/>
                  </a:lnTo>
                  <a:lnTo>
                    <a:pt x="761" y="2009"/>
                  </a:lnTo>
                  <a:lnTo>
                    <a:pt x="761" y="2009"/>
                  </a:lnTo>
                  <a:lnTo>
                    <a:pt x="761" y="2009"/>
                  </a:lnTo>
                  <a:lnTo>
                    <a:pt x="762" y="2009"/>
                  </a:lnTo>
                  <a:lnTo>
                    <a:pt x="762" y="2009"/>
                  </a:lnTo>
                  <a:lnTo>
                    <a:pt x="762" y="2009"/>
                  </a:lnTo>
                  <a:lnTo>
                    <a:pt x="762" y="2009"/>
                  </a:lnTo>
                  <a:lnTo>
                    <a:pt x="762" y="2009"/>
                  </a:lnTo>
                  <a:lnTo>
                    <a:pt x="762" y="2009"/>
                  </a:lnTo>
                  <a:lnTo>
                    <a:pt x="762" y="2009"/>
                  </a:lnTo>
                  <a:lnTo>
                    <a:pt x="764" y="2009"/>
                  </a:lnTo>
                  <a:lnTo>
                    <a:pt x="764" y="2009"/>
                  </a:lnTo>
                  <a:lnTo>
                    <a:pt x="764" y="2009"/>
                  </a:lnTo>
                  <a:lnTo>
                    <a:pt x="764" y="2009"/>
                  </a:lnTo>
                  <a:lnTo>
                    <a:pt x="764" y="2009"/>
                  </a:lnTo>
                  <a:lnTo>
                    <a:pt x="764" y="2009"/>
                  </a:lnTo>
                  <a:lnTo>
                    <a:pt x="764" y="2009"/>
                  </a:lnTo>
                  <a:lnTo>
                    <a:pt x="766" y="2009"/>
                  </a:lnTo>
                  <a:lnTo>
                    <a:pt x="766" y="2009"/>
                  </a:lnTo>
                  <a:lnTo>
                    <a:pt x="766" y="2009"/>
                  </a:lnTo>
                  <a:lnTo>
                    <a:pt x="766" y="2009"/>
                  </a:lnTo>
                  <a:lnTo>
                    <a:pt x="766" y="2009"/>
                  </a:lnTo>
                  <a:lnTo>
                    <a:pt x="766" y="2009"/>
                  </a:lnTo>
                  <a:lnTo>
                    <a:pt x="767" y="2009"/>
                  </a:lnTo>
                  <a:lnTo>
                    <a:pt x="767" y="2009"/>
                  </a:lnTo>
                  <a:lnTo>
                    <a:pt x="767" y="2009"/>
                  </a:lnTo>
                  <a:lnTo>
                    <a:pt x="767" y="2009"/>
                  </a:lnTo>
                  <a:lnTo>
                    <a:pt x="767" y="2009"/>
                  </a:lnTo>
                  <a:lnTo>
                    <a:pt x="767" y="2009"/>
                  </a:lnTo>
                  <a:lnTo>
                    <a:pt x="767" y="2009"/>
                  </a:lnTo>
                  <a:lnTo>
                    <a:pt x="769" y="2009"/>
                  </a:lnTo>
                  <a:lnTo>
                    <a:pt x="769" y="2009"/>
                  </a:lnTo>
                  <a:lnTo>
                    <a:pt x="769" y="2009"/>
                  </a:lnTo>
                  <a:lnTo>
                    <a:pt x="769" y="2009"/>
                  </a:lnTo>
                  <a:lnTo>
                    <a:pt x="769" y="2009"/>
                  </a:lnTo>
                  <a:lnTo>
                    <a:pt x="769" y="2009"/>
                  </a:lnTo>
                  <a:lnTo>
                    <a:pt x="769" y="2009"/>
                  </a:lnTo>
                  <a:lnTo>
                    <a:pt x="770" y="2009"/>
                  </a:lnTo>
                  <a:lnTo>
                    <a:pt x="770" y="2009"/>
                  </a:lnTo>
                  <a:lnTo>
                    <a:pt x="770" y="2009"/>
                  </a:lnTo>
                  <a:lnTo>
                    <a:pt x="770" y="2009"/>
                  </a:lnTo>
                  <a:lnTo>
                    <a:pt x="770" y="2009"/>
                  </a:lnTo>
                  <a:lnTo>
                    <a:pt x="770" y="2009"/>
                  </a:lnTo>
                  <a:lnTo>
                    <a:pt x="772" y="2009"/>
                  </a:lnTo>
                  <a:lnTo>
                    <a:pt x="772" y="2009"/>
                  </a:lnTo>
                  <a:lnTo>
                    <a:pt x="772" y="2009"/>
                  </a:lnTo>
                  <a:lnTo>
                    <a:pt x="772" y="2009"/>
                  </a:lnTo>
                  <a:lnTo>
                    <a:pt x="772" y="2009"/>
                  </a:lnTo>
                  <a:lnTo>
                    <a:pt x="772" y="2009"/>
                  </a:lnTo>
                  <a:lnTo>
                    <a:pt x="772" y="2009"/>
                  </a:lnTo>
                  <a:lnTo>
                    <a:pt x="774" y="2009"/>
                  </a:lnTo>
                  <a:lnTo>
                    <a:pt x="774" y="2009"/>
                  </a:lnTo>
                  <a:lnTo>
                    <a:pt x="774" y="2009"/>
                  </a:lnTo>
                  <a:lnTo>
                    <a:pt x="774" y="2009"/>
                  </a:lnTo>
                  <a:lnTo>
                    <a:pt x="774" y="2009"/>
                  </a:lnTo>
                  <a:lnTo>
                    <a:pt x="774" y="2009"/>
                  </a:lnTo>
                  <a:lnTo>
                    <a:pt x="774" y="2009"/>
                  </a:lnTo>
                  <a:lnTo>
                    <a:pt x="775" y="2009"/>
                  </a:lnTo>
                  <a:lnTo>
                    <a:pt x="775" y="2009"/>
                  </a:lnTo>
                  <a:lnTo>
                    <a:pt x="775" y="2009"/>
                  </a:lnTo>
                  <a:lnTo>
                    <a:pt x="775" y="2009"/>
                  </a:lnTo>
                  <a:lnTo>
                    <a:pt x="775" y="2009"/>
                  </a:lnTo>
                  <a:lnTo>
                    <a:pt x="775" y="2009"/>
                  </a:lnTo>
                  <a:lnTo>
                    <a:pt x="777" y="2009"/>
                  </a:lnTo>
                  <a:lnTo>
                    <a:pt x="777" y="2009"/>
                  </a:lnTo>
                  <a:lnTo>
                    <a:pt x="777" y="2009"/>
                  </a:lnTo>
                  <a:lnTo>
                    <a:pt x="777" y="2009"/>
                  </a:lnTo>
                  <a:lnTo>
                    <a:pt x="777" y="2009"/>
                  </a:lnTo>
                  <a:lnTo>
                    <a:pt x="777" y="2009"/>
                  </a:lnTo>
                  <a:lnTo>
                    <a:pt x="777" y="2009"/>
                  </a:lnTo>
                  <a:lnTo>
                    <a:pt x="779" y="2009"/>
                  </a:lnTo>
                  <a:lnTo>
                    <a:pt x="779" y="2009"/>
                  </a:lnTo>
                  <a:lnTo>
                    <a:pt x="779" y="2009"/>
                  </a:lnTo>
                  <a:lnTo>
                    <a:pt x="779" y="2009"/>
                  </a:lnTo>
                  <a:lnTo>
                    <a:pt x="779" y="2009"/>
                  </a:lnTo>
                  <a:lnTo>
                    <a:pt x="779" y="2009"/>
                  </a:lnTo>
                  <a:lnTo>
                    <a:pt x="779" y="2009"/>
                  </a:lnTo>
                  <a:lnTo>
                    <a:pt x="780" y="2009"/>
                  </a:lnTo>
                  <a:lnTo>
                    <a:pt x="780" y="2009"/>
                  </a:lnTo>
                  <a:lnTo>
                    <a:pt x="780" y="2009"/>
                  </a:lnTo>
                  <a:lnTo>
                    <a:pt x="780" y="2009"/>
                  </a:lnTo>
                  <a:lnTo>
                    <a:pt x="780" y="2009"/>
                  </a:lnTo>
                  <a:lnTo>
                    <a:pt x="780" y="2009"/>
                  </a:lnTo>
                  <a:lnTo>
                    <a:pt x="782" y="2009"/>
                  </a:lnTo>
                  <a:lnTo>
                    <a:pt x="782" y="2009"/>
                  </a:lnTo>
                  <a:lnTo>
                    <a:pt x="782" y="2009"/>
                  </a:lnTo>
                  <a:lnTo>
                    <a:pt x="782" y="2009"/>
                  </a:lnTo>
                  <a:lnTo>
                    <a:pt x="782" y="2009"/>
                  </a:lnTo>
                  <a:lnTo>
                    <a:pt x="782" y="2009"/>
                  </a:lnTo>
                  <a:lnTo>
                    <a:pt x="782" y="2009"/>
                  </a:lnTo>
                  <a:lnTo>
                    <a:pt x="784" y="2009"/>
                  </a:lnTo>
                  <a:lnTo>
                    <a:pt x="784" y="2009"/>
                  </a:lnTo>
                  <a:lnTo>
                    <a:pt x="784" y="2009"/>
                  </a:lnTo>
                  <a:lnTo>
                    <a:pt x="784" y="2009"/>
                  </a:lnTo>
                  <a:lnTo>
                    <a:pt x="784" y="2009"/>
                  </a:lnTo>
                  <a:lnTo>
                    <a:pt x="784" y="2009"/>
                  </a:lnTo>
                  <a:lnTo>
                    <a:pt x="785" y="2009"/>
                  </a:lnTo>
                  <a:lnTo>
                    <a:pt x="785" y="2009"/>
                  </a:lnTo>
                  <a:lnTo>
                    <a:pt x="785" y="2009"/>
                  </a:lnTo>
                  <a:lnTo>
                    <a:pt x="785" y="2009"/>
                  </a:lnTo>
                  <a:lnTo>
                    <a:pt x="785" y="2009"/>
                  </a:lnTo>
                  <a:lnTo>
                    <a:pt x="785" y="2009"/>
                  </a:lnTo>
                  <a:lnTo>
                    <a:pt x="785" y="2009"/>
                  </a:lnTo>
                  <a:lnTo>
                    <a:pt x="787" y="2009"/>
                  </a:lnTo>
                  <a:lnTo>
                    <a:pt x="787" y="2009"/>
                  </a:lnTo>
                  <a:lnTo>
                    <a:pt x="787" y="2009"/>
                  </a:lnTo>
                  <a:lnTo>
                    <a:pt x="787" y="2009"/>
                  </a:lnTo>
                  <a:lnTo>
                    <a:pt x="787" y="2009"/>
                  </a:lnTo>
                  <a:lnTo>
                    <a:pt x="787" y="2009"/>
                  </a:lnTo>
                  <a:lnTo>
                    <a:pt x="787" y="2009"/>
                  </a:lnTo>
                  <a:lnTo>
                    <a:pt x="788" y="2009"/>
                  </a:lnTo>
                  <a:lnTo>
                    <a:pt x="788" y="2009"/>
                  </a:lnTo>
                  <a:lnTo>
                    <a:pt x="788" y="2009"/>
                  </a:lnTo>
                  <a:lnTo>
                    <a:pt x="788" y="2009"/>
                  </a:lnTo>
                  <a:lnTo>
                    <a:pt x="788" y="2009"/>
                  </a:lnTo>
                  <a:lnTo>
                    <a:pt x="788" y="2009"/>
                  </a:lnTo>
                  <a:lnTo>
                    <a:pt x="790" y="2009"/>
                  </a:lnTo>
                  <a:lnTo>
                    <a:pt x="790" y="2009"/>
                  </a:lnTo>
                  <a:lnTo>
                    <a:pt x="790" y="2009"/>
                  </a:lnTo>
                  <a:lnTo>
                    <a:pt x="790" y="2009"/>
                  </a:lnTo>
                  <a:lnTo>
                    <a:pt x="790" y="2009"/>
                  </a:lnTo>
                  <a:lnTo>
                    <a:pt x="790" y="2009"/>
                  </a:lnTo>
                  <a:lnTo>
                    <a:pt x="790" y="2009"/>
                  </a:lnTo>
                  <a:lnTo>
                    <a:pt x="792" y="2009"/>
                  </a:lnTo>
                  <a:lnTo>
                    <a:pt x="792" y="2009"/>
                  </a:lnTo>
                  <a:lnTo>
                    <a:pt x="792" y="2009"/>
                  </a:lnTo>
                  <a:lnTo>
                    <a:pt x="792" y="2009"/>
                  </a:lnTo>
                  <a:lnTo>
                    <a:pt x="792" y="2009"/>
                  </a:lnTo>
                  <a:lnTo>
                    <a:pt x="792" y="2009"/>
                  </a:lnTo>
                  <a:lnTo>
                    <a:pt x="792" y="2009"/>
                  </a:lnTo>
                  <a:lnTo>
                    <a:pt x="793" y="2009"/>
                  </a:lnTo>
                  <a:lnTo>
                    <a:pt x="793" y="2009"/>
                  </a:lnTo>
                  <a:lnTo>
                    <a:pt x="793" y="2009"/>
                  </a:lnTo>
                  <a:lnTo>
                    <a:pt x="793" y="2009"/>
                  </a:lnTo>
                  <a:lnTo>
                    <a:pt x="793" y="2009"/>
                  </a:lnTo>
                  <a:lnTo>
                    <a:pt x="793" y="2009"/>
                  </a:lnTo>
                  <a:lnTo>
                    <a:pt x="795" y="2009"/>
                  </a:lnTo>
                  <a:lnTo>
                    <a:pt x="795" y="2009"/>
                  </a:lnTo>
                  <a:lnTo>
                    <a:pt x="795" y="2009"/>
                  </a:lnTo>
                  <a:lnTo>
                    <a:pt x="795" y="2009"/>
                  </a:lnTo>
                  <a:lnTo>
                    <a:pt x="795" y="2009"/>
                  </a:lnTo>
                  <a:lnTo>
                    <a:pt x="795" y="2009"/>
                  </a:lnTo>
                  <a:lnTo>
                    <a:pt x="795" y="2009"/>
                  </a:lnTo>
                  <a:lnTo>
                    <a:pt x="797" y="2009"/>
                  </a:lnTo>
                  <a:lnTo>
                    <a:pt x="797" y="2009"/>
                  </a:lnTo>
                  <a:lnTo>
                    <a:pt x="797" y="2009"/>
                  </a:lnTo>
                  <a:lnTo>
                    <a:pt x="797" y="2009"/>
                  </a:lnTo>
                  <a:lnTo>
                    <a:pt x="797" y="2009"/>
                  </a:lnTo>
                  <a:lnTo>
                    <a:pt x="797" y="2009"/>
                  </a:lnTo>
                  <a:lnTo>
                    <a:pt x="797" y="2009"/>
                  </a:lnTo>
                  <a:lnTo>
                    <a:pt x="798" y="2009"/>
                  </a:lnTo>
                  <a:lnTo>
                    <a:pt x="798" y="2009"/>
                  </a:lnTo>
                  <a:lnTo>
                    <a:pt x="798" y="2009"/>
                  </a:lnTo>
                  <a:lnTo>
                    <a:pt x="798" y="2009"/>
                  </a:lnTo>
                  <a:lnTo>
                    <a:pt x="798" y="2009"/>
                  </a:lnTo>
                  <a:lnTo>
                    <a:pt x="798" y="2009"/>
                  </a:lnTo>
                  <a:lnTo>
                    <a:pt x="800" y="2009"/>
                  </a:lnTo>
                  <a:lnTo>
                    <a:pt x="800" y="2009"/>
                  </a:lnTo>
                  <a:lnTo>
                    <a:pt x="800" y="2009"/>
                  </a:lnTo>
                  <a:lnTo>
                    <a:pt x="800" y="2009"/>
                  </a:lnTo>
                  <a:lnTo>
                    <a:pt x="800" y="2009"/>
                  </a:lnTo>
                  <a:lnTo>
                    <a:pt x="800" y="2009"/>
                  </a:lnTo>
                  <a:lnTo>
                    <a:pt x="800" y="2009"/>
                  </a:lnTo>
                  <a:lnTo>
                    <a:pt x="802" y="2009"/>
                  </a:lnTo>
                  <a:lnTo>
                    <a:pt x="802" y="2009"/>
                  </a:lnTo>
                  <a:lnTo>
                    <a:pt x="802" y="2009"/>
                  </a:lnTo>
                  <a:lnTo>
                    <a:pt x="802" y="2009"/>
                  </a:lnTo>
                  <a:lnTo>
                    <a:pt x="802" y="2009"/>
                  </a:lnTo>
                  <a:lnTo>
                    <a:pt x="802" y="2009"/>
                  </a:lnTo>
                  <a:lnTo>
                    <a:pt x="802" y="2009"/>
                  </a:lnTo>
                  <a:lnTo>
                    <a:pt x="803" y="2009"/>
                  </a:lnTo>
                  <a:lnTo>
                    <a:pt x="803" y="2009"/>
                  </a:lnTo>
                  <a:lnTo>
                    <a:pt x="803" y="2009"/>
                  </a:lnTo>
                  <a:lnTo>
                    <a:pt x="803" y="2009"/>
                  </a:lnTo>
                  <a:lnTo>
                    <a:pt x="803" y="2009"/>
                  </a:lnTo>
                  <a:lnTo>
                    <a:pt x="803" y="2009"/>
                  </a:lnTo>
                  <a:lnTo>
                    <a:pt x="805" y="2009"/>
                  </a:lnTo>
                  <a:lnTo>
                    <a:pt x="805" y="2009"/>
                  </a:lnTo>
                  <a:lnTo>
                    <a:pt x="805" y="2009"/>
                  </a:lnTo>
                  <a:lnTo>
                    <a:pt x="805" y="2009"/>
                  </a:lnTo>
                  <a:lnTo>
                    <a:pt x="805" y="2009"/>
                  </a:lnTo>
                  <a:lnTo>
                    <a:pt x="805" y="2009"/>
                  </a:lnTo>
                  <a:lnTo>
                    <a:pt x="805" y="2009"/>
                  </a:lnTo>
                  <a:lnTo>
                    <a:pt x="806" y="2009"/>
                  </a:lnTo>
                  <a:lnTo>
                    <a:pt x="806" y="2009"/>
                  </a:lnTo>
                  <a:lnTo>
                    <a:pt x="806" y="2009"/>
                  </a:lnTo>
                  <a:lnTo>
                    <a:pt x="806" y="2009"/>
                  </a:lnTo>
                  <a:lnTo>
                    <a:pt x="806" y="2009"/>
                  </a:lnTo>
                  <a:lnTo>
                    <a:pt x="806" y="2009"/>
                  </a:lnTo>
                  <a:lnTo>
                    <a:pt x="806" y="2009"/>
                  </a:lnTo>
                  <a:lnTo>
                    <a:pt x="808" y="2009"/>
                  </a:lnTo>
                  <a:lnTo>
                    <a:pt x="808" y="2009"/>
                  </a:lnTo>
                  <a:lnTo>
                    <a:pt x="808" y="2009"/>
                  </a:lnTo>
                  <a:lnTo>
                    <a:pt x="808" y="2009"/>
                  </a:lnTo>
                  <a:lnTo>
                    <a:pt x="808" y="2009"/>
                  </a:lnTo>
                  <a:lnTo>
                    <a:pt x="808" y="2009"/>
                  </a:lnTo>
                  <a:lnTo>
                    <a:pt x="810" y="2009"/>
                  </a:lnTo>
                  <a:lnTo>
                    <a:pt x="810" y="2009"/>
                  </a:lnTo>
                  <a:lnTo>
                    <a:pt x="810" y="2009"/>
                  </a:lnTo>
                  <a:lnTo>
                    <a:pt x="810" y="2009"/>
                  </a:lnTo>
                  <a:lnTo>
                    <a:pt x="810" y="2009"/>
                  </a:lnTo>
                  <a:lnTo>
                    <a:pt x="810" y="2009"/>
                  </a:lnTo>
                  <a:lnTo>
                    <a:pt x="810" y="2009"/>
                  </a:lnTo>
                  <a:lnTo>
                    <a:pt x="811" y="2009"/>
                  </a:lnTo>
                  <a:lnTo>
                    <a:pt x="811" y="2009"/>
                  </a:lnTo>
                  <a:lnTo>
                    <a:pt x="811" y="2009"/>
                  </a:lnTo>
                  <a:lnTo>
                    <a:pt x="811" y="2009"/>
                  </a:lnTo>
                  <a:lnTo>
                    <a:pt x="811" y="2009"/>
                  </a:lnTo>
                  <a:lnTo>
                    <a:pt x="811" y="2009"/>
                  </a:lnTo>
                  <a:lnTo>
                    <a:pt x="811" y="2009"/>
                  </a:lnTo>
                  <a:lnTo>
                    <a:pt x="813" y="2009"/>
                  </a:lnTo>
                  <a:lnTo>
                    <a:pt x="813" y="2009"/>
                  </a:lnTo>
                  <a:lnTo>
                    <a:pt x="813" y="2009"/>
                  </a:lnTo>
                  <a:lnTo>
                    <a:pt x="813" y="2009"/>
                  </a:lnTo>
                  <a:lnTo>
                    <a:pt x="813" y="2009"/>
                  </a:lnTo>
                  <a:lnTo>
                    <a:pt x="813" y="2009"/>
                  </a:lnTo>
                  <a:lnTo>
                    <a:pt x="815" y="2009"/>
                  </a:lnTo>
                  <a:lnTo>
                    <a:pt x="815" y="2009"/>
                  </a:lnTo>
                  <a:lnTo>
                    <a:pt x="815" y="2009"/>
                  </a:lnTo>
                  <a:lnTo>
                    <a:pt x="815" y="2009"/>
                  </a:lnTo>
                  <a:lnTo>
                    <a:pt x="815" y="2009"/>
                  </a:lnTo>
                  <a:lnTo>
                    <a:pt x="815" y="2009"/>
                  </a:lnTo>
                  <a:lnTo>
                    <a:pt x="815" y="2009"/>
                  </a:lnTo>
                  <a:lnTo>
                    <a:pt x="816" y="2009"/>
                  </a:lnTo>
                  <a:lnTo>
                    <a:pt x="816" y="2009"/>
                  </a:lnTo>
                  <a:lnTo>
                    <a:pt x="816" y="2009"/>
                  </a:lnTo>
                  <a:lnTo>
                    <a:pt x="816" y="2009"/>
                  </a:lnTo>
                  <a:lnTo>
                    <a:pt x="816" y="2009"/>
                  </a:lnTo>
                  <a:lnTo>
                    <a:pt x="816" y="2009"/>
                  </a:lnTo>
                  <a:lnTo>
                    <a:pt x="816" y="2009"/>
                  </a:lnTo>
                  <a:lnTo>
                    <a:pt x="818" y="2009"/>
                  </a:lnTo>
                  <a:lnTo>
                    <a:pt x="818" y="2009"/>
                  </a:lnTo>
                  <a:lnTo>
                    <a:pt x="818" y="2009"/>
                  </a:lnTo>
                  <a:lnTo>
                    <a:pt x="818" y="2009"/>
                  </a:lnTo>
                  <a:lnTo>
                    <a:pt x="818" y="2009"/>
                  </a:lnTo>
                  <a:lnTo>
                    <a:pt x="818" y="2009"/>
                  </a:lnTo>
                  <a:lnTo>
                    <a:pt x="819" y="2009"/>
                  </a:lnTo>
                  <a:lnTo>
                    <a:pt x="819" y="2009"/>
                  </a:lnTo>
                  <a:lnTo>
                    <a:pt x="819" y="2009"/>
                  </a:lnTo>
                  <a:lnTo>
                    <a:pt x="819" y="2009"/>
                  </a:lnTo>
                  <a:lnTo>
                    <a:pt x="819" y="2009"/>
                  </a:lnTo>
                  <a:lnTo>
                    <a:pt x="819" y="2009"/>
                  </a:lnTo>
                  <a:lnTo>
                    <a:pt x="819" y="2009"/>
                  </a:lnTo>
                  <a:lnTo>
                    <a:pt x="821" y="2009"/>
                  </a:lnTo>
                  <a:lnTo>
                    <a:pt x="821" y="2009"/>
                  </a:lnTo>
                  <a:lnTo>
                    <a:pt x="821" y="2009"/>
                  </a:lnTo>
                  <a:lnTo>
                    <a:pt x="821" y="2009"/>
                  </a:lnTo>
                  <a:lnTo>
                    <a:pt x="821" y="2009"/>
                  </a:lnTo>
                  <a:lnTo>
                    <a:pt x="821" y="2009"/>
                  </a:lnTo>
                  <a:lnTo>
                    <a:pt x="821" y="2009"/>
                  </a:lnTo>
                  <a:lnTo>
                    <a:pt x="823" y="2009"/>
                  </a:lnTo>
                  <a:lnTo>
                    <a:pt x="823" y="2009"/>
                  </a:lnTo>
                  <a:lnTo>
                    <a:pt x="823" y="2009"/>
                  </a:lnTo>
                  <a:lnTo>
                    <a:pt x="823" y="2009"/>
                  </a:lnTo>
                  <a:lnTo>
                    <a:pt x="823" y="2009"/>
                  </a:lnTo>
                  <a:lnTo>
                    <a:pt x="823" y="2009"/>
                  </a:lnTo>
                  <a:lnTo>
                    <a:pt x="824" y="2009"/>
                  </a:lnTo>
                  <a:lnTo>
                    <a:pt x="824" y="2009"/>
                  </a:lnTo>
                  <a:lnTo>
                    <a:pt x="824" y="2009"/>
                  </a:lnTo>
                  <a:lnTo>
                    <a:pt x="824" y="2009"/>
                  </a:lnTo>
                  <a:lnTo>
                    <a:pt x="824" y="2009"/>
                  </a:lnTo>
                  <a:lnTo>
                    <a:pt x="824" y="2009"/>
                  </a:lnTo>
                  <a:lnTo>
                    <a:pt x="824" y="2009"/>
                  </a:lnTo>
                  <a:lnTo>
                    <a:pt x="826" y="2009"/>
                  </a:lnTo>
                  <a:lnTo>
                    <a:pt x="826" y="2009"/>
                  </a:lnTo>
                  <a:lnTo>
                    <a:pt x="826" y="2009"/>
                  </a:lnTo>
                  <a:lnTo>
                    <a:pt x="826" y="2009"/>
                  </a:lnTo>
                  <a:lnTo>
                    <a:pt x="826" y="2009"/>
                  </a:lnTo>
                  <a:lnTo>
                    <a:pt x="826" y="2009"/>
                  </a:lnTo>
                  <a:lnTo>
                    <a:pt x="826" y="2009"/>
                  </a:lnTo>
                  <a:lnTo>
                    <a:pt x="828" y="2009"/>
                  </a:lnTo>
                  <a:lnTo>
                    <a:pt x="828" y="2009"/>
                  </a:lnTo>
                  <a:lnTo>
                    <a:pt x="828" y="2009"/>
                  </a:lnTo>
                  <a:lnTo>
                    <a:pt x="828" y="2009"/>
                  </a:lnTo>
                  <a:lnTo>
                    <a:pt x="828" y="2009"/>
                  </a:lnTo>
                  <a:lnTo>
                    <a:pt x="828" y="2009"/>
                  </a:lnTo>
                  <a:lnTo>
                    <a:pt x="829" y="2009"/>
                  </a:lnTo>
                  <a:lnTo>
                    <a:pt x="829" y="2009"/>
                  </a:lnTo>
                  <a:lnTo>
                    <a:pt x="829" y="2009"/>
                  </a:lnTo>
                  <a:lnTo>
                    <a:pt x="829" y="2009"/>
                  </a:lnTo>
                  <a:lnTo>
                    <a:pt x="829" y="2009"/>
                  </a:lnTo>
                  <a:lnTo>
                    <a:pt x="829" y="2009"/>
                  </a:lnTo>
                  <a:lnTo>
                    <a:pt x="829" y="2009"/>
                  </a:lnTo>
                  <a:lnTo>
                    <a:pt x="831" y="2009"/>
                  </a:lnTo>
                  <a:lnTo>
                    <a:pt x="831" y="2009"/>
                  </a:lnTo>
                  <a:lnTo>
                    <a:pt x="831" y="2009"/>
                  </a:lnTo>
                  <a:lnTo>
                    <a:pt x="831" y="2009"/>
                  </a:lnTo>
                  <a:lnTo>
                    <a:pt x="831" y="2009"/>
                  </a:lnTo>
                  <a:lnTo>
                    <a:pt x="831" y="2009"/>
                  </a:lnTo>
                  <a:lnTo>
                    <a:pt x="833" y="2009"/>
                  </a:lnTo>
                  <a:lnTo>
                    <a:pt x="833" y="2009"/>
                  </a:lnTo>
                  <a:lnTo>
                    <a:pt x="833" y="2009"/>
                  </a:lnTo>
                  <a:lnTo>
                    <a:pt x="833" y="2009"/>
                  </a:lnTo>
                  <a:lnTo>
                    <a:pt x="833" y="2009"/>
                  </a:lnTo>
                  <a:lnTo>
                    <a:pt x="833" y="2009"/>
                  </a:lnTo>
                  <a:lnTo>
                    <a:pt x="833" y="2009"/>
                  </a:lnTo>
                  <a:lnTo>
                    <a:pt x="834" y="2009"/>
                  </a:lnTo>
                  <a:lnTo>
                    <a:pt x="834" y="2009"/>
                  </a:lnTo>
                  <a:lnTo>
                    <a:pt x="834" y="2009"/>
                  </a:lnTo>
                  <a:lnTo>
                    <a:pt x="834" y="2009"/>
                  </a:lnTo>
                  <a:lnTo>
                    <a:pt x="834" y="2009"/>
                  </a:lnTo>
                  <a:lnTo>
                    <a:pt x="834" y="2009"/>
                  </a:lnTo>
                  <a:lnTo>
                    <a:pt x="834" y="2009"/>
                  </a:lnTo>
                  <a:lnTo>
                    <a:pt x="836" y="2009"/>
                  </a:lnTo>
                  <a:lnTo>
                    <a:pt x="836" y="2009"/>
                  </a:lnTo>
                  <a:lnTo>
                    <a:pt x="836" y="2009"/>
                  </a:lnTo>
                  <a:lnTo>
                    <a:pt x="836" y="2009"/>
                  </a:lnTo>
                  <a:lnTo>
                    <a:pt x="836" y="2009"/>
                  </a:lnTo>
                  <a:lnTo>
                    <a:pt x="836" y="2009"/>
                  </a:lnTo>
                  <a:lnTo>
                    <a:pt x="837" y="2009"/>
                  </a:lnTo>
                  <a:lnTo>
                    <a:pt x="837" y="2009"/>
                  </a:lnTo>
                  <a:lnTo>
                    <a:pt x="837" y="2009"/>
                  </a:lnTo>
                  <a:lnTo>
                    <a:pt x="837" y="2009"/>
                  </a:lnTo>
                  <a:lnTo>
                    <a:pt x="837" y="2009"/>
                  </a:lnTo>
                  <a:lnTo>
                    <a:pt x="837" y="2009"/>
                  </a:lnTo>
                  <a:lnTo>
                    <a:pt x="837" y="2009"/>
                  </a:lnTo>
                  <a:lnTo>
                    <a:pt x="839" y="2009"/>
                  </a:lnTo>
                  <a:lnTo>
                    <a:pt x="839" y="2009"/>
                  </a:lnTo>
                  <a:lnTo>
                    <a:pt x="839" y="2009"/>
                  </a:lnTo>
                  <a:lnTo>
                    <a:pt x="839" y="2009"/>
                  </a:lnTo>
                  <a:lnTo>
                    <a:pt x="839" y="2009"/>
                  </a:lnTo>
                  <a:lnTo>
                    <a:pt x="839" y="2009"/>
                  </a:lnTo>
                  <a:lnTo>
                    <a:pt x="839" y="2009"/>
                  </a:lnTo>
                  <a:lnTo>
                    <a:pt x="841" y="2009"/>
                  </a:lnTo>
                  <a:lnTo>
                    <a:pt x="841" y="2009"/>
                  </a:lnTo>
                  <a:lnTo>
                    <a:pt x="841" y="2009"/>
                  </a:lnTo>
                  <a:lnTo>
                    <a:pt x="841" y="2009"/>
                  </a:lnTo>
                  <a:lnTo>
                    <a:pt x="841" y="2009"/>
                  </a:lnTo>
                  <a:lnTo>
                    <a:pt x="841" y="2009"/>
                  </a:lnTo>
                  <a:lnTo>
                    <a:pt x="842" y="2009"/>
                  </a:lnTo>
                  <a:lnTo>
                    <a:pt x="842" y="2009"/>
                  </a:lnTo>
                  <a:lnTo>
                    <a:pt x="842" y="2009"/>
                  </a:lnTo>
                  <a:lnTo>
                    <a:pt x="842" y="2009"/>
                  </a:lnTo>
                  <a:lnTo>
                    <a:pt x="842" y="2009"/>
                  </a:lnTo>
                  <a:lnTo>
                    <a:pt x="842" y="2009"/>
                  </a:lnTo>
                  <a:lnTo>
                    <a:pt x="842" y="2009"/>
                  </a:lnTo>
                  <a:lnTo>
                    <a:pt x="844" y="2009"/>
                  </a:lnTo>
                  <a:lnTo>
                    <a:pt x="844" y="2009"/>
                  </a:lnTo>
                  <a:lnTo>
                    <a:pt x="844" y="2009"/>
                  </a:lnTo>
                  <a:lnTo>
                    <a:pt x="844" y="2009"/>
                  </a:lnTo>
                  <a:lnTo>
                    <a:pt x="844" y="2009"/>
                  </a:lnTo>
                  <a:lnTo>
                    <a:pt x="844" y="2009"/>
                  </a:lnTo>
                  <a:lnTo>
                    <a:pt x="844" y="2009"/>
                  </a:lnTo>
                  <a:lnTo>
                    <a:pt x="846" y="2009"/>
                  </a:lnTo>
                  <a:lnTo>
                    <a:pt x="846" y="2009"/>
                  </a:lnTo>
                  <a:lnTo>
                    <a:pt x="846" y="2009"/>
                  </a:lnTo>
                  <a:lnTo>
                    <a:pt x="846" y="2009"/>
                  </a:lnTo>
                  <a:lnTo>
                    <a:pt x="846" y="2009"/>
                  </a:lnTo>
                  <a:lnTo>
                    <a:pt x="846" y="2009"/>
                  </a:lnTo>
                  <a:lnTo>
                    <a:pt x="847" y="2009"/>
                  </a:lnTo>
                  <a:lnTo>
                    <a:pt x="847" y="2009"/>
                  </a:lnTo>
                  <a:lnTo>
                    <a:pt x="847" y="2009"/>
                  </a:lnTo>
                  <a:lnTo>
                    <a:pt x="847" y="2009"/>
                  </a:lnTo>
                  <a:lnTo>
                    <a:pt x="847" y="2009"/>
                  </a:lnTo>
                  <a:lnTo>
                    <a:pt x="847" y="2009"/>
                  </a:lnTo>
                  <a:lnTo>
                    <a:pt x="847" y="2009"/>
                  </a:lnTo>
                  <a:lnTo>
                    <a:pt x="849" y="2009"/>
                  </a:lnTo>
                  <a:lnTo>
                    <a:pt x="849" y="2009"/>
                  </a:lnTo>
                  <a:lnTo>
                    <a:pt x="849" y="2009"/>
                  </a:lnTo>
                  <a:lnTo>
                    <a:pt x="849" y="2009"/>
                  </a:lnTo>
                  <a:lnTo>
                    <a:pt x="849" y="2009"/>
                  </a:lnTo>
                  <a:lnTo>
                    <a:pt x="849" y="2009"/>
                  </a:lnTo>
                  <a:lnTo>
                    <a:pt x="849" y="2009"/>
                  </a:lnTo>
                  <a:lnTo>
                    <a:pt x="850" y="2009"/>
                  </a:lnTo>
                  <a:lnTo>
                    <a:pt x="850" y="2009"/>
                  </a:lnTo>
                  <a:lnTo>
                    <a:pt x="850" y="2009"/>
                  </a:lnTo>
                  <a:lnTo>
                    <a:pt x="850" y="2009"/>
                  </a:lnTo>
                  <a:lnTo>
                    <a:pt x="850" y="2009"/>
                  </a:lnTo>
                  <a:lnTo>
                    <a:pt x="850" y="2009"/>
                  </a:lnTo>
                  <a:lnTo>
                    <a:pt x="852" y="2009"/>
                  </a:lnTo>
                  <a:lnTo>
                    <a:pt x="852" y="2009"/>
                  </a:lnTo>
                  <a:lnTo>
                    <a:pt x="852" y="2009"/>
                  </a:lnTo>
                  <a:lnTo>
                    <a:pt x="852" y="2009"/>
                  </a:lnTo>
                  <a:lnTo>
                    <a:pt x="852" y="2009"/>
                  </a:lnTo>
                  <a:lnTo>
                    <a:pt x="852" y="2009"/>
                  </a:lnTo>
                  <a:lnTo>
                    <a:pt x="852" y="2009"/>
                  </a:lnTo>
                  <a:lnTo>
                    <a:pt x="854" y="2009"/>
                  </a:lnTo>
                  <a:lnTo>
                    <a:pt x="854" y="2009"/>
                  </a:lnTo>
                  <a:lnTo>
                    <a:pt x="854" y="2009"/>
                  </a:lnTo>
                  <a:lnTo>
                    <a:pt x="854" y="2009"/>
                  </a:lnTo>
                  <a:lnTo>
                    <a:pt x="854" y="2009"/>
                  </a:lnTo>
                  <a:lnTo>
                    <a:pt x="854" y="2009"/>
                  </a:lnTo>
                  <a:lnTo>
                    <a:pt x="854" y="2009"/>
                  </a:lnTo>
                  <a:lnTo>
                    <a:pt x="855" y="2009"/>
                  </a:lnTo>
                  <a:lnTo>
                    <a:pt x="855" y="2009"/>
                  </a:lnTo>
                  <a:lnTo>
                    <a:pt x="855" y="2009"/>
                  </a:lnTo>
                  <a:lnTo>
                    <a:pt x="855" y="2009"/>
                  </a:lnTo>
                  <a:lnTo>
                    <a:pt x="855" y="2009"/>
                  </a:lnTo>
                  <a:lnTo>
                    <a:pt x="855" y="2009"/>
                  </a:lnTo>
                  <a:lnTo>
                    <a:pt x="857" y="2009"/>
                  </a:lnTo>
                  <a:lnTo>
                    <a:pt x="857" y="2009"/>
                  </a:lnTo>
                  <a:lnTo>
                    <a:pt x="857" y="2009"/>
                  </a:lnTo>
                  <a:lnTo>
                    <a:pt x="857" y="2009"/>
                  </a:lnTo>
                  <a:lnTo>
                    <a:pt x="857" y="2009"/>
                  </a:lnTo>
                  <a:lnTo>
                    <a:pt x="857" y="2009"/>
                  </a:lnTo>
                  <a:lnTo>
                    <a:pt x="857" y="2009"/>
                  </a:lnTo>
                  <a:lnTo>
                    <a:pt x="859" y="2009"/>
                  </a:lnTo>
                  <a:lnTo>
                    <a:pt x="859" y="2009"/>
                  </a:lnTo>
                  <a:lnTo>
                    <a:pt x="859" y="2009"/>
                  </a:lnTo>
                  <a:lnTo>
                    <a:pt x="859" y="2009"/>
                  </a:lnTo>
                  <a:lnTo>
                    <a:pt x="859" y="2009"/>
                  </a:lnTo>
                  <a:lnTo>
                    <a:pt x="859" y="2009"/>
                  </a:lnTo>
                  <a:lnTo>
                    <a:pt x="859" y="2009"/>
                  </a:lnTo>
                  <a:lnTo>
                    <a:pt x="860" y="2009"/>
                  </a:lnTo>
                  <a:lnTo>
                    <a:pt x="860" y="2009"/>
                  </a:lnTo>
                  <a:lnTo>
                    <a:pt x="860" y="2009"/>
                  </a:lnTo>
                  <a:lnTo>
                    <a:pt x="860" y="2009"/>
                  </a:lnTo>
                  <a:lnTo>
                    <a:pt x="860" y="2009"/>
                  </a:lnTo>
                  <a:lnTo>
                    <a:pt x="860" y="2009"/>
                  </a:lnTo>
                  <a:lnTo>
                    <a:pt x="862" y="2009"/>
                  </a:lnTo>
                  <a:lnTo>
                    <a:pt x="862" y="2009"/>
                  </a:lnTo>
                  <a:lnTo>
                    <a:pt x="862" y="2009"/>
                  </a:lnTo>
                  <a:lnTo>
                    <a:pt x="862" y="2009"/>
                  </a:lnTo>
                  <a:lnTo>
                    <a:pt x="862" y="2009"/>
                  </a:lnTo>
                  <a:lnTo>
                    <a:pt x="862" y="2009"/>
                  </a:lnTo>
                  <a:lnTo>
                    <a:pt x="862" y="2009"/>
                  </a:lnTo>
                  <a:lnTo>
                    <a:pt x="864" y="2009"/>
                  </a:lnTo>
                  <a:lnTo>
                    <a:pt x="864" y="2009"/>
                  </a:lnTo>
                  <a:lnTo>
                    <a:pt x="864" y="2009"/>
                  </a:lnTo>
                  <a:lnTo>
                    <a:pt x="864" y="2009"/>
                  </a:lnTo>
                  <a:lnTo>
                    <a:pt x="864" y="2009"/>
                  </a:lnTo>
                  <a:lnTo>
                    <a:pt x="864" y="2009"/>
                  </a:lnTo>
                  <a:lnTo>
                    <a:pt x="864" y="2009"/>
                  </a:lnTo>
                  <a:lnTo>
                    <a:pt x="865" y="2009"/>
                  </a:lnTo>
                  <a:lnTo>
                    <a:pt x="865" y="2009"/>
                  </a:lnTo>
                  <a:lnTo>
                    <a:pt x="865" y="2009"/>
                  </a:lnTo>
                  <a:lnTo>
                    <a:pt x="865" y="2009"/>
                  </a:lnTo>
                  <a:lnTo>
                    <a:pt x="865" y="2009"/>
                  </a:lnTo>
                  <a:lnTo>
                    <a:pt x="865" y="2009"/>
                  </a:lnTo>
                  <a:lnTo>
                    <a:pt x="867" y="2009"/>
                  </a:lnTo>
                  <a:lnTo>
                    <a:pt x="867" y="2009"/>
                  </a:lnTo>
                  <a:lnTo>
                    <a:pt x="867" y="2009"/>
                  </a:lnTo>
                  <a:lnTo>
                    <a:pt x="867" y="2009"/>
                  </a:lnTo>
                  <a:lnTo>
                    <a:pt x="867" y="2009"/>
                  </a:lnTo>
                  <a:lnTo>
                    <a:pt x="867" y="2009"/>
                  </a:lnTo>
                  <a:lnTo>
                    <a:pt x="867" y="2009"/>
                  </a:lnTo>
                  <a:lnTo>
                    <a:pt x="868" y="2009"/>
                  </a:lnTo>
                  <a:lnTo>
                    <a:pt x="868" y="2009"/>
                  </a:lnTo>
                  <a:lnTo>
                    <a:pt x="868" y="2009"/>
                  </a:lnTo>
                  <a:lnTo>
                    <a:pt x="868" y="2009"/>
                  </a:lnTo>
                  <a:lnTo>
                    <a:pt x="868" y="2009"/>
                  </a:lnTo>
                  <a:lnTo>
                    <a:pt x="868" y="2009"/>
                  </a:lnTo>
                  <a:lnTo>
                    <a:pt x="868" y="2009"/>
                  </a:lnTo>
                  <a:lnTo>
                    <a:pt x="870" y="2009"/>
                  </a:lnTo>
                  <a:lnTo>
                    <a:pt x="870" y="2009"/>
                  </a:lnTo>
                  <a:lnTo>
                    <a:pt x="870" y="2009"/>
                  </a:lnTo>
                  <a:lnTo>
                    <a:pt x="870" y="2009"/>
                  </a:lnTo>
                  <a:lnTo>
                    <a:pt x="870" y="2009"/>
                  </a:lnTo>
                  <a:lnTo>
                    <a:pt x="870" y="2009"/>
                  </a:lnTo>
                  <a:lnTo>
                    <a:pt x="872" y="2009"/>
                  </a:lnTo>
                  <a:lnTo>
                    <a:pt x="872" y="2009"/>
                  </a:lnTo>
                  <a:lnTo>
                    <a:pt x="872" y="2009"/>
                  </a:lnTo>
                  <a:lnTo>
                    <a:pt x="872" y="2009"/>
                  </a:lnTo>
                  <a:lnTo>
                    <a:pt x="872" y="2009"/>
                  </a:lnTo>
                  <a:lnTo>
                    <a:pt x="872" y="2009"/>
                  </a:lnTo>
                  <a:lnTo>
                    <a:pt x="872" y="2009"/>
                  </a:lnTo>
                  <a:lnTo>
                    <a:pt x="873" y="2009"/>
                  </a:lnTo>
                  <a:lnTo>
                    <a:pt x="873" y="2009"/>
                  </a:lnTo>
                  <a:lnTo>
                    <a:pt x="873" y="2009"/>
                  </a:lnTo>
                  <a:lnTo>
                    <a:pt x="873" y="2009"/>
                  </a:lnTo>
                  <a:lnTo>
                    <a:pt x="873" y="2009"/>
                  </a:lnTo>
                  <a:lnTo>
                    <a:pt x="873" y="2009"/>
                  </a:lnTo>
                  <a:lnTo>
                    <a:pt x="873" y="2009"/>
                  </a:lnTo>
                  <a:lnTo>
                    <a:pt x="875" y="2009"/>
                  </a:lnTo>
                  <a:lnTo>
                    <a:pt x="875" y="2009"/>
                  </a:lnTo>
                  <a:lnTo>
                    <a:pt x="875" y="2009"/>
                  </a:lnTo>
                  <a:lnTo>
                    <a:pt x="875" y="2009"/>
                  </a:lnTo>
                  <a:lnTo>
                    <a:pt x="875" y="2009"/>
                  </a:lnTo>
                  <a:lnTo>
                    <a:pt x="875" y="2009"/>
                  </a:lnTo>
                  <a:lnTo>
                    <a:pt x="877" y="2009"/>
                  </a:lnTo>
                  <a:lnTo>
                    <a:pt x="877" y="2009"/>
                  </a:lnTo>
                  <a:lnTo>
                    <a:pt x="877" y="2009"/>
                  </a:lnTo>
                  <a:lnTo>
                    <a:pt x="877" y="2009"/>
                  </a:lnTo>
                  <a:lnTo>
                    <a:pt x="877" y="2009"/>
                  </a:lnTo>
                  <a:lnTo>
                    <a:pt x="877" y="2009"/>
                  </a:lnTo>
                  <a:lnTo>
                    <a:pt x="877" y="2009"/>
                  </a:lnTo>
                  <a:lnTo>
                    <a:pt x="878" y="2009"/>
                  </a:lnTo>
                  <a:lnTo>
                    <a:pt x="878" y="2009"/>
                  </a:lnTo>
                  <a:lnTo>
                    <a:pt x="878" y="2009"/>
                  </a:lnTo>
                  <a:lnTo>
                    <a:pt x="878" y="2009"/>
                  </a:lnTo>
                  <a:lnTo>
                    <a:pt x="878" y="2009"/>
                  </a:lnTo>
                  <a:lnTo>
                    <a:pt x="878" y="2009"/>
                  </a:lnTo>
                  <a:lnTo>
                    <a:pt x="880" y="2009"/>
                  </a:lnTo>
                  <a:lnTo>
                    <a:pt x="880" y="2009"/>
                  </a:lnTo>
                  <a:lnTo>
                    <a:pt x="880" y="2009"/>
                  </a:lnTo>
                  <a:lnTo>
                    <a:pt x="880" y="2009"/>
                  </a:lnTo>
                  <a:lnTo>
                    <a:pt x="880" y="2009"/>
                  </a:lnTo>
                  <a:lnTo>
                    <a:pt x="880" y="2009"/>
                  </a:lnTo>
                  <a:lnTo>
                    <a:pt x="880" y="2009"/>
                  </a:lnTo>
                  <a:lnTo>
                    <a:pt x="882" y="2009"/>
                  </a:lnTo>
                  <a:lnTo>
                    <a:pt x="882" y="2009"/>
                  </a:lnTo>
                  <a:lnTo>
                    <a:pt x="882" y="2009"/>
                  </a:lnTo>
                  <a:lnTo>
                    <a:pt x="882" y="2009"/>
                  </a:lnTo>
                  <a:lnTo>
                    <a:pt x="882" y="2009"/>
                  </a:lnTo>
                  <a:lnTo>
                    <a:pt x="882" y="2009"/>
                  </a:lnTo>
                  <a:lnTo>
                    <a:pt x="882" y="2009"/>
                  </a:lnTo>
                  <a:lnTo>
                    <a:pt x="883" y="2009"/>
                  </a:lnTo>
                  <a:lnTo>
                    <a:pt x="883" y="2009"/>
                  </a:lnTo>
                  <a:lnTo>
                    <a:pt x="883" y="2009"/>
                  </a:lnTo>
                  <a:lnTo>
                    <a:pt x="883" y="2009"/>
                  </a:lnTo>
                  <a:lnTo>
                    <a:pt x="883" y="2009"/>
                  </a:lnTo>
                  <a:lnTo>
                    <a:pt x="883" y="2009"/>
                  </a:lnTo>
                  <a:lnTo>
                    <a:pt x="885" y="2009"/>
                  </a:lnTo>
                  <a:lnTo>
                    <a:pt x="885" y="2009"/>
                  </a:lnTo>
                  <a:lnTo>
                    <a:pt x="885" y="2009"/>
                  </a:lnTo>
                  <a:lnTo>
                    <a:pt x="885" y="2009"/>
                  </a:lnTo>
                  <a:lnTo>
                    <a:pt x="885" y="2009"/>
                  </a:lnTo>
                  <a:lnTo>
                    <a:pt x="885" y="2009"/>
                  </a:lnTo>
                  <a:lnTo>
                    <a:pt x="885" y="2009"/>
                  </a:lnTo>
                  <a:lnTo>
                    <a:pt x="886" y="2009"/>
                  </a:lnTo>
                  <a:lnTo>
                    <a:pt x="886" y="2009"/>
                  </a:lnTo>
                  <a:lnTo>
                    <a:pt x="886" y="2009"/>
                  </a:lnTo>
                  <a:lnTo>
                    <a:pt x="886" y="2009"/>
                  </a:lnTo>
                  <a:lnTo>
                    <a:pt x="886" y="2009"/>
                  </a:lnTo>
                  <a:lnTo>
                    <a:pt x="886" y="2009"/>
                  </a:lnTo>
                  <a:lnTo>
                    <a:pt x="886" y="2009"/>
                  </a:lnTo>
                  <a:lnTo>
                    <a:pt x="888" y="2009"/>
                  </a:lnTo>
                  <a:lnTo>
                    <a:pt x="888" y="2009"/>
                  </a:lnTo>
                  <a:lnTo>
                    <a:pt x="888" y="2009"/>
                  </a:lnTo>
                  <a:lnTo>
                    <a:pt x="888" y="2009"/>
                  </a:lnTo>
                  <a:lnTo>
                    <a:pt x="888" y="2009"/>
                  </a:lnTo>
                  <a:lnTo>
                    <a:pt x="888" y="2009"/>
                  </a:lnTo>
                  <a:lnTo>
                    <a:pt x="890" y="2009"/>
                  </a:lnTo>
                  <a:lnTo>
                    <a:pt x="890" y="2009"/>
                  </a:lnTo>
                  <a:lnTo>
                    <a:pt x="890" y="2009"/>
                  </a:lnTo>
                  <a:lnTo>
                    <a:pt x="890" y="2009"/>
                  </a:lnTo>
                  <a:lnTo>
                    <a:pt x="890" y="2009"/>
                  </a:lnTo>
                  <a:lnTo>
                    <a:pt x="890" y="2009"/>
                  </a:lnTo>
                  <a:lnTo>
                    <a:pt x="890" y="2009"/>
                  </a:lnTo>
                  <a:lnTo>
                    <a:pt x="891" y="2009"/>
                  </a:lnTo>
                  <a:lnTo>
                    <a:pt x="891" y="2009"/>
                  </a:lnTo>
                  <a:lnTo>
                    <a:pt x="891" y="2009"/>
                  </a:lnTo>
                  <a:lnTo>
                    <a:pt x="891" y="2009"/>
                  </a:lnTo>
                  <a:lnTo>
                    <a:pt x="891" y="2009"/>
                  </a:lnTo>
                  <a:lnTo>
                    <a:pt x="891" y="2009"/>
                  </a:lnTo>
                  <a:lnTo>
                    <a:pt x="891" y="2009"/>
                  </a:lnTo>
                  <a:lnTo>
                    <a:pt x="893" y="2009"/>
                  </a:lnTo>
                  <a:lnTo>
                    <a:pt x="893" y="2009"/>
                  </a:lnTo>
                  <a:lnTo>
                    <a:pt x="893" y="2009"/>
                  </a:lnTo>
                  <a:lnTo>
                    <a:pt x="893" y="2009"/>
                  </a:lnTo>
                  <a:lnTo>
                    <a:pt x="893" y="2009"/>
                  </a:lnTo>
                  <a:lnTo>
                    <a:pt x="893" y="2009"/>
                  </a:lnTo>
                  <a:lnTo>
                    <a:pt x="895" y="2009"/>
                  </a:lnTo>
                  <a:lnTo>
                    <a:pt x="895" y="2009"/>
                  </a:lnTo>
                  <a:lnTo>
                    <a:pt x="895" y="2009"/>
                  </a:lnTo>
                  <a:lnTo>
                    <a:pt x="895" y="2009"/>
                  </a:lnTo>
                  <a:lnTo>
                    <a:pt x="895" y="2009"/>
                  </a:lnTo>
                  <a:lnTo>
                    <a:pt x="895" y="2009"/>
                  </a:lnTo>
                  <a:lnTo>
                    <a:pt x="895" y="2009"/>
                  </a:lnTo>
                  <a:lnTo>
                    <a:pt x="896" y="2009"/>
                  </a:lnTo>
                  <a:lnTo>
                    <a:pt x="896" y="2009"/>
                  </a:lnTo>
                  <a:lnTo>
                    <a:pt x="896" y="2009"/>
                  </a:lnTo>
                  <a:lnTo>
                    <a:pt x="896" y="2009"/>
                  </a:lnTo>
                  <a:lnTo>
                    <a:pt x="896" y="2009"/>
                  </a:lnTo>
                  <a:lnTo>
                    <a:pt x="896" y="2009"/>
                  </a:lnTo>
                  <a:lnTo>
                    <a:pt x="896" y="2009"/>
                  </a:lnTo>
                  <a:lnTo>
                    <a:pt x="898" y="2009"/>
                  </a:lnTo>
                  <a:lnTo>
                    <a:pt x="898" y="2009"/>
                  </a:lnTo>
                  <a:lnTo>
                    <a:pt x="898" y="2009"/>
                  </a:lnTo>
                  <a:lnTo>
                    <a:pt x="898" y="2009"/>
                  </a:lnTo>
                  <a:lnTo>
                    <a:pt x="898" y="2009"/>
                  </a:lnTo>
                  <a:lnTo>
                    <a:pt x="898" y="2009"/>
                  </a:lnTo>
                  <a:lnTo>
                    <a:pt x="899" y="2009"/>
                  </a:lnTo>
                  <a:lnTo>
                    <a:pt x="899" y="2009"/>
                  </a:lnTo>
                  <a:lnTo>
                    <a:pt x="899" y="2009"/>
                  </a:lnTo>
                  <a:lnTo>
                    <a:pt x="899" y="2009"/>
                  </a:lnTo>
                  <a:lnTo>
                    <a:pt x="899" y="2009"/>
                  </a:lnTo>
                  <a:lnTo>
                    <a:pt x="899" y="2009"/>
                  </a:lnTo>
                  <a:lnTo>
                    <a:pt x="899" y="2009"/>
                  </a:lnTo>
                  <a:lnTo>
                    <a:pt x="901" y="2009"/>
                  </a:lnTo>
                  <a:lnTo>
                    <a:pt x="901" y="2009"/>
                  </a:lnTo>
                  <a:lnTo>
                    <a:pt x="901" y="2009"/>
                  </a:lnTo>
                  <a:lnTo>
                    <a:pt x="901" y="2009"/>
                  </a:lnTo>
                  <a:lnTo>
                    <a:pt x="901" y="2009"/>
                  </a:lnTo>
                  <a:lnTo>
                    <a:pt x="901" y="2009"/>
                  </a:lnTo>
                  <a:lnTo>
                    <a:pt x="901" y="2009"/>
                  </a:lnTo>
                  <a:lnTo>
                    <a:pt x="903" y="2009"/>
                  </a:lnTo>
                  <a:lnTo>
                    <a:pt x="903" y="2009"/>
                  </a:lnTo>
                  <a:lnTo>
                    <a:pt x="903" y="2009"/>
                  </a:lnTo>
                  <a:lnTo>
                    <a:pt x="903" y="2009"/>
                  </a:lnTo>
                  <a:lnTo>
                    <a:pt x="903" y="2009"/>
                  </a:lnTo>
                  <a:lnTo>
                    <a:pt x="903" y="2009"/>
                  </a:lnTo>
                  <a:lnTo>
                    <a:pt x="904" y="2009"/>
                  </a:lnTo>
                  <a:lnTo>
                    <a:pt x="904" y="2009"/>
                  </a:lnTo>
                  <a:lnTo>
                    <a:pt x="904" y="2009"/>
                  </a:lnTo>
                  <a:lnTo>
                    <a:pt x="904" y="2009"/>
                  </a:lnTo>
                  <a:lnTo>
                    <a:pt x="904" y="2009"/>
                  </a:lnTo>
                  <a:lnTo>
                    <a:pt x="904" y="2009"/>
                  </a:lnTo>
                  <a:lnTo>
                    <a:pt x="904" y="2009"/>
                  </a:lnTo>
                  <a:lnTo>
                    <a:pt x="906" y="2009"/>
                  </a:lnTo>
                  <a:lnTo>
                    <a:pt x="906" y="2009"/>
                  </a:lnTo>
                  <a:lnTo>
                    <a:pt x="906" y="2009"/>
                  </a:lnTo>
                  <a:lnTo>
                    <a:pt x="906" y="2009"/>
                  </a:lnTo>
                  <a:lnTo>
                    <a:pt x="906" y="2009"/>
                  </a:lnTo>
                  <a:lnTo>
                    <a:pt x="906" y="2009"/>
                  </a:lnTo>
                  <a:lnTo>
                    <a:pt x="906" y="2009"/>
                  </a:lnTo>
                  <a:lnTo>
                    <a:pt x="908" y="2009"/>
                  </a:lnTo>
                  <a:lnTo>
                    <a:pt x="908" y="2009"/>
                  </a:lnTo>
                  <a:lnTo>
                    <a:pt x="908" y="2009"/>
                  </a:lnTo>
                  <a:lnTo>
                    <a:pt x="908" y="2009"/>
                  </a:lnTo>
                  <a:lnTo>
                    <a:pt x="908" y="2009"/>
                  </a:lnTo>
                  <a:lnTo>
                    <a:pt x="908" y="2009"/>
                  </a:lnTo>
                  <a:lnTo>
                    <a:pt x="909" y="2009"/>
                  </a:lnTo>
                  <a:lnTo>
                    <a:pt x="909" y="2009"/>
                  </a:lnTo>
                  <a:lnTo>
                    <a:pt x="909" y="2009"/>
                  </a:lnTo>
                  <a:lnTo>
                    <a:pt x="909" y="2009"/>
                  </a:lnTo>
                  <a:lnTo>
                    <a:pt x="909" y="2009"/>
                  </a:lnTo>
                  <a:lnTo>
                    <a:pt x="909" y="2009"/>
                  </a:lnTo>
                  <a:lnTo>
                    <a:pt x="909" y="2009"/>
                  </a:lnTo>
                  <a:lnTo>
                    <a:pt x="911" y="2009"/>
                  </a:lnTo>
                  <a:lnTo>
                    <a:pt x="911" y="2009"/>
                  </a:lnTo>
                  <a:lnTo>
                    <a:pt x="911" y="2009"/>
                  </a:lnTo>
                  <a:lnTo>
                    <a:pt x="911" y="2009"/>
                  </a:lnTo>
                  <a:lnTo>
                    <a:pt x="911" y="2009"/>
                  </a:lnTo>
                  <a:lnTo>
                    <a:pt x="911" y="2009"/>
                  </a:lnTo>
                  <a:lnTo>
                    <a:pt x="911" y="2009"/>
                  </a:lnTo>
                  <a:lnTo>
                    <a:pt x="913" y="2009"/>
                  </a:lnTo>
                  <a:lnTo>
                    <a:pt x="913" y="2009"/>
                  </a:lnTo>
                  <a:lnTo>
                    <a:pt x="913" y="2009"/>
                  </a:lnTo>
                  <a:lnTo>
                    <a:pt x="913" y="2009"/>
                  </a:lnTo>
                  <a:lnTo>
                    <a:pt x="913" y="2009"/>
                  </a:lnTo>
                  <a:lnTo>
                    <a:pt x="913" y="2009"/>
                  </a:lnTo>
                  <a:lnTo>
                    <a:pt x="914" y="2009"/>
                  </a:lnTo>
                  <a:lnTo>
                    <a:pt x="914" y="2009"/>
                  </a:lnTo>
                  <a:lnTo>
                    <a:pt x="914" y="2009"/>
                  </a:lnTo>
                  <a:lnTo>
                    <a:pt x="914" y="2009"/>
                  </a:lnTo>
                  <a:lnTo>
                    <a:pt x="914" y="2009"/>
                  </a:lnTo>
                  <a:lnTo>
                    <a:pt x="914" y="2009"/>
                  </a:lnTo>
                  <a:lnTo>
                    <a:pt x="914" y="2009"/>
                  </a:lnTo>
                  <a:lnTo>
                    <a:pt x="916" y="2009"/>
                  </a:lnTo>
                  <a:lnTo>
                    <a:pt x="916" y="2009"/>
                  </a:lnTo>
                  <a:lnTo>
                    <a:pt x="916" y="2009"/>
                  </a:lnTo>
                  <a:lnTo>
                    <a:pt x="916" y="2009"/>
                  </a:lnTo>
                  <a:lnTo>
                    <a:pt x="916" y="2009"/>
                  </a:lnTo>
                  <a:lnTo>
                    <a:pt x="916" y="2009"/>
                  </a:lnTo>
                  <a:lnTo>
                    <a:pt x="916" y="2009"/>
                  </a:lnTo>
                  <a:lnTo>
                    <a:pt x="917" y="2009"/>
                  </a:lnTo>
                  <a:lnTo>
                    <a:pt x="917" y="2009"/>
                  </a:lnTo>
                  <a:lnTo>
                    <a:pt x="917" y="2009"/>
                  </a:lnTo>
                  <a:lnTo>
                    <a:pt x="917" y="2009"/>
                  </a:lnTo>
                  <a:lnTo>
                    <a:pt x="917" y="2009"/>
                  </a:lnTo>
                  <a:lnTo>
                    <a:pt x="917" y="2009"/>
                  </a:lnTo>
                  <a:lnTo>
                    <a:pt x="919" y="2009"/>
                  </a:lnTo>
                  <a:lnTo>
                    <a:pt x="919" y="2009"/>
                  </a:lnTo>
                  <a:lnTo>
                    <a:pt x="919" y="2009"/>
                  </a:lnTo>
                  <a:lnTo>
                    <a:pt x="919" y="2009"/>
                  </a:lnTo>
                  <a:lnTo>
                    <a:pt x="919" y="2009"/>
                  </a:lnTo>
                  <a:lnTo>
                    <a:pt x="919" y="2009"/>
                  </a:lnTo>
                  <a:lnTo>
                    <a:pt x="919" y="2009"/>
                  </a:lnTo>
                  <a:lnTo>
                    <a:pt x="921" y="2009"/>
                  </a:lnTo>
                  <a:lnTo>
                    <a:pt x="921" y="2009"/>
                  </a:lnTo>
                  <a:lnTo>
                    <a:pt x="921" y="2009"/>
                  </a:lnTo>
                  <a:lnTo>
                    <a:pt x="921" y="2009"/>
                  </a:lnTo>
                  <a:lnTo>
                    <a:pt x="921" y="2009"/>
                  </a:lnTo>
                  <a:lnTo>
                    <a:pt x="921" y="2009"/>
                  </a:lnTo>
                  <a:lnTo>
                    <a:pt x="922" y="2009"/>
                  </a:lnTo>
                  <a:lnTo>
                    <a:pt x="922" y="2009"/>
                  </a:lnTo>
                  <a:lnTo>
                    <a:pt x="922" y="2009"/>
                  </a:lnTo>
                  <a:lnTo>
                    <a:pt x="922" y="2009"/>
                  </a:lnTo>
                  <a:lnTo>
                    <a:pt x="922" y="2009"/>
                  </a:lnTo>
                  <a:lnTo>
                    <a:pt x="922" y="2009"/>
                  </a:lnTo>
                  <a:lnTo>
                    <a:pt x="922" y="2009"/>
                  </a:lnTo>
                  <a:lnTo>
                    <a:pt x="924" y="2009"/>
                  </a:lnTo>
                  <a:lnTo>
                    <a:pt x="924" y="2009"/>
                  </a:lnTo>
                  <a:lnTo>
                    <a:pt x="924" y="2009"/>
                  </a:lnTo>
                  <a:lnTo>
                    <a:pt x="924" y="2009"/>
                  </a:lnTo>
                  <a:lnTo>
                    <a:pt x="924" y="2009"/>
                  </a:lnTo>
                  <a:lnTo>
                    <a:pt x="924" y="2009"/>
                  </a:lnTo>
                  <a:lnTo>
                    <a:pt x="924" y="2009"/>
                  </a:lnTo>
                  <a:lnTo>
                    <a:pt x="926" y="2009"/>
                  </a:lnTo>
                  <a:lnTo>
                    <a:pt x="926" y="2009"/>
                  </a:lnTo>
                  <a:lnTo>
                    <a:pt x="926" y="2009"/>
                  </a:lnTo>
                  <a:lnTo>
                    <a:pt x="926" y="2009"/>
                  </a:lnTo>
                  <a:lnTo>
                    <a:pt x="926" y="2009"/>
                  </a:lnTo>
                  <a:lnTo>
                    <a:pt x="926" y="2009"/>
                  </a:lnTo>
                  <a:lnTo>
                    <a:pt x="927" y="2009"/>
                  </a:lnTo>
                  <a:lnTo>
                    <a:pt x="927" y="2009"/>
                  </a:lnTo>
                  <a:lnTo>
                    <a:pt x="927" y="2009"/>
                  </a:lnTo>
                  <a:lnTo>
                    <a:pt x="927" y="2009"/>
                  </a:lnTo>
                  <a:lnTo>
                    <a:pt x="927" y="2009"/>
                  </a:lnTo>
                  <a:lnTo>
                    <a:pt x="927" y="2009"/>
                  </a:lnTo>
                  <a:lnTo>
                    <a:pt x="927" y="2009"/>
                  </a:lnTo>
                  <a:lnTo>
                    <a:pt x="929" y="2009"/>
                  </a:lnTo>
                  <a:lnTo>
                    <a:pt x="929" y="2009"/>
                  </a:lnTo>
                  <a:lnTo>
                    <a:pt x="929" y="2009"/>
                  </a:lnTo>
                  <a:lnTo>
                    <a:pt x="929" y="2009"/>
                  </a:lnTo>
                  <a:lnTo>
                    <a:pt x="929" y="2009"/>
                  </a:lnTo>
                  <a:lnTo>
                    <a:pt x="929" y="2009"/>
                  </a:lnTo>
                  <a:lnTo>
                    <a:pt x="929" y="2009"/>
                  </a:lnTo>
                  <a:lnTo>
                    <a:pt x="930" y="2009"/>
                  </a:lnTo>
                  <a:lnTo>
                    <a:pt x="930" y="2009"/>
                  </a:lnTo>
                  <a:lnTo>
                    <a:pt x="930" y="2009"/>
                  </a:lnTo>
                  <a:lnTo>
                    <a:pt x="930" y="2009"/>
                  </a:lnTo>
                  <a:lnTo>
                    <a:pt x="930" y="2009"/>
                  </a:lnTo>
                  <a:lnTo>
                    <a:pt x="930" y="2009"/>
                  </a:lnTo>
                  <a:lnTo>
                    <a:pt x="932" y="2009"/>
                  </a:lnTo>
                  <a:lnTo>
                    <a:pt x="932" y="2009"/>
                  </a:lnTo>
                  <a:lnTo>
                    <a:pt x="932" y="2009"/>
                  </a:lnTo>
                  <a:lnTo>
                    <a:pt x="932" y="2009"/>
                  </a:lnTo>
                  <a:lnTo>
                    <a:pt x="932" y="2009"/>
                  </a:lnTo>
                  <a:lnTo>
                    <a:pt x="932" y="2009"/>
                  </a:lnTo>
                  <a:lnTo>
                    <a:pt x="932" y="2009"/>
                  </a:lnTo>
                  <a:lnTo>
                    <a:pt x="934" y="2009"/>
                  </a:lnTo>
                  <a:lnTo>
                    <a:pt x="934" y="2009"/>
                  </a:lnTo>
                  <a:lnTo>
                    <a:pt x="934" y="2009"/>
                  </a:lnTo>
                  <a:lnTo>
                    <a:pt x="934" y="2009"/>
                  </a:lnTo>
                  <a:lnTo>
                    <a:pt x="934" y="2009"/>
                  </a:lnTo>
                  <a:lnTo>
                    <a:pt x="934" y="2009"/>
                  </a:lnTo>
                  <a:lnTo>
                    <a:pt x="934" y="2009"/>
                  </a:lnTo>
                  <a:lnTo>
                    <a:pt x="935" y="2009"/>
                  </a:lnTo>
                  <a:lnTo>
                    <a:pt x="935" y="2009"/>
                  </a:lnTo>
                  <a:lnTo>
                    <a:pt x="935" y="2009"/>
                  </a:lnTo>
                  <a:lnTo>
                    <a:pt x="935" y="2009"/>
                  </a:lnTo>
                  <a:lnTo>
                    <a:pt x="935" y="2009"/>
                  </a:lnTo>
                  <a:lnTo>
                    <a:pt x="935" y="2009"/>
                  </a:lnTo>
                  <a:lnTo>
                    <a:pt x="937" y="2009"/>
                  </a:lnTo>
                  <a:lnTo>
                    <a:pt x="937" y="2009"/>
                  </a:lnTo>
                  <a:lnTo>
                    <a:pt x="937" y="2009"/>
                  </a:lnTo>
                  <a:lnTo>
                    <a:pt x="937" y="2009"/>
                  </a:lnTo>
                  <a:lnTo>
                    <a:pt x="937" y="2009"/>
                  </a:lnTo>
                  <a:lnTo>
                    <a:pt x="937" y="2009"/>
                  </a:lnTo>
                  <a:lnTo>
                    <a:pt x="937" y="2009"/>
                  </a:lnTo>
                  <a:lnTo>
                    <a:pt x="939" y="2009"/>
                  </a:lnTo>
                  <a:lnTo>
                    <a:pt x="939" y="2009"/>
                  </a:lnTo>
                  <a:lnTo>
                    <a:pt x="939" y="2009"/>
                  </a:lnTo>
                  <a:lnTo>
                    <a:pt x="939" y="2009"/>
                  </a:lnTo>
                  <a:lnTo>
                    <a:pt x="939" y="2009"/>
                  </a:lnTo>
                  <a:lnTo>
                    <a:pt x="939" y="2009"/>
                  </a:lnTo>
                  <a:lnTo>
                    <a:pt x="939" y="2009"/>
                  </a:lnTo>
                  <a:lnTo>
                    <a:pt x="940" y="2009"/>
                  </a:lnTo>
                  <a:lnTo>
                    <a:pt x="940" y="2009"/>
                  </a:lnTo>
                  <a:lnTo>
                    <a:pt x="940" y="2009"/>
                  </a:lnTo>
                  <a:lnTo>
                    <a:pt x="940" y="2009"/>
                  </a:lnTo>
                  <a:lnTo>
                    <a:pt x="940" y="2009"/>
                  </a:lnTo>
                  <a:lnTo>
                    <a:pt x="940" y="2009"/>
                  </a:lnTo>
                  <a:lnTo>
                    <a:pt x="942" y="2009"/>
                  </a:lnTo>
                  <a:lnTo>
                    <a:pt x="942" y="2009"/>
                  </a:lnTo>
                  <a:lnTo>
                    <a:pt x="942" y="2009"/>
                  </a:lnTo>
                  <a:lnTo>
                    <a:pt x="942" y="2009"/>
                  </a:lnTo>
                  <a:lnTo>
                    <a:pt x="942" y="2009"/>
                  </a:lnTo>
                  <a:lnTo>
                    <a:pt x="942" y="2009"/>
                  </a:lnTo>
                  <a:lnTo>
                    <a:pt x="942" y="2009"/>
                  </a:lnTo>
                  <a:lnTo>
                    <a:pt x="944" y="2009"/>
                  </a:lnTo>
                  <a:lnTo>
                    <a:pt x="944" y="2009"/>
                  </a:lnTo>
                  <a:lnTo>
                    <a:pt x="944" y="2009"/>
                  </a:lnTo>
                  <a:lnTo>
                    <a:pt x="944" y="2009"/>
                  </a:lnTo>
                  <a:lnTo>
                    <a:pt x="944" y="2009"/>
                  </a:lnTo>
                  <a:lnTo>
                    <a:pt x="944" y="2009"/>
                  </a:lnTo>
                  <a:lnTo>
                    <a:pt x="944" y="2009"/>
                  </a:lnTo>
                  <a:lnTo>
                    <a:pt x="945" y="2009"/>
                  </a:lnTo>
                  <a:lnTo>
                    <a:pt x="945" y="2009"/>
                  </a:lnTo>
                  <a:lnTo>
                    <a:pt x="945" y="2009"/>
                  </a:lnTo>
                  <a:lnTo>
                    <a:pt x="945" y="2009"/>
                  </a:lnTo>
                  <a:lnTo>
                    <a:pt x="945" y="2009"/>
                  </a:lnTo>
                  <a:lnTo>
                    <a:pt x="945" y="2009"/>
                  </a:lnTo>
                  <a:lnTo>
                    <a:pt x="947" y="2009"/>
                  </a:lnTo>
                  <a:lnTo>
                    <a:pt x="947" y="2009"/>
                  </a:lnTo>
                  <a:lnTo>
                    <a:pt x="947" y="2009"/>
                  </a:lnTo>
                  <a:lnTo>
                    <a:pt x="947" y="2009"/>
                  </a:lnTo>
                  <a:lnTo>
                    <a:pt x="947" y="2009"/>
                  </a:lnTo>
                  <a:lnTo>
                    <a:pt x="947" y="2009"/>
                  </a:lnTo>
                  <a:lnTo>
                    <a:pt x="947" y="2009"/>
                  </a:lnTo>
                  <a:lnTo>
                    <a:pt x="948" y="2009"/>
                  </a:lnTo>
                  <a:lnTo>
                    <a:pt x="948" y="2009"/>
                  </a:lnTo>
                  <a:lnTo>
                    <a:pt x="948" y="2009"/>
                  </a:lnTo>
                  <a:lnTo>
                    <a:pt x="948" y="2009"/>
                  </a:lnTo>
                  <a:lnTo>
                    <a:pt x="948" y="2009"/>
                  </a:lnTo>
                  <a:lnTo>
                    <a:pt x="948" y="2009"/>
                  </a:lnTo>
                  <a:lnTo>
                    <a:pt x="948" y="2009"/>
                  </a:lnTo>
                  <a:lnTo>
                    <a:pt x="950" y="2009"/>
                  </a:lnTo>
                  <a:lnTo>
                    <a:pt x="950" y="2009"/>
                  </a:lnTo>
                  <a:lnTo>
                    <a:pt x="950" y="2009"/>
                  </a:lnTo>
                  <a:lnTo>
                    <a:pt x="950" y="2009"/>
                  </a:lnTo>
                  <a:lnTo>
                    <a:pt x="950" y="2009"/>
                  </a:lnTo>
                  <a:lnTo>
                    <a:pt x="950" y="2009"/>
                  </a:lnTo>
                  <a:lnTo>
                    <a:pt x="952" y="2009"/>
                  </a:lnTo>
                  <a:lnTo>
                    <a:pt x="952" y="2009"/>
                  </a:lnTo>
                  <a:lnTo>
                    <a:pt x="952" y="2009"/>
                  </a:lnTo>
                  <a:lnTo>
                    <a:pt x="952" y="2009"/>
                  </a:lnTo>
                  <a:lnTo>
                    <a:pt x="952" y="2009"/>
                  </a:lnTo>
                  <a:lnTo>
                    <a:pt x="952" y="2009"/>
                  </a:lnTo>
                  <a:lnTo>
                    <a:pt x="952" y="2009"/>
                  </a:lnTo>
                  <a:lnTo>
                    <a:pt x="953" y="2009"/>
                  </a:lnTo>
                  <a:lnTo>
                    <a:pt x="953" y="2009"/>
                  </a:lnTo>
                  <a:lnTo>
                    <a:pt x="953" y="2009"/>
                  </a:lnTo>
                  <a:lnTo>
                    <a:pt x="953" y="2009"/>
                  </a:lnTo>
                  <a:lnTo>
                    <a:pt x="953" y="2009"/>
                  </a:lnTo>
                  <a:lnTo>
                    <a:pt x="953" y="2009"/>
                  </a:lnTo>
                  <a:lnTo>
                    <a:pt x="953" y="2009"/>
                  </a:lnTo>
                  <a:lnTo>
                    <a:pt x="955" y="2009"/>
                  </a:lnTo>
                  <a:lnTo>
                    <a:pt x="955" y="2009"/>
                  </a:lnTo>
                  <a:lnTo>
                    <a:pt x="955" y="2009"/>
                  </a:lnTo>
                  <a:lnTo>
                    <a:pt x="955" y="2009"/>
                  </a:lnTo>
                  <a:lnTo>
                    <a:pt x="955" y="2009"/>
                  </a:lnTo>
                  <a:lnTo>
                    <a:pt x="955" y="2009"/>
                  </a:lnTo>
                  <a:lnTo>
                    <a:pt x="957" y="2009"/>
                  </a:lnTo>
                  <a:lnTo>
                    <a:pt x="957" y="2009"/>
                  </a:lnTo>
                  <a:lnTo>
                    <a:pt x="957" y="2009"/>
                  </a:lnTo>
                  <a:lnTo>
                    <a:pt x="957" y="2009"/>
                  </a:lnTo>
                  <a:lnTo>
                    <a:pt x="957" y="2009"/>
                  </a:lnTo>
                  <a:lnTo>
                    <a:pt x="957" y="2009"/>
                  </a:lnTo>
                  <a:lnTo>
                    <a:pt x="957" y="2009"/>
                  </a:lnTo>
                  <a:lnTo>
                    <a:pt x="958" y="2009"/>
                  </a:lnTo>
                  <a:lnTo>
                    <a:pt x="958" y="2009"/>
                  </a:lnTo>
                  <a:lnTo>
                    <a:pt x="958" y="2009"/>
                  </a:lnTo>
                  <a:lnTo>
                    <a:pt x="958" y="2009"/>
                  </a:lnTo>
                  <a:lnTo>
                    <a:pt x="958" y="2009"/>
                  </a:lnTo>
                  <a:lnTo>
                    <a:pt x="958" y="2009"/>
                  </a:lnTo>
                  <a:lnTo>
                    <a:pt x="958" y="2009"/>
                  </a:lnTo>
                  <a:lnTo>
                    <a:pt x="960" y="2009"/>
                  </a:lnTo>
                  <a:lnTo>
                    <a:pt x="960" y="2009"/>
                  </a:lnTo>
                  <a:lnTo>
                    <a:pt x="960" y="2009"/>
                  </a:lnTo>
                  <a:lnTo>
                    <a:pt x="960" y="2009"/>
                  </a:lnTo>
                  <a:lnTo>
                    <a:pt x="960" y="2009"/>
                  </a:lnTo>
                  <a:lnTo>
                    <a:pt x="960" y="2009"/>
                  </a:lnTo>
                  <a:lnTo>
                    <a:pt x="962" y="2009"/>
                  </a:lnTo>
                  <a:lnTo>
                    <a:pt x="962" y="2009"/>
                  </a:lnTo>
                  <a:lnTo>
                    <a:pt x="962" y="2009"/>
                  </a:lnTo>
                  <a:lnTo>
                    <a:pt x="962" y="2009"/>
                  </a:lnTo>
                  <a:lnTo>
                    <a:pt x="962" y="2009"/>
                  </a:lnTo>
                  <a:lnTo>
                    <a:pt x="962" y="2009"/>
                  </a:lnTo>
                  <a:lnTo>
                    <a:pt x="962" y="2009"/>
                  </a:lnTo>
                  <a:lnTo>
                    <a:pt x="963" y="2009"/>
                  </a:lnTo>
                  <a:lnTo>
                    <a:pt x="963" y="2009"/>
                  </a:lnTo>
                  <a:lnTo>
                    <a:pt x="963" y="2009"/>
                  </a:lnTo>
                  <a:lnTo>
                    <a:pt x="963" y="2009"/>
                  </a:lnTo>
                  <a:lnTo>
                    <a:pt x="963" y="2009"/>
                  </a:lnTo>
                  <a:lnTo>
                    <a:pt x="963" y="2009"/>
                  </a:lnTo>
                  <a:lnTo>
                    <a:pt x="963" y="2009"/>
                  </a:lnTo>
                  <a:lnTo>
                    <a:pt x="965" y="2009"/>
                  </a:lnTo>
                  <a:lnTo>
                    <a:pt x="965" y="2009"/>
                  </a:lnTo>
                  <a:lnTo>
                    <a:pt x="965" y="2009"/>
                  </a:lnTo>
                  <a:lnTo>
                    <a:pt x="965" y="2009"/>
                  </a:lnTo>
                  <a:lnTo>
                    <a:pt x="965" y="2009"/>
                  </a:lnTo>
                  <a:lnTo>
                    <a:pt x="965" y="2009"/>
                  </a:lnTo>
                  <a:lnTo>
                    <a:pt x="966" y="2009"/>
                  </a:lnTo>
                  <a:lnTo>
                    <a:pt x="966" y="2009"/>
                  </a:lnTo>
                  <a:lnTo>
                    <a:pt x="966" y="2009"/>
                  </a:lnTo>
                  <a:lnTo>
                    <a:pt x="966" y="2009"/>
                  </a:lnTo>
                  <a:lnTo>
                    <a:pt x="966" y="2009"/>
                  </a:lnTo>
                  <a:lnTo>
                    <a:pt x="966" y="2009"/>
                  </a:lnTo>
                  <a:lnTo>
                    <a:pt x="966" y="2009"/>
                  </a:lnTo>
                  <a:lnTo>
                    <a:pt x="968" y="2009"/>
                  </a:lnTo>
                  <a:lnTo>
                    <a:pt x="968" y="2009"/>
                  </a:lnTo>
                  <a:lnTo>
                    <a:pt x="968" y="2009"/>
                  </a:lnTo>
                  <a:lnTo>
                    <a:pt x="968" y="2009"/>
                  </a:lnTo>
                  <a:lnTo>
                    <a:pt x="968" y="2009"/>
                  </a:lnTo>
                  <a:lnTo>
                    <a:pt x="968" y="2009"/>
                  </a:lnTo>
                  <a:lnTo>
                    <a:pt x="970" y="2009"/>
                  </a:lnTo>
                  <a:lnTo>
                    <a:pt x="970" y="2009"/>
                  </a:lnTo>
                  <a:lnTo>
                    <a:pt x="970" y="2009"/>
                  </a:lnTo>
                  <a:lnTo>
                    <a:pt x="970" y="2009"/>
                  </a:lnTo>
                  <a:lnTo>
                    <a:pt x="970" y="2009"/>
                  </a:lnTo>
                  <a:lnTo>
                    <a:pt x="970" y="2009"/>
                  </a:lnTo>
                  <a:lnTo>
                    <a:pt x="970" y="2009"/>
                  </a:lnTo>
                  <a:lnTo>
                    <a:pt x="971" y="2009"/>
                  </a:lnTo>
                  <a:lnTo>
                    <a:pt x="971" y="2009"/>
                  </a:lnTo>
                  <a:lnTo>
                    <a:pt x="971" y="2009"/>
                  </a:lnTo>
                  <a:lnTo>
                    <a:pt x="971" y="2009"/>
                  </a:lnTo>
                  <a:lnTo>
                    <a:pt x="971" y="2009"/>
                  </a:lnTo>
                  <a:lnTo>
                    <a:pt x="971" y="2009"/>
                  </a:lnTo>
                  <a:lnTo>
                    <a:pt x="971" y="2009"/>
                  </a:lnTo>
                  <a:lnTo>
                    <a:pt x="973" y="2009"/>
                  </a:lnTo>
                  <a:lnTo>
                    <a:pt x="973" y="2009"/>
                  </a:lnTo>
                  <a:lnTo>
                    <a:pt x="973" y="2009"/>
                  </a:lnTo>
                  <a:lnTo>
                    <a:pt x="973" y="2009"/>
                  </a:lnTo>
                  <a:lnTo>
                    <a:pt x="973" y="2009"/>
                  </a:lnTo>
                  <a:lnTo>
                    <a:pt x="973" y="2009"/>
                  </a:lnTo>
                  <a:lnTo>
                    <a:pt x="975" y="2009"/>
                  </a:lnTo>
                  <a:lnTo>
                    <a:pt x="975" y="2009"/>
                  </a:lnTo>
                  <a:lnTo>
                    <a:pt x="975" y="2009"/>
                  </a:lnTo>
                  <a:lnTo>
                    <a:pt x="975" y="2009"/>
                  </a:lnTo>
                  <a:lnTo>
                    <a:pt x="975" y="2009"/>
                  </a:lnTo>
                  <a:lnTo>
                    <a:pt x="975" y="2009"/>
                  </a:lnTo>
                  <a:lnTo>
                    <a:pt x="975" y="2009"/>
                  </a:lnTo>
                  <a:lnTo>
                    <a:pt x="976" y="2009"/>
                  </a:lnTo>
                  <a:lnTo>
                    <a:pt x="976" y="2009"/>
                  </a:lnTo>
                  <a:lnTo>
                    <a:pt x="976" y="2009"/>
                  </a:lnTo>
                  <a:lnTo>
                    <a:pt x="976" y="2009"/>
                  </a:lnTo>
                  <a:lnTo>
                    <a:pt x="976" y="2009"/>
                  </a:lnTo>
                  <a:lnTo>
                    <a:pt x="976" y="2009"/>
                  </a:lnTo>
                  <a:lnTo>
                    <a:pt x="976" y="2009"/>
                  </a:lnTo>
                  <a:lnTo>
                    <a:pt x="978" y="2009"/>
                  </a:lnTo>
                  <a:lnTo>
                    <a:pt x="978" y="2009"/>
                  </a:lnTo>
                  <a:lnTo>
                    <a:pt x="978" y="2009"/>
                  </a:lnTo>
                  <a:lnTo>
                    <a:pt x="978" y="2009"/>
                  </a:lnTo>
                  <a:lnTo>
                    <a:pt x="978" y="2009"/>
                  </a:lnTo>
                  <a:lnTo>
                    <a:pt x="978" y="2009"/>
                  </a:lnTo>
                  <a:lnTo>
                    <a:pt x="979" y="2009"/>
                  </a:lnTo>
                  <a:lnTo>
                    <a:pt x="979" y="2009"/>
                  </a:lnTo>
                  <a:lnTo>
                    <a:pt x="979" y="2009"/>
                  </a:lnTo>
                  <a:lnTo>
                    <a:pt x="979" y="2009"/>
                  </a:lnTo>
                  <a:lnTo>
                    <a:pt x="979" y="2009"/>
                  </a:lnTo>
                  <a:lnTo>
                    <a:pt x="979" y="2009"/>
                  </a:lnTo>
                  <a:lnTo>
                    <a:pt x="979" y="2009"/>
                  </a:lnTo>
                  <a:lnTo>
                    <a:pt x="981" y="2009"/>
                  </a:lnTo>
                  <a:lnTo>
                    <a:pt x="981" y="2009"/>
                  </a:lnTo>
                  <a:lnTo>
                    <a:pt x="981" y="2009"/>
                  </a:lnTo>
                  <a:lnTo>
                    <a:pt x="981" y="2009"/>
                  </a:lnTo>
                  <a:lnTo>
                    <a:pt x="981" y="2009"/>
                  </a:lnTo>
                  <a:lnTo>
                    <a:pt x="981" y="2009"/>
                  </a:lnTo>
                  <a:lnTo>
                    <a:pt x="981" y="2009"/>
                  </a:lnTo>
                  <a:lnTo>
                    <a:pt x="983" y="2009"/>
                  </a:lnTo>
                  <a:lnTo>
                    <a:pt x="983" y="2009"/>
                  </a:lnTo>
                  <a:lnTo>
                    <a:pt x="983" y="2009"/>
                  </a:lnTo>
                  <a:lnTo>
                    <a:pt x="983" y="2009"/>
                  </a:lnTo>
                  <a:lnTo>
                    <a:pt x="983" y="2009"/>
                  </a:lnTo>
                  <a:lnTo>
                    <a:pt x="983" y="2009"/>
                  </a:lnTo>
                  <a:lnTo>
                    <a:pt x="984" y="2009"/>
                  </a:lnTo>
                  <a:lnTo>
                    <a:pt x="984" y="2009"/>
                  </a:lnTo>
                  <a:lnTo>
                    <a:pt x="984" y="2009"/>
                  </a:lnTo>
                  <a:lnTo>
                    <a:pt x="984" y="2009"/>
                  </a:lnTo>
                  <a:lnTo>
                    <a:pt x="984" y="2009"/>
                  </a:lnTo>
                  <a:lnTo>
                    <a:pt x="984" y="2009"/>
                  </a:lnTo>
                  <a:lnTo>
                    <a:pt x="984" y="2009"/>
                  </a:lnTo>
                  <a:lnTo>
                    <a:pt x="986" y="2009"/>
                  </a:lnTo>
                  <a:lnTo>
                    <a:pt x="986" y="2009"/>
                  </a:lnTo>
                  <a:lnTo>
                    <a:pt x="986" y="2009"/>
                  </a:lnTo>
                  <a:lnTo>
                    <a:pt x="986" y="2009"/>
                  </a:lnTo>
                  <a:lnTo>
                    <a:pt x="986" y="2009"/>
                  </a:lnTo>
                  <a:lnTo>
                    <a:pt x="986" y="2009"/>
                  </a:lnTo>
                  <a:lnTo>
                    <a:pt x="986" y="2009"/>
                  </a:lnTo>
                  <a:lnTo>
                    <a:pt x="988" y="2009"/>
                  </a:lnTo>
                  <a:lnTo>
                    <a:pt x="988" y="2009"/>
                  </a:lnTo>
                  <a:lnTo>
                    <a:pt x="988" y="2009"/>
                  </a:lnTo>
                  <a:lnTo>
                    <a:pt x="988" y="2009"/>
                  </a:lnTo>
                  <a:lnTo>
                    <a:pt x="988" y="2009"/>
                  </a:lnTo>
                  <a:lnTo>
                    <a:pt x="988" y="2009"/>
                  </a:lnTo>
                  <a:lnTo>
                    <a:pt x="989" y="2009"/>
                  </a:lnTo>
                  <a:lnTo>
                    <a:pt x="989" y="2009"/>
                  </a:lnTo>
                  <a:lnTo>
                    <a:pt x="989" y="2009"/>
                  </a:lnTo>
                  <a:lnTo>
                    <a:pt x="989" y="2009"/>
                  </a:lnTo>
                  <a:lnTo>
                    <a:pt x="989" y="2009"/>
                  </a:lnTo>
                  <a:lnTo>
                    <a:pt x="989" y="2009"/>
                  </a:lnTo>
                  <a:lnTo>
                    <a:pt x="989" y="2009"/>
                  </a:lnTo>
                  <a:lnTo>
                    <a:pt x="991" y="2009"/>
                  </a:lnTo>
                  <a:lnTo>
                    <a:pt x="991" y="2009"/>
                  </a:lnTo>
                  <a:lnTo>
                    <a:pt x="991" y="2009"/>
                  </a:lnTo>
                  <a:lnTo>
                    <a:pt x="991" y="2009"/>
                  </a:lnTo>
                  <a:lnTo>
                    <a:pt x="991" y="2009"/>
                  </a:lnTo>
                  <a:lnTo>
                    <a:pt x="991" y="2009"/>
                  </a:lnTo>
                  <a:lnTo>
                    <a:pt x="991" y="2009"/>
                  </a:lnTo>
                  <a:lnTo>
                    <a:pt x="993" y="2009"/>
                  </a:lnTo>
                  <a:lnTo>
                    <a:pt x="993" y="2009"/>
                  </a:lnTo>
                  <a:lnTo>
                    <a:pt x="993" y="2009"/>
                  </a:lnTo>
                  <a:lnTo>
                    <a:pt x="993" y="2009"/>
                  </a:lnTo>
                  <a:lnTo>
                    <a:pt x="993" y="2009"/>
                  </a:lnTo>
                  <a:lnTo>
                    <a:pt x="993" y="2009"/>
                  </a:lnTo>
                  <a:lnTo>
                    <a:pt x="994" y="2009"/>
                  </a:lnTo>
                  <a:lnTo>
                    <a:pt x="994" y="2009"/>
                  </a:lnTo>
                  <a:lnTo>
                    <a:pt x="994" y="2009"/>
                  </a:lnTo>
                  <a:lnTo>
                    <a:pt x="994" y="2009"/>
                  </a:lnTo>
                  <a:lnTo>
                    <a:pt x="994" y="2009"/>
                  </a:lnTo>
                  <a:lnTo>
                    <a:pt x="994" y="2009"/>
                  </a:lnTo>
                  <a:lnTo>
                    <a:pt x="994" y="2009"/>
                  </a:lnTo>
                  <a:lnTo>
                    <a:pt x="996" y="2009"/>
                  </a:lnTo>
                  <a:lnTo>
                    <a:pt x="996" y="2009"/>
                  </a:lnTo>
                  <a:lnTo>
                    <a:pt x="996" y="2009"/>
                  </a:lnTo>
                  <a:lnTo>
                    <a:pt x="996" y="2009"/>
                  </a:lnTo>
                  <a:lnTo>
                    <a:pt x="996" y="2009"/>
                  </a:lnTo>
                  <a:lnTo>
                    <a:pt x="996" y="2009"/>
                  </a:lnTo>
                  <a:lnTo>
                    <a:pt x="996" y="2009"/>
                  </a:lnTo>
                  <a:lnTo>
                    <a:pt x="997" y="2009"/>
                  </a:lnTo>
                  <a:lnTo>
                    <a:pt x="997" y="2009"/>
                  </a:lnTo>
                  <a:lnTo>
                    <a:pt x="997" y="2009"/>
                  </a:lnTo>
                  <a:lnTo>
                    <a:pt x="997" y="2009"/>
                  </a:lnTo>
                  <a:lnTo>
                    <a:pt x="997" y="2009"/>
                  </a:lnTo>
                  <a:lnTo>
                    <a:pt x="997" y="2009"/>
                  </a:lnTo>
                  <a:lnTo>
                    <a:pt x="999" y="2009"/>
                  </a:lnTo>
                  <a:lnTo>
                    <a:pt x="999" y="2009"/>
                  </a:lnTo>
                  <a:lnTo>
                    <a:pt x="999" y="2009"/>
                  </a:lnTo>
                  <a:lnTo>
                    <a:pt x="999" y="2009"/>
                  </a:lnTo>
                  <a:lnTo>
                    <a:pt x="999" y="2009"/>
                  </a:lnTo>
                  <a:lnTo>
                    <a:pt x="999" y="2009"/>
                  </a:lnTo>
                  <a:lnTo>
                    <a:pt x="999" y="2009"/>
                  </a:lnTo>
                  <a:lnTo>
                    <a:pt x="1001" y="2009"/>
                  </a:lnTo>
                  <a:lnTo>
                    <a:pt x="1001" y="2009"/>
                  </a:lnTo>
                  <a:lnTo>
                    <a:pt x="1001" y="2009"/>
                  </a:lnTo>
                  <a:lnTo>
                    <a:pt x="1001" y="2009"/>
                  </a:lnTo>
                  <a:lnTo>
                    <a:pt x="1001" y="2009"/>
                  </a:lnTo>
                  <a:lnTo>
                    <a:pt x="1001" y="2009"/>
                  </a:lnTo>
                  <a:lnTo>
                    <a:pt x="1001" y="2009"/>
                  </a:lnTo>
                  <a:lnTo>
                    <a:pt x="1002" y="2009"/>
                  </a:lnTo>
                  <a:lnTo>
                    <a:pt x="1002" y="2009"/>
                  </a:lnTo>
                  <a:lnTo>
                    <a:pt x="1002" y="2009"/>
                  </a:lnTo>
                  <a:lnTo>
                    <a:pt x="1002" y="2009"/>
                  </a:lnTo>
                  <a:lnTo>
                    <a:pt x="1002" y="2009"/>
                  </a:lnTo>
                  <a:lnTo>
                    <a:pt x="1002" y="2009"/>
                  </a:lnTo>
                  <a:lnTo>
                    <a:pt x="1004" y="2009"/>
                  </a:lnTo>
                  <a:lnTo>
                    <a:pt x="1004" y="2009"/>
                  </a:lnTo>
                  <a:lnTo>
                    <a:pt x="1004" y="2009"/>
                  </a:lnTo>
                  <a:lnTo>
                    <a:pt x="1004" y="2009"/>
                  </a:lnTo>
                  <a:lnTo>
                    <a:pt x="1004" y="2009"/>
                  </a:lnTo>
                  <a:lnTo>
                    <a:pt x="1004" y="2009"/>
                  </a:lnTo>
                  <a:lnTo>
                    <a:pt x="1004" y="2009"/>
                  </a:lnTo>
                  <a:lnTo>
                    <a:pt x="1006" y="2009"/>
                  </a:lnTo>
                  <a:lnTo>
                    <a:pt x="1006" y="2009"/>
                  </a:lnTo>
                  <a:lnTo>
                    <a:pt x="1006" y="2009"/>
                  </a:lnTo>
                  <a:lnTo>
                    <a:pt x="1006" y="2009"/>
                  </a:lnTo>
                  <a:lnTo>
                    <a:pt x="1006" y="2009"/>
                  </a:lnTo>
                  <a:lnTo>
                    <a:pt x="1006" y="2009"/>
                  </a:lnTo>
                  <a:lnTo>
                    <a:pt x="1006" y="2009"/>
                  </a:lnTo>
                  <a:lnTo>
                    <a:pt x="1007" y="2009"/>
                  </a:lnTo>
                  <a:lnTo>
                    <a:pt x="1007" y="2009"/>
                  </a:lnTo>
                  <a:lnTo>
                    <a:pt x="1007" y="2009"/>
                  </a:lnTo>
                  <a:lnTo>
                    <a:pt x="1007" y="2009"/>
                  </a:lnTo>
                  <a:lnTo>
                    <a:pt x="1007" y="2009"/>
                  </a:lnTo>
                  <a:lnTo>
                    <a:pt x="1007" y="2009"/>
                  </a:lnTo>
                  <a:lnTo>
                    <a:pt x="1009" y="2009"/>
                  </a:lnTo>
                  <a:lnTo>
                    <a:pt x="1009" y="2009"/>
                  </a:lnTo>
                  <a:lnTo>
                    <a:pt x="1009" y="2009"/>
                  </a:lnTo>
                  <a:lnTo>
                    <a:pt x="1009" y="2009"/>
                  </a:lnTo>
                  <a:lnTo>
                    <a:pt x="1009" y="2009"/>
                  </a:lnTo>
                  <a:lnTo>
                    <a:pt x="1009" y="2009"/>
                  </a:lnTo>
                  <a:lnTo>
                    <a:pt x="1009" y="2009"/>
                  </a:lnTo>
                  <a:lnTo>
                    <a:pt x="1010" y="2009"/>
                  </a:lnTo>
                  <a:lnTo>
                    <a:pt x="1010" y="2009"/>
                  </a:lnTo>
                  <a:lnTo>
                    <a:pt x="1010" y="2009"/>
                  </a:lnTo>
                  <a:lnTo>
                    <a:pt x="1010" y="2009"/>
                  </a:lnTo>
                  <a:lnTo>
                    <a:pt x="1010" y="2009"/>
                  </a:lnTo>
                  <a:lnTo>
                    <a:pt x="1010" y="2009"/>
                  </a:lnTo>
                  <a:lnTo>
                    <a:pt x="1010" y="2009"/>
                  </a:lnTo>
                  <a:lnTo>
                    <a:pt x="1012" y="2009"/>
                  </a:lnTo>
                  <a:lnTo>
                    <a:pt x="1012" y="2009"/>
                  </a:lnTo>
                  <a:lnTo>
                    <a:pt x="1012" y="2009"/>
                  </a:lnTo>
                  <a:lnTo>
                    <a:pt x="1012" y="2009"/>
                  </a:lnTo>
                  <a:lnTo>
                    <a:pt x="1012" y="2009"/>
                  </a:lnTo>
                  <a:lnTo>
                    <a:pt x="1012" y="2009"/>
                  </a:lnTo>
                  <a:lnTo>
                    <a:pt x="1014" y="2009"/>
                  </a:lnTo>
                  <a:lnTo>
                    <a:pt x="1014" y="2009"/>
                  </a:lnTo>
                  <a:lnTo>
                    <a:pt x="1014" y="2009"/>
                  </a:lnTo>
                  <a:lnTo>
                    <a:pt x="1014" y="2009"/>
                  </a:lnTo>
                  <a:lnTo>
                    <a:pt x="1014" y="2009"/>
                  </a:lnTo>
                  <a:lnTo>
                    <a:pt x="1014" y="2009"/>
                  </a:lnTo>
                  <a:lnTo>
                    <a:pt x="1014" y="2009"/>
                  </a:lnTo>
                  <a:lnTo>
                    <a:pt x="1015" y="2009"/>
                  </a:lnTo>
                  <a:lnTo>
                    <a:pt x="1015" y="2009"/>
                  </a:lnTo>
                  <a:lnTo>
                    <a:pt x="1015" y="2009"/>
                  </a:lnTo>
                  <a:lnTo>
                    <a:pt x="1015" y="2009"/>
                  </a:lnTo>
                  <a:lnTo>
                    <a:pt x="1015" y="2009"/>
                  </a:lnTo>
                  <a:lnTo>
                    <a:pt x="1015" y="2009"/>
                  </a:lnTo>
                  <a:lnTo>
                    <a:pt x="1017" y="2009"/>
                  </a:lnTo>
                  <a:lnTo>
                    <a:pt x="1017" y="2009"/>
                  </a:lnTo>
                  <a:lnTo>
                    <a:pt x="1017" y="2009"/>
                  </a:lnTo>
                  <a:lnTo>
                    <a:pt x="1017" y="2009"/>
                  </a:lnTo>
                  <a:lnTo>
                    <a:pt x="1017" y="2009"/>
                  </a:lnTo>
                  <a:lnTo>
                    <a:pt x="1017" y="2009"/>
                  </a:lnTo>
                  <a:lnTo>
                    <a:pt x="1017" y="2009"/>
                  </a:lnTo>
                  <a:lnTo>
                    <a:pt x="1019" y="2009"/>
                  </a:lnTo>
                  <a:lnTo>
                    <a:pt x="1019" y="2009"/>
                  </a:lnTo>
                  <a:lnTo>
                    <a:pt x="1019" y="2009"/>
                  </a:lnTo>
                  <a:lnTo>
                    <a:pt x="1019" y="2009"/>
                  </a:lnTo>
                  <a:lnTo>
                    <a:pt x="1019" y="2009"/>
                  </a:lnTo>
                  <a:lnTo>
                    <a:pt x="1019" y="2009"/>
                  </a:lnTo>
                  <a:lnTo>
                    <a:pt x="1019" y="2009"/>
                  </a:lnTo>
                  <a:lnTo>
                    <a:pt x="1020" y="2009"/>
                  </a:lnTo>
                  <a:lnTo>
                    <a:pt x="1020" y="2009"/>
                  </a:lnTo>
                  <a:lnTo>
                    <a:pt x="1020" y="2009"/>
                  </a:lnTo>
                  <a:lnTo>
                    <a:pt x="1020" y="2009"/>
                  </a:lnTo>
                  <a:lnTo>
                    <a:pt x="1020" y="2009"/>
                  </a:lnTo>
                  <a:lnTo>
                    <a:pt x="1020" y="2009"/>
                  </a:lnTo>
                  <a:lnTo>
                    <a:pt x="1022" y="2009"/>
                  </a:lnTo>
                  <a:lnTo>
                    <a:pt x="1022" y="2009"/>
                  </a:lnTo>
                  <a:lnTo>
                    <a:pt x="1022" y="2009"/>
                  </a:lnTo>
                  <a:lnTo>
                    <a:pt x="1022" y="2009"/>
                  </a:lnTo>
                  <a:lnTo>
                    <a:pt x="1022" y="2009"/>
                  </a:lnTo>
                  <a:lnTo>
                    <a:pt x="1022" y="2009"/>
                  </a:lnTo>
                  <a:lnTo>
                    <a:pt x="1022" y="2009"/>
                  </a:lnTo>
                  <a:lnTo>
                    <a:pt x="1024" y="2009"/>
                  </a:lnTo>
                  <a:lnTo>
                    <a:pt x="1024" y="2009"/>
                  </a:lnTo>
                  <a:lnTo>
                    <a:pt x="1024" y="2009"/>
                  </a:lnTo>
                  <a:lnTo>
                    <a:pt x="1024" y="2009"/>
                  </a:lnTo>
                  <a:lnTo>
                    <a:pt x="1024" y="2009"/>
                  </a:lnTo>
                  <a:lnTo>
                    <a:pt x="1024" y="2009"/>
                  </a:lnTo>
                  <a:lnTo>
                    <a:pt x="1024" y="2009"/>
                  </a:lnTo>
                  <a:lnTo>
                    <a:pt x="1025" y="2009"/>
                  </a:lnTo>
                  <a:lnTo>
                    <a:pt x="1025" y="2009"/>
                  </a:lnTo>
                  <a:lnTo>
                    <a:pt x="1025" y="2009"/>
                  </a:lnTo>
                  <a:lnTo>
                    <a:pt x="1025" y="2009"/>
                  </a:lnTo>
                  <a:lnTo>
                    <a:pt x="1025" y="2009"/>
                  </a:lnTo>
                  <a:lnTo>
                    <a:pt x="1025" y="2009"/>
                  </a:lnTo>
                  <a:lnTo>
                    <a:pt x="1027" y="2009"/>
                  </a:lnTo>
                  <a:lnTo>
                    <a:pt x="1027" y="2009"/>
                  </a:lnTo>
                  <a:lnTo>
                    <a:pt x="1027" y="2009"/>
                  </a:lnTo>
                  <a:lnTo>
                    <a:pt x="1027" y="2009"/>
                  </a:lnTo>
                  <a:lnTo>
                    <a:pt x="1027" y="2009"/>
                  </a:lnTo>
                  <a:lnTo>
                    <a:pt x="1027" y="2009"/>
                  </a:lnTo>
                  <a:lnTo>
                    <a:pt x="1027" y="2009"/>
                  </a:lnTo>
                  <a:lnTo>
                    <a:pt x="1028" y="2009"/>
                  </a:lnTo>
                  <a:lnTo>
                    <a:pt x="1028" y="2009"/>
                  </a:lnTo>
                  <a:lnTo>
                    <a:pt x="1028" y="2009"/>
                  </a:lnTo>
                  <a:lnTo>
                    <a:pt x="1028" y="2009"/>
                  </a:lnTo>
                  <a:lnTo>
                    <a:pt x="1028" y="2009"/>
                  </a:lnTo>
                  <a:lnTo>
                    <a:pt x="1028" y="2009"/>
                  </a:lnTo>
                  <a:lnTo>
                    <a:pt x="1028" y="2009"/>
                  </a:lnTo>
                  <a:lnTo>
                    <a:pt x="1030" y="2009"/>
                  </a:lnTo>
                  <a:lnTo>
                    <a:pt x="1030" y="2009"/>
                  </a:lnTo>
                  <a:lnTo>
                    <a:pt x="1030" y="2009"/>
                  </a:lnTo>
                  <a:lnTo>
                    <a:pt x="1030" y="2009"/>
                  </a:lnTo>
                  <a:lnTo>
                    <a:pt x="1030" y="2009"/>
                  </a:lnTo>
                  <a:lnTo>
                    <a:pt x="1030" y="2009"/>
                  </a:lnTo>
                  <a:lnTo>
                    <a:pt x="1032" y="2009"/>
                  </a:lnTo>
                  <a:lnTo>
                    <a:pt x="1032" y="2009"/>
                  </a:lnTo>
                  <a:lnTo>
                    <a:pt x="1032" y="2009"/>
                  </a:lnTo>
                  <a:lnTo>
                    <a:pt x="1032" y="2009"/>
                  </a:lnTo>
                  <a:lnTo>
                    <a:pt x="1032" y="2009"/>
                  </a:lnTo>
                  <a:lnTo>
                    <a:pt x="1032" y="2009"/>
                  </a:lnTo>
                  <a:lnTo>
                    <a:pt x="1032" y="2009"/>
                  </a:lnTo>
                  <a:lnTo>
                    <a:pt x="1033" y="2009"/>
                  </a:lnTo>
                  <a:lnTo>
                    <a:pt x="1033" y="2009"/>
                  </a:lnTo>
                  <a:lnTo>
                    <a:pt x="1033" y="2009"/>
                  </a:lnTo>
                  <a:lnTo>
                    <a:pt x="1033" y="2009"/>
                  </a:lnTo>
                  <a:lnTo>
                    <a:pt x="1033" y="2009"/>
                  </a:lnTo>
                  <a:lnTo>
                    <a:pt x="1033" y="2009"/>
                  </a:lnTo>
                  <a:lnTo>
                    <a:pt x="1033" y="2009"/>
                  </a:lnTo>
                  <a:lnTo>
                    <a:pt x="1035" y="2009"/>
                  </a:lnTo>
                  <a:lnTo>
                    <a:pt x="1035" y="2009"/>
                  </a:lnTo>
                  <a:lnTo>
                    <a:pt x="1035" y="2009"/>
                  </a:lnTo>
                  <a:lnTo>
                    <a:pt x="1035" y="2009"/>
                  </a:lnTo>
                  <a:lnTo>
                    <a:pt x="1035" y="2009"/>
                  </a:lnTo>
                  <a:lnTo>
                    <a:pt x="1035" y="2009"/>
                  </a:lnTo>
                  <a:lnTo>
                    <a:pt x="1037" y="2009"/>
                  </a:lnTo>
                  <a:lnTo>
                    <a:pt x="1037" y="2009"/>
                  </a:lnTo>
                  <a:lnTo>
                    <a:pt x="1037" y="2009"/>
                  </a:lnTo>
                  <a:lnTo>
                    <a:pt x="1037" y="2009"/>
                  </a:lnTo>
                  <a:lnTo>
                    <a:pt x="1037" y="2009"/>
                  </a:lnTo>
                  <a:lnTo>
                    <a:pt x="1037" y="2009"/>
                  </a:lnTo>
                  <a:lnTo>
                    <a:pt x="1037" y="2009"/>
                  </a:lnTo>
                  <a:lnTo>
                    <a:pt x="1038" y="2009"/>
                  </a:lnTo>
                  <a:lnTo>
                    <a:pt x="1038" y="2009"/>
                  </a:lnTo>
                  <a:lnTo>
                    <a:pt x="1038" y="2009"/>
                  </a:lnTo>
                  <a:lnTo>
                    <a:pt x="1038" y="2009"/>
                  </a:lnTo>
                  <a:lnTo>
                    <a:pt x="1038" y="2009"/>
                  </a:lnTo>
                  <a:lnTo>
                    <a:pt x="1038" y="2009"/>
                  </a:lnTo>
                  <a:lnTo>
                    <a:pt x="1038" y="2009"/>
                  </a:lnTo>
                  <a:lnTo>
                    <a:pt x="1040" y="2009"/>
                  </a:lnTo>
                  <a:lnTo>
                    <a:pt x="1040" y="2009"/>
                  </a:lnTo>
                  <a:lnTo>
                    <a:pt x="1040" y="2009"/>
                  </a:lnTo>
                  <a:lnTo>
                    <a:pt x="1040" y="2009"/>
                  </a:lnTo>
                  <a:lnTo>
                    <a:pt x="1040" y="2009"/>
                  </a:lnTo>
                  <a:lnTo>
                    <a:pt x="1040" y="2009"/>
                  </a:lnTo>
                  <a:lnTo>
                    <a:pt x="1042" y="2009"/>
                  </a:lnTo>
                  <a:lnTo>
                    <a:pt x="1042" y="2009"/>
                  </a:lnTo>
                  <a:lnTo>
                    <a:pt x="1042" y="2009"/>
                  </a:lnTo>
                  <a:lnTo>
                    <a:pt x="1042" y="2009"/>
                  </a:lnTo>
                  <a:lnTo>
                    <a:pt x="1042" y="2009"/>
                  </a:lnTo>
                  <a:lnTo>
                    <a:pt x="1042" y="2009"/>
                  </a:lnTo>
                  <a:lnTo>
                    <a:pt x="1042" y="2009"/>
                  </a:lnTo>
                  <a:lnTo>
                    <a:pt x="1043" y="2009"/>
                  </a:lnTo>
                  <a:lnTo>
                    <a:pt x="1043" y="2009"/>
                  </a:lnTo>
                  <a:lnTo>
                    <a:pt x="1043" y="2009"/>
                  </a:lnTo>
                  <a:lnTo>
                    <a:pt x="1043" y="2009"/>
                  </a:lnTo>
                  <a:lnTo>
                    <a:pt x="1043" y="2009"/>
                  </a:lnTo>
                  <a:lnTo>
                    <a:pt x="1043" y="2009"/>
                  </a:lnTo>
                  <a:lnTo>
                    <a:pt x="1043" y="2009"/>
                  </a:lnTo>
                  <a:lnTo>
                    <a:pt x="1045" y="2009"/>
                  </a:lnTo>
                  <a:lnTo>
                    <a:pt x="1045" y="2009"/>
                  </a:lnTo>
                  <a:lnTo>
                    <a:pt x="1045" y="2009"/>
                  </a:lnTo>
                  <a:lnTo>
                    <a:pt x="1045" y="2009"/>
                  </a:lnTo>
                  <a:lnTo>
                    <a:pt x="1045" y="2009"/>
                  </a:lnTo>
                  <a:lnTo>
                    <a:pt x="1045" y="2009"/>
                  </a:lnTo>
                  <a:lnTo>
                    <a:pt x="1046" y="2009"/>
                  </a:lnTo>
                  <a:lnTo>
                    <a:pt x="1046" y="2009"/>
                  </a:lnTo>
                  <a:lnTo>
                    <a:pt x="1046" y="2009"/>
                  </a:lnTo>
                  <a:lnTo>
                    <a:pt x="1046" y="2009"/>
                  </a:lnTo>
                  <a:lnTo>
                    <a:pt x="1046" y="2009"/>
                  </a:lnTo>
                  <a:lnTo>
                    <a:pt x="1046" y="2009"/>
                  </a:lnTo>
                  <a:lnTo>
                    <a:pt x="1046" y="2009"/>
                  </a:lnTo>
                  <a:lnTo>
                    <a:pt x="1048" y="2009"/>
                  </a:lnTo>
                  <a:lnTo>
                    <a:pt x="1048" y="2009"/>
                  </a:lnTo>
                  <a:lnTo>
                    <a:pt x="1048" y="2009"/>
                  </a:lnTo>
                  <a:lnTo>
                    <a:pt x="1048" y="2009"/>
                  </a:lnTo>
                  <a:lnTo>
                    <a:pt x="1048" y="2009"/>
                  </a:lnTo>
                  <a:lnTo>
                    <a:pt x="1048" y="2009"/>
                  </a:lnTo>
                  <a:lnTo>
                    <a:pt x="1048" y="2009"/>
                  </a:lnTo>
                  <a:lnTo>
                    <a:pt x="1050" y="2009"/>
                  </a:lnTo>
                  <a:lnTo>
                    <a:pt x="1050" y="2009"/>
                  </a:lnTo>
                  <a:lnTo>
                    <a:pt x="1050" y="2009"/>
                  </a:lnTo>
                  <a:lnTo>
                    <a:pt x="1050" y="2009"/>
                  </a:lnTo>
                  <a:lnTo>
                    <a:pt x="1050" y="2009"/>
                  </a:lnTo>
                  <a:lnTo>
                    <a:pt x="1050" y="2009"/>
                  </a:lnTo>
                  <a:lnTo>
                    <a:pt x="1051" y="2009"/>
                  </a:lnTo>
                  <a:lnTo>
                    <a:pt x="1051" y="2009"/>
                  </a:lnTo>
                  <a:lnTo>
                    <a:pt x="1051" y="2009"/>
                  </a:lnTo>
                  <a:lnTo>
                    <a:pt x="1051" y="2009"/>
                  </a:lnTo>
                  <a:lnTo>
                    <a:pt x="1051" y="2009"/>
                  </a:lnTo>
                  <a:lnTo>
                    <a:pt x="1051" y="2009"/>
                  </a:lnTo>
                  <a:lnTo>
                    <a:pt x="1051" y="2009"/>
                  </a:lnTo>
                  <a:lnTo>
                    <a:pt x="1053" y="2009"/>
                  </a:lnTo>
                  <a:lnTo>
                    <a:pt x="1053" y="2009"/>
                  </a:lnTo>
                  <a:lnTo>
                    <a:pt x="1053" y="2009"/>
                  </a:lnTo>
                  <a:lnTo>
                    <a:pt x="1053" y="2009"/>
                  </a:lnTo>
                  <a:lnTo>
                    <a:pt x="1053" y="2009"/>
                  </a:lnTo>
                  <a:lnTo>
                    <a:pt x="1053" y="2009"/>
                  </a:lnTo>
                  <a:lnTo>
                    <a:pt x="1053" y="2009"/>
                  </a:lnTo>
                  <a:lnTo>
                    <a:pt x="1055" y="2009"/>
                  </a:lnTo>
                  <a:lnTo>
                    <a:pt x="1055" y="2009"/>
                  </a:lnTo>
                  <a:lnTo>
                    <a:pt x="1055" y="2009"/>
                  </a:lnTo>
                  <a:lnTo>
                    <a:pt x="1055" y="2009"/>
                  </a:lnTo>
                  <a:lnTo>
                    <a:pt x="1055" y="2009"/>
                  </a:lnTo>
                  <a:lnTo>
                    <a:pt x="1055" y="2009"/>
                  </a:lnTo>
                  <a:lnTo>
                    <a:pt x="1056" y="2009"/>
                  </a:lnTo>
                  <a:lnTo>
                    <a:pt x="1056" y="2009"/>
                  </a:lnTo>
                  <a:lnTo>
                    <a:pt x="1056" y="2009"/>
                  </a:lnTo>
                  <a:lnTo>
                    <a:pt x="1056" y="2009"/>
                  </a:lnTo>
                  <a:lnTo>
                    <a:pt x="1056" y="2009"/>
                  </a:lnTo>
                  <a:lnTo>
                    <a:pt x="1056" y="2009"/>
                  </a:lnTo>
                  <a:lnTo>
                    <a:pt x="1056" y="2009"/>
                  </a:lnTo>
                  <a:lnTo>
                    <a:pt x="1058" y="2009"/>
                  </a:lnTo>
                  <a:lnTo>
                    <a:pt x="1058" y="2009"/>
                  </a:lnTo>
                  <a:lnTo>
                    <a:pt x="1058" y="2009"/>
                  </a:lnTo>
                  <a:lnTo>
                    <a:pt x="1058" y="2009"/>
                  </a:lnTo>
                  <a:lnTo>
                    <a:pt x="1058" y="2009"/>
                  </a:lnTo>
                  <a:lnTo>
                    <a:pt x="1058" y="2009"/>
                  </a:lnTo>
                  <a:lnTo>
                    <a:pt x="1059" y="2009"/>
                  </a:lnTo>
                  <a:lnTo>
                    <a:pt x="1059" y="2009"/>
                  </a:lnTo>
                  <a:lnTo>
                    <a:pt x="1059" y="2009"/>
                  </a:lnTo>
                  <a:lnTo>
                    <a:pt x="1059" y="2009"/>
                  </a:lnTo>
                  <a:lnTo>
                    <a:pt x="1059" y="2009"/>
                  </a:lnTo>
                  <a:lnTo>
                    <a:pt x="1059" y="2009"/>
                  </a:lnTo>
                  <a:lnTo>
                    <a:pt x="1059" y="2009"/>
                  </a:lnTo>
                  <a:lnTo>
                    <a:pt x="1061" y="2009"/>
                  </a:lnTo>
                  <a:lnTo>
                    <a:pt x="1061" y="2009"/>
                  </a:lnTo>
                  <a:lnTo>
                    <a:pt x="1061" y="2009"/>
                  </a:lnTo>
                  <a:lnTo>
                    <a:pt x="1061" y="2009"/>
                  </a:lnTo>
                  <a:lnTo>
                    <a:pt x="1061" y="2009"/>
                  </a:lnTo>
                  <a:lnTo>
                    <a:pt x="1061" y="2009"/>
                  </a:lnTo>
                  <a:lnTo>
                    <a:pt x="1061" y="2009"/>
                  </a:lnTo>
                  <a:lnTo>
                    <a:pt x="1063" y="2009"/>
                  </a:lnTo>
                  <a:lnTo>
                    <a:pt x="1063" y="2009"/>
                  </a:lnTo>
                  <a:lnTo>
                    <a:pt x="1063" y="2009"/>
                  </a:lnTo>
                  <a:lnTo>
                    <a:pt x="1063" y="2009"/>
                  </a:lnTo>
                  <a:lnTo>
                    <a:pt x="1063" y="2009"/>
                  </a:lnTo>
                  <a:lnTo>
                    <a:pt x="1063" y="2009"/>
                  </a:lnTo>
                  <a:lnTo>
                    <a:pt x="1064" y="2009"/>
                  </a:lnTo>
                  <a:lnTo>
                    <a:pt x="1064" y="2009"/>
                  </a:lnTo>
                  <a:lnTo>
                    <a:pt x="1064" y="2009"/>
                  </a:lnTo>
                  <a:lnTo>
                    <a:pt x="1064" y="2009"/>
                  </a:lnTo>
                  <a:lnTo>
                    <a:pt x="1064" y="2009"/>
                  </a:lnTo>
                  <a:lnTo>
                    <a:pt x="1064" y="2009"/>
                  </a:lnTo>
                  <a:lnTo>
                    <a:pt x="1064" y="2009"/>
                  </a:lnTo>
                  <a:lnTo>
                    <a:pt x="1066" y="2009"/>
                  </a:lnTo>
                  <a:lnTo>
                    <a:pt x="1066" y="2009"/>
                  </a:lnTo>
                  <a:lnTo>
                    <a:pt x="1066" y="2009"/>
                  </a:lnTo>
                  <a:lnTo>
                    <a:pt x="1066" y="2009"/>
                  </a:lnTo>
                  <a:lnTo>
                    <a:pt x="1066" y="2009"/>
                  </a:lnTo>
                  <a:lnTo>
                    <a:pt x="1066" y="2009"/>
                  </a:lnTo>
                  <a:lnTo>
                    <a:pt x="1066" y="2009"/>
                  </a:lnTo>
                  <a:lnTo>
                    <a:pt x="1068" y="2009"/>
                  </a:lnTo>
                  <a:lnTo>
                    <a:pt x="1068" y="2009"/>
                  </a:lnTo>
                  <a:lnTo>
                    <a:pt x="1068" y="2009"/>
                  </a:lnTo>
                  <a:lnTo>
                    <a:pt x="1068" y="2009"/>
                  </a:lnTo>
                  <a:lnTo>
                    <a:pt x="1068" y="2009"/>
                  </a:lnTo>
                  <a:lnTo>
                    <a:pt x="1068" y="2009"/>
                  </a:lnTo>
                  <a:lnTo>
                    <a:pt x="1069" y="2009"/>
                  </a:lnTo>
                  <a:lnTo>
                    <a:pt x="1069" y="2009"/>
                  </a:lnTo>
                  <a:lnTo>
                    <a:pt x="1069" y="2009"/>
                  </a:lnTo>
                  <a:lnTo>
                    <a:pt x="1069" y="2009"/>
                  </a:lnTo>
                  <a:lnTo>
                    <a:pt x="1069" y="2009"/>
                  </a:lnTo>
                  <a:lnTo>
                    <a:pt x="1069" y="2009"/>
                  </a:lnTo>
                  <a:lnTo>
                    <a:pt x="1069" y="2009"/>
                  </a:lnTo>
                  <a:lnTo>
                    <a:pt x="1071" y="2009"/>
                  </a:lnTo>
                  <a:lnTo>
                    <a:pt x="1071" y="2009"/>
                  </a:lnTo>
                  <a:lnTo>
                    <a:pt x="1071" y="2009"/>
                  </a:lnTo>
                  <a:lnTo>
                    <a:pt x="1071" y="2009"/>
                  </a:lnTo>
                  <a:lnTo>
                    <a:pt x="1071" y="2009"/>
                  </a:lnTo>
                  <a:lnTo>
                    <a:pt x="1071" y="2009"/>
                  </a:lnTo>
                  <a:lnTo>
                    <a:pt x="1071" y="2009"/>
                  </a:lnTo>
                  <a:lnTo>
                    <a:pt x="1073" y="2009"/>
                  </a:lnTo>
                  <a:lnTo>
                    <a:pt x="1073" y="2009"/>
                  </a:lnTo>
                  <a:lnTo>
                    <a:pt x="1073" y="2009"/>
                  </a:lnTo>
                  <a:lnTo>
                    <a:pt x="1073" y="2009"/>
                  </a:lnTo>
                  <a:lnTo>
                    <a:pt x="1073" y="2009"/>
                  </a:lnTo>
                  <a:lnTo>
                    <a:pt x="1073" y="2009"/>
                  </a:lnTo>
                  <a:lnTo>
                    <a:pt x="1074" y="2009"/>
                  </a:lnTo>
                  <a:lnTo>
                    <a:pt x="1074" y="2009"/>
                  </a:lnTo>
                  <a:lnTo>
                    <a:pt x="1074" y="2009"/>
                  </a:lnTo>
                  <a:lnTo>
                    <a:pt x="1074" y="2009"/>
                  </a:lnTo>
                  <a:lnTo>
                    <a:pt x="1074" y="2009"/>
                  </a:lnTo>
                  <a:lnTo>
                    <a:pt x="1074" y="2009"/>
                  </a:lnTo>
                  <a:lnTo>
                    <a:pt x="1074" y="2009"/>
                  </a:lnTo>
                  <a:lnTo>
                    <a:pt x="1076" y="2009"/>
                  </a:lnTo>
                  <a:lnTo>
                    <a:pt x="1076" y="2009"/>
                  </a:lnTo>
                  <a:lnTo>
                    <a:pt x="1076" y="2009"/>
                  </a:lnTo>
                  <a:lnTo>
                    <a:pt x="1076" y="2009"/>
                  </a:lnTo>
                  <a:lnTo>
                    <a:pt x="1076" y="2009"/>
                  </a:lnTo>
                  <a:lnTo>
                    <a:pt x="1076" y="2009"/>
                  </a:lnTo>
                  <a:lnTo>
                    <a:pt x="1076" y="2009"/>
                  </a:lnTo>
                  <a:lnTo>
                    <a:pt x="1077" y="2009"/>
                  </a:lnTo>
                  <a:lnTo>
                    <a:pt x="1077" y="2009"/>
                  </a:lnTo>
                  <a:lnTo>
                    <a:pt x="1077" y="2009"/>
                  </a:lnTo>
                  <a:lnTo>
                    <a:pt x="1077" y="2009"/>
                  </a:lnTo>
                  <a:lnTo>
                    <a:pt x="1077" y="2009"/>
                  </a:lnTo>
                  <a:lnTo>
                    <a:pt x="1077" y="2009"/>
                  </a:lnTo>
                  <a:lnTo>
                    <a:pt x="1079" y="2009"/>
                  </a:lnTo>
                  <a:lnTo>
                    <a:pt x="1079" y="2009"/>
                  </a:lnTo>
                  <a:lnTo>
                    <a:pt x="1079" y="2009"/>
                  </a:lnTo>
                  <a:lnTo>
                    <a:pt x="1079" y="2009"/>
                  </a:lnTo>
                  <a:lnTo>
                    <a:pt x="1079" y="2009"/>
                  </a:lnTo>
                  <a:lnTo>
                    <a:pt x="1079" y="2009"/>
                  </a:lnTo>
                  <a:lnTo>
                    <a:pt x="1079" y="2009"/>
                  </a:lnTo>
                  <a:lnTo>
                    <a:pt x="1081" y="2009"/>
                  </a:lnTo>
                  <a:lnTo>
                    <a:pt x="1081" y="2009"/>
                  </a:lnTo>
                  <a:lnTo>
                    <a:pt x="1081" y="2009"/>
                  </a:lnTo>
                  <a:lnTo>
                    <a:pt x="1081" y="2009"/>
                  </a:lnTo>
                  <a:lnTo>
                    <a:pt x="1081" y="2009"/>
                  </a:lnTo>
                  <a:lnTo>
                    <a:pt x="1081" y="2009"/>
                  </a:lnTo>
                  <a:lnTo>
                    <a:pt x="1081" y="2009"/>
                  </a:lnTo>
                  <a:lnTo>
                    <a:pt x="1082" y="2009"/>
                  </a:lnTo>
                  <a:lnTo>
                    <a:pt x="1082" y="2009"/>
                  </a:lnTo>
                  <a:lnTo>
                    <a:pt x="1082" y="2009"/>
                  </a:lnTo>
                  <a:lnTo>
                    <a:pt x="1082" y="2009"/>
                  </a:lnTo>
                  <a:lnTo>
                    <a:pt x="1082" y="2009"/>
                  </a:lnTo>
                  <a:lnTo>
                    <a:pt x="1082" y="2009"/>
                  </a:lnTo>
                  <a:lnTo>
                    <a:pt x="1084" y="2009"/>
                  </a:lnTo>
                  <a:lnTo>
                    <a:pt x="1084" y="2009"/>
                  </a:lnTo>
                  <a:lnTo>
                    <a:pt x="1084" y="2009"/>
                  </a:lnTo>
                  <a:lnTo>
                    <a:pt x="1084" y="2009"/>
                  </a:lnTo>
                  <a:lnTo>
                    <a:pt x="1084" y="2009"/>
                  </a:lnTo>
                  <a:lnTo>
                    <a:pt x="1084" y="2009"/>
                  </a:lnTo>
                  <a:lnTo>
                    <a:pt x="1084" y="2009"/>
                  </a:lnTo>
                  <a:lnTo>
                    <a:pt x="1086" y="2009"/>
                  </a:lnTo>
                  <a:lnTo>
                    <a:pt x="1086" y="2009"/>
                  </a:lnTo>
                  <a:lnTo>
                    <a:pt x="1086" y="2009"/>
                  </a:lnTo>
                  <a:lnTo>
                    <a:pt x="1086" y="2009"/>
                  </a:lnTo>
                  <a:lnTo>
                    <a:pt x="1086" y="2009"/>
                  </a:lnTo>
                  <a:lnTo>
                    <a:pt x="1086" y="2009"/>
                  </a:lnTo>
                  <a:lnTo>
                    <a:pt x="1086" y="2009"/>
                  </a:lnTo>
                  <a:lnTo>
                    <a:pt x="1087" y="2009"/>
                  </a:lnTo>
                  <a:lnTo>
                    <a:pt x="1087" y="2009"/>
                  </a:lnTo>
                  <a:lnTo>
                    <a:pt x="1087" y="2009"/>
                  </a:lnTo>
                  <a:lnTo>
                    <a:pt x="1087" y="2009"/>
                  </a:lnTo>
                  <a:lnTo>
                    <a:pt x="1087" y="2009"/>
                  </a:lnTo>
                  <a:lnTo>
                    <a:pt x="1087" y="2009"/>
                  </a:lnTo>
                  <a:lnTo>
                    <a:pt x="1089" y="2009"/>
                  </a:lnTo>
                  <a:lnTo>
                    <a:pt x="1089" y="2009"/>
                  </a:lnTo>
                  <a:lnTo>
                    <a:pt x="1089" y="2009"/>
                  </a:lnTo>
                  <a:lnTo>
                    <a:pt x="1089" y="2009"/>
                  </a:lnTo>
                  <a:lnTo>
                    <a:pt x="1089" y="2009"/>
                  </a:lnTo>
                  <a:lnTo>
                    <a:pt x="1089" y="2009"/>
                  </a:lnTo>
                  <a:lnTo>
                    <a:pt x="1089" y="2009"/>
                  </a:lnTo>
                  <a:lnTo>
                    <a:pt x="1090" y="2009"/>
                  </a:lnTo>
                  <a:lnTo>
                    <a:pt x="1090" y="2009"/>
                  </a:lnTo>
                  <a:lnTo>
                    <a:pt x="1090" y="2009"/>
                  </a:lnTo>
                  <a:lnTo>
                    <a:pt x="1090" y="2009"/>
                  </a:lnTo>
                  <a:lnTo>
                    <a:pt x="1090" y="2009"/>
                  </a:lnTo>
                  <a:lnTo>
                    <a:pt x="1090" y="2009"/>
                  </a:lnTo>
                  <a:lnTo>
                    <a:pt x="1090" y="2009"/>
                  </a:lnTo>
                  <a:lnTo>
                    <a:pt x="1092" y="2009"/>
                  </a:lnTo>
                  <a:lnTo>
                    <a:pt x="1092" y="2009"/>
                  </a:lnTo>
                  <a:lnTo>
                    <a:pt x="1092" y="2009"/>
                  </a:lnTo>
                  <a:lnTo>
                    <a:pt x="1092" y="2009"/>
                  </a:lnTo>
                  <a:lnTo>
                    <a:pt x="1092" y="2009"/>
                  </a:lnTo>
                  <a:lnTo>
                    <a:pt x="1092" y="2009"/>
                  </a:lnTo>
                  <a:lnTo>
                    <a:pt x="1094" y="2009"/>
                  </a:lnTo>
                  <a:lnTo>
                    <a:pt x="1094" y="2009"/>
                  </a:lnTo>
                  <a:lnTo>
                    <a:pt x="1094" y="2009"/>
                  </a:lnTo>
                  <a:lnTo>
                    <a:pt x="1094" y="2009"/>
                  </a:lnTo>
                  <a:lnTo>
                    <a:pt x="1094" y="2009"/>
                  </a:lnTo>
                  <a:lnTo>
                    <a:pt x="1094" y="2009"/>
                  </a:lnTo>
                  <a:lnTo>
                    <a:pt x="1094" y="2009"/>
                  </a:lnTo>
                  <a:lnTo>
                    <a:pt x="1095" y="2009"/>
                  </a:lnTo>
                  <a:lnTo>
                    <a:pt x="1095" y="2009"/>
                  </a:lnTo>
                  <a:lnTo>
                    <a:pt x="1095" y="2009"/>
                  </a:lnTo>
                  <a:lnTo>
                    <a:pt x="1095" y="2009"/>
                  </a:lnTo>
                  <a:lnTo>
                    <a:pt x="1095" y="2009"/>
                  </a:lnTo>
                  <a:lnTo>
                    <a:pt x="1095" y="2009"/>
                  </a:lnTo>
                  <a:lnTo>
                    <a:pt x="1095" y="2009"/>
                  </a:lnTo>
                  <a:lnTo>
                    <a:pt x="1097" y="2009"/>
                  </a:lnTo>
                  <a:lnTo>
                    <a:pt x="1097" y="2009"/>
                  </a:lnTo>
                  <a:lnTo>
                    <a:pt x="1097" y="2009"/>
                  </a:lnTo>
                  <a:lnTo>
                    <a:pt x="1097" y="2009"/>
                  </a:lnTo>
                  <a:lnTo>
                    <a:pt x="1097" y="2009"/>
                  </a:lnTo>
                  <a:lnTo>
                    <a:pt x="1097" y="2009"/>
                  </a:lnTo>
                  <a:lnTo>
                    <a:pt x="1099" y="2009"/>
                  </a:lnTo>
                  <a:lnTo>
                    <a:pt x="1099" y="2009"/>
                  </a:lnTo>
                  <a:lnTo>
                    <a:pt x="1099" y="2009"/>
                  </a:lnTo>
                  <a:lnTo>
                    <a:pt x="1099" y="2009"/>
                  </a:lnTo>
                  <a:lnTo>
                    <a:pt x="1099" y="2009"/>
                  </a:lnTo>
                  <a:lnTo>
                    <a:pt x="1099" y="2009"/>
                  </a:lnTo>
                  <a:lnTo>
                    <a:pt x="1099" y="2009"/>
                  </a:lnTo>
                  <a:lnTo>
                    <a:pt x="1100" y="2009"/>
                  </a:lnTo>
                  <a:lnTo>
                    <a:pt x="1100" y="2009"/>
                  </a:lnTo>
                  <a:lnTo>
                    <a:pt x="1100" y="2009"/>
                  </a:lnTo>
                  <a:lnTo>
                    <a:pt x="1100" y="2009"/>
                  </a:lnTo>
                  <a:lnTo>
                    <a:pt x="1100" y="2009"/>
                  </a:lnTo>
                  <a:lnTo>
                    <a:pt x="1100" y="2009"/>
                  </a:lnTo>
                  <a:lnTo>
                    <a:pt x="1100" y="2009"/>
                  </a:lnTo>
                  <a:lnTo>
                    <a:pt x="1102" y="2009"/>
                  </a:lnTo>
                  <a:lnTo>
                    <a:pt x="1102" y="2009"/>
                  </a:lnTo>
                  <a:lnTo>
                    <a:pt x="1102" y="2009"/>
                  </a:lnTo>
                  <a:lnTo>
                    <a:pt x="1102" y="2009"/>
                  </a:lnTo>
                  <a:lnTo>
                    <a:pt x="1102" y="2009"/>
                  </a:lnTo>
                  <a:lnTo>
                    <a:pt x="1102" y="2009"/>
                  </a:lnTo>
                  <a:lnTo>
                    <a:pt x="1104" y="2009"/>
                  </a:lnTo>
                  <a:lnTo>
                    <a:pt x="1104" y="2009"/>
                  </a:lnTo>
                  <a:lnTo>
                    <a:pt x="1104" y="2009"/>
                  </a:lnTo>
                  <a:lnTo>
                    <a:pt x="1104" y="2009"/>
                  </a:lnTo>
                  <a:lnTo>
                    <a:pt x="1104" y="2009"/>
                  </a:lnTo>
                  <a:lnTo>
                    <a:pt x="1104" y="2009"/>
                  </a:lnTo>
                  <a:lnTo>
                    <a:pt x="1104" y="2009"/>
                  </a:lnTo>
                  <a:lnTo>
                    <a:pt x="1105" y="2009"/>
                  </a:lnTo>
                  <a:lnTo>
                    <a:pt x="1105" y="2009"/>
                  </a:lnTo>
                  <a:lnTo>
                    <a:pt x="1105" y="2009"/>
                  </a:lnTo>
                  <a:lnTo>
                    <a:pt x="1105" y="2009"/>
                  </a:lnTo>
                  <a:lnTo>
                    <a:pt x="1105" y="2009"/>
                  </a:lnTo>
                  <a:lnTo>
                    <a:pt x="1105" y="2009"/>
                  </a:lnTo>
                  <a:lnTo>
                    <a:pt x="1107" y="2009"/>
                  </a:lnTo>
                  <a:lnTo>
                    <a:pt x="1107" y="2009"/>
                  </a:lnTo>
                  <a:lnTo>
                    <a:pt x="1107" y="2009"/>
                  </a:lnTo>
                  <a:lnTo>
                    <a:pt x="1107" y="2009"/>
                  </a:lnTo>
                  <a:lnTo>
                    <a:pt x="1107" y="2009"/>
                  </a:lnTo>
                  <a:lnTo>
                    <a:pt x="1107" y="2009"/>
                  </a:lnTo>
                  <a:lnTo>
                    <a:pt x="1107" y="2009"/>
                  </a:lnTo>
                  <a:lnTo>
                    <a:pt x="1108" y="2009"/>
                  </a:lnTo>
                  <a:lnTo>
                    <a:pt x="1108" y="2009"/>
                  </a:lnTo>
                  <a:lnTo>
                    <a:pt x="1108" y="2009"/>
                  </a:lnTo>
                  <a:lnTo>
                    <a:pt x="1108" y="2009"/>
                  </a:lnTo>
                  <a:lnTo>
                    <a:pt x="1108" y="2009"/>
                  </a:lnTo>
                  <a:lnTo>
                    <a:pt x="1108" y="2009"/>
                  </a:lnTo>
                  <a:lnTo>
                    <a:pt x="1108" y="2009"/>
                  </a:lnTo>
                  <a:lnTo>
                    <a:pt x="1110" y="2009"/>
                  </a:lnTo>
                  <a:lnTo>
                    <a:pt x="1110" y="2009"/>
                  </a:lnTo>
                  <a:lnTo>
                    <a:pt x="1110" y="2009"/>
                  </a:lnTo>
                  <a:lnTo>
                    <a:pt x="1110" y="2009"/>
                  </a:lnTo>
                  <a:lnTo>
                    <a:pt x="1110" y="2009"/>
                  </a:lnTo>
                  <a:lnTo>
                    <a:pt x="1110" y="2009"/>
                  </a:lnTo>
                  <a:lnTo>
                    <a:pt x="1112" y="2009"/>
                  </a:lnTo>
                  <a:lnTo>
                    <a:pt x="1112" y="2009"/>
                  </a:lnTo>
                  <a:lnTo>
                    <a:pt x="1112" y="2009"/>
                  </a:lnTo>
                  <a:lnTo>
                    <a:pt x="1112" y="2009"/>
                  </a:lnTo>
                  <a:lnTo>
                    <a:pt x="1112" y="2009"/>
                  </a:lnTo>
                  <a:lnTo>
                    <a:pt x="1112" y="2009"/>
                  </a:lnTo>
                  <a:lnTo>
                    <a:pt x="1112" y="2009"/>
                  </a:lnTo>
                  <a:lnTo>
                    <a:pt x="1113" y="2009"/>
                  </a:lnTo>
                  <a:lnTo>
                    <a:pt x="1113" y="2009"/>
                  </a:lnTo>
                  <a:lnTo>
                    <a:pt x="1113" y="2009"/>
                  </a:lnTo>
                  <a:lnTo>
                    <a:pt x="1113" y="2009"/>
                  </a:lnTo>
                  <a:lnTo>
                    <a:pt x="1113" y="2009"/>
                  </a:lnTo>
                  <a:lnTo>
                    <a:pt x="1113" y="2009"/>
                  </a:lnTo>
                  <a:lnTo>
                    <a:pt x="1113" y="2009"/>
                  </a:lnTo>
                  <a:lnTo>
                    <a:pt x="1115" y="2009"/>
                  </a:lnTo>
                  <a:lnTo>
                    <a:pt x="1115" y="2009"/>
                  </a:lnTo>
                  <a:lnTo>
                    <a:pt x="1115" y="2009"/>
                  </a:lnTo>
                  <a:lnTo>
                    <a:pt x="1115" y="2009"/>
                  </a:lnTo>
                  <a:lnTo>
                    <a:pt x="1115" y="2009"/>
                  </a:lnTo>
                  <a:lnTo>
                    <a:pt x="1115" y="2009"/>
                  </a:lnTo>
                  <a:lnTo>
                    <a:pt x="1117" y="2009"/>
                  </a:lnTo>
                  <a:lnTo>
                    <a:pt x="1117" y="2009"/>
                  </a:lnTo>
                  <a:lnTo>
                    <a:pt x="1117" y="2009"/>
                  </a:lnTo>
                  <a:lnTo>
                    <a:pt x="1117" y="2009"/>
                  </a:lnTo>
                  <a:lnTo>
                    <a:pt x="1117" y="2009"/>
                  </a:lnTo>
                  <a:lnTo>
                    <a:pt x="1117" y="2009"/>
                  </a:lnTo>
                  <a:lnTo>
                    <a:pt x="1117" y="2009"/>
                  </a:lnTo>
                  <a:lnTo>
                    <a:pt x="1118" y="2009"/>
                  </a:lnTo>
                  <a:lnTo>
                    <a:pt x="1118" y="2009"/>
                  </a:lnTo>
                  <a:lnTo>
                    <a:pt x="1118" y="2009"/>
                  </a:lnTo>
                  <a:lnTo>
                    <a:pt x="1118" y="2009"/>
                  </a:lnTo>
                  <a:lnTo>
                    <a:pt x="1118" y="2009"/>
                  </a:lnTo>
                  <a:lnTo>
                    <a:pt x="1118" y="2009"/>
                  </a:lnTo>
                  <a:lnTo>
                    <a:pt x="1118" y="2009"/>
                  </a:lnTo>
                  <a:lnTo>
                    <a:pt x="1120" y="2009"/>
                  </a:lnTo>
                  <a:lnTo>
                    <a:pt x="1120" y="2009"/>
                  </a:lnTo>
                  <a:lnTo>
                    <a:pt x="1120" y="2009"/>
                  </a:lnTo>
                  <a:lnTo>
                    <a:pt x="1120" y="2009"/>
                  </a:lnTo>
                  <a:lnTo>
                    <a:pt x="1120" y="2009"/>
                  </a:lnTo>
                  <a:lnTo>
                    <a:pt x="1120" y="2009"/>
                  </a:lnTo>
                  <a:lnTo>
                    <a:pt x="1122" y="2009"/>
                  </a:lnTo>
                  <a:lnTo>
                    <a:pt x="1122" y="2009"/>
                  </a:lnTo>
                  <a:lnTo>
                    <a:pt x="1122" y="2009"/>
                  </a:lnTo>
                  <a:lnTo>
                    <a:pt x="1122" y="2009"/>
                  </a:lnTo>
                  <a:lnTo>
                    <a:pt x="1122" y="2009"/>
                  </a:lnTo>
                  <a:lnTo>
                    <a:pt x="1122" y="2009"/>
                  </a:lnTo>
                  <a:lnTo>
                    <a:pt x="1122" y="2009"/>
                  </a:lnTo>
                  <a:lnTo>
                    <a:pt x="1123" y="2009"/>
                  </a:lnTo>
                  <a:lnTo>
                    <a:pt x="1123" y="2009"/>
                  </a:lnTo>
                  <a:lnTo>
                    <a:pt x="1123" y="2009"/>
                  </a:lnTo>
                  <a:lnTo>
                    <a:pt x="1123" y="2009"/>
                  </a:lnTo>
                  <a:lnTo>
                    <a:pt x="1123" y="2009"/>
                  </a:lnTo>
                  <a:lnTo>
                    <a:pt x="1123" y="2009"/>
                  </a:lnTo>
                  <a:lnTo>
                    <a:pt x="1123" y="2009"/>
                  </a:lnTo>
                  <a:lnTo>
                    <a:pt x="1125" y="2009"/>
                  </a:lnTo>
                  <a:lnTo>
                    <a:pt x="1125" y="2009"/>
                  </a:lnTo>
                  <a:lnTo>
                    <a:pt x="1125" y="2009"/>
                  </a:lnTo>
                  <a:lnTo>
                    <a:pt x="1125" y="2009"/>
                  </a:lnTo>
                  <a:lnTo>
                    <a:pt x="1125" y="2009"/>
                  </a:lnTo>
                  <a:lnTo>
                    <a:pt x="1125" y="2009"/>
                  </a:lnTo>
                  <a:lnTo>
                    <a:pt x="1126" y="2009"/>
                  </a:lnTo>
                  <a:lnTo>
                    <a:pt x="1126" y="2009"/>
                  </a:lnTo>
                  <a:lnTo>
                    <a:pt x="1126" y="2009"/>
                  </a:lnTo>
                  <a:lnTo>
                    <a:pt x="1126" y="2009"/>
                  </a:lnTo>
                  <a:lnTo>
                    <a:pt x="1126" y="2009"/>
                  </a:lnTo>
                  <a:lnTo>
                    <a:pt x="1126" y="2009"/>
                  </a:lnTo>
                  <a:lnTo>
                    <a:pt x="1126" y="2009"/>
                  </a:lnTo>
                  <a:lnTo>
                    <a:pt x="1128" y="2009"/>
                  </a:lnTo>
                  <a:lnTo>
                    <a:pt x="1128" y="2009"/>
                  </a:lnTo>
                  <a:lnTo>
                    <a:pt x="1128" y="2009"/>
                  </a:lnTo>
                  <a:lnTo>
                    <a:pt x="1128" y="2009"/>
                  </a:lnTo>
                  <a:lnTo>
                    <a:pt x="1128" y="2009"/>
                  </a:lnTo>
                  <a:lnTo>
                    <a:pt x="1128" y="2009"/>
                  </a:lnTo>
                  <a:lnTo>
                    <a:pt x="1128" y="2009"/>
                  </a:lnTo>
                  <a:lnTo>
                    <a:pt x="1130" y="2009"/>
                  </a:lnTo>
                  <a:lnTo>
                    <a:pt x="1130" y="2009"/>
                  </a:lnTo>
                  <a:lnTo>
                    <a:pt x="1130" y="2009"/>
                  </a:lnTo>
                  <a:lnTo>
                    <a:pt x="1130" y="2009"/>
                  </a:lnTo>
                  <a:lnTo>
                    <a:pt x="1130" y="2009"/>
                  </a:lnTo>
                  <a:lnTo>
                    <a:pt x="1130" y="2009"/>
                  </a:lnTo>
                  <a:lnTo>
                    <a:pt x="1131" y="2009"/>
                  </a:lnTo>
                  <a:lnTo>
                    <a:pt x="1131" y="2009"/>
                  </a:lnTo>
                  <a:lnTo>
                    <a:pt x="1131" y="2009"/>
                  </a:lnTo>
                  <a:lnTo>
                    <a:pt x="1131" y="2009"/>
                  </a:lnTo>
                  <a:lnTo>
                    <a:pt x="1131" y="2009"/>
                  </a:lnTo>
                  <a:lnTo>
                    <a:pt x="1131" y="2009"/>
                  </a:lnTo>
                  <a:lnTo>
                    <a:pt x="1131" y="2009"/>
                  </a:lnTo>
                  <a:lnTo>
                    <a:pt x="1133" y="2009"/>
                  </a:lnTo>
                  <a:lnTo>
                    <a:pt x="1133" y="2009"/>
                  </a:lnTo>
                  <a:lnTo>
                    <a:pt x="1133" y="2009"/>
                  </a:lnTo>
                  <a:lnTo>
                    <a:pt x="1133" y="2009"/>
                  </a:lnTo>
                  <a:lnTo>
                    <a:pt x="1133" y="2009"/>
                  </a:lnTo>
                  <a:lnTo>
                    <a:pt x="1133" y="2009"/>
                  </a:lnTo>
                  <a:lnTo>
                    <a:pt x="1133" y="2009"/>
                  </a:lnTo>
                  <a:lnTo>
                    <a:pt x="1135" y="2009"/>
                  </a:lnTo>
                  <a:lnTo>
                    <a:pt x="1135" y="2009"/>
                  </a:lnTo>
                  <a:lnTo>
                    <a:pt x="1135" y="2009"/>
                  </a:lnTo>
                  <a:lnTo>
                    <a:pt x="1135" y="2009"/>
                  </a:lnTo>
                  <a:lnTo>
                    <a:pt x="1135" y="2009"/>
                  </a:lnTo>
                  <a:lnTo>
                    <a:pt x="1135" y="2009"/>
                  </a:lnTo>
                  <a:lnTo>
                    <a:pt x="1136" y="2009"/>
                  </a:lnTo>
                  <a:lnTo>
                    <a:pt x="1136" y="2009"/>
                  </a:lnTo>
                  <a:lnTo>
                    <a:pt x="1136" y="2009"/>
                  </a:lnTo>
                  <a:lnTo>
                    <a:pt x="1136" y="2009"/>
                  </a:lnTo>
                  <a:lnTo>
                    <a:pt x="1136" y="2009"/>
                  </a:lnTo>
                  <a:lnTo>
                    <a:pt x="1136" y="2009"/>
                  </a:lnTo>
                  <a:lnTo>
                    <a:pt x="1136" y="2009"/>
                  </a:lnTo>
                  <a:lnTo>
                    <a:pt x="1138" y="2009"/>
                  </a:lnTo>
                  <a:lnTo>
                    <a:pt x="1138" y="2009"/>
                  </a:lnTo>
                  <a:lnTo>
                    <a:pt x="1138" y="2009"/>
                  </a:lnTo>
                  <a:lnTo>
                    <a:pt x="1138" y="2009"/>
                  </a:lnTo>
                  <a:lnTo>
                    <a:pt x="1138" y="2009"/>
                  </a:lnTo>
                  <a:lnTo>
                    <a:pt x="1138" y="2009"/>
                  </a:lnTo>
                  <a:lnTo>
                    <a:pt x="1138" y="2009"/>
                  </a:lnTo>
                  <a:lnTo>
                    <a:pt x="1139" y="2009"/>
                  </a:lnTo>
                  <a:lnTo>
                    <a:pt x="1139" y="2009"/>
                  </a:lnTo>
                  <a:lnTo>
                    <a:pt x="1139" y="2009"/>
                  </a:lnTo>
                  <a:lnTo>
                    <a:pt x="1139" y="2009"/>
                  </a:lnTo>
                  <a:lnTo>
                    <a:pt x="1139" y="2009"/>
                  </a:lnTo>
                  <a:lnTo>
                    <a:pt x="1139" y="2009"/>
                  </a:lnTo>
                  <a:lnTo>
                    <a:pt x="1141" y="2009"/>
                  </a:lnTo>
                  <a:lnTo>
                    <a:pt x="1141" y="2009"/>
                  </a:lnTo>
                  <a:lnTo>
                    <a:pt x="1141" y="2009"/>
                  </a:lnTo>
                  <a:lnTo>
                    <a:pt x="1141" y="2009"/>
                  </a:lnTo>
                  <a:lnTo>
                    <a:pt x="1141" y="2009"/>
                  </a:lnTo>
                  <a:lnTo>
                    <a:pt x="1141" y="2009"/>
                  </a:lnTo>
                  <a:lnTo>
                    <a:pt x="1141" y="2009"/>
                  </a:lnTo>
                  <a:lnTo>
                    <a:pt x="1143" y="2009"/>
                  </a:lnTo>
                  <a:lnTo>
                    <a:pt x="1143" y="2009"/>
                  </a:lnTo>
                  <a:lnTo>
                    <a:pt x="1143" y="2009"/>
                  </a:lnTo>
                  <a:lnTo>
                    <a:pt x="1143" y="2009"/>
                  </a:lnTo>
                  <a:lnTo>
                    <a:pt x="1143" y="2009"/>
                  </a:lnTo>
                  <a:lnTo>
                    <a:pt x="1143" y="2009"/>
                  </a:lnTo>
                  <a:lnTo>
                    <a:pt x="1143" y="2009"/>
                  </a:lnTo>
                  <a:lnTo>
                    <a:pt x="1144" y="2009"/>
                  </a:lnTo>
                  <a:lnTo>
                    <a:pt x="1144" y="2009"/>
                  </a:lnTo>
                  <a:lnTo>
                    <a:pt x="1144" y="2009"/>
                  </a:lnTo>
                  <a:lnTo>
                    <a:pt x="1144" y="2009"/>
                  </a:lnTo>
                  <a:lnTo>
                    <a:pt x="1144" y="2009"/>
                  </a:lnTo>
                  <a:lnTo>
                    <a:pt x="1144" y="2009"/>
                  </a:lnTo>
                  <a:lnTo>
                    <a:pt x="1146" y="2009"/>
                  </a:lnTo>
                  <a:lnTo>
                    <a:pt x="1146" y="2009"/>
                  </a:lnTo>
                  <a:lnTo>
                    <a:pt x="1146" y="2009"/>
                  </a:lnTo>
                  <a:lnTo>
                    <a:pt x="1146" y="2009"/>
                  </a:lnTo>
                  <a:lnTo>
                    <a:pt x="1146" y="2009"/>
                  </a:lnTo>
                  <a:lnTo>
                    <a:pt x="1146" y="2009"/>
                  </a:lnTo>
                  <a:lnTo>
                    <a:pt x="1146" y="2009"/>
                  </a:lnTo>
                  <a:lnTo>
                    <a:pt x="1148" y="2009"/>
                  </a:lnTo>
                  <a:lnTo>
                    <a:pt x="1148" y="2009"/>
                  </a:lnTo>
                  <a:lnTo>
                    <a:pt x="1148" y="2009"/>
                  </a:lnTo>
                  <a:lnTo>
                    <a:pt x="1148" y="2009"/>
                  </a:lnTo>
                  <a:lnTo>
                    <a:pt x="1148" y="2009"/>
                  </a:lnTo>
                  <a:lnTo>
                    <a:pt x="1148" y="2009"/>
                  </a:lnTo>
                  <a:lnTo>
                    <a:pt x="1148" y="2009"/>
                  </a:lnTo>
                  <a:lnTo>
                    <a:pt x="1149" y="2009"/>
                  </a:lnTo>
                  <a:lnTo>
                    <a:pt x="1149" y="2009"/>
                  </a:lnTo>
                  <a:lnTo>
                    <a:pt x="1149" y="2009"/>
                  </a:lnTo>
                  <a:lnTo>
                    <a:pt x="1149" y="2009"/>
                  </a:lnTo>
                  <a:lnTo>
                    <a:pt x="1149" y="2009"/>
                  </a:lnTo>
                  <a:lnTo>
                    <a:pt x="1149" y="2009"/>
                  </a:lnTo>
                  <a:lnTo>
                    <a:pt x="1151" y="2009"/>
                  </a:lnTo>
                  <a:lnTo>
                    <a:pt x="1151" y="2009"/>
                  </a:lnTo>
                  <a:lnTo>
                    <a:pt x="1151" y="2009"/>
                  </a:lnTo>
                  <a:lnTo>
                    <a:pt x="1151" y="2009"/>
                  </a:lnTo>
                  <a:lnTo>
                    <a:pt x="1151" y="2009"/>
                  </a:lnTo>
                  <a:lnTo>
                    <a:pt x="1151" y="2009"/>
                  </a:lnTo>
                  <a:lnTo>
                    <a:pt x="1151" y="2009"/>
                  </a:lnTo>
                  <a:lnTo>
                    <a:pt x="1153" y="2009"/>
                  </a:lnTo>
                  <a:lnTo>
                    <a:pt x="1153" y="2009"/>
                  </a:lnTo>
                  <a:lnTo>
                    <a:pt x="1153" y="2009"/>
                  </a:lnTo>
                  <a:lnTo>
                    <a:pt x="1153" y="2009"/>
                  </a:lnTo>
                  <a:lnTo>
                    <a:pt x="1153" y="2009"/>
                  </a:lnTo>
                  <a:lnTo>
                    <a:pt x="1153" y="2009"/>
                  </a:lnTo>
                  <a:lnTo>
                    <a:pt x="1154" y="2009"/>
                  </a:lnTo>
                  <a:lnTo>
                    <a:pt x="1154" y="2009"/>
                  </a:lnTo>
                  <a:lnTo>
                    <a:pt x="1154" y="2009"/>
                  </a:lnTo>
                  <a:lnTo>
                    <a:pt x="1154" y="2009"/>
                  </a:lnTo>
                  <a:lnTo>
                    <a:pt x="1154" y="2009"/>
                  </a:lnTo>
                  <a:lnTo>
                    <a:pt x="1154" y="2009"/>
                  </a:lnTo>
                  <a:lnTo>
                    <a:pt x="1154" y="2009"/>
                  </a:lnTo>
                  <a:lnTo>
                    <a:pt x="1156" y="2009"/>
                  </a:lnTo>
                  <a:lnTo>
                    <a:pt x="1156" y="2009"/>
                  </a:lnTo>
                  <a:lnTo>
                    <a:pt x="1156" y="2009"/>
                  </a:lnTo>
                  <a:lnTo>
                    <a:pt x="1156" y="2009"/>
                  </a:lnTo>
                  <a:lnTo>
                    <a:pt x="1156" y="2009"/>
                  </a:lnTo>
                  <a:lnTo>
                    <a:pt x="1156" y="2009"/>
                  </a:lnTo>
                  <a:lnTo>
                    <a:pt x="1156" y="2009"/>
                  </a:lnTo>
                  <a:lnTo>
                    <a:pt x="1157" y="2009"/>
                  </a:lnTo>
                  <a:lnTo>
                    <a:pt x="1157" y="2009"/>
                  </a:lnTo>
                  <a:lnTo>
                    <a:pt x="1157" y="2009"/>
                  </a:lnTo>
                  <a:lnTo>
                    <a:pt x="1157" y="2009"/>
                  </a:lnTo>
                  <a:lnTo>
                    <a:pt x="1157" y="2009"/>
                  </a:lnTo>
                  <a:lnTo>
                    <a:pt x="1157" y="2009"/>
                  </a:lnTo>
                  <a:lnTo>
                    <a:pt x="1159" y="2009"/>
                  </a:lnTo>
                  <a:lnTo>
                    <a:pt x="1159" y="2009"/>
                  </a:lnTo>
                  <a:lnTo>
                    <a:pt x="1159" y="2009"/>
                  </a:lnTo>
                  <a:lnTo>
                    <a:pt x="1159" y="2009"/>
                  </a:lnTo>
                  <a:lnTo>
                    <a:pt x="1159" y="2009"/>
                  </a:lnTo>
                  <a:lnTo>
                    <a:pt x="1159" y="2009"/>
                  </a:lnTo>
                  <a:lnTo>
                    <a:pt x="1159" y="2009"/>
                  </a:lnTo>
                  <a:lnTo>
                    <a:pt x="1161" y="2009"/>
                  </a:lnTo>
                  <a:lnTo>
                    <a:pt x="1161" y="2009"/>
                  </a:lnTo>
                  <a:lnTo>
                    <a:pt x="1161" y="2009"/>
                  </a:lnTo>
                  <a:lnTo>
                    <a:pt x="1161" y="2009"/>
                  </a:lnTo>
                  <a:lnTo>
                    <a:pt x="1161" y="2009"/>
                  </a:lnTo>
                  <a:lnTo>
                    <a:pt x="1161" y="2009"/>
                  </a:lnTo>
                  <a:lnTo>
                    <a:pt x="1161" y="2009"/>
                  </a:lnTo>
                  <a:lnTo>
                    <a:pt x="1162" y="2009"/>
                  </a:lnTo>
                  <a:lnTo>
                    <a:pt x="1162" y="2009"/>
                  </a:lnTo>
                  <a:lnTo>
                    <a:pt x="1162" y="2009"/>
                  </a:lnTo>
                  <a:lnTo>
                    <a:pt x="1162" y="2009"/>
                  </a:lnTo>
                  <a:lnTo>
                    <a:pt x="1162" y="2009"/>
                  </a:lnTo>
                  <a:lnTo>
                    <a:pt x="1162" y="2009"/>
                  </a:lnTo>
                  <a:lnTo>
                    <a:pt x="1164" y="2009"/>
                  </a:lnTo>
                  <a:lnTo>
                    <a:pt x="1164" y="2009"/>
                  </a:lnTo>
                  <a:lnTo>
                    <a:pt x="1164" y="2009"/>
                  </a:lnTo>
                  <a:lnTo>
                    <a:pt x="1164" y="2009"/>
                  </a:lnTo>
                  <a:lnTo>
                    <a:pt x="1164" y="2009"/>
                  </a:lnTo>
                  <a:lnTo>
                    <a:pt x="1164" y="2009"/>
                  </a:lnTo>
                  <a:lnTo>
                    <a:pt x="1164" y="2009"/>
                  </a:lnTo>
                  <a:lnTo>
                    <a:pt x="1166" y="2009"/>
                  </a:lnTo>
                  <a:lnTo>
                    <a:pt x="1166" y="2009"/>
                  </a:lnTo>
                  <a:lnTo>
                    <a:pt x="1166" y="2009"/>
                  </a:lnTo>
                  <a:lnTo>
                    <a:pt x="1166" y="2009"/>
                  </a:lnTo>
                  <a:lnTo>
                    <a:pt x="1166" y="2009"/>
                  </a:lnTo>
                  <a:lnTo>
                    <a:pt x="1166" y="2009"/>
                  </a:lnTo>
                  <a:lnTo>
                    <a:pt x="1166" y="2009"/>
                  </a:lnTo>
                  <a:lnTo>
                    <a:pt x="1167" y="2009"/>
                  </a:lnTo>
                  <a:lnTo>
                    <a:pt x="1167" y="2009"/>
                  </a:lnTo>
                  <a:lnTo>
                    <a:pt x="1167" y="2009"/>
                  </a:lnTo>
                  <a:lnTo>
                    <a:pt x="1167" y="2009"/>
                  </a:lnTo>
                  <a:lnTo>
                    <a:pt x="1167" y="2009"/>
                  </a:lnTo>
                  <a:lnTo>
                    <a:pt x="1167" y="2009"/>
                  </a:lnTo>
                  <a:lnTo>
                    <a:pt x="1169" y="2009"/>
                  </a:lnTo>
                  <a:lnTo>
                    <a:pt x="1169" y="2007"/>
                  </a:lnTo>
                  <a:lnTo>
                    <a:pt x="1169" y="2007"/>
                  </a:lnTo>
                  <a:lnTo>
                    <a:pt x="1169" y="2007"/>
                  </a:lnTo>
                  <a:lnTo>
                    <a:pt x="1169" y="2007"/>
                  </a:lnTo>
                  <a:lnTo>
                    <a:pt x="1169" y="2007"/>
                  </a:lnTo>
                  <a:lnTo>
                    <a:pt x="1169" y="2007"/>
                  </a:lnTo>
                  <a:lnTo>
                    <a:pt x="1170" y="2007"/>
                  </a:lnTo>
                  <a:lnTo>
                    <a:pt x="1170" y="2007"/>
                  </a:lnTo>
                  <a:lnTo>
                    <a:pt x="1170" y="2007"/>
                  </a:lnTo>
                  <a:lnTo>
                    <a:pt x="1170" y="2007"/>
                  </a:lnTo>
                  <a:lnTo>
                    <a:pt x="1170" y="2007"/>
                  </a:lnTo>
                  <a:lnTo>
                    <a:pt x="1170" y="2007"/>
                  </a:lnTo>
                  <a:lnTo>
                    <a:pt x="1170" y="2007"/>
                  </a:lnTo>
                  <a:lnTo>
                    <a:pt x="1172" y="2007"/>
                  </a:lnTo>
                  <a:lnTo>
                    <a:pt x="1172" y="2007"/>
                  </a:lnTo>
                  <a:lnTo>
                    <a:pt x="1172" y="2007"/>
                  </a:lnTo>
                  <a:lnTo>
                    <a:pt x="1172" y="2007"/>
                  </a:lnTo>
                  <a:lnTo>
                    <a:pt x="1172" y="2007"/>
                  </a:lnTo>
                  <a:lnTo>
                    <a:pt x="1172" y="2007"/>
                  </a:lnTo>
                  <a:lnTo>
                    <a:pt x="1174" y="2007"/>
                  </a:lnTo>
                  <a:lnTo>
                    <a:pt x="1174" y="2007"/>
                  </a:lnTo>
                  <a:lnTo>
                    <a:pt x="1174" y="2007"/>
                  </a:lnTo>
                  <a:lnTo>
                    <a:pt x="1174" y="2007"/>
                  </a:lnTo>
                  <a:lnTo>
                    <a:pt x="1174" y="2007"/>
                  </a:lnTo>
                  <a:lnTo>
                    <a:pt x="1174" y="2007"/>
                  </a:lnTo>
                  <a:lnTo>
                    <a:pt x="1174" y="2007"/>
                  </a:lnTo>
                  <a:lnTo>
                    <a:pt x="1175" y="2007"/>
                  </a:lnTo>
                  <a:lnTo>
                    <a:pt x="1175" y="2007"/>
                  </a:lnTo>
                  <a:lnTo>
                    <a:pt x="1175" y="2007"/>
                  </a:lnTo>
                  <a:lnTo>
                    <a:pt x="1175" y="2007"/>
                  </a:lnTo>
                  <a:lnTo>
                    <a:pt x="1175" y="2007"/>
                  </a:lnTo>
                  <a:lnTo>
                    <a:pt x="1175" y="2007"/>
                  </a:lnTo>
                  <a:lnTo>
                    <a:pt x="1175" y="2007"/>
                  </a:lnTo>
                  <a:lnTo>
                    <a:pt x="1177" y="2007"/>
                  </a:lnTo>
                  <a:lnTo>
                    <a:pt x="1177" y="2007"/>
                  </a:lnTo>
                  <a:lnTo>
                    <a:pt x="1177" y="2007"/>
                  </a:lnTo>
                  <a:lnTo>
                    <a:pt x="1177" y="2007"/>
                  </a:lnTo>
                  <a:lnTo>
                    <a:pt x="1177" y="2007"/>
                  </a:lnTo>
                  <a:lnTo>
                    <a:pt x="1177" y="2007"/>
                  </a:lnTo>
                  <a:lnTo>
                    <a:pt x="1179" y="2007"/>
                  </a:lnTo>
                  <a:lnTo>
                    <a:pt x="1179" y="2007"/>
                  </a:lnTo>
                  <a:lnTo>
                    <a:pt x="1179" y="2007"/>
                  </a:lnTo>
                  <a:lnTo>
                    <a:pt x="1179" y="2007"/>
                  </a:lnTo>
                  <a:lnTo>
                    <a:pt x="1179" y="2007"/>
                  </a:lnTo>
                  <a:lnTo>
                    <a:pt x="1179" y="2007"/>
                  </a:lnTo>
                  <a:lnTo>
                    <a:pt x="1179" y="2007"/>
                  </a:lnTo>
                  <a:lnTo>
                    <a:pt x="1180" y="2007"/>
                  </a:lnTo>
                  <a:lnTo>
                    <a:pt x="1180" y="2007"/>
                  </a:lnTo>
                  <a:lnTo>
                    <a:pt x="1180" y="2007"/>
                  </a:lnTo>
                  <a:lnTo>
                    <a:pt x="1180" y="2007"/>
                  </a:lnTo>
                  <a:lnTo>
                    <a:pt x="1180" y="2007"/>
                  </a:lnTo>
                  <a:lnTo>
                    <a:pt x="1180" y="2007"/>
                  </a:lnTo>
                  <a:lnTo>
                    <a:pt x="1180" y="2007"/>
                  </a:lnTo>
                  <a:lnTo>
                    <a:pt x="1182" y="2007"/>
                  </a:lnTo>
                  <a:lnTo>
                    <a:pt x="1182" y="2007"/>
                  </a:lnTo>
                  <a:lnTo>
                    <a:pt x="1182" y="2007"/>
                  </a:lnTo>
                  <a:lnTo>
                    <a:pt x="1182" y="2007"/>
                  </a:lnTo>
                  <a:lnTo>
                    <a:pt x="1182" y="2007"/>
                  </a:lnTo>
                  <a:lnTo>
                    <a:pt x="1182" y="2007"/>
                  </a:lnTo>
                  <a:lnTo>
                    <a:pt x="1184" y="2007"/>
                  </a:lnTo>
                  <a:lnTo>
                    <a:pt x="1184" y="2007"/>
                  </a:lnTo>
                  <a:lnTo>
                    <a:pt x="1184" y="2007"/>
                  </a:lnTo>
                  <a:lnTo>
                    <a:pt x="1184" y="2007"/>
                  </a:lnTo>
                  <a:lnTo>
                    <a:pt x="1184" y="2007"/>
                  </a:lnTo>
                  <a:lnTo>
                    <a:pt x="1184" y="2007"/>
                  </a:lnTo>
                  <a:lnTo>
                    <a:pt x="1184" y="2007"/>
                  </a:lnTo>
                  <a:lnTo>
                    <a:pt x="1185" y="2007"/>
                  </a:lnTo>
                  <a:lnTo>
                    <a:pt x="1185" y="2007"/>
                  </a:lnTo>
                  <a:lnTo>
                    <a:pt x="1185" y="2007"/>
                  </a:lnTo>
                  <a:lnTo>
                    <a:pt x="1185" y="2007"/>
                  </a:lnTo>
                  <a:lnTo>
                    <a:pt x="1185" y="2007"/>
                  </a:lnTo>
                  <a:lnTo>
                    <a:pt x="1185" y="2007"/>
                  </a:lnTo>
                  <a:lnTo>
                    <a:pt x="1185" y="2007"/>
                  </a:lnTo>
                  <a:lnTo>
                    <a:pt x="1187" y="2007"/>
                  </a:lnTo>
                  <a:lnTo>
                    <a:pt x="1187" y="2007"/>
                  </a:lnTo>
                  <a:lnTo>
                    <a:pt x="1187" y="2007"/>
                  </a:lnTo>
                  <a:lnTo>
                    <a:pt x="1187" y="2007"/>
                  </a:lnTo>
                  <a:lnTo>
                    <a:pt x="1187" y="2007"/>
                  </a:lnTo>
                  <a:lnTo>
                    <a:pt x="1187" y="2007"/>
                  </a:lnTo>
                  <a:lnTo>
                    <a:pt x="1188" y="2007"/>
                  </a:lnTo>
                  <a:lnTo>
                    <a:pt x="1188" y="2007"/>
                  </a:lnTo>
                  <a:lnTo>
                    <a:pt x="1188" y="2007"/>
                  </a:lnTo>
                  <a:lnTo>
                    <a:pt x="1188" y="2007"/>
                  </a:lnTo>
                  <a:lnTo>
                    <a:pt x="1188" y="2007"/>
                  </a:lnTo>
                  <a:lnTo>
                    <a:pt x="1188" y="2007"/>
                  </a:lnTo>
                  <a:lnTo>
                    <a:pt x="1188" y="2007"/>
                  </a:lnTo>
                  <a:lnTo>
                    <a:pt x="1190" y="2007"/>
                  </a:lnTo>
                  <a:lnTo>
                    <a:pt x="1190" y="2007"/>
                  </a:lnTo>
                  <a:lnTo>
                    <a:pt x="1190" y="2007"/>
                  </a:lnTo>
                  <a:lnTo>
                    <a:pt x="1190" y="2007"/>
                  </a:lnTo>
                  <a:lnTo>
                    <a:pt x="1190" y="2007"/>
                  </a:lnTo>
                  <a:lnTo>
                    <a:pt x="1190" y="2007"/>
                  </a:lnTo>
                  <a:lnTo>
                    <a:pt x="1190" y="2007"/>
                  </a:lnTo>
                  <a:lnTo>
                    <a:pt x="1192" y="2007"/>
                  </a:lnTo>
                  <a:lnTo>
                    <a:pt x="1192" y="2007"/>
                  </a:lnTo>
                  <a:lnTo>
                    <a:pt x="1192" y="2007"/>
                  </a:lnTo>
                  <a:lnTo>
                    <a:pt x="1192" y="2007"/>
                  </a:lnTo>
                  <a:lnTo>
                    <a:pt x="1192" y="2007"/>
                  </a:lnTo>
                  <a:lnTo>
                    <a:pt x="1192" y="2007"/>
                  </a:lnTo>
                  <a:lnTo>
                    <a:pt x="1193" y="2007"/>
                  </a:lnTo>
                  <a:lnTo>
                    <a:pt x="1193" y="2007"/>
                  </a:lnTo>
                  <a:lnTo>
                    <a:pt x="1193" y="2007"/>
                  </a:lnTo>
                  <a:lnTo>
                    <a:pt x="1193" y="2007"/>
                  </a:lnTo>
                  <a:lnTo>
                    <a:pt x="1193" y="2007"/>
                  </a:lnTo>
                  <a:lnTo>
                    <a:pt x="1193" y="2007"/>
                  </a:lnTo>
                  <a:lnTo>
                    <a:pt x="1193" y="2007"/>
                  </a:lnTo>
                  <a:lnTo>
                    <a:pt x="1195" y="2007"/>
                  </a:lnTo>
                  <a:lnTo>
                    <a:pt x="1195" y="2007"/>
                  </a:lnTo>
                  <a:lnTo>
                    <a:pt x="1195" y="2007"/>
                  </a:lnTo>
                  <a:lnTo>
                    <a:pt x="1195" y="2007"/>
                  </a:lnTo>
                  <a:lnTo>
                    <a:pt x="1195" y="2007"/>
                  </a:lnTo>
                  <a:lnTo>
                    <a:pt x="1195" y="2007"/>
                  </a:lnTo>
                  <a:lnTo>
                    <a:pt x="1197" y="2007"/>
                  </a:lnTo>
                  <a:lnTo>
                    <a:pt x="1197" y="2007"/>
                  </a:lnTo>
                  <a:lnTo>
                    <a:pt x="1197" y="2007"/>
                  </a:lnTo>
                  <a:lnTo>
                    <a:pt x="1197" y="2007"/>
                  </a:lnTo>
                  <a:lnTo>
                    <a:pt x="1197" y="2007"/>
                  </a:lnTo>
                  <a:lnTo>
                    <a:pt x="1197" y="2007"/>
                  </a:lnTo>
                  <a:lnTo>
                    <a:pt x="1197" y="2007"/>
                  </a:lnTo>
                  <a:lnTo>
                    <a:pt x="1198" y="2007"/>
                  </a:lnTo>
                  <a:lnTo>
                    <a:pt x="1198" y="2007"/>
                  </a:lnTo>
                  <a:lnTo>
                    <a:pt x="1198" y="2007"/>
                  </a:lnTo>
                  <a:lnTo>
                    <a:pt x="1198" y="2007"/>
                  </a:lnTo>
                  <a:lnTo>
                    <a:pt x="1198" y="2007"/>
                  </a:lnTo>
                  <a:lnTo>
                    <a:pt x="1198" y="2007"/>
                  </a:lnTo>
                  <a:lnTo>
                    <a:pt x="1198" y="2007"/>
                  </a:lnTo>
                  <a:lnTo>
                    <a:pt x="1200" y="2007"/>
                  </a:lnTo>
                  <a:lnTo>
                    <a:pt x="1200" y="2007"/>
                  </a:lnTo>
                  <a:lnTo>
                    <a:pt x="1200" y="2007"/>
                  </a:lnTo>
                  <a:lnTo>
                    <a:pt x="1200" y="2007"/>
                  </a:lnTo>
                  <a:lnTo>
                    <a:pt x="1200" y="2007"/>
                  </a:lnTo>
                  <a:lnTo>
                    <a:pt x="1200" y="2007"/>
                  </a:lnTo>
                  <a:lnTo>
                    <a:pt x="1202" y="2007"/>
                  </a:lnTo>
                  <a:lnTo>
                    <a:pt x="1202" y="2007"/>
                  </a:lnTo>
                  <a:lnTo>
                    <a:pt x="1202" y="2007"/>
                  </a:lnTo>
                  <a:lnTo>
                    <a:pt x="1202" y="2007"/>
                  </a:lnTo>
                  <a:lnTo>
                    <a:pt x="1202" y="2007"/>
                  </a:lnTo>
                  <a:lnTo>
                    <a:pt x="1202" y="2007"/>
                  </a:lnTo>
                  <a:lnTo>
                    <a:pt x="1202" y="2007"/>
                  </a:lnTo>
                  <a:lnTo>
                    <a:pt x="1203" y="2007"/>
                  </a:lnTo>
                  <a:lnTo>
                    <a:pt x="1203" y="2007"/>
                  </a:lnTo>
                  <a:lnTo>
                    <a:pt x="1203" y="2007"/>
                  </a:lnTo>
                  <a:lnTo>
                    <a:pt x="1203" y="2007"/>
                  </a:lnTo>
                  <a:lnTo>
                    <a:pt x="1203" y="2007"/>
                  </a:lnTo>
                  <a:lnTo>
                    <a:pt x="1203" y="2007"/>
                  </a:lnTo>
                  <a:lnTo>
                    <a:pt x="1203" y="2007"/>
                  </a:lnTo>
                  <a:lnTo>
                    <a:pt x="1205" y="2007"/>
                  </a:lnTo>
                  <a:lnTo>
                    <a:pt x="1205" y="2007"/>
                  </a:lnTo>
                  <a:lnTo>
                    <a:pt x="1205" y="2007"/>
                  </a:lnTo>
                  <a:lnTo>
                    <a:pt x="1205" y="2007"/>
                  </a:lnTo>
                  <a:lnTo>
                    <a:pt x="1205" y="2007"/>
                  </a:lnTo>
                  <a:lnTo>
                    <a:pt x="1205" y="2007"/>
                  </a:lnTo>
                  <a:lnTo>
                    <a:pt x="1206" y="2007"/>
                  </a:lnTo>
                  <a:lnTo>
                    <a:pt x="1206" y="2007"/>
                  </a:lnTo>
                  <a:lnTo>
                    <a:pt x="1206" y="2007"/>
                  </a:lnTo>
                  <a:lnTo>
                    <a:pt x="1206" y="2007"/>
                  </a:lnTo>
                  <a:lnTo>
                    <a:pt x="1206" y="2007"/>
                  </a:lnTo>
                  <a:lnTo>
                    <a:pt x="1206" y="2007"/>
                  </a:lnTo>
                  <a:lnTo>
                    <a:pt x="1206" y="2007"/>
                  </a:lnTo>
                  <a:lnTo>
                    <a:pt x="1208" y="2007"/>
                  </a:lnTo>
                  <a:lnTo>
                    <a:pt x="1208" y="2007"/>
                  </a:lnTo>
                  <a:lnTo>
                    <a:pt x="1208" y="2007"/>
                  </a:lnTo>
                  <a:lnTo>
                    <a:pt x="1208" y="2007"/>
                  </a:lnTo>
                  <a:lnTo>
                    <a:pt x="1208" y="2007"/>
                  </a:lnTo>
                  <a:lnTo>
                    <a:pt x="1208" y="2007"/>
                  </a:lnTo>
                  <a:lnTo>
                    <a:pt x="1208" y="2007"/>
                  </a:lnTo>
                  <a:lnTo>
                    <a:pt x="1210" y="2007"/>
                  </a:lnTo>
                  <a:lnTo>
                    <a:pt x="1210" y="2007"/>
                  </a:lnTo>
                  <a:lnTo>
                    <a:pt x="1210" y="2007"/>
                  </a:lnTo>
                  <a:lnTo>
                    <a:pt x="1210" y="2007"/>
                  </a:lnTo>
                  <a:lnTo>
                    <a:pt x="1210" y="2007"/>
                  </a:lnTo>
                  <a:lnTo>
                    <a:pt x="1210" y="2007"/>
                  </a:lnTo>
                  <a:lnTo>
                    <a:pt x="1211" y="2007"/>
                  </a:lnTo>
                  <a:lnTo>
                    <a:pt x="1211" y="2007"/>
                  </a:lnTo>
                  <a:lnTo>
                    <a:pt x="1211" y="2007"/>
                  </a:lnTo>
                  <a:lnTo>
                    <a:pt x="1211" y="2007"/>
                  </a:lnTo>
                  <a:lnTo>
                    <a:pt x="1211" y="2007"/>
                  </a:lnTo>
                  <a:lnTo>
                    <a:pt x="1211" y="2007"/>
                  </a:lnTo>
                  <a:lnTo>
                    <a:pt x="1211" y="2007"/>
                  </a:lnTo>
                  <a:lnTo>
                    <a:pt x="1213" y="2007"/>
                  </a:lnTo>
                  <a:lnTo>
                    <a:pt x="1213" y="2007"/>
                  </a:lnTo>
                  <a:lnTo>
                    <a:pt x="1213" y="2007"/>
                  </a:lnTo>
                  <a:lnTo>
                    <a:pt x="1213" y="2007"/>
                  </a:lnTo>
                  <a:lnTo>
                    <a:pt x="1213" y="2007"/>
                  </a:lnTo>
                  <a:lnTo>
                    <a:pt x="1213" y="2007"/>
                  </a:lnTo>
                  <a:lnTo>
                    <a:pt x="1213" y="2007"/>
                  </a:lnTo>
                  <a:lnTo>
                    <a:pt x="1215" y="2007"/>
                  </a:lnTo>
                  <a:lnTo>
                    <a:pt x="1215" y="2007"/>
                  </a:lnTo>
                  <a:lnTo>
                    <a:pt x="1215" y="2007"/>
                  </a:lnTo>
                  <a:lnTo>
                    <a:pt x="1215" y="2007"/>
                  </a:lnTo>
                  <a:lnTo>
                    <a:pt x="1215" y="2007"/>
                  </a:lnTo>
                  <a:lnTo>
                    <a:pt x="1215" y="2007"/>
                  </a:lnTo>
                  <a:lnTo>
                    <a:pt x="1216" y="2007"/>
                  </a:lnTo>
                  <a:lnTo>
                    <a:pt x="1216" y="2007"/>
                  </a:lnTo>
                  <a:lnTo>
                    <a:pt x="1216" y="2007"/>
                  </a:lnTo>
                  <a:lnTo>
                    <a:pt x="1216" y="2007"/>
                  </a:lnTo>
                  <a:lnTo>
                    <a:pt x="1216" y="2007"/>
                  </a:lnTo>
                  <a:lnTo>
                    <a:pt x="1216" y="2007"/>
                  </a:lnTo>
                  <a:lnTo>
                    <a:pt x="1216" y="2007"/>
                  </a:lnTo>
                  <a:lnTo>
                    <a:pt x="1218" y="2007"/>
                  </a:lnTo>
                  <a:lnTo>
                    <a:pt x="1218" y="2007"/>
                  </a:lnTo>
                  <a:lnTo>
                    <a:pt x="1218" y="2007"/>
                  </a:lnTo>
                  <a:lnTo>
                    <a:pt x="1218" y="2007"/>
                  </a:lnTo>
                  <a:lnTo>
                    <a:pt x="1218" y="2007"/>
                  </a:lnTo>
                  <a:lnTo>
                    <a:pt x="1218" y="2007"/>
                  </a:lnTo>
                  <a:lnTo>
                    <a:pt x="1218" y="2007"/>
                  </a:lnTo>
                  <a:lnTo>
                    <a:pt x="1219" y="2007"/>
                  </a:lnTo>
                  <a:lnTo>
                    <a:pt x="1219" y="2007"/>
                  </a:lnTo>
                  <a:lnTo>
                    <a:pt x="1219" y="2007"/>
                  </a:lnTo>
                  <a:lnTo>
                    <a:pt x="1219" y="2007"/>
                  </a:lnTo>
                  <a:lnTo>
                    <a:pt x="1219" y="2007"/>
                  </a:lnTo>
                  <a:lnTo>
                    <a:pt x="1219" y="2007"/>
                  </a:lnTo>
                  <a:lnTo>
                    <a:pt x="1221" y="2007"/>
                  </a:lnTo>
                  <a:lnTo>
                    <a:pt x="1221" y="2007"/>
                  </a:lnTo>
                  <a:lnTo>
                    <a:pt x="1221" y="2007"/>
                  </a:lnTo>
                  <a:lnTo>
                    <a:pt x="1221" y="2007"/>
                  </a:lnTo>
                  <a:lnTo>
                    <a:pt x="1221" y="2007"/>
                  </a:lnTo>
                  <a:lnTo>
                    <a:pt x="1221" y="2007"/>
                  </a:lnTo>
                  <a:lnTo>
                    <a:pt x="1221" y="2007"/>
                  </a:lnTo>
                  <a:lnTo>
                    <a:pt x="1223" y="2007"/>
                  </a:lnTo>
                  <a:lnTo>
                    <a:pt x="1223" y="2007"/>
                  </a:lnTo>
                  <a:lnTo>
                    <a:pt x="1223" y="2007"/>
                  </a:lnTo>
                  <a:lnTo>
                    <a:pt x="1223" y="2007"/>
                  </a:lnTo>
                  <a:lnTo>
                    <a:pt x="1223" y="2007"/>
                  </a:lnTo>
                  <a:lnTo>
                    <a:pt x="1223" y="2007"/>
                  </a:lnTo>
                  <a:lnTo>
                    <a:pt x="1223" y="2007"/>
                  </a:lnTo>
                  <a:lnTo>
                    <a:pt x="1224" y="2007"/>
                  </a:lnTo>
                  <a:lnTo>
                    <a:pt x="1224" y="2007"/>
                  </a:lnTo>
                  <a:lnTo>
                    <a:pt x="1224" y="2007"/>
                  </a:lnTo>
                  <a:lnTo>
                    <a:pt x="1224" y="2007"/>
                  </a:lnTo>
                  <a:lnTo>
                    <a:pt x="1224" y="2007"/>
                  </a:lnTo>
                  <a:lnTo>
                    <a:pt x="1224" y="2007"/>
                  </a:lnTo>
                  <a:lnTo>
                    <a:pt x="1226" y="2007"/>
                  </a:lnTo>
                  <a:lnTo>
                    <a:pt x="1226" y="2007"/>
                  </a:lnTo>
                  <a:lnTo>
                    <a:pt x="1226" y="2007"/>
                  </a:lnTo>
                  <a:lnTo>
                    <a:pt x="1226" y="2007"/>
                  </a:lnTo>
                  <a:lnTo>
                    <a:pt x="1226" y="2007"/>
                  </a:lnTo>
                  <a:lnTo>
                    <a:pt x="1226" y="2007"/>
                  </a:lnTo>
                  <a:lnTo>
                    <a:pt x="1226" y="2007"/>
                  </a:lnTo>
                  <a:lnTo>
                    <a:pt x="1228" y="2007"/>
                  </a:lnTo>
                  <a:lnTo>
                    <a:pt x="1228" y="2007"/>
                  </a:lnTo>
                  <a:lnTo>
                    <a:pt x="1228" y="2007"/>
                  </a:lnTo>
                  <a:lnTo>
                    <a:pt x="1228" y="2007"/>
                  </a:lnTo>
                  <a:lnTo>
                    <a:pt x="1228" y="2007"/>
                  </a:lnTo>
                  <a:lnTo>
                    <a:pt x="1228" y="2007"/>
                  </a:lnTo>
                  <a:lnTo>
                    <a:pt x="1228" y="2007"/>
                  </a:lnTo>
                  <a:lnTo>
                    <a:pt x="1229" y="2007"/>
                  </a:lnTo>
                  <a:lnTo>
                    <a:pt x="1229" y="2007"/>
                  </a:lnTo>
                  <a:lnTo>
                    <a:pt x="1229" y="2007"/>
                  </a:lnTo>
                  <a:lnTo>
                    <a:pt x="1229" y="2007"/>
                  </a:lnTo>
                  <a:lnTo>
                    <a:pt x="1229" y="2007"/>
                  </a:lnTo>
                  <a:lnTo>
                    <a:pt x="1229" y="2007"/>
                  </a:lnTo>
                  <a:lnTo>
                    <a:pt x="1231" y="2007"/>
                  </a:lnTo>
                  <a:lnTo>
                    <a:pt x="1231" y="2007"/>
                  </a:lnTo>
                  <a:lnTo>
                    <a:pt x="1231" y="2007"/>
                  </a:lnTo>
                  <a:lnTo>
                    <a:pt x="1231" y="2007"/>
                  </a:lnTo>
                  <a:lnTo>
                    <a:pt x="1231" y="2007"/>
                  </a:lnTo>
                  <a:lnTo>
                    <a:pt x="1231" y="2007"/>
                  </a:lnTo>
                  <a:lnTo>
                    <a:pt x="1231" y="2007"/>
                  </a:lnTo>
                  <a:lnTo>
                    <a:pt x="1233" y="2007"/>
                  </a:lnTo>
                  <a:lnTo>
                    <a:pt x="1233" y="2007"/>
                  </a:lnTo>
                  <a:lnTo>
                    <a:pt x="1233" y="2007"/>
                  </a:lnTo>
                  <a:lnTo>
                    <a:pt x="1233" y="2007"/>
                  </a:lnTo>
                  <a:lnTo>
                    <a:pt x="1233" y="2007"/>
                  </a:lnTo>
                  <a:lnTo>
                    <a:pt x="1233" y="2007"/>
                  </a:lnTo>
                  <a:lnTo>
                    <a:pt x="1233" y="2007"/>
                  </a:lnTo>
                  <a:lnTo>
                    <a:pt x="1234" y="2007"/>
                  </a:lnTo>
                  <a:lnTo>
                    <a:pt x="1234" y="2007"/>
                  </a:lnTo>
                  <a:lnTo>
                    <a:pt x="1234" y="2007"/>
                  </a:lnTo>
                  <a:lnTo>
                    <a:pt x="1234" y="2007"/>
                  </a:lnTo>
                  <a:lnTo>
                    <a:pt x="1234" y="2007"/>
                  </a:lnTo>
                  <a:lnTo>
                    <a:pt x="1234" y="2007"/>
                  </a:lnTo>
                  <a:lnTo>
                    <a:pt x="1236" y="2007"/>
                  </a:lnTo>
                  <a:lnTo>
                    <a:pt x="1236" y="2007"/>
                  </a:lnTo>
                  <a:lnTo>
                    <a:pt x="1236" y="2007"/>
                  </a:lnTo>
                  <a:lnTo>
                    <a:pt x="1236" y="2007"/>
                  </a:lnTo>
                  <a:lnTo>
                    <a:pt x="1236" y="2007"/>
                  </a:lnTo>
                  <a:lnTo>
                    <a:pt x="1236" y="2007"/>
                  </a:lnTo>
                  <a:lnTo>
                    <a:pt x="1236" y="2007"/>
                  </a:lnTo>
                  <a:lnTo>
                    <a:pt x="1237" y="2007"/>
                  </a:lnTo>
                  <a:lnTo>
                    <a:pt x="1237" y="2007"/>
                  </a:lnTo>
                  <a:lnTo>
                    <a:pt x="1237" y="2007"/>
                  </a:lnTo>
                  <a:lnTo>
                    <a:pt x="1237" y="2007"/>
                  </a:lnTo>
                  <a:lnTo>
                    <a:pt x="1237" y="2007"/>
                  </a:lnTo>
                  <a:lnTo>
                    <a:pt x="1237" y="2007"/>
                  </a:lnTo>
                  <a:lnTo>
                    <a:pt x="1237" y="2007"/>
                  </a:lnTo>
                  <a:lnTo>
                    <a:pt x="1239" y="2007"/>
                  </a:lnTo>
                  <a:lnTo>
                    <a:pt x="1239" y="2007"/>
                  </a:lnTo>
                  <a:lnTo>
                    <a:pt x="1239" y="2007"/>
                  </a:lnTo>
                  <a:lnTo>
                    <a:pt x="1239" y="2007"/>
                  </a:lnTo>
                  <a:lnTo>
                    <a:pt x="1239" y="2007"/>
                  </a:lnTo>
                  <a:lnTo>
                    <a:pt x="1239" y="2007"/>
                  </a:lnTo>
                  <a:lnTo>
                    <a:pt x="1241" y="2007"/>
                  </a:lnTo>
                  <a:lnTo>
                    <a:pt x="1241" y="2007"/>
                  </a:lnTo>
                  <a:lnTo>
                    <a:pt x="1241" y="2007"/>
                  </a:lnTo>
                  <a:lnTo>
                    <a:pt x="1241" y="2007"/>
                  </a:lnTo>
                  <a:lnTo>
                    <a:pt x="1241" y="2007"/>
                  </a:lnTo>
                  <a:lnTo>
                    <a:pt x="1241" y="2007"/>
                  </a:lnTo>
                  <a:lnTo>
                    <a:pt x="1241" y="2007"/>
                  </a:lnTo>
                  <a:lnTo>
                    <a:pt x="1242" y="2007"/>
                  </a:lnTo>
                  <a:lnTo>
                    <a:pt x="1242" y="2007"/>
                  </a:lnTo>
                  <a:lnTo>
                    <a:pt x="1242" y="2007"/>
                  </a:lnTo>
                  <a:lnTo>
                    <a:pt x="1242" y="2007"/>
                  </a:lnTo>
                  <a:lnTo>
                    <a:pt x="1242" y="2007"/>
                  </a:lnTo>
                  <a:lnTo>
                    <a:pt x="1242" y="2007"/>
                  </a:lnTo>
                  <a:lnTo>
                    <a:pt x="1244" y="2007"/>
                  </a:lnTo>
                  <a:lnTo>
                    <a:pt x="1244" y="2007"/>
                  </a:lnTo>
                  <a:lnTo>
                    <a:pt x="1244" y="2007"/>
                  </a:lnTo>
                  <a:lnTo>
                    <a:pt x="1244" y="2007"/>
                  </a:lnTo>
                  <a:lnTo>
                    <a:pt x="1244" y="2007"/>
                  </a:lnTo>
                  <a:lnTo>
                    <a:pt x="1244" y="2007"/>
                  </a:lnTo>
                  <a:lnTo>
                    <a:pt x="1244" y="2007"/>
                  </a:lnTo>
                  <a:lnTo>
                    <a:pt x="1246" y="2007"/>
                  </a:lnTo>
                  <a:lnTo>
                    <a:pt x="1246" y="2007"/>
                  </a:lnTo>
                  <a:lnTo>
                    <a:pt x="1246" y="2007"/>
                  </a:lnTo>
                  <a:lnTo>
                    <a:pt x="1246" y="2007"/>
                  </a:lnTo>
                  <a:lnTo>
                    <a:pt x="1246" y="2007"/>
                  </a:lnTo>
                  <a:lnTo>
                    <a:pt x="1246" y="2007"/>
                  </a:lnTo>
                  <a:lnTo>
                    <a:pt x="1246" y="2007"/>
                  </a:lnTo>
                  <a:lnTo>
                    <a:pt x="1247" y="2007"/>
                  </a:lnTo>
                  <a:lnTo>
                    <a:pt x="1247" y="2007"/>
                  </a:lnTo>
                  <a:lnTo>
                    <a:pt x="1247" y="2007"/>
                  </a:lnTo>
                  <a:lnTo>
                    <a:pt x="1247" y="2007"/>
                  </a:lnTo>
                  <a:lnTo>
                    <a:pt x="1247" y="2007"/>
                  </a:lnTo>
                  <a:lnTo>
                    <a:pt x="1247" y="2007"/>
                  </a:lnTo>
                  <a:lnTo>
                    <a:pt x="1249" y="2007"/>
                  </a:lnTo>
                  <a:lnTo>
                    <a:pt x="1249" y="2007"/>
                  </a:lnTo>
                  <a:lnTo>
                    <a:pt x="1249" y="2007"/>
                  </a:lnTo>
                  <a:lnTo>
                    <a:pt x="1249" y="2007"/>
                  </a:lnTo>
                  <a:lnTo>
                    <a:pt x="1249" y="2007"/>
                  </a:lnTo>
                  <a:lnTo>
                    <a:pt x="1249" y="2007"/>
                  </a:lnTo>
                  <a:lnTo>
                    <a:pt x="1249" y="2007"/>
                  </a:lnTo>
                  <a:lnTo>
                    <a:pt x="1250" y="2007"/>
                  </a:lnTo>
                  <a:lnTo>
                    <a:pt x="1250" y="2007"/>
                  </a:lnTo>
                  <a:lnTo>
                    <a:pt x="1250" y="2007"/>
                  </a:lnTo>
                  <a:lnTo>
                    <a:pt x="1250" y="2007"/>
                  </a:lnTo>
                  <a:lnTo>
                    <a:pt x="1250" y="2007"/>
                  </a:lnTo>
                  <a:lnTo>
                    <a:pt x="1250" y="2007"/>
                  </a:lnTo>
                  <a:lnTo>
                    <a:pt x="1250" y="2007"/>
                  </a:lnTo>
                  <a:lnTo>
                    <a:pt x="1252" y="2007"/>
                  </a:lnTo>
                  <a:lnTo>
                    <a:pt x="1252" y="2007"/>
                  </a:lnTo>
                  <a:lnTo>
                    <a:pt x="1252" y="2007"/>
                  </a:lnTo>
                  <a:lnTo>
                    <a:pt x="1252" y="2007"/>
                  </a:lnTo>
                  <a:lnTo>
                    <a:pt x="1252" y="2007"/>
                  </a:lnTo>
                  <a:lnTo>
                    <a:pt x="1252" y="2007"/>
                  </a:lnTo>
                  <a:lnTo>
                    <a:pt x="1254" y="2007"/>
                  </a:lnTo>
                  <a:lnTo>
                    <a:pt x="1254" y="2007"/>
                  </a:lnTo>
                  <a:lnTo>
                    <a:pt x="1254" y="2007"/>
                  </a:lnTo>
                  <a:lnTo>
                    <a:pt x="1254" y="2007"/>
                  </a:lnTo>
                  <a:lnTo>
                    <a:pt x="1254" y="2007"/>
                  </a:lnTo>
                  <a:lnTo>
                    <a:pt x="1254" y="2007"/>
                  </a:lnTo>
                  <a:lnTo>
                    <a:pt x="1254" y="2007"/>
                  </a:lnTo>
                  <a:lnTo>
                    <a:pt x="1255" y="2007"/>
                  </a:lnTo>
                  <a:lnTo>
                    <a:pt x="1255" y="2007"/>
                  </a:lnTo>
                  <a:lnTo>
                    <a:pt x="1255" y="2007"/>
                  </a:lnTo>
                  <a:lnTo>
                    <a:pt x="1255" y="2007"/>
                  </a:lnTo>
                  <a:lnTo>
                    <a:pt x="1255" y="2007"/>
                  </a:lnTo>
                  <a:lnTo>
                    <a:pt x="1255" y="2007"/>
                  </a:lnTo>
                  <a:lnTo>
                    <a:pt x="1255" y="2007"/>
                  </a:lnTo>
                  <a:lnTo>
                    <a:pt x="1257" y="2007"/>
                  </a:lnTo>
                  <a:lnTo>
                    <a:pt x="1257" y="2007"/>
                  </a:lnTo>
                  <a:lnTo>
                    <a:pt x="1257" y="2007"/>
                  </a:lnTo>
                  <a:lnTo>
                    <a:pt x="1257" y="2007"/>
                  </a:lnTo>
                  <a:lnTo>
                    <a:pt x="1257" y="2007"/>
                  </a:lnTo>
                  <a:lnTo>
                    <a:pt x="1257" y="2007"/>
                  </a:lnTo>
                  <a:lnTo>
                    <a:pt x="1259" y="2007"/>
                  </a:lnTo>
                  <a:lnTo>
                    <a:pt x="1259" y="2007"/>
                  </a:lnTo>
                  <a:lnTo>
                    <a:pt x="1259" y="2007"/>
                  </a:lnTo>
                  <a:lnTo>
                    <a:pt x="1259" y="2007"/>
                  </a:lnTo>
                  <a:lnTo>
                    <a:pt x="1259" y="2007"/>
                  </a:lnTo>
                  <a:lnTo>
                    <a:pt x="1259" y="2007"/>
                  </a:lnTo>
                  <a:lnTo>
                    <a:pt x="1259" y="2007"/>
                  </a:lnTo>
                  <a:lnTo>
                    <a:pt x="1260" y="2007"/>
                  </a:lnTo>
                  <a:lnTo>
                    <a:pt x="1260" y="2007"/>
                  </a:lnTo>
                  <a:lnTo>
                    <a:pt x="1260" y="2007"/>
                  </a:lnTo>
                  <a:lnTo>
                    <a:pt x="1260" y="2007"/>
                  </a:lnTo>
                  <a:lnTo>
                    <a:pt x="1260" y="2007"/>
                  </a:lnTo>
                  <a:lnTo>
                    <a:pt x="1260" y="2007"/>
                  </a:lnTo>
                  <a:lnTo>
                    <a:pt x="1260" y="2007"/>
                  </a:lnTo>
                  <a:lnTo>
                    <a:pt x="1262" y="2007"/>
                  </a:lnTo>
                  <a:lnTo>
                    <a:pt x="1262" y="2007"/>
                  </a:lnTo>
                  <a:lnTo>
                    <a:pt x="1262" y="2007"/>
                  </a:lnTo>
                  <a:lnTo>
                    <a:pt x="1262" y="2007"/>
                  </a:lnTo>
                  <a:lnTo>
                    <a:pt x="1262" y="2007"/>
                  </a:lnTo>
                  <a:lnTo>
                    <a:pt x="1262" y="2007"/>
                  </a:lnTo>
                  <a:lnTo>
                    <a:pt x="1264" y="2007"/>
                  </a:lnTo>
                  <a:lnTo>
                    <a:pt x="1264" y="2007"/>
                  </a:lnTo>
                  <a:lnTo>
                    <a:pt x="1264" y="2007"/>
                  </a:lnTo>
                  <a:lnTo>
                    <a:pt x="1264" y="2007"/>
                  </a:lnTo>
                  <a:lnTo>
                    <a:pt x="1264" y="2007"/>
                  </a:lnTo>
                  <a:lnTo>
                    <a:pt x="1264" y="2007"/>
                  </a:lnTo>
                  <a:lnTo>
                    <a:pt x="1264" y="2007"/>
                  </a:lnTo>
                  <a:lnTo>
                    <a:pt x="1265" y="2007"/>
                  </a:lnTo>
                  <a:lnTo>
                    <a:pt x="1265" y="2007"/>
                  </a:lnTo>
                  <a:lnTo>
                    <a:pt x="1265" y="2007"/>
                  </a:lnTo>
                  <a:lnTo>
                    <a:pt x="1265" y="2007"/>
                  </a:lnTo>
                  <a:lnTo>
                    <a:pt x="1265" y="2007"/>
                  </a:lnTo>
                  <a:lnTo>
                    <a:pt x="1265" y="2007"/>
                  </a:lnTo>
                  <a:lnTo>
                    <a:pt x="1265" y="2007"/>
                  </a:lnTo>
                  <a:lnTo>
                    <a:pt x="1267" y="2007"/>
                  </a:lnTo>
                  <a:lnTo>
                    <a:pt x="1267" y="2007"/>
                  </a:lnTo>
                  <a:lnTo>
                    <a:pt x="1267" y="2007"/>
                  </a:lnTo>
                  <a:lnTo>
                    <a:pt x="1267" y="2007"/>
                  </a:lnTo>
                  <a:lnTo>
                    <a:pt x="1267" y="2007"/>
                  </a:lnTo>
                  <a:lnTo>
                    <a:pt x="1267" y="2007"/>
                  </a:lnTo>
                  <a:lnTo>
                    <a:pt x="1268" y="2007"/>
                  </a:lnTo>
                  <a:lnTo>
                    <a:pt x="1268" y="2007"/>
                  </a:lnTo>
                  <a:lnTo>
                    <a:pt x="1268" y="2007"/>
                  </a:lnTo>
                  <a:lnTo>
                    <a:pt x="1268" y="2007"/>
                  </a:lnTo>
                  <a:lnTo>
                    <a:pt x="1268" y="2007"/>
                  </a:lnTo>
                  <a:lnTo>
                    <a:pt x="1268" y="2007"/>
                  </a:lnTo>
                  <a:lnTo>
                    <a:pt x="1268" y="2007"/>
                  </a:lnTo>
                  <a:lnTo>
                    <a:pt x="1270" y="2007"/>
                  </a:lnTo>
                  <a:lnTo>
                    <a:pt x="1270" y="2007"/>
                  </a:lnTo>
                  <a:lnTo>
                    <a:pt x="1270" y="2007"/>
                  </a:lnTo>
                  <a:lnTo>
                    <a:pt x="1270" y="2007"/>
                  </a:lnTo>
                  <a:lnTo>
                    <a:pt x="1270" y="2007"/>
                  </a:lnTo>
                  <a:lnTo>
                    <a:pt x="1270" y="2007"/>
                  </a:lnTo>
                  <a:lnTo>
                    <a:pt x="1270" y="2007"/>
                  </a:lnTo>
                  <a:lnTo>
                    <a:pt x="1272" y="2007"/>
                  </a:lnTo>
                  <a:lnTo>
                    <a:pt x="1272" y="2007"/>
                  </a:lnTo>
                  <a:lnTo>
                    <a:pt x="1272" y="2007"/>
                  </a:lnTo>
                  <a:lnTo>
                    <a:pt x="1272" y="2007"/>
                  </a:lnTo>
                  <a:lnTo>
                    <a:pt x="1272" y="2007"/>
                  </a:lnTo>
                  <a:lnTo>
                    <a:pt x="1272" y="2007"/>
                  </a:lnTo>
                  <a:lnTo>
                    <a:pt x="1273" y="2007"/>
                  </a:lnTo>
                  <a:lnTo>
                    <a:pt x="1273" y="2007"/>
                  </a:lnTo>
                  <a:lnTo>
                    <a:pt x="1273" y="2007"/>
                  </a:lnTo>
                  <a:lnTo>
                    <a:pt x="1273" y="2007"/>
                  </a:lnTo>
                  <a:lnTo>
                    <a:pt x="1273" y="2007"/>
                  </a:lnTo>
                  <a:lnTo>
                    <a:pt x="1273" y="2007"/>
                  </a:lnTo>
                  <a:lnTo>
                    <a:pt x="1273" y="2007"/>
                  </a:lnTo>
                  <a:lnTo>
                    <a:pt x="1275" y="2007"/>
                  </a:lnTo>
                  <a:lnTo>
                    <a:pt x="1275" y="2007"/>
                  </a:lnTo>
                  <a:lnTo>
                    <a:pt x="1275" y="2007"/>
                  </a:lnTo>
                  <a:lnTo>
                    <a:pt x="1275" y="2007"/>
                  </a:lnTo>
                  <a:lnTo>
                    <a:pt x="1275" y="2007"/>
                  </a:lnTo>
                  <a:lnTo>
                    <a:pt x="1275" y="2007"/>
                  </a:lnTo>
                  <a:lnTo>
                    <a:pt x="1275" y="2007"/>
                  </a:lnTo>
                  <a:lnTo>
                    <a:pt x="1277" y="2007"/>
                  </a:lnTo>
                  <a:lnTo>
                    <a:pt x="1277" y="2007"/>
                  </a:lnTo>
                  <a:lnTo>
                    <a:pt x="1277" y="2007"/>
                  </a:lnTo>
                  <a:lnTo>
                    <a:pt x="1277" y="2007"/>
                  </a:lnTo>
                  <a:lnTo>
                    <a:pt x="1277" y="2007"/>
                  </a:lnTo>
                  <a:lnTo>
                    <a:pt x="1277" y="2007"/>
                  </a:lnTo>
                  <a:lnTo>
                    <a:pt x="1278" y="2007"/>
                  </a:lnTo>
                  <a:lnTo>
                    <a:pt x="1278" y="2007"/>
                  </a:lnTo>
                  <a:lnTo>
                    <a:pt x="1278" y="2007"/>
                  </a:lnTo>
                  <a:lnTo>
                    <a:pt x="1278" y="2007"/>
                  </a:lnTo>
                  <a:lnTo>
                    <a:pt x="1278" y="2007"/>
                  </a:lnTo>
                  <a:lnTo>
                    <a:pt x="1278" y="2007"/>
                  </a:lnTo>
                  <a:lnTo>
                    <a:pt x="1278" y="2007"/>
                  </a:lnTo>
                  <a:lnTo>
                    <a:pt x="1280" y="2007"/>
                  </a:lnTo>
                  <a:lnTo>
                    <a:pt x="1280" y="2007"/>
                  </a:lnTo>
                  <a:lnTo>
                    <a:pt x="1280" y="2007"/>
                  </a:lnTo>
                  <a:lnTo>
                    <a:pt x="1280" y="2007"/>
                  </a:lnTo>
                  <a:lnTo>
                    <a:pt x="1280" y="2007"/>
                  </a:lnTo>
                  <a:lnTo>
                    <a:pt x="1280" y="2007"/>
                  </a:lnTo>
                  <a:lnTo>
                    <a:pt x="1280" y="2007"/>
                  </a:lnTo>
                  <a:lnTo>
                    <a:pt x="1282" y="2007"/>
                  </a:lnTo>
                  <a:lnTo>
                    <a:pt x="1282" y="2007"/>
                  </a:lnTo>
                  <a:lnTo>
                    <a:pt x="1282" y="2007"/>
                  </a:lnTo>
                  <a:lnTo>
                    <a:pt x="1282" y="2007"/>
                  </a:lnTo>
                  <a:lnTo>
                    <a:pt x="1282" y="2007"/>
                  </a:lnTo>
                  <a:lnTo>
                    <a:pt x="1282" y="2007"/>
                  </a:lnTo>
                  <a:lnTo>
                    <a:pt x="1283" y="2007"/>
                  </a:lnTo>
                  <a:lnTo>
                    <a:pt x="1283" y="2007"/>
                  </a:lnTo>
                  <a:lnTo>
                    <a:pt x="1283" y="2007"/>
                  </a:lnTo>
                  <a:lnTo>
                    <a:pt x="1283" y="2007"/>
                  </a:lnTo>
                  <a:lnTo>
                    <a:pt x="1283" y="2007"/>
                  </a:lnTo>
                  <a:lnTo>
                    <a:pt x="1283" y="2007"/>
                  </a:lnTo>
                  <a:lnTo>
                    <a:pt x="1283" y="2007"/>
                  </a:lnTo>
                  <a:lnTo>
                    <a:pt x="1285" y="2007"/>
                  </a:lnTo>
                  <a:lnTo>
                    <a:pt x="1285" y="2007"/>
                  </a:lnTo>
                  <a:lnTo>
                    <a:pt x="1285" y="2007"/>
                  </a:lnTo>
                  <a:lnTo>
                    <a:pt x="1285" y="2007"/>
                  </a:lnTo>
                  <a:lnTo>
                    <a:pt x="1285" y="2007"/>
                  </a:lnTo>
                  <a:lnTo>
                    <a:pt x="1285" y="2007"/>
                  </a:lnTo>
                  <a:lnTo>
                    <a:pt x="1285" y="2007"/>
                  </a:lnTo>
                  <a:lnTo>
                    <a:pt x="1286" y="2007"/>
                  </a:lnTo>
                  <a:lnTo>
                    <a:pt x="1286" y="2007"/>
                  </a:lnTo>
                  <a:lnTo>
                    <a:pt x="1286" y="2007"/>
                  </a:lnTo>
                  <a:lnTo>
                    <a:pt x="1286" y="2007"/>
                  </a:lnTo>
                  <a:lnTo>
                    <a:pt x="1286" y="2007"/>
                  </a:lnTo>
                  <a:lnTo>
                    <a:pt x="1286" y="2007"/>
                  </a:lnTo>
                  <a:lnTo>
                    <a:pt x="1288" y="2007"/>
                  </a:lnTo>
                  <a:lnTo>
                    <a:pt x="1288" y="2007"/>
                  </a:lnTo>
                  <a:lnTo>
                    <a:pt x="1288" y="2007"/>
                  </a:lnTo>
                  <a:lnTo>
                    <a:pt x="1288" y="2007"/>
                  </a:lnTo>
                  <a:lnTo>
                    <a:pt x="1288" y="2007"/>
                  </a:lnTo>
                  <a:lnTo>
                    <a:pt x="1288" y="2007"/>
                  </a:lnTo>
                  <a:lnTo>
                    <a:pt x="1288" y="2007"/>
                  </a:lnTo>
                  <a:lnTo>
                    <a:pt x="1290" y="2007"/>
                  </a:lnTo>
                  <a:lnTo>
                    <a:pt x="1290" y="2007"/>
                  </a:lnTo>
                  <a:lnTo>
                    <a:pt x="1290" y="2007"/>
                  </a:lnTo>
                  <a:lnTo>
                    <a:pt x="1290" y="2007"/>
                  </a:lnTo>
                  <a:lnTo>
                    <a:pt x="1290" y="2007"/>
                  </a:lnTo>
                  <a:lnTo>
                    <a:pt x="1290" y="2007"/>
                  </a:lnTo>
                  <a:lnTo>
                    <a:pt x="1291" y="2007"/>
                  </a:lnTo>
                  <a:lnTo>
                    <a:pt x="1291" y="2007"/>
                  </a:lnTo>
                  <a:lnTo>
                    <a:pt x="1291" y="2007"/>
                  </a:lnTo>
                  <a:lnTo>
                    <a:pt x="1291" y="2007"/>
                  </a:lnTo>
                  <a:lnTo>
                    <a:pt x="1291" y="2007"/>
                  </a:lnTo>
                  <a:lnTo>
                    <a:pt x="1291" y="2007"/>
                  </a:lnTo>
                  <a:lnTo>
                    <a:pt x="1291" y="2007"/>
                  </a:lnTo>
                  <a:lnTo>
                    <a:pt x="1293" y="2007"/>
                  </a:lnTo>
                  <a:lnTo>
                    <a:pt x="1293" y="2007"/>
                  </a:lnTo>
                  <a:lnTo>
                    <a:pt x="1293" y="2007"/>
                  </a:lnTo>
                  <a:lnTo>
                    <a:pt x="1293" y="2007"/>
                  </a:lnTo>
                  <a:lnTo>
                    <a:pt x="1293" y="2007"/>
                  </a:lnTo>
                  <a:lnTo>
                    <a:pt x="1293" y="2007"/>
                  </a:lnTo>
                  <a:lnTo>
                    <a:pt x="1293" y="2007"/>
                  </a:lnTo>
                  <a:lnTo>
                    <a:pt x="1295" y="2007"/>
                  </a:lnTo>
                  <a:lnTo>
                    <a:pt x="1295" y="2007"/>
                  </a:lnTo>
                  <a:lnTo>
                    <a:pt x="1295" y="2007"/>
                  </a:lnTo>
                  <a:lnTo>
                    <a:pt x="1295" y="2007"/>
                  </a:lnTo>
                  <a:lnTo>
                    <a:pt x="1295" y="2007"/>
                  </a:lnTo>
                  <a:lnTo>
                    <a:pt x="1295" y="2007"/>
                  </a:lnTo>
                  <a:lnTo>
                    <a:pt x="1296" y="2007"/>
                  </a:lnTo>
                  <a:lnTo>
                    <a:pt x="1296" y="2007"/>
                  </a:lnTo>
                  <a:lnTo>
                    <a:pt x="1296" y="2007"/>
                  </a:lnTo>
                  <a:lnTo>
                    <a:pt x="1296" y="2007"/>
                  </a:lnTo>
                  <a:lnTo>
                    <a:pt x="1296" y="2007"/>
                  </a:lnTo>
                  <a:lnTo>
                    <a:pt x="1296" y="2007"/>
                  </a:lnTo>
                  <a:lnTo>
                    <a:pt x="1296" y="2007"/>
                  </a:lnTo>
                  <a:lnTo>
                    <a:pt x="1298" y="2007"/>
                  </a:lnTo>
                  <a:lnTo>
                    <a:pt x="1298" y="2007"/>
                  </a:lnTo>
                  <a:lnTo>
                    <a:pt x="1298" y="2007"/>
                  </a:lnTo>
                  <a:lnTo>
                    <a:pt x="1298" y="2007"/>
                  </a:lnTo>
                  <a:lnTo>
                    <a:pt x="1298" y="2007"/>
                  </a:lnTo>
                  <a:lnTo>
                    <a:pt x="1298" y="2007"/>
                  </a:lnTo>
                  <a:lnTo>
                    <a:pt x="1298" y="2007"/>
                  </a:lnTo>
                  <a:lnTo>
                    <a:pt x="1299" y="2007"/>
                  </a:lnTo>
                  <a:lnTo>
                    <a:pt x="1299" y="2007"/>
                  </a:lnTo>
                  <a:lnTo>
                    <a:pt x="1299" y="2007"/>
                  </a:lnTo>
                  <a:lnTo>
                    <a:pt x="1299" y="2007"/>
                  </a:lnTo>
                  <a:lnTo>
                    <a:pt x="1299" y="2007"/>
                  </a:lnTo>
                  <a:lnTo>
                    <a:pt x="1299" y="2007"/>
                  </a:lnTo>
                  <a:lnTo>
                    <a:pt x="1301" y="2007"/>
                  </a:lnTo>
                  <a:lnTo>
                    <a:pt x="1301" y="2007"/>
                  </a:lnTo>
                  <a:lnTo>
                    <a:pt x="1301" y="2007"/>
                  </a:lnTo>
                  <a:lnTo>
                    <a:pt x="1301" y="2007"/>
                  </a:lnTo>
                  <a:lnTo>
                    <a:pt x="1301" y="2007"/>
                  </a:lnTo>
                  <a:lnTo>
                    <a:pt x="1301" y="2007"/>
                  </a:lnTo>
                  <a:lnTo>
                    <a:pt x="1301" y="2007"/>
                  </a:lnTo>
                  <a:lnTo>
                    <a:pt x="1303" y="2007"/>
                  </a:lnTo>
                  <a:lnTo>
                    <a:pt x="1303" y="2007"/>
                  </a:lnTo>
                  <a:lnTo>
                    <a:pt x="1303" y="2007"/>
                  </a:lnTo>
                  <a:lnTo>
                    <a:pt x="1303" y="2007"/>
                  </a:lnTo>
                  <a:lnTo>
                    <a:pt x="1303" y="2007"/>
                  </a:lnTo>
                  <a:lnTo>
                    <a:pt x="1303" y="2007"/>
                  </a:lnTo>
                  <a:lnTo>
                    <a:pt x="1303" y="2007"/>
                  </a:lnTo>
                  <a:lnTo>
                    <a:pt x="1304" y="2007"/>
                  </a:lnTo>
                  <a:lnTo>
                    <a:pt x="1304" y="2007"/>
                  </a:lnTo>
                  <a:lnTo>
                    <a:pt x="1304" y="2007"/>
                  </a:lnTo>
                  <a:lnTo>
                    <a:pt x="1304" y="2007"/>
                  </a:lnTo>
                  <a:lnTo>
                    <a:pt x="1304" y="2007"/>
                  </a:lnTo>
                  <a:lnTo>
                    <a:pt x="1304" y="2007"/>
                  </a:lnTo>
                  <a:lnTo>
                    <a:pt x="1306" y="2007"/>
                  </a:lnTo>
                  <a:lnTo>
                    <a:pt x="1306" y="2007"/>
                  </a:lnTo>
                  <a:lnTo>
                    <a:pt x="1306" y="2007"/>
                  </a:lnTo>
                  <a:lnTo>
                    <a:pt x="1306" y="2007"/>
                  </a:lnTo>
                  <a:lnTo>
                    <a:pt x="1306" y="2007"/>
                  </a:lnTo>
                  <a:lnTo>
                    <a:pt x="1306" y="2007"/>
                  </a:lnTo>
                  <a:lnTo>
                    <a:pt x="1306" y="2007"/>
                  </a:lnTo>
                  <a:lnTo>
                    <a:pt x="1308" y="2007"/>
                  </a:lnTo>
                  <a:lnTo>
                    <a:pt x="1308" y="2007"/>
                  </a:lnTo>
                  <a:lnTo>
                    <a:pt x="1308" y="2007"/>
                  </a:lnTo>
                  <a:lnTo>
                    <a:pt x="1308" y="2007"/>
                  </a:lnTo>
                  <a:lnTo>
                    <a:pt x="1308" y="2007"/>
                  </a:lnTo>
                  <a:lnTo>
                    <a:pt x="1308" y="2007"/>
                  </a:lnTo>
                  <a:lnTo>
                    <a:pt x="1308" y="2007"/>
                  </a:lnTo>
                  <a:lnTo>
                    <a:pt x="1309" y="2007"/>
                  </a:lnTo>
                  <a:lnTo>
                    <a:pt x="1309" y="2007"/>
                  </a:lnTo>
                  <a:lnTo>
                    <a:pt x="1309" y="2007"/>
                  </a:lnTo>
                  <a:lnTo>
                    <a:pt x="1309" y="2007"/>
                  </a:lnTo>
                  <a:lnTo>
                    <a:pt x="1309" y="2007"/>
                  </a:lnTo>
                  <a:lnTo>
                    <a:pt x="1309" y="2007"/>
                  </a:lnTo>
                  <a:lnTo>
                    <a:pt x="1311" y="2007"/>
                  </a:lnTo>
                  <a:lnTo>
                    <a:pt x="1311" y="2007"/>
                  </a:lnTo>
                  <a:lnTo>
                    <a:pt x="1311" y="2007"/>
                  </a:lnTo>
                  <a:lnTo>
                    <a:pt x="1311" y="2007"/>
                  </a:lnTo>
                  <a:lnTo>
                    <a:pt x="1311" y="2007"/>
                  </a:lnTo>
                  <a:lnTo>
                    <a:pt x="1311" y="2007"/>
                  </a:lnTo>
                  <a:lnTo>
                    <a:pt x="1311" y="2007"/>
                  </a:lnTo>
                  <a:lnTo>
                    <a:pt x="1313" y="2007"/>
                  </a:lnTo>
                  <a:lnTo>
                    <a:pt x="1313" y="2007"/>
                  </a:lnTo>
                  <a:lnTo>
                    <a:pt x="1313" y="2007"/>
                  </a:lnTo>
                  <a:lnTo>
                    <a:pt x="1313" y="2007"/>
                  </a:lnTo>
                  <a:lnTo>
                    <a:pt x="1313" y="2007"/>
                  </a:lnTo>
                  <a:lnTo>
                    <a:pt x="1313" y="2007"/>
                  </a:lnTo>
                  <a:lnTo>
                    <a:pt x="1313" y="2007"/>
                  </a:lnTo>
                  <a:lnTo>
                    <a:pt x="1314" y="2007"/>
                  </a:lnTo>
                  <a:lnTo>
                    <a:pt x="1314" y="2007"/>
                  </a:lnTo>
                  <a:lnTo>
                    <a:pt x="1314" y="2007"/>
                  </a:lnTo>
                  <a:lnTo>
                    <a:pt x="1314" y="2007"/>
                  </a:lnTo>
                  <a:lnTo>
                    <a:pt x="1314" y="2007"/>
                  </a:lnTo>
                  <a:lnTo>
                    <a:pt x="1314" y="2007"/>
                  </a:lnTo>
                  <a:lnTo>
                    <a:pt x="1316" y="2007"/>
                  </a:lnTo>
                  <a:lnTo>
                    <a:pt x="1316" y="2007"/>
                  </a:lnTo>
                  <a:lnTo>
                    <a:pt x="1316" y="2007"/>
                  </a:lnTo>
                  <a:lnTo>
                    <a:pt x="1316" y="2007"/>
                  </a:lnTo>
                  <a:lnTo>
                    <a:pt x="1316" y="2007"/>
                  </a:lnTo>
                  <a:lnTo>
                    <a:pt x="1316" y="2007"/>
                  </a:lnTo>
                  <a:lnTo>
                    <a:pt x="1316" y="2007"/>
                  </a:lnTo>
                  <a:lnTo>
                    <a:pt x="1317" y="2007"/>
                  </a:lnTo>
                  <a:lnTo>
                    <a:pt x="1317" y="2007"/>
                  </a:lnTo>
                  <a:lnTo>
                    <a:pt x="1317" y="2007"/>
                  </a:lnTo>
                  <a:lnTo>
                    <a:pt x="1317" y="2007"/>
                  </a:lnTo>
                  <a:lnTo>
                    <a:pt x="1317" y="2007"/>
                  </a:lnTo>
                  <a:lnTo>
                    <a:pt x="1317" y="2007"/>
                  </a:lnTo>
                  <a:lnTo>
                    <a:pt x="1317" y="2007"/>
                  </a:lnTo>
                  <a:lnTo>
                    <a:pt x="1319" y="2007"/>
                  </a:lnTo>
                  <a:lnTo>
                    <a:pt x="1319" y="2005"/>
                  </a:lnTo>
                  <a:lnTo>
                    <a:pt x="1319" y="2005"/>
                  </a:lnTo>
                  <a:lnTo>
                    <a:pt x="1319" y="2005"/>
                  </a:lnTo>
                  <a:lnTo>
                    <a:pt x="1319" y="2005"/>
                  </a:lnTo>
                  <a:lnTo>
                    <a:pt x="1319" y="2005"/>
                  </a:lnTo>
                  <a:lnTo>
                    <a:pt x="1321" y="2005"/>
                  </a:lnTo>
                  <a:lnTo>
                    <a:pt x="1321" y="2005"/>
                  </a:lnTo>
                  <a:lnTo>
                    <a:pt x="1321" y="2005"/>
                  </a:lnTo>
                  <a:lnTo>
                    <a:pt x="1321" y="2005"/>
                  </a:lnTo>
                  <a:lnTo>
                    <a:pt x="1321" y="2005"/>
                  </a:lnTo>
                  <a:lnTo>
                    <a:pt x="1321" y="2005"/>
                  </a:lnTo>
                  <a:lnTo>
                    <a:pt x="1321" y="2005"/>
                  </a:lnTo>
                  <a:lnTo>
                    <a:pt x="1322" y="2005"/>
                  </a:lnTo>
                  <a:lnTo>
                    <a:pt x="1322" y="2005"/>
                  </a:lnTo>
                  <a:lnTo>
                    <a:pt x="1322" y="2005"/>
                  </a:lnTo>
                  <a:lnTo>
                    <a:pt x="1322" y="2005"/>
                  </a:lnTo>
                  <a:lnTo>
                    <a:pt x="1322" y="2005"/>
                  </a:lnTo>
                  <a:lnTo>
                    <a:pt x="1322" y="2005"/>
                  </a:lnTo>
                  <a:lnTo>
                    <a:pt x="1322" y="2005"/>
                  </a:lnTo>
                  <a:lnTo>
                    <a:pt x="1324" y="2005"/>
                  </a:lnTo>
                  <a:lnTo>
                    <a:pt x="1324" y="2005"/>
                  </a:lnTo>
                  <a:lnTo>
                    <a:pt x="1324" y="2005"/>
                  </a:lnTo>
                  <a:lnTo>
                    <a:pt x="1324" y="2005"/>
                  </a:lnTo>
                  <a:lnTo>
                    <a:pt x="1324" y="2005"/>
                  </a:lnTo>
                  <a:lnTo>
                    <a:pt x="1324" y="2005"/>
                  </a:lnTo>
                  <a:lnTo>
                    <a:pt x="1326" y="2005"/>
                  </a:lnTo>
                  <a:lnTo>
                    <a:pt x="1326" y="2005"/>
                  </a:lnTo>
                  <a:lnTo>
                    <a:pt x="1326" y="2005"/>
                  </a:lnTo>
                  <a:lnTo>
                    <a:pt x="1326" y="2005"/>
                  </a:lnTo>
                  <a:lnTo>
                    <a:pt x="1326" y="2005"/>
                  </a:lnTo>
                  <a:lnTo>
                    <a:pt x="1326" y="2005"/>
                  </a:lnTo>
                  <a:lnTo>
                    <a:pt x="1326" y="2005"/>
                  </a:lnTo>
                  <a:lnTo>
                    <a:pt x="1327" y="2005"/>
                  </a:lnTo>
                  <a:lnTo>
                    <a:pt x="1327" y="2005"/>
                  </a:lnTo>
                  <a:lnTo>
                    <a:pt x="1327" y="2005"/>
                  </a:lnTo>
                  <a:lnTo>
                    <a:pt x="1327" y="2005"/>
                  </a:lnTo>
                  <a:lnTo>
                    <a:pt x="1327" y="2005"/>
                  </a:lnTo>
                  <a:lnTo>
                    <a:pt x="1327" y="2005"/>
                  </a:lnTo>
                  <a:lnTo>
                    <a:pt x="1327" y="2005"/>
                  </a:lnTo>
                  <a:lnTo>
                    <a:pt x="1329" y="2005"/>
                  </a:lnTo>
                  <a:lnTo>
                    <a:pt x="1329" y="2005"/>
                  </a:lnTo>
                  <a:lnTo>
                    <a:pt x="1329" y="2005"/>
                  </a:lnTo>
                  <a:lnTo>
                    <a:pt x="1329" y="2005"/>
                  </a:lnTo>
                  <a:lnTo>
                    <a:pt x="1329" y="2005"/>
                  </a:lnTo>
                  <a:lnTo>
                    <a:pt x="1329" y="2005"/>
                  </a:lnTo>
                  <a:lnTo>
                    <a:pt x="1330" y="2005"/>
                  </a:lnTo>
                  <a:lnTo>
                    <a:pt x="1330" y="2005"/>
                  </a:lnTo>
                  <a:lnTo>
                    <a:pt x="1330" y="2005"/>
                  </a:lnTo>
                  <a:lnTo>
                    <a:pt x="1330" y="2005"/>
                  </a:lnTo>
                  <a:lnTo>
                    <a:pt x="1330" y="2005"/>
                  </a:lnTo>
                  <a:lnTo>
                    <a:pt x="1330" y="2005"/>
                  </a:lnTo>
                  <a:lnTo>
                    <a:pt x="1330" y="2005"/>
                  </a:lnTo>
                  <a:lnTo>
                    <a:pt x="1332" y="2005"/>
                  </a:lnTo>
                  <a:lnTo>
                    <a:pt x="1332" y="2005"/>
                  </a:lnTo>
                  <a:lnTo>
                    <a:pt x="1332" y="2005"/>
                  </a:lnTo>
                  <a:lnTo>
                    <a:pt x="1332" y="2005"/>
                  </a:lnTo>
                  <a:lnTo>
                    <a:pt x="1332" y="2005"/>
                  </a:lnTo>
                  <a:lnTo>
                    <a:pt x="1332" y="2005"/>
                  </a:lnTo>
                  <a:lnTo>
                    <a:pt x="1332" y="2005"/>
                  </a:lnTo>
                  <a:lnTo>
                    <a:pt x="1334" y="2005"/>
                  </a:lnTo>
                  <a:lnTo>
                    <a:pt x="1334" y="2005"/>
                  </a:lnTo>
                  <a:lnTo>
                    <a:pt x="1334" y="2005"/>
                  </a:lnTo>
                  <a:lnTo>
                    <a:pt x="1334" y="2005"/>
                  </a:lnTo>
                  <a:lnTo>
                    <a:pt x="1334" y="2005"/>
                  </a:lnTo>
                  <a:lnTo>
                    <a:pt x="1334" y="2005"/>
                  </a:lnTo>
                  <a:lnTo>
                    <a:pt x="1335" y="2005"/>
                  </a:lnTo>
                  <a:lnTo>
                    <a:pt x="1335" y="2005"/>
                  </a:lnTo>
                  <a:lnTo>
                    <a:pt x="1335" y="2005"/>
                  </a:lnTo>
                  <a:lnTo>
                    <a:pt x="1335" y="2005"/>
                  </a:lnTo>
                  <a:lnTo>
                    <a:pt x="1335" y="2005"/>
                  </a:lnTo>
                  <a:lnTo>
                    <a:pt x="1335" y="2005"/>
                  </a:lnTo>
                  <a:lnTo>
                    <a:pt x="1335" y="2005"/>
                  </a:lnTo>
                  <a:lnTo>
                    <a:pt x="1337" y="2005"/>
                  </a:lnTo>
                  <a:lnTo>
                    <a:pt x="1337" y="2005"/>
                  </a:lnTo>
                  <a:lnTo>
                    <a:pt x="1337" y="2005"/>
                  </a:lnTo>
                  <a:lnTo>
                    <a:pt x="1337" y="2005"/>
                  </a:lnTo>
                  <a:lnTo>
                    <a:pt x="1337" y="2005"/>
                  </a:lnTo>
                  <a:lnTo>
                    <a:pt x="1337" y="2005"/>
                  </a:lnTo>
                  <a:lnTo>
                    <a:pt x="1339" y="2005"/>
                  </a:lnTo>
                  <a:lnTo>
                    <a:pt x="1339" y="2005"/>
                  </a:lnTo>
                  <a:lnTo>
                    <a:pt x="1339" y="2005"/>
                  </a:lnTo>
                  <a:lnTo>
                    <a:pt x="1339" y="2005"/>
                  </a:lnTo>
                  <a:lnTo>
                    <a:pt x="1339" y="2005"/>
                  </a:lnTo>
                  <a:lnTo>
                    <a:pt x="1339" y="2005"/>
                  </a:lnTo>
                  <a:lnTo>
                    <a:pt x="1339" y="2005"/>
                  </a:lnTo>
                  <a:lnTo>
                    <a:pt x="1340" y="2005"/>
                  </a:lnTo>
                  <a:lnTo>
                    <a:pt x="1340" y="2005"/>
                  </a:lnTo>
                  <a:lnTo>
                    <a:pt x="1340" y="2005"/>
                  </a:lnTo>
                  <a:lnTo>
                    <a:pt x="1340" y="2005"/>
                  </a:lnTo>
                  <a:lnTo>
                    <a:pt x="1340" y="2005"/>
                  </a:lnTo>
                  <a:lnTo>
                    <a:pt x="1340" y="2005"/>
                  </a:lnTo>
                  <a:lnTo>
                    <a:pt x="1340" y="2005"/>
                  </a:lnTo>
                  <a:lnTo>
                    <a:pt x="1342" y="2005"/>
                  </a:lnTo>
                  <a:lnTo>
                    <a:pt x="1342" y="2005"/>
                  </a:lnTo>
                  <a:lnTo>
                    <a:pt x="1342" y="2005"/>
                  </a:lnTo>
                  <a:lnTo>
                    <a:pt x="1342" y="2005"/>
                  </a:lnTo>
                  <a:lnTo>
                    <a:pt x="1342" y="2005"/>
                  </a:lnTo>
                  <a:lnTo>
                    <a:pt x="1342" y="2005"/>
                  </a:lnTo>
                  <a:lnTo>
                    <a:pt x="1344" y="2005"/>
                  </a:lnTo>
                  <a:lnTo>
                    <a:pt x="1344" y="2005"/>
                  </a:lnTo>
                  <a:lnTo>
                    <a:pt x="1344" y="2005"/>
                  </a:lnTo>
                  <a:lnTo>
                    <a:pt x="1344" y="2005"/>
                  </a:lnTo>
                  <a:lnTo>
                    <a:pt x="1344" y="2005"/>
                  </a:lnTo>
                  <a:lnTo>
                    <a:pt x="1344" y="2005"/>
                  </a:lnTo>
                  <a:lnTo>
                    <a:pt x="1344" y="2005"/>
                  </a:lnTo>
                  <a:lnTo>
                    <a:pt x="1345" y="2005"/>
                  </a:lnTo>
                  <a:lnTo>
                    <a:pt x="1345" y="2005"/>
                  </a:lnTo>
                  <a:lnTo>
                    <a:pt x="1345" y="2005"/>
                  </a:lnTo>
                  <a:lnTo>
                    <a:pt x="1345" y="2005"/>
                  </a:lnTo>
                  <a:lnTo>
                    <a:pt x="1345" y="2005"/>
                  </a:lnTo>
                  <a:lnTo>
                    <a:pt x="1345" y="2005"/>
                  </a:lnTo>
                  <a:lnTo>
                    <a:pt x="1345" y="2005"/>
                  </a:lnTo>
                  <a:lnTo>
                    <a:pt x="1347" y="2005"/>
                  </a:lnTo>
                  <a:lnTo>
                    <a:pt x="1347" y="2005"/>
                  </a:lnTo>
                  <a:lnTo>
                    <a:pt x="1347" y="2005"/>
                  </a:lnTo>
                  <a:lnTo>
                    <a:pt x="1347" y="2005"/>
                  </a:lnTo>
                  <a:lnTo>
                    <a:pt x="1347" y="2005"/>
                  </a:lnTo>
                  <a:lnTo>
                    <a:pt x="1347" y="2005"/>
                  </a:lnTo>
                  <a:lnTo>
                    <a:pt x="1348" y="2005"/>
                  </a:lnTo>
                  <a:lnTo>
                    <a:pt x="1348" y="2005"/>
                  </a:lnTo>
                  <a:lnTo>
                    <a:pt x="1348" y="2005"/>
                  </a:lnTo>
                  <a:lnTo>
                    <a:pt x="1348" y="2005"/>
                  </a:lnTo>
                  <a:lnTo>
                    <a:pt x="1348" y="2005"/>
                  </a:lnTo>
                  <a:lnTo>
                    <a:pt x="1348" y="2005"/>
                  </a:lnTo>
                  <a:lnTo>
                    <a:pt x="1348" y="2005"/>
                  </a:lnTo>
                  <a:lnTo>
                    <a:pt x="1350" y="2005"/>
                  </a:lnTo>
                  <a:lnTo>
                    <a:pt x="1350" y="2005"/>
                  </a:lnTo>
                  <a:lnTo>
                    <a:pt x="1350" y="2005"/>
                  </a:lnTo>
                  <a:lnTo>
                    <a:pt x="1350" y="2005"/>
                  </a:lnTo>
                  <a:lnTo>
                    <a:pt x="1350" y="2005"/>
                  </a:lnTo>
                  <a:lnTo>
                    <a:pt x="1350" y="2005"/>
                  </a:lnTo>
                  <a:lnTo>
                    <a:pt x="1350" y="2005"/>
                  </a:lnTo>
                  <a:lnTo>
                    <a:pt x="1352" y="2005"/>
                  </a:lnTo>
                  <a:lnTo>
                    <a:pt x="1352" y="2005"/>
                  </a:lnTo>
                  <a:lnTo>
                    <a:pt x="1352" y="2005"/>
                  </a:lnTo>
                  <a:lnTo>
                    <a:pt x="1352" y="2005"/>
                  </a:lnTo>
                  <a:lnTo>
                    <a:pt x="1352" y="2005"/>
                  </a:lnTo>
                  <a:lnTo>
                    <a:pt x="1352" y="2005"/>
                  </a:lnTo>
                  <a:lnTo>
                    <a:pt x="1353" y="2005"/>
                  </a:lnTo>
                  <a:lnTo>
                    <a:pt x="1353" y="2005"/>
                  </a:lnTo>
                  <a:lnTo>
                    <a:pt x="1353" y="2005"/>
                  </a:lnTo>
                  <a:lnTo>
                    <a:pt x="1353" y="2005"/>
                  </a:lnTo>
                  <a:lnTo>
                    <a:pt x="1353" y="2005"/>
                  </a:lnTo>
                  <a:lnTo>
                    <a:pt x="1353" y="2005"/>
                  </a:lnTo>
                  <a:lnTo>
                    <a:pt x="1353" y="2005"/>
                  </a:lnTo>
                  <a:lnTo>
                    <a:pt x="1355" y="2005"/>
                  </a:lnTo>
                  <a:lnTo>
                    <a:pt x="1355" y="2005"/>
                  </a:lnTo>
                  <a:lnTo>
                    <a:pt x="1355" y="2005"/>
                  </a:lnTo>
                  <a:lnTo>
                    <a:pt x="1355" y="2005"/>
                  </a:lnTo>
                  <a:lnTo>
                    <a:pt x="1355" y="2005"/>
                  </a:lnTo>
                  <a:lnTo>
                    <a:pt x="1355" y="2005"/>
                  </a:lnTo>
                  <a:lnTo>
                    <a:pt x="1355" y="2005"/>
                  </a:lnTo>
                  <a:lnTo>
                    <a:pt x="1357" y="2005"/>
                  </a:lnTo>
                  <a:lnTo>
                    <a:pt x="1357" y="2005"/>
                  </a:lnTo>
                  <a:lnTo>
                    <a:pt x="1357" y="2005"/>
                  </a:lnTo>
                  <a:lnTo>
                    <a:pt x="1357" y="2005"/>
                  </a:lnTo>
                  <a:lnTo>
                    <a:pt x="1357" y="2005"/>
                  </a:lnTo>
                  <a:lnTo>
                    <a:pt x="1357" y="2005"/>
                  </a:lnTo>
                  <a:lnTo>
                    <a:pt x="1358" y="2005"/>
                  </a:lnTo>
                  <a:lnTo>
                    <a:pt x="1358" y="2005"/>
                  </a:lnTo>
                  <a:lnTo>
                    <a:pt x="1358" y="2005"/>
                  </a:lnTo>
                  <a:lnTo>
                    <a:pt x="1358" y="2005"/>
                  </a:lnTo>
                  <a:lnTo>
                    <a:pt x="1358" y="2005"/>
                  </a:lnTo>
                  <a:lnTo>
                    <a:pt x="1358" y="2005"/>
                  </a:lnTo>
                  <a:lnTo>
                    <a:pt x="1358" y="2005"/>
                  </a:lnTo>
                  <a:lnTo>
                    <a:pt x="1360" y="2005"/>
                  </a:lnTo>
                  <a:lnTo>
                    <a:pt x="1360" y="2005"/>
                  </a:lnTo>
                  <a:lnTo>
                    <a:pt x="1360" y="2005"/>
                  </a:lnTo>
                  <a:lnTo>
                    <a:pt x="1360" y="2005"/>
                  </a:lnTo>
                  <a:lnTo>
                    <a:pt x="1360" y="2005"/>
                  </a:lnTo>
                  <a:lnTo>
                    <a:pt x="1360" y="2005"/>
                  </a:lnTo>
                  <a:lnTo>
                    <a:pt x="1360" y="2005"/>
                  </a:lnTo>
                  <a:lnTo>
                    <a:pt x="1362" y="2005"/>
                  </a:lnTo>
                  <a:lnTo>
                    <a:pt x="1362" y="2005"/>
                  </a:lnTo>
                  <a:lnTo>
                    <a:pt x="1362" y="2005"/>
                  </a:lnTo>
                  <a:lnTo>
                    <a:pt x="1362" y="2005"/>
                  </a:lnTo>
                  <a:lnTo>
                    <a:pt x="1362" y="2005"/>
                  </a:lnTo>
                  <a:lnTo>
                    <a:pt x="1362" y="2005"/>
                  </a:lnTo>
                  <a:lnTo>
                    <a:pt x="1363" y="2005"/>
                  </a:lnTo>
                  <a:lnTo>
                    <a:pt x="1363" y="2005"/>
                  </a:lnTo>
                  <a:lnTo>
                    <a:pt x="1363" y="2005"/>
                  </a:lnTo>
                  <a:lnTo>
                    <a:pt x="1363" y="2005"/>
                  </a:lnTo>
                  <a:lnTo>
                    <a:pt x="1363" y="2005"/>
                  </a:lnTo>
                  <a:lnTo>
                    <a:pt x="1363" y="2005"/>
                  </a:lnTo>
                  <a:lnTo>
                    <a:pt x="1363" y="2005"/>
                  </a:lnTo>
                  <a:lnTo>
                    <a:pt x="1365" y="2005"/>
                  </a:lnTo>
                  <a:lnTo>
                    <a:pt x="1365" y="2005"/>
                  </a:lnTo>
                  <a:lnTo>
                    <a:pt x="1365" y="2005"/>
                  </a:lnTo>
                  <a:lnTo>
                    <a:pt x="1365" y="2005"/>
                  </a:lnTo>
                  <a:lnTo>
                    <a:pt x="1365" y="2005"/>
                  </a:lnTo>
                  <a:lnTo>
                    <a:pt x="1365" y="2005"/>
                  </a:lnTo>
                  <a:lnTo>
                    <a:pt x="1365" y="2005"/>
                  </a:lnTo>
                  <a:lnTo>
                    <a:pt x="1366" y="2005"/>
                  </a:lnTo>
                  <a:lnTo>
                    <a:pt x="1366" y="2005"/>
                  </a:lnTo>
                  <a:lnTo>
                    <a:pt x="1366" y="2005"/>
                  </a:lnTo>
                  <a:lnTo>
                    <a:pt x="1366" y="2005"/>
                  </a:lnTo>
                  <a:lnTo>
                    <a:pt x="1366" y="2005"/>
                  </a:lnTo>
                  <a:lnTo>
                    <a:pt x="1366" y="2005"/>
                  </a:lnTo>
                  <a:lnTo>
                    <a:pt x="1368" y="2005"/>
                  </a:lnTo>
                  <a:lnTo>
                    <a:pt x="1368" y="2005"/>
                  </a:lnTo>
                  <a:lnTo>
                    <a:pt x="1368" y="2005"/>
                  </a:lnTo>
                  <a:lnTo>
                    <a:pt x="1368" y="2005"/>
                  </a:lnTo>
                  <a:lnTo>
                    <a:pt x="1368" y="2005"/>
                  </a:lnTo>
                  <a:lnTo>
                    <a:pt x="1368" y="2005"/>
                  </a:lnTo>
                  <a:lnTo>
                    <a:pt x="1368" y="2005"/>
                  </a:lnTo>
                  <a:lnTo>
                    <a:pt x="1370" y="2005"/>
                  </a:lnTo>
                  <a:lnTo>
                    <a:pt x="1370" y="2005"/>
                  </a:lnTo>
                  <a:lnTo>
                    <a:pt x="1370" y="2005"/>
                  </a:lnTo>
                  <a:lnTo>
                    <a:pt x="1370" y="2005"/>
                  </a:lnTo>
                  <a:lnTo>
                    <a:pt x="1370" y="2005"/>
                  </a:lnTo>
                  <a:lnTo>
                    <a:pt x="1370" y="2005"/>
                  </a:lnTo>
                  <a:lnTo>
                    <a:pt x="1370" y="2005"/>
                  </a:lnTo>
                  <a:lnTo>
                    <a:pt x="1371" y="2005"/>
                  </a:lnTo>
                  <a:lnTo>
                    <a:pt x="1371" y="2005"/>
                  </a:lnTo>
                  <a:lnTo>
                    <a:pt x="1371" y="2005"/>
                  </a:lnTo>
                  <a:lnTo>
                    <a:pt x="1371" y="2005"/>
                  </a:lnTo>
                  <a:lnTo>
                    <a:pt x="1371" y="2005"/>
                  </a:lnTo>
                  <a:lnTo>
                    <a:pt x="1371" y="2005"/>
                  </a:lnTo>
                  <a:lnTo>
                    <a:pt x="1373" y="2005"/>
                  </a:lnTo>
                  <a:lnTo>
                    <a:pt x="1373" y="2005"/>
                  </a:lnTo>
                  <a:lnTo>
                    <a:pt x="1373" y="2005"/>
                  </a:lnTo>
                  <a:lnTo>
                    <a:pt x="1373" y="2005"/>
                  </a:lnTo>
                  <a:lnTo>
                    <a:pt x="1373" y="2005"/>
                  </a:lnTo>
                  <a:lnTo>
                    <a:pt x="1373" y="2005"/>
                  </a:lnTo>
                  <a:lnTo>
                    <a:pt x="1373" y="2005"/>
                  </a:lnTo>
                  <a:lnTo>
                    <a:pt x="1375" y="2005"/>
                  </a:lnTo>
                  <a:lnTo>
                    <a:pt x="1375" y="2005"/>
                  </a:lnTo>
                  <a:lnTo>
                    <a:pt x="1375" y="2005"/>
                  </a:lnTo>
                  <a:lnTo>
                    <a:pt x="1375" y="2005"/>
                  </a:lnTo>
                  <a:lnTo>
                    <a:pt x="1375" y="2005"/>
                  </a:lnTo>
                  <a:lnTo>
                    <a:pt x="1375" y="2005"/>
                  </a:lnTo>
                  <a:lnTo>
                    <a:pt x="1375" y="2005"/>
                  </a:lnTo>
                  <a:lnTo>
                    <a:pt x="1376" y="2005"/>
                  </a:lnTo>
                  <a:lnTo>
                    <a:pt x="1376" y="2005"/>
                  </a:lnTo>
                  <a:lnTo>
                    <a:pt x="1376" y="2005"/>
                  </a:lnTo>
                  <a:lnTo>
                    <a:pt x="1376" y="2005"/>
                  </a:lnTo>
                  <a:lnTo>
                    <a:pt x="1376" y="2005"/>
                  </a:lnTo>
                  <a:lnTo>
                    <a:pt x="1376" y="2005"/>
                  </a:lnTo>
                  <a:lnTo>
                    <a:pt x="1378" y="2005"/>
                  </a:lnTo>
                  <a:lnTo>
                    <a:pt x="1378" y="2005"/>
                  </a:lnTo>
                  <a:lnTo>
                    <a:pt x="1378" y="2005"/>
                  </a:lnTo>
                  <a:lnTo>
                    <a:pt x="1378" y="2005"/>
                  </a:lnTo>
                  <a:lnTo>
                    <a:pt x="1378" y="2005"/>
                  </a:lnTo>
                  <a:lnTo>
                    <a:pt x="1378" y="2005"/>
                  </a:lnTo>
                  <a:lnTo>
                    <a:pt x="1378" y="2005"/>
                  </a:lnTo>
                  <a:lnTo>
                    <a:pt x="1379" y="2005"/>
                  </a:lnTo>
                  <a:lnTo>
                    <a:pt x="1379" y="2005"/>
                  </a:lnTo>
                  <a:lnTo>
                    <a:pt x="1379" y="2005"/>
                  </a:lnTo>
                  <a:lnTo>
                    <a:pt x="1379" y="2005"/>
                  </a:lnTo>
                  <a:lnTo>
                    <a:pt x="1379" y="2005"/>
                  </a:lnTo>
                  <a:lnTo>
                    <a:pt x="1379" y="2005"/>
                  </a:lnTo>
                  <a:lnTo>
                    <a:pt x="1381" y="2005"/>
                  </a:lnTo>
                  <a:lnTo>
                    <a:pt x="1381" y="2005"/>
                  </a:lnTo>
                  <a:lnTo>
                    <a:pt x="1381" y="2005"/>
                  </a:lnTo>
                  <a:lnTo>
                    <a:pt x="1381" y="2005"/>
                  </a:lnTo>
                  <a:lnTo>
                    <a:pt x="1381" y="2005"/>
                  </a:lnTo>
                  <a:lnTo>
                    <a:pt x="1381" y="2005"/>
                  </a:lnTo>
                  <a:lnTo>
                    <a:pt x="1381" y="2005"/>
                  </a:lnTo>
                  <a:lnTo>
                    <a:pt x="1383" y="2005"/>
                  </a:lnTo>
                  <a:lnTo>
                    <a:pt x="1383" y="2005"/>
                  </a:lnTo>
                  <a:lnTo>
                    <a:pt x="1383" y="2005"/>
                  </a:lnTo>
                  <a:lnTo>
                    <a:pt x="1383" y="2005"/>
                  </a:lnTo>
                  <a:lnTo>
                    <a:pt x="1383" y="2005"/>
                  </a:lnTo>
                  <a:lnTo>
                    <a:pt x="1383" y="2005"/>
                  </a:lnTo>
                  <a:lnTo>
                    <a:pt x="1383" y="2005"/>
                  </a:lnTo>
                  <a:lnTo>
                    <a:pt x="1384" y="2005"/>
                  </a:lnTo>
                  <a:lnTo>
                    <a:pt x="1384" y="2005"/>
                  </a:lnTo>
                  <a:lnTo>
                    <a:pt x="1384" y="2005"/>
                  </a:lnTo>
                  <a:lnTo>
                    <a:pt x="1384" y="2005"/>
                  </a:lnTo>
                  <a:lnTo>
                    <a:pt x="1384" y="2005"/>
                  </a:lnTo>
                  <a:lnTo>
                    <a:pt x="1384" y="2005"/>
                  </a:lnTo>
                  <a:lnTo>
                    <a:pt x="1386" y="2005"/>
                  </a:lnTo>
                  <a:lnTo>
                    <a:pt x="1386" y="2005"/>
                  </a:lnTo>
                  <a:lnTo>
                    <a:pt x="1386" y="2005"/>
                  </a:lnTo>
                  <a:lnTo>
                    <a:pt x="1386" y="2005"/>
                  </a:lnTo>
                  <a:lnTo>
                    <a:pt x="1386" y="2005"/>
                  </a:lnTo>
                  <a:lnTo>
                    <a:pt x="1386" y="2005"/>
                  </a:lnTo>
                  <a:lnTo>
                    <a:pt x="1386" y="2005"/>
                  </a:lnTo>
                  <a:lnTo>
                    <a:pt x="1388" y="2005"/>
                  </a:lnTo>
                  <a:lnTo>
                    <a:pt x="1388" y="2005"/>
                  </a:lnTo>
                  <a:lnTo>
                    <a:pt x="1388" y="2005"/>
                  </a:lnTo>
                  <a:lnTo>
                    <a:pt x="1388" y="2005"/>
                  </a:lnTo>
                  <a:lnTo>
                    <a:pt x="1388" y="2005"/>
                  </a:lnTo>
                  <a:lnTo>
                    <a:pt x="1388" y="2005"/>
                  </a:lnTo>
                  <a:lnTo>
                    <a:pt x="1388" y="2005"/>
                  </a:lnTo>
                  <a:lnTo>
                    <a:pt x="1389" y="2005"/>
                  </a:lnTo>
                  <a:lnTo>
                    <a:pt x="1389" y="2005"/>
                  </a:lnTo>
                  <a:lnTo>
                    <a:pt x="1389" y="2005"/>
                  </a:lnTo>
                  <a:lnTo>
                    <a:pt x="1389" y="2005"/>
                  </a:lnTo>
                  <a:lnTo>
                    <a:pt x="1389" y="2005"/>
                  </a:lnTo>
                  <a:lnTo>
                    <a:pt x="1389" y="2005"/>
                  </a:lnTo>
                  <a:lnTo>
                    <a:pt x="1391" y="2005"/>
                  </a:lnTo>
                  <a:lnTo>
                    <a:pt x="1391" y="2005"/>
                  </a:lnTo>
                  <a:lnTo>
                    <a:pt x="1391" y="2005"/>
                  </a:lnTo>
                  <a:lnTo>
                    <a:pt x="1391" y="2005"/>
                  </a:lnTo>
                  <a:lnTo>
                    <a:pt x="1391" y="2005"/>
                  </a:lnTo>
                  <a:lnTo>
                    <a:pt x="1391" y="2005"/>
                  </a:lnTo>
                  <a:lnTo>
                    <a:pt x="1391" y="2005"/>
                  </a:lnTo>
                  <a:lnTo>
                    <a:pt x="1393" y="2005"/>
                  </a:lnTo>
                  <a:lnTo>
                    <a:pt x="1393" y="2005"/>
                  </a:lnTo>
                  <a:lnTo>
                    <a:pt x="1393" y="2005"/>
                  </a:lnTo>
                  <a:lnTo>
                    <a:pt x="1393" y="2005"/>
                  </a:lnTo>
                  <a:lnTo>
                    <a:pt x="1393" y="2005"/>
                  </a:lnTo>
                  <a:lnTo>
                    <a:pt x="1393" y="2005"/>
                  </a:lnTo>
                  <a:lnTo>
                    <a:pt x="1393" y="2005"/>
                  </a:lnTo>
                  <a:lnTo>
                    <a:pt x="1394" y="2005"/>
                  </a:lnTo>
                  <a:lnTo>
                    <a:pt x="1394" y="2005"/>
                  </a:lnTo>
                  <a:lnTo>
                    <a:pt x="1394" y="2005"/>
                  </a:lnTo>
                  <a:lnTo>
                    <a:pt x="1394" y="2005"/>
                  </a:lnTo>
                  <a:lnTo>
                    <a:pt x="1394" y="2005"/>
                  </a:lnTo>
                  <a:lnTo>
                    <a:pt x="1394" y="2005"/>
                  </a:lnTo>
                  <a:lnTo>
                    <a:pt x="1396" y="2005"/>
                  </a:lnTo>
                  <a:lnTo>
                    <a:pt x="1396" y="2005"/>
                  </a:lnTo>
                  <a:lnTo>
                    <a:pt x="1396" y="2005"/>
                  </a:lnTo>
                  <a:lnTo>
                    <a:pt x="1396" y="2005"/>
                  </a:lnTo>
                  <a:lnTo>
                    <a:pt x="1396" y="2005"/>
                  </a:lnTo>
                  <a:lnTo>
                    <a:pt x="1396" y="2005"/>
                  </a:lnTo>
                  <a:lnTo>
                    <a:pt x="1396" y="2005"/>
                  </a:lnTo>
                  <a:lnTo>
                    <a:pt x="1397" y="2005"/>
                  </a:lnTo>
                  <a:lnTo>
                    <a:pt x="1397" y="2005"/>
                  </a:lnTo>
                  <a:lnTo>
                    <a:pt x="1397" y="2005"/>
                  </a:lnTo>
                  <a:lnTo>
                    <a:pt x="1397" y="2005"/>
                  </a:lnTo>
                  <a:lnTo>
                    <a:pt x="1397" y="2005"/>
                  </a:lnTo>
                  <a:lnTo>
                    <a:pt x="1397" y="2005"/>
                  </a:lnTo>
                  <a:lnTo>
                    <a:pt x="1397" y="2005"/>
                  </a:lnTo>
                  <a:lnTo>
                    <a:pt x="1399" y="2004"/>
                  </a:lnTo>
                  <a:lnTo>
                    <a:pt x="1399" y="2004"/>
                  </a:lnTo>
                  <a:lnTo>
                    <a:pt x="1399" y="2004"/>
                  </a:lnTo>
                  <a:lnTo>
                    <a:pt x="1399" y="2004"/>
                  </a:lnTo>
                  <a:lnTo>
                    <a:pt x="1399" y="2004"/>
                  </a:lnTo>
                  <a:lnTo>
                    <a:pt x="1399" y="2004"/>
                  </a:lnTo>
                  <a:lnTo>
                    <a:pt x="1401" y="2004"/>
                  </a:lnTo>
                  <a:lnTo>
                    <a:pt x="1401" y="2004"/>
                  </a:lnTo>
                  <a:lnTo>
                    <a:pt x="1401" y="2004"/>
                  </a:lnTo>
                  <a:lnTo>
                    <a:pt x="1401" y="2004"/>
                  </a:lnTo>
                  <a:lnTo>
                    <a:pt x="1401" y="2004"/>
                  </a:lnTo>
                  <a:lnTo>
                    <a:pt x="1401" y="2004"/>
                  </a:lnTo>
                  <a:lnTo>
                    <a:pt x="1401" y="2004"/>
                  </a:lnTo>
                  <a:lnTo>
                    <a:pt x="1402" y="2004"/>
                  </a:lnTo>
                  <a:lnTo>
                    <a:pt x="1402" y="2004"/>
                  </a:lnTo>
                  <a:lnTo>
                    <a:pt x="1402" y="2004"/>
                  </a:lnTo>
                  <a:lnTo>
                    <a:pt x="1402" y="2004"/>
                  </a:lnTo>
                  <a:lnTo>
                    <a:pt x="1402" y="2004"/>
                  </a:lnTo>
                  <a:lnTo>
                    <a:pt x="1402" y="2004"/>
                  </a:lnTo>
                  <a:lnTo>
                    <a:pt x="1402" y="2004"/>
                  </a:lnTo>
                  <a:lnTo>
                    <a:pt x="1404" y="2004"/>
                  </a:lnTo>
                  <a:lnTo>
                    <a:pt x="1404" y="2004"/>
                  </a:lnTo>
                  <a:lnTo>
                    <a:pt x="1404" y="2004"/>
                  </a:lnTo>
                  <a:lnTo>
                    <a:pt x="1404" y="2004"/>
                  </a:lnTo>
                  <a:lnTo>
                    <a:pt x="1404" y="2004"/>
                  </a:lnTo>
                  <a:lnTo>
                    <a:pt x="1404" y="2004"/>
                  </a:lnTo>
                  <a:lnTo>
                    <a:pt x="1406" y="2004"/>
                  </a:lnTo>
                  <a:lnTo>
                    <a:pt x="1406" y="2004"/>
                  </a:lnTo>
                  <a:lnTo>
                    <a:pt x="1406" y="2004"/>
                  </a:lnTo>
                  <a:lnTo>
                    <a:pt x="1406" y="2004"/>
                  </a:lnTo>
                  <a:lnTo>
                    <a:pt x="1406" y="2004"/>
                  </a:lnTo>
                  <a:lnTo>
                    <a:pt x="1406" y="2004"/>
                  </a:lnTo>
                  <a:lnTo>
                    <a:pt x="1406" y="2004"/>
                  </a:lnTo>
                  <a:lnTo>
                    <a:pt x="1407" y="2004"/>
                  </a:lnTo>
                  <a:lnTo>
                    <a:pt x="1407" y="2004"/>
                  </a:lnTo>
                  <a:lnTo>
                    <a:pt x="1407" y="2004"/>
                  </a:lnTo>
                  <a:lnTo>
                    <a:pt x="1407" y="2004"/>
                  </a:lnTo>
                  <a:lnTo>
                    <a:pt x="1407" y="2004"/>
                  </a:lnTo>
                  <a:lnTo>
                    <a:pt x="1407" y="2004"/>
                  </a:lnTo>
                  <a:lnTo>
                    <a:pt x="1407" y="2004"/>
                  </a:lnTo>
                  <a:lnTo>
                    <a:pt x="1409" y="2004"/>
                  </a:lnTo>
                  <a:lnTo>
                    <a:pt x="1409" y="2004"/>
                  </a:lnTo>
                  <a:lnTo>
                    <a:pt x="1409" y="2004"/>
                  </a:lnTo>
                  <a:lnTo>
                    <a:pt x="1409" y="2004"/>
                  </a:lnTo>
                  <a:lnTo>
                    <a:pt x="1409" y="2004"/>
                  </a:lnTo>
                  <a:lnTo>
                    <a:pt x="1409" y="2004"/>
                  </a:lnTo>
                  <a:lnTo>
                    <a:pt x="1410" y="2004"/>
                  </a:lnTo>
                  <a:lnTo>
                    <a:pt x="1410" y="2004"/>
                  </a:lnTo>
                  <a:lnTo>
                    <a:pt x="1410" y="2004"/>
                  </a:lnTo>
                  <a:lnTo>
                    <a:pt x="1410" y="2004"/>
                  </a:lnTo>
                  <a:lnTo>
                    <a:pt x="1410" y="2004"/>
                  </a:lnTo>
                  <a:lnTo>
                    <a:pt x="1410" y="2004"/>
                  </a:lnTo>
                  <a:lnTo>
                    <a:pt x="1410" y="2004"/>
                  </a:lnTo>
                  <a:lnTo>
                    <a:pt x="1412" y="2004"/>
                  </a:lnTo>
                  <a:lnTo>
                    <a:pt x="1412" y="2004"/>
                  </a:lnTo>
                  <a:lnTo>
                    <a:pt x="1412" y="2004"/>
                  </a:lnTo>
                  <a:lnTo>
                    <a:pt x="1412" y="2004"/>
                  </a:lnTo>
                  <a:lnTo>
                    <a:pt x="1412" y="2004"/>
                  </a:lnTo>
                  <a:lnTo>
                    <a:pt x="1412" y="2004"/>
                  </a:lnTo>
                  <a:lnTo>
                    <a:pt x="1412" y="2004"/>
                  </a:lnTo>
                  <a:lnTo>
                    <a:pt x="1414" y="2004"/>
                  </a:lnTo>
                  <a:lnTo>
                    <a:pt x="1414" y="2004"/>
                  </a:lnTo>
                  <a:lnTo>
                    <a:pt x="1414" y="2004"/>
                  </a:lnTo>
                  <a:lnTo>
                    <a:pt x="1414" y="2004"/>
                  </a:lnTo>
                  <a:lnTo>
                    <a:pt x="1414" y="2004"/>
                  </a:lnTo>
                  <a:lnTo>
                    <a:pt x="1414" y="2004"/>
                  </a:lnTo>
                  <a:lnTo>
                    <a:pt x="1415" y="2004"/>
                  </a:lnTo>
                  <a:lnTo>
                    <a:pt x="1415" y="2004"/>
                  </a:lnTo>
                  <a:lnTo>
                    <a:pt x="1415" y="2004"/>
                  </a:lnTo>
                  <a:lnTo>
                    <a:pt x="1415" y="2004"/>
                  </a:lnTo>
                  <a:lnTo>
                    <a:pt x="1415" y="2004"/>
                  </a:lnTo>
                  <a:lnTo>
                    <a:pt x="1415" y="2004"/>
                  </a:lnTo>
                  <a:lnTo>
                    <a:pt x="1415" y="2004"/>
                  </a:lnTo>
                  <a:lnTo>
                    <a:pt x="1417" y="2004"/>
                  </a:lnTo>
                  <a:lnTo>
                    <a:pt x="1417" y="2004"/>
                  </a:lnTo>
                  <a:lnTo>
                    <a:pt x="1417" y="2004"/>
                  </a:lnTo>
                  <a:lnTo>
                    <a:pt x="1417" y="2004"/>
                  </a:lnTo>
                  <a:lnTo>
                    <a:pt x="1417" y="2004"/>
                  </a:lnTo>
                  <a:lnTo>
                    <a:pt x="1417" y="2004"/>
                  </a:lnTo>
                  <a:lnTo>
                    <a:pt x="1417" y="2004"/>
                  </a:lnTo>
                  <a:lnTo>
                    <a:pt x="1419" y="2004"/>
                  </a:lnTo>
                  <a:lnTo>
                    <a:pt x="1419" y="2004"/>
                  </a:lnTo>
                  <a:lnTo>
                    <a:pt x="1419" y="2004"/>
                  </a:lnTo>
                  <a:lnTo>
                    <a:pt x="1419" y="2004"/>
                  </a:lnTo>
                  <a:lnTo>
                    <a:pt x="1419" y="2004"/>
                  </a:lnTo>
                  <a:lnTo>
                    <a:pt x="1419" y="2004"/>
                  </a:lnTo>
                  <a:lnTo>
                    <a:pt x="1420" y="2004"/>
                  </a:lnTo>
                  <a:lnTo>
                    <a:pt x="1420" y="2004"/>
                  </a:lnTo>
                  <a:lnTo>
                    <a:pt x="1420" y="2004"/>
                  </a:lnTo>
                  <a:lnTo>
                    <a:pt x="1420" y="2004"/>
                  </a:lnTo>
                  <a:lnTo>
                    <a:pt x="1420" y="2004"/>
                  </a:lnTo>
                  <a:lnTo>
                    <a:pt x="1420" y="2004"/>
                  </a:lnTo>
                  <a:lnTo>
                    <a:pt x="1420" y="2004"/>
                  </a:lnTo>
                  <a:lnTo>
                    <a:pt x="1422" y="2004"/>
                  </a:lnTo>
                  <a:lnTo>
                    <a:pt x="1422" y="2004"/>
                  </a:lnTo>
                  <a:lnTo>
                    <a:pt x="1422" y="2004"/>
                  </a:lnTo>
                  <a:lnTo>
                    <a:pt x="1422" y="2004"/>
                  </a:lnTo>
                  <a:lnTo>
                    <a:pt x="1422" y="2004"/>
                  </a:lnTo>
                  <a:lnTo>
                    <a:pt x="1422" y="2004"/>
                  </a:lnTo>
                  <a:lnTo>
                    <a:pt x="1422" y="2004"/>
                  </a:lnTo>
                  <a:lnTo>
                    <a:pt x="1424" y="2004"/>
                  </a:lnTo>
                  <a:lnTo>
                    <a:pt x="1424" y="2004"/>
                  </a:lnTo>
                  <a:lnTo>
                    <a:pt x="1424" y="2004"/>
                  </a:lnTo>
                  <a:lnTo>
                    <a:pt x="1424" y="2004"/>
                  </a:lnTo>
                  <a:lnTo>
                    <a:pt x="1424" y="2004"/>
                  </a:lnTo>
                  <a:lnTo>
                    <a:pt x="1424" y="2004"/>
                  </a:lnTo>
                  <a:lnTo>
                    <a:pt x="1425" y="2004"/>
                  </a:lnTo>
                  <a:lnTo>
                    <a:pt x="1425" y="2004"/>
                  </a:lnTo>
                  <a:lnTo>
                    <a:pt x="1425" y="2004"/>
                  </a:lnTo>
                  <a:lnTo>
                    <a:pt x="1425" y="2004"/>
                  </a:lnTo>
                  <a:lnTo>
                    <a:pt x="1425" y="2004"/>
                  </a:lnTo>
                  <a:lnTo>
                    <a:pt x="1425" y="2004"/>
                  </a:lnTo>
                  <a:lnTo>
                    <a:pt x="1425" y="2004"/>
                  </a:lnTo>
                  <a:lnTo>
                    <a:pt x="1427" y="2004"/>
                  </a:lnTo>
                  <a:lnTo>
                    <a:pt x="1427" y="2004"/>
                  </a:lnTo>
                  <a:lnTo>
                    <a:pt x="1427" y="2004"/>
                  </a:lnTo>
                  <a:lnTo>
                    <a:pt x="1427" y="2004"/>
                  </a:lnTo>
                  <a:lnTo>
                    <a:pt x="1427" y="2004"/>
                  </a:lnTo>
                  <a:lnTo>
                    <a:pt x="1427" y="2004"/>
                  </a:lnTo>
                  <a:lnTo>
                    <a:pt x="1428" y="2004"/>
                  </a:lnTo>
                  <a:lnTo>
                    <a:pt x="1428" y="2004"/>
                  </a:lnTo>
                  <a:lnTo>
                    <a:pt x="1428" y="2004"/>
                  </a:lnTo>
                  <a:lnTo>
                    <a:pt x="1428" y="2004"/>
                  </a:lnTo>
                  <a:lnTo>
                    <a:pt x="1428" y="2004"/>
                  </a:lnTo>
                  <a:lnTo>
                    <a:pt x="1428" y="2004"/>
                  </a:lnTo>
                  <a:lnTo>
                    <a:pt x="1428" y="2004"/>
                  </a:lnTo>
                  <a:lnTo>
                    <a:pt x="1430" y="2004"/>
                  </a:lnTo>
                  <a:lnTo>
                    <a:pt x="1430" y="2004"/>
                  </a:lnTo>
                  <a:lnTo>
                    <a:pt x="1430" y="2004"/>
                  </a:lnTo>
                  <a:lnTo>
                    <a:pt x="1430" y="2004"/>
                  </a:lnTo>
                  <a:lnTo>
                    <a:pt x="1430" y="2004"/>
                  </a:lnTo>
                  <a:lnTo>
                    <a:pt x="1430" y="2004"/>
                  </a:lnTo>
                  <a:lnTo>
                    <a:pt x="1430" y="2004"/>
                  </a:lnTo>
                  <a:lnTo>
                    <a:pt x="1432" y="2004"/>
                  </a:lnTo>
                  <a:lnTo>
                    <a:pt x="1432" y="2004"/>
                  </a:lnTo>
                  <a:lnTo>
                    <a:pt x="1432" y="2004"/>
                  </a:lnTo>
                  <a:lnTo>
                    <a:pt x="1432" y="2004"/>
                  </a:lnTo>
                  <a:lnTo>
                    <a:pt x="1432" y="2004"/>
                  </a:lnTo>
                  <a:lnTo>
                    <a:pt x="1432" y="2004"/>
                  </a:lnTo>
                  <a:lnTo>
                    <a:pt x="1433" y="2004"/>
                  </a:lnTo>
                  <a:lnTo>
                    <a:pt x="1433" y="2004"/>
                  </a:lnTo>
                  <a:lnTo>
                    <a:pt x="1433" y="2004"/>
                  </a:lnTo>
                  <a:lnTo>
                    <a:pt x="1433" y="2004"/>
                  </a:lnTo>
                  <a:lnTo>
                    <a:pt x="1433" y="2004"/>
                  </a:lnTo>
                  <a:lnTo>
                    <a:pt x="1433" y="2004"/>
                  </a:lnTo>
                  <a:lnTo>
                    <a:pt x="1433" y="2004"/>
                  </a:lnTo>
                  <a:lnTo>
                    <a:pt x="1435" y="2004"/>
                  </a:lnTo>
                  <a:lnTo>
                    <a:pt x="1435" y="2004"/>
                  </a:lnTo>
                  <a:lnTo>
                    <a:pt x="1435" y="2004"/>
                  </a:lnTo>
                  <a:lnTo>
                    <a:pt x="1435" y="2004"/>
                  </a:lnTo>
                  <a:lnTo>
                    <a:pt x="1435" y="2004"/>
                  </a:lnTo>
                  <a:lnTo>
                    <a:pt x="1435" y="2004"/>
                  </a:lnTo>
                  <a:lnTo>
                    <a:pt x="1435" y="2004"/>
                  </a:lnTo>
                  <a:lnTo>
                    <a:pt x="1437" y="2004"/>
                  </a:lnTo>
                  <a:lnTo>
                    <a:pt x="1437" y="2004"/>
                  </a:lnTo>
                  <a:lnTo>
                    <a:pt x="1437" y="2004"/>
                  </a:lnTo>
                  <a:lnTo>
                    <a:pt x="1437" y="2004"/>
                  </a:lnTo>
                  <a:lnTo>
                    <a:pt x="1437" y="2004"/>
                  </a:lnTo>
                  <a:lnTo>
                    <a:pt x="1437" y="2004"/>
                  </a:lnTo>
                  <a:lnTo>
                    <a:pt x="1438" y="2004"/>
                  </a:lnTo>
                  <a:lnTo>
                    <a:pt x="1438" y="2004"/>
                  </a:lnTo>
                  <a:lnTo>
                    <a:pt x="1438" y="2004"/>
                  </a:lnTo>
                  <a:lnTo>
                    <a:pt x="1438" y="2004"/>
                  </a:lnTo>
                  <a:lnTo>
                    <a:pt x="1438" y="2004"/>
                  </a:lnTo>
                  <a:lnTo>
                    <a:pt x="1438" y="2004"/>
                  </a:lnTo>
                  <a:lnTo>
                    <a:pt x="1438" y="2004"/>
                  </a:lnTo>
                  <a:lnTo>
                    <a:pt x="1440" y="2004"/>
                  </a:lnTo>
                  <a:lnTo>
                    <a:pt x="1440" y="2004"/>
                  </a:lnTo>
                  <a:lnTo>
                    <a:pt x="1440" y="2004"/>
                  </a:lnTo>
                  <a:lnTo>
                    <a:pt x="1440" y="2004"/>
                  </a:lnTo>
                  <a:lnTo>
                    <a:pt x="1440" y="2004"/>
                  </a:lnTo>
                  <a:lnTo>
                    <a:pt x="1440" y="2004"/>
                  </a:lnTo>
                  <a:lnTo>
                    <a:pt x="1440" y="2004"/>
                  </a:lnTo>
                  <a:lnTo>
                    <a:pt x="1442" y="2004"/>
                  </a:lnTo>
                  <a:lnTo>
                    <a:pt x="1442" y="2004"/>
                  </a:lnTo>
                  <a:lnTo>
                    <a:pt x="1442" y="2004"/>
                  </a:lnTo>
                  <a:lnTo>
                    <a:pt x="1442" y="2004"/>
                  </a:lnTo>
                  <a:lnTo>
                    <a:pt x="1442" y="2004"/>
                  </a:lnTo>
                  <a:lnTo>
                    <a:pt x="1442" y="2004"/>
                  </a:lnTo>
                  <a:lnTo>
                    <a:pt x="1443" y="2004"/>
                  </a:lnTo>
                  <a:lnTo>
                    <a:pt x="1443" y="2004"/>
                  </a:lnTo>
                  <a:lnTo>
                    <a:pt x="1443" y="2004"/>
                  </a:lnTo>
                  <a:lnTo>
                    <a:pt x="1443" y="2004"/>
                  </a:lnTo>
                  <a:lnTo>
                    <a:pt x="1443" y="2004"/>
                  </a:lnTo>
                  <a:lnTo>
                    <a:pt x="1443" y="2004"/>
                  </a:lnTo>
                  <a:lnTo>
                    <a:pt x="1443" y="2004"/>
                  </a:lnTo>
                  <a:lnTo>
                    <a:pt x="1445" y="2004"/>
                  </a:lnTo>
                  <a:lnTo>
                    <a:pt x="1445" y="2004"/>
                  </a:lnTo>
                  <a:lnTo>
                    <a:pt x="1445" y="2004"/>
                  </a:lnTo>
                  <a:lnTo>
                    <a:pt x="1445" y="2004"/>
                  </a:lnTo>
                  <a:lnTo>
                    <a:pt x="1445" y="2004"/>
                  </a:lnTo>
                  <a:lnTo>
                    <a:pt x="1445" y="2004"/>
                  </a:lnTo>
                  <a:lnTo>
                    <a:pt x="1445" y="2004"/>
                  </a:lnTo>
                  <a:lnTo>
                    <a:pt x="1446" y="2004"/>
                  </a:lnTo>
                  <a:lnTo>
                    <a:pt x="1446" y="2004"/>
                  </a:lnTo>
                  <a:lnTo>
                    <a:pt x="1446" y="2004"/>
                  </a:lnTo>
                  <a:lnTo>
                    <a:pt x="1446" y="2004"/>
                  </a:lnTo>
                  <a:lnTo>
                    <a:pt x="1446" y="2004"/>
                  </a:lnTo>
                  <a:lnTo>
                    <a:pt x="1446" y="2004"/>
                  </a:lnTo>
                  <a:lnTo>
                    <a:pt x="1448" y="2004"/>
                  </a:lnTo>
                  <a:lnTo>
                    <a:pt x="1448" y="2004"/>
                  </a:lnTo>
                  <a:lnTo>
                    <a:pt x="1448" y="2004"/>
                  </a:lnTo>
                  <a:lnTo>
                    <a:pt x="1448" y="2004"/>
                  </a:lnTo>
                  <a:lnTo>
                    <a:pt x="1448" y="2004"/>
                  </a:lnTo>
                  <a:lnTo>
                    <a:pt x="1448" y="2002"/>
                  </a:lnTo>
                  <a:lnTo>
                    <a:pt x="1448" y="2002"/>
                  </a:lnTo>
                  <a:lnTo>
                    <a:pt x="1450" y="2002"/>
                  </a:lnTo>
                  <a:lnTo>
                    <a:pt x="1450" y="2002"/>
                  </a:lnTo>
                  <a:lnTo>
                    <a:pt x="1450" y="2002"/>
                  </a:lnTo>
                  <a:lnTo>
                    <a:pt x="1450" y="2002"/>
                  </a:lnTo>
                  <a:lnTo>
                    <a:pt x="1450" y="2002"/>
                  </a:lnTo>
                  <a:lnTo>
                    <a:pt x="1450" y="2002"/>
                  </a:lnTo>
                  <a:lnTo>
                    <a:pt x="1450" y="2002"/>
                  </a:lnTo>
                  <a:lnTo>
                    <a:pt x="1451" y="2002"/>
                  </a:lnTo>
                  <a:lnTo>
                    <a:pt x="1451" y="2002"/>
                  </a:lnTo>
                  <a:lnTo>
                    <a:pt x="1451" y="2002"/>
                  </a:lnTo>
                  <a:lnTo>
                    <a:pt x="1451" y="2002"/>
                  </a:lnTo>
                  <a:lnTo>
                    <a:pt x="1451" y="2002"/>
                  </a:lnTo>
                  <a:lnTo>
                    <a:pt x="1451" y="2002"/>
                  </a:lnTo>
                  <a:lnTo>
                    <a:pt x="1453" y="2002"/>
                  </a:lnTo>
                  <a:lnTo>
                    <a:pt x="1453" y="2002"/>
                  </a:lnTo>
                  <a:lnTo>
                    <a:pt x="1453" y="2002"/>
                  </a:lnTo>
                  <a:lnTo>
                    <a:pt x="1453" y="2002"/>
                  </a:lnTo>
                  <a:lnTo>
                    <a:pt x="1453" y="2002"/>
                  </a:lnTo>
                  <a:lnTo>
                    <a:pt x="1453" y="2002"/>
                  </a:lnTo>
                  <a:lnTo>
                    <a:pt x="1453" y="2002"/>
                  </a:lnTo>
                  <a:lnTo>
                    <a:pt x="1455" y="2002"/>
                  </a:lnTo>
                  <a:lnTo>
                    <a:pt x="1455" y="2002"/>
                  </a:lnTo>
                  <a:lnTo>
                    <a:pt x="1455" y="2002"/>
                  </a:lnTo>
                  <a:lnTo>
                    <a:pt x="1455" y="2002"/>
                  </a:lnTo>
                  <a:lnTo>
                    <a:pt x="1455" y="2002"/>
                  </a:lnTo>
                  <a:lnTo>
                    <a:pt x="1455" y="2002"/>
                  </a:lnTo>
                  <a:lnTo>
                    <a:pt x="1455" y="2002"/>
                  </a:lnTo>
                  <a:lnTo>
                    <a:pt x="1456" y="2002"/>
                  </a:lnTo>
                  <a:lnTo>
                    <a:pt x="1456" y="2002"/>
                  </a:lnTo>
                  <a:lnTo>
                    <a:pt x="1456" y="2002"/>
                  </a:lnTo>
                  <a:lnTo>
                    <a:pt x="1456" y="2002"/>
                  </a:lnTo>
                  <a:lnTo>
                    <a:pt x="1456" y="2002"/>
                  </a:lnTo>
                  <a:lnTo>
                    <a:pt x="1456" y="2002"/>
                  </a:lnTo>
                  <a:lnTo>
                    <a:pt x="1458" y="2002"/>
                  </a:lnTo>
                  <a:lnTo>
                    <a:pt x="1458" y="2002"/>
                  </a:lnTo>
                  <a:lnTo>
                    <a:pt x="1458" y="2002"/>
                  </a:lnTo>
                  <a:lnTo>
                    <a:pt x="1458" y="2002"/>
                  </a:lnTo>
                  <a:lnTo>
                    <a:pt x="1458" y="2002"/>
                  </a:lnTo>
                  <a:lnTo>
                    <a:pt x="1458" y="2002"/>
                  </a:lnTo>
                  <a:lnTo>
                    <a:pt x="1458" y="2002"/>
                  </a:lnTo>
                  <a:lnTo>
                    <a:pt x="1459" y="2002"/>
                  </a:lnTo>
                  <a:lnTo>
                    <a:pt x="1459" y="2002"/>
                  </a:lnTo>
                  <a:lnTo>
                    <a:pt x="1459" y="2002"/>
                  </a:lnTo>
                  <a:lnTo>
                    <a:pt x="1459" y="2002"/>
                  </a:lnTo>
                  <a:lnTo>
                    <a:pt x="1459" y="2002"/>
                  </a:lnTo>
                  <a:lnTo>
                    <a:pt x="1459" y="2002"/>
                  </a:lnTo>
                  <a:lnTo>
                    <a:pt x="1459" y="2002"/>
                  </a:lnTo>
                  <a:lnTo>
                    <a:pt x="1461" y="2002"/>
                  </a:lnTo>
                  <a:lnTo>
                    <a:pt x="1461" y="2002"/>
                  </a:lnTo>
                  <a:lnTo>
                    <a:pt x="1461" y="2002"/>
                  </a:lnTo>
                  <a:lnTo>
                    <a:pt x="1461" y="2002"/>
                  </a:lnTo>
                  <a:lnTo>
                    <a:pt x="1461" y="2002"/>
                  </a:lnTo>
                  <a:lnTo>
                    <a:pt x="1461" y="2002"/>
                  </a:lnTo>
                  <a:lnTo>
                    <a:pt x="1463" y="2002"/>
                  </a:lnTo>
                  <a:lnTo>
                    <a:pt x="1463" y="2002"/>
                  </a:lnTo>
                  <a:lnTo>
                    <a:pt x="1463" y="2002"/>
                  </a:lnTo>
                  <a:lnTo>
                    <a:pt x="1463" y="2002"/>
                  </a:lnTo>
                  <a:lnTo>
                    <a:pt x="1463" y="2002"/>
                  </a:lnTo>
                  <a:lnTo>
                    <a:pt x="1463" y="2002"/>
                  </a:lnTo>
                  <a:lnTo>
                    <a:pt x="1463" y="2002"/>
                  </a:lnTo>
                  <a:lnTo>
                    <a:pt x="1464" y="2002"/>
                  </a:lnTo>
                  <a:lnTo>
                    <a:pt x="1464" y="2002"/>
                  </a:lnTo>
                  <a:lnTo>
                    <a:pt x="1464" y="2002"/>
                  </a:lnTo>
                  <a:lnTo>
                    <a:pt x="1464" y="2002"/>
                  </a:lnTo>
                  <a:lnTo>
                    <a:pt x="1464" y="2002"/>
                  </a:lnTo>
                  <a:lnTo>
                    <a:pt x="1464" y="2002"/>
                  </a:lnTo>
                  <a:lnTo>
                    <a:pt x="1464" y="2002"/>
                  </a:lnTo>
                  <a:lnTo>
                    <a:pt x="1466" y="2002"/>
                  </a:lnTo>
                  <a:lnTo>
                    <a:pt x="1466" y="2002"/>
                  </a:lnTo>
                  <a:lnTo>
                    <a:pt x="1466" y="2002"/>
                  </a:lnTo>
                  <a:lnTo>
                    <a:pt x="1466" y="2002"/>
                  </a:lnTo>
                  <a:lnTo>
                    <a:pt x="1466" y="2002"/>
                  </a:lnTo>
                  <a:lnTo>
                    <a:pt x="1466" y="2002"/>
                  </a:lnTo>
                  <a:lnTo>
                    <a:pt x="1468" y="2002"/>
                  </a:lnTo>
                  <a:lnTo>
                    <a:pt x="1468" y="2002"/>
                  </a:lnTo>
                  <a:lnTo>
                    <a:pt x="1468" y="2002"/>
                  </a:lnTo>
                  <a:lnTo>
                    <a:pt x="1468" y="2002"/>
                  </a:lnTo>
                  <a:lnTo>
                    <a:pt x="1468" y="2002"/>
                  </a:lnTo>
                  <a:lnTo>
                    <a:pt x="1468" y="2002"/>
                  </a:lnTo>
                  <a:lnTo>
                    <a:pt x="1468" y="2002"/>
                  </a:lnTo>
                  <a:lnTo>
                    <a:pt x="1469" y="2002"/>
                  </a:lnTo>
                  <a:lnTo>
                    <a:pt x="1469" y="2002"/>
                  </a:lnTo>
                  <a:lnTo>
                    <a:pt x="1469" y="2002"/>
                  </a:lnTo>
                  <a:lnTo>
                    <a:pt x="1469" y="2002"/>
                  </a:lnTo>
                  <a:lnTo>
                    <a:pt x="1469" y="2002"/>
                  </a:lnTo>
                  <a:lnTo>
                    <a:pt x="1469" y="2002"/>
                  </a:lnTo>
                  <a:lnTo>
                    <a:pt x="1469" y="2002"/>
                  </a:lnTo>
                  <a:lnTo>
                    <a:pt x="1471" y="2002"/>
                  </a:lnTo>
                  <a:lnTo>
                    <a:pt x="1471" y="2002"/>
                  </a:lnTo>
                  <a:lnTo>
                    <a:pt x="1471" y="2002"/>
                  </a:lnTo>
                  <a:lnTo>
                    <a:pt x="1471" y="2002"/>
                  </a:lnTo>
                  <a:lnTo>
                    <a:pt x="1471" y="2002"/>
                  </a:lnTo>
                  <a:lnTo>
                    <a:pt x="1471" y="2002"/>
                  </a:lnTo>
                  <a:lnTo>
                    <a:pt x="1473" y="2002"/>
                  </a:lnTo>
                  <a:lnTo>
                    <a:pt x="1473" y="2002"/>
                  </a:lnTo>
                  <a:lnTo>
                    <a:pt x="1473" y="2002"/>
                  </a:lnTo>
                  <a:lnTo>
                    <a:pt x="1473" y="2002"/>
                  </a:lnTo>
                  <a:lnTo>
                    <a:pt x="1473" y="2002"/>
                  </a:lnTo>
                  <a:lnTo>
                    <a:pt x="1473" y="2002"/>
                  </a:lnTo>
                  <a:lnTo>
                    <a:pt x="1473" y="2002"/>
                  </a:lnTo>
                  <a:lnTo>
                    <a:pt x="1474" y="2002"/>
                  </a:lnTo>
                  <a:lnTo>
                    <a:pt x="1474" y="2002"/>
                  </a:lnTo>
                  <a:lnTo>
                    <a:pt x="1474" y="2002"/>
                  </a:lnTo>
                  <a:lnTo>
                    <a:pt x="1474" y="2002"/>
                  </a:lnTo>
                  <a:lnTo>
                    <a:pt x="1474" y="2002"/>
                  </a:lnTo>
                  <a:lnTo>
                    <a:pt x="1474" y="2002"/>
                  </a:lnTo>
                  <a:lnTo>
                    <a:pt x="1476" y="2002"/>
                  </a:lnTo>
                  <a:lnTo>
                    <a:pt x="1476" y="2002"/>
                  </a:lnTo>
                  <a:lnTo>
                    <a:pt x="1476" y="2002"/>
                  </a:lnTo>
                  <a:lnTo>
                    <a:pt x="1476" y="2002"/>
                  </a:lnTo>
                  <a:lnTo>
                    <a:pt x="1476" y="2002"/>
                  </a:lnTo>
                  <a:lnTo>
                    <a:pt x="1476" y="2002"/>
                  </a:lnTo>
                  <a:lnTo>
                    <a:pt x="1476" y="2002"/>
                  </a:lnTo>
                  <a:lnTo>
                    <a:pt x="1477" y="2002"/>
                  </a:lnTo>
                  <a:lnTo>
                    <a:pt x="1477" y="2002"/>
                  </a:lnTo>
                  <a:lnTo>
                    <a:pt x="1477" y="2002"/>
                  </a:lnTo>
                  <a:lnTo>
                    <a:pt x="1477" y="2002"/>
                  </a:lnTo>
                  <a:lnTo>
                    <a:pt x="1477" y="2002"/>
                  </a:lnTo>
                  <a:lnTo>
                    <a:pt x="1477" y="2002"/>
                  </a:lnTo>
                  <a:lnTo>
                    <a:pt x="1477" y="2002"/>
                  </a:lnTo>
                  <a:lnTo>
                    <a:pt x="1479" y="2002"/>
                  </a:lnTo>
                  <a:lnTo>
                    <a:pt x="1479" y="2002"/>
                  </a:lnTo>
                  <a:lnTo>
                    <a:pt x="1479" y="2002"/>
                  </a:lnTo>
                  <a:lnTo>
                    <a:pt x="1479" y="2002"/>
                  </a:lnTo>
                  <a:lnTo>
                    <a:pt x="1479" y="2002"/>
                  </a:lnTo>
                  <a:lnTo>
                    <a:pt x="1479" y="2002"/>
                  </a:lnTo>
                  <a:lnTo>
                    <a:pt x="1481" y="2002"/>
                  </a:lnTo>
                  <a:lnTo>
                    <a:pt x="1481" y="2002"/>
                  </a:lnTo>
                  <a:lnTo>
                    <a:pt x="1481" y="2002"/>
                  </a:lnTo>
                  <a:lnTo>
                    <a:pt x="1481" y="2002"/>
                  </a:lnTo>
                  <a:lnTo>
                    <a:pt x="1481" y="2002"/>
                  </a:lnTo>
                  <a:lnTo>
                    <a:pt x="1481" y="2002"/>
                  </a:lnTo>
                  <a:lnTo>
                    <a:pt x="1481" y="2002"/>
                  </a:lnTo>
                  <a:lnTo>
                    <a:pt x="1482" y="2002"/>
                  </a:lnTo>
                  <a:lnTo>
                    <a:pt x="1482" y="2002"/>
                  </a:lnTo>
                  <a:lnTo>
                    <a:pt x="1482" y="2002"/>
                  </a:lnTo>
                  <a:lnTo>
                    <a:pt x="1482" y="2002"/>
                  </a:lnTo>
                  <a:lnTo>
                    <a:pt x="1482" y="2002"/>
                  </a:lnTo>
                  <a:lnTo>
                    <a:pt x="1482" y="2002"/>
                  </a:lnTo>
                  <a:lnTo>
                    <a:pt x="1482" y="2002"/>
                  </a:lnTo>
                  <a:lnTo>
                    <a:pt x="1484" y="2002"/>
                  </a:lnTo>
                  <a:lnTo>
                    <a:pt x="1484" y="2002"/>
                  </a:lnTo>
                  <a:lnTo>
                    <a:pt x="1484" y="2002"/>
                  </a:lnTo>
                  <a:lnTo>
                    <a:pt x="1484" y="2002"/>
                  </a:lnTo>
                  <a:lnTo>
                    <a:pt x="1484" y="2002"/>
                  </a:lnTo>
                  <a:lnTo>
                    <a:pt x="1484" y="2002"/>
                  </a:lnTo>
                  <a:lnTo>
                    <a:pt x="1486" y="2002"/>
                  </a:lnTo>
                  <a:lnTo>
                    <a:pt x="1486" y="2002"/>
                  </a:lnTo>
                  <a:lnTo>
                    <a:pt x="1486" y="2002"/>
                  </a:lnTo>
                  <a:lnTo>
                    <a:pt x="1486" y="2002"/>
                  </a:lnTo>
                  <a:lnTo>
                    <a:pt x="1486" y="2002"/>
                  </a:lnTo>
                  <a:lnTo>
                    <a:pt x="1486" y="2002"/>
                  </a:lnTo>
                  <a:lnTo>
                    <a:pt x="1486" y="2002"/>
                  </a:lnTo>
                  <a:lnTo>
                    <a:pt x="1487" y="2002"/>
                  </a:lnTo>
                  <a:lnTo>
                    <a:pt x="1487" y="2002"/>
                  </a:lnTo>
                  <a:lnTo>
                    <a:pt x="1487" y="2002"/>
                  </a:lnTo>
                  <a:lnTo>
                    <a:pt x="1487" y="2001"/>
                  </a:lnTo>
                  <a:lnTo>
                    <a:pt x="1487" y="2001"/>
                  </a:lnTo>
                  <a:lnTo>
                    <a:pt x="1487" y="2001"/>
                  </a:lnTo>
                  <a:lnTo>
                    <a:pt x="1487" y="2001"/>
                  </a:lnTo>
                  <a:lnTo>
                    <a:pt x="1489" y="2001"/>
                  </a:lnTo>
                  <a:lnTo>
                    <a:pt x="1489" y="2001"/>
                  </a:lnTo>
                  <a:lnTo>
                    <a:pt x="1489" y="2001"/>
                  </a:lnTo>
                  <a:lnTo>
                    <a:pt x="1489" y="2001"/>
                  </a:lnTo>
                  <a:lnTo>
                    <a:pt x="1489" y="2001"/>
                  </a:lnTo>
                  <a:lnTo>
                    <a:pt x="1489" y="2001"/>
                  </a:lnTo>
                  <a:lnTo>
                    <a:pt x="1490" y="2001"/>
                  </a:lnTo>
                  <a:lnTo>
                    <a:pt x="1490" y="2001"/>
                  </a:lnTo>
                  <a:lnTo>
                    <a:pt x="1490" y="2001"/>
                  </a:lnTo>
                  <a:lnTo>
                    <a:pt x="1490" y="2001"/>
                  </a:lnTo>
                  <a:lnTo>
                    <a:pt x="1490" y="2001"/>
                  </a:lnTo>
                  <a:lnTo>
                    <a:pt x="1490" y="2001"/>
                  </a:lnTo>
                  <a:lnTo>
                    <a:pt x="1490" y="2001"/>
                  </a:lnTo>
                  <a:lnTo>
                    <a:pt x="1492" y="2001"/>
                  </a:lnTo>
                  <a:lnTo>
                    <a:pt x="1492" y="2001"/>
                  </a:lnTo>
                  <a:lnTo>
                    <a:pt x="1492" y="2001"/>
                  </a:lnTo>
                  <a:lnTo>
                    <a:pt x="1492" y="2001"/>
                  </a:lnTo>
                  <a:lnTo>
                    <a:pt x="1492" y="2001"/>
                  </a:lnTo>
                  <a:lnTo>
                    <a:pt x="1492" y="2001"/>
                  </a:lnTo>
                  <a:lnTo>
                    <a:pt x="1492" y="2001"/>
                  </a:lnTo>
                  <a:lnTo>
                    <a:pt x="1494" y="2001"/>
                  </a:lnTo>
                  <a:lnTo>
                    <a:pt x="1494" y="2001"/>
                  </a:lnTo>
                  <a:lnTo>
                    <a:pt x="1494" y="2001"/>
                  </a:lnTo>
                  <a:lnTo>
                    <a:pt x="1494" y="2001"/>
                  </a:lnTo>
                  <a:lnTo>
                    <a:pt x="1494" y="2001"/>
                  </a:lnTo>
                  <a:lnTo>
                    <a:pt x="1494" y="2001"/>
                  </a:lnTo>
                  <a:lnTo>
                    <a:pt x="1495" y="2001"/>
                  </a:lnTo>
                  <a:lnTo>
                    <a:pt x="1495" y="2001"/>
                  </a:lnTo>
                  <a:lnTo>
                    <a:pt x="1495" y="2001"/>
                  </a:lnTo>
                  <a:lnTo>
                    <a:pt x="1495" y="2001"/>
                  </a:lnTo>
                  <a:lnTo>
                    <a:pt x="1495" y="2001"/>
                  </a:lnTo>
                  <a:lnTo>
                    <a:pt x="1495" y="2001"/>
                  </a:lnTo>
                  <a:lnTo>
                    <a:pt x="1495" y="2001"/>
                  </a:lnTo>
                  <a:lnTo>
                    <a:pt x="1497" y="2001"/>
                  </a:lnTo>
                  <a:lnTo>
                    <a:pt x="1497" y="2001"/>
                  </a:lnTo>
                  <a:lnTo>
                    <a:pt x="1497" y="2001"/>
                  </a:lnTo>
                  <a:lnTo>
                    <a:pt x="1497" y="2001"/>
                  </a:lnTo>
                  <a:lnTo>
                    <a:pt x="1497" y="2001"/>
                  </a:lnTo>
                  <a:lnTo>
                    <a:pt x="1497" y="2001"/>
                  </a:lnTo>
                  <a:lnTo>
                    <a:pt x="1497" y="2001"/>
                  </a:lnTo>
                  <a:lnTo>
                    <a:pt x="1499" y="2001"/>
                  </a:lnTo>
                  <a:lnTo>
                    <a:pt x="1499" y="2001"/>
                  </a:lnTo>
                  <a:lnTo>
                    <a:pt x="1499" y="2001"/>
                  </a:lnTo>
                  <a:lnTo>
                    <a:pt x="1499" y="2001"/>
                  </a:lnTo>
                  <a:lnTo>
                    <a:pt x="1499" y="2001"/>
                  </a:lnTo>
                  <a:lnTo>
                    <a:pt x="1499" y="2001"/>
                  </a:lnTo>
                  <a:lnTo>
                    <a:pt x="1500" y="2001"/>
                  </a:lnTo>
                  <a:lnTo>
                    <a:pt x="1500" y="2001"/>
                  </a:lnTo>
                  <a:lnTo>
                    <a:pt x="1500" y="2001"/>
                  </a:lnTo>
                  <a:lnTo>
                    <a:pt x="1500" y="2001"/>
                  </a:lnTo>
                  <a:lnTo>
                    <a:pt x="1500" y="2001"/>
                  </a:lnTo>
                  <a:lnTo>
                    <a:pt x="1500" y="2001"/>
                  </a:lnTo>
                  <a:lnTo>
                    <a:pt x="1500" y="2001"/>
                  </a:lnTo>
                  <a:lnTo>
                    <a:pt x="1502" y="2001"/>
                  </a:lnTo>
                  <a:lnTo>
                    <a:pt x="1502" y="2001"/>
                  </a:lnTo>
                  <a:lnTo>
                    <a:pt x="1502" y="2001"/>
                  </a:lnTo>
                  <a:lnTo>
                    <a:pt x="1502" y="2001"/>
                  </a:lnTo>
                  <a:lnTo>
                    <a:pt x="1502" y="2001"/>
                  </a:lnTo>
                  <a:lnTo>
                    <a:pt x="1502" y="2001"/>
                  </a:lnTo>
                  <a:lnTo>
                    <a:pt x="1502" y="2001"/>
                  </a:lnTo>
                  <a:lnTo>
                    <a:pt x="1504" y="2001"/>
                  </a:lnTo>
                  <a:lnTo>
                    <a:pt x="1504" y="2001"/>
                  </a:lnTo>
                  <a:lnTo>
                    <a:pt x="1504" y="2001"/>
                  </a:lnTo>
                  <a:lnTo>
                    <a:pt x="1504" y="2001"/>
                  </a:lnTo>
                  <a:lnTo>
                    <a:pt x="1504" y="2001"/>
                  </a:lnTo>
                  <a:lnTo>
                    <a:pt x="1504" y="2001"/>
                  </a:lnTo>
                  <a:lnTo>
                    <a:pt x="1505" y="2001"/>
                  </a:lnTo>
                  <a:lnTo>
                    <a:pt x="1505" y="2001"/>
                  </a:lnTo>
                  <a:lnTo>
                    <a:pt x="1505" y="2001"/>
                  </a:lnTo>
                  <a:lnTo>
                    <a:pt x="1505" y="2001"/>
                  </a:lnTo>
                  <a:lnTo>
                    <a:pt x="1505" y="2001"/>
                  </a:lnTo>
                  <a:lnTo>
                    <a:pt x="1505" y="2001"/>
                  </a:lnTo>
                  <a:lnTo>
                    <a:pt x="1505" y="2001"/>
                  </a:lnTo>
                  <a:lnTo>
                    <a:pt x="1507" y="2001"/>
                  </a:lnTo>
                  <a:lnTo>
                    <a:pt x="1507" y="2001"/>
                  </a:lnTo>
                  <a:lnTo>
                    <a:pt x="1507" y="2001"/>
                  </a:lnTo>
                  <a:lnTo>
                    <a:pt x="1507" y="2001"/>
                  </a:lnTo>
                  <a:lnTo>
                    <a:pt x="1507" y="2001"/>
                  </a:lnTo>
                  <a:lnTo>
                    <a:pt x="1507" y="2001"/>
                  </a:lnTo>
                  <a:lnTo>
                    <a:pt x="1507" y="2001"/>
                  </a:lnTo>
                  <a:lnTo>
                    <a:pt x="1508" y="2001"/>
                  </a:lnTo>
                  <a:lnTo>
                    <a:pt x="1508" y="2001"/>
                  </a:lnTo>
                  <a:lnTo>
                    <a:pt x="1508" y="2001"/>
                  </a:lnTo>
                  <a:lnTo>
                    <a:pt x="1508" y="2001"/>
                  </a:lnTo>
                  <a:lnTo>
                    <a:pt x="1508" y="2001"/>
                  </a:lnTo>
                  <a:lnTo>
                    <a:pt x="1508" y="2001"/>
                  </a:lnTo>
                  <a:lnTo>
                    <a:pt x="1510" y="2001"/>
                  </a:lnTo>
                  <a:lnTo>
                    <a:pt x="1510" y="2001"/>
                  </a:lnTo>
                  <a:lnTo>
                    <a:pt x="1510" y="2001"/>
                  </a:lnTo>
                  <a:lnTo>
                    <a:pt x="1510" y="2001"/>
                  </a:lnTo>
                  <a:lnTo>
                    <a:pt x="1510" y="2001"/>
                  </a:lnTo>
                  <a:lnTo>
                    <a:pt x="1510" y="2001"/>
                  </a:lnTo>
                  <a:lnTo>
                    <a:pt x="1510" y="2001"/>
                  </a:lnTo>
                  <a:lnTo>
                    <a:pt x="1512" y="2001"/>
                  </a:lnTo>
                  <a:lnTo>
                    <a:pt x="1512" y="2001"/>
                  </a:lnTo>
                  <a:lnTo>
                    <a:pt x="1512" y="2001"/>
                  </a:lnTo>
                  <a:lnTo>
                    <a:pt x="1512" y="2001"/>
                  </a:lnTo>
                  <a:lnTo>
                    <a:pt x="1512" y="2001"/>
                  </a:lnTo>
                  <a:lnTo>
                    <a:pt x="1512" y="2001"/>
                  </a:lnTo>
                  <a:lnTo>
                    <a:pt x="1512" y="2001"/>
                  </a:lnTo>
                  <a:lnTo>
                    <a:pt x="1513" y="2001"/>
                  </a:lnTo>
                  <a:lnTo>
                    <a:pt x="1513" y="2001"/>
                  </a:lnTo>
                  <a:lnTo>
                    <a:pt x="1513" y="2001"/>
                  </a:lnTo>
                  <a:lnTo>
                    <a:pt x="1513" y="2001"/>
                  </a:lnTo>
                  <a:lnTo>
                    <a:pt x="1513" y="2001"/>
                  </a:lnTo>
                  <a:lnTo>
                    <a:pt x="1513" y="2001"/>
                  </a:lnTo>
                  <a:lnTo>
                    <a:pt x="1515" y="2001"/>
                  </a:lnTo>
                  <a:lnTo>
                    <a:pt x="1515" y="2001"/>
                  </a:lnTo>
                  <a:lnTo>
                    <a:pt x="1515" y="2001"/>
                  </a:lnTo>
                  <a:lnTo>
                    <a:pt x="1515" y="2001"/>
                  </a:lnTo>
                  <a:lnTo>
                    <a:pt x="1515" y="2001"/>
                  </a:lnTo>
                  <a:lnTo>
                    <a:pt x="1515" y="2001"/>
                  </a:lnTo>
                  <a:lnTo>
                    <a:pt x="1515" y="2001"/>
                  </a:lnTo>
                  <a:lnTo>
                    <a:pt x="1517" y="2001"/>
                  </a:lnTo>
                  <a:lnTo>
                    <a:pt x="1517" y="1999"/>
                  </a:lnTo>
                  <a:lnTo>
                    <a:pt x="1517" y="1999"/>
                  </a:lnTo>
                  <a:lnTo>
                    <a:pt x="1517" y="1999"/>
                  </a:lnTo>
                  <a:lnTo>
                    <a:pt x="1517" y="1999"/>
                  </a:lnTo>
                  <a:lnTo>
                    <a:pt x="1517" y="1999"/>
                  </a:lnTo>
                  <a:lnTo>
                    <a:pt x="1518" y="1999"/>
                  </a:lnTo>
                  <a:lnTo>
                    <a:pt x="1518" y="1999"/>
                  </a:lnTo>
                  <a:lnTo>
                    <a:pt x="1518" y="1999"/>
                  </a:lnTo>
                  <a:lnTo>
                    <a:pt x="1518" y="1999"/>
                  </a:lnTo>
                  <a:lnTo>
                    <a:pt x="1518" y="1999"/>
                  </a:lnTo>
                  <a:lnTo>
                    <a:pt x="1518" y="1999"/>
                  </a:lnTo>
                  <a:lnTo>
                    <a:pt x="1518" y="1999"/>
                  </a:lnTo>
                  <a:lnTo>
                    <a:pt x="1520" y="1999"/>
                  </a:lnTo>
                  <a:lnTo>
                    <a:pt x="1520" y="1999"/>
                  </a:lnTo>
                  <a:lnTo>
                    <a:pt x="1520" y="1999"/>
                  </a:lnTo>
                  <a:lnTo>
                    <a:pt x="1520" y="1999"/>
                  </a:lnTo>
                  <a:lnTo>
                    <a:pt x="1520" y="1999"/>
                  </a:lnTo>
                  <a:lnTo>
                    <a:pt x="1520" y="1999"/>
                  </a:lnTo>
                  <a:lnTo>
                    <a:pt x="1520" y="1999"/>
                  </a:lnTo>
                  <a:lnTo>
                    <a:pt x="1522" y="1999"/>
                  </a:lnTo>
                  <a:lnTo>
                    <a:pt x="1522" y="1999"/>
                  </a:lnTo>
                  <a:lnTo>
                    <a:pt x="1522" y="1999"/>
                  </a:lnTo>
                  <a:lnTo>
                    <a:pt x="1522" y="1999"/>
                  </a:lnTo>
                  <a:lnTo>
                    <a:pt x="1522" y="1999"/>
                  </a:lnTo>
                  <a:lnTo>
                    <a:pt x="1522" y="1999"/>
                  </a:lnTo>
                  <a:lnTo>
                    <a:pt x="1523" y="1999"/>
                  </a:lnTo>
                  <a:lnTo>
                    <a:pt x="1523" y="1999"/>
                  </a:lnTo>
                  <a:lnTo>
                    <a:pt x="1523" y="1999"/>
                  </a:lnTo>
                  <a:lnTo>
                    <a:pt x="1523" y="1999"/>
                  </a:lnTo>
                  <a:lnTo>
                    <a:pt x="1523" y="1999"/>
                  </a:lnTo>
                  <a:lnTo>
                    <a:pt x="1523" y="1999"/>
                  </a:lnTo>
                  <a:lnTo>
                    <a:pt x="1523" y="1999"/>
                  </a:lnTo>
                  <a:lnTo>
                    <a:pt x="1525" y="1999"/>
                  </a:lnTo>
                  <a:lnTo>
                    <a:pt x="1525" y="1999"/>
                  </a:lnTo>
                  <a:lnTo>
                    <a:pt x="1525" y="1999"/>
                  </a:lnTo>
                  <a:lnTo>
                    <a:pt x="1525" y="1999"/>
                  </a:lnTo>
                  <a:lnTo>
                    <a:pt x="1525" y="1999"/>
                  </a:lnTo>
                  <a:lnTo>
                    <a:pt x="1525" y="1999"/>
                  </a:lnTo>
                  <a:lnTo>
                    <a:pt x="1525" y="1999"/>
                  </a:lnTo>
                  <a:lnTo>
                    <a:pt x="1526" y="1999"/>
                  </a:lnTo>
                  <a:lnTo>
                    <a:pt x="1526" y="1999"/>
                  </a:lnTo>
                  <a:lnTo>
                    <a:pt x="1526" y="1999"/>
                  </a:lnTo>
                  <a:lnTo>
                    <a:pt x="1526" y="1999"/>
                  </a:lnTo>
                  <a:lnTo>
                    <a:pt x="1526" y="1999"/>
                  </a:lnTo>
                  <a:lnTo>
                    <a:pt x="1526" y="1999"/>
                  </a:lnTo>
                  <a:lnTo>
                    <a:pt x="1528" y="1999"/>
                  </a:lnTo>
                  <a:lnTo>
                    <a:pt x="1528" y="1999"/>
                  </a:lnTo>
                  <a:lnTo>
                    <a:pt x="1528" y="1999"/>
                  </a:lnTo>
                  <a:lnTo>
                    <a:pt x="1528" y="1999"/>
                  </a:lnTo>
                  <a:lnTo>
                    <a:pt x="1528" y="1999"/>
                  </a:lnTo>
                  <a:lnTo>
                    <a:pt x="1528" y="1999"/>
                  </a:lnTo>
                  <a:lnTo>
                    <a:pt x="1528" y="1999"/>
                  </a:lnTo>
                  <a:lnTo>
                    <a:pt x="1530" y="1999"/>
                  </a:lnTo>
                  <a:lnTo>
                    <a:pt x="1530" y="1999"/>
                  </a:lnTo>
                  <a:lnTo>
                    <a:pt x="1530" y="1999"/>
                  </a:lnTo>
                  <a:lnTo>
                    <a:pt x="1530" y="1999"/>
                  </a:lnTo>
                  <a:lnTo>
                    <a:pt x="1530" y="1999"/>
                  </a:lnTo>
                  <a:lnTo>
                    <a:pt x="1530" y="1999"/>
                  </a:lnTo>
                  <a:lnTo>
                    <a:pt x="1530" y="1999"/>
                  </a:lnTo>
                  <a:lnTo>
                    <a:pt x="1531" y="1999"/>
                  </a:lnTo>
                  <a:lnTo>
                    <a:pt x="1531" y="1999"/>
                  </a:lnTo>
                  <a:lnTo>
                    <a:pt x="1531" y="1999"/>
                  </a:lnTo>
                  <a:lnTo>
                    <a:pt x="1531" y="1999"/>
                  </a:lnTo>
                  <a:lnTo>
                    <a:pt x="1531" y="1999"/>
                  </a:lnTo>
                  <a:lnTo>
                    <a:pt x="1531" y="1999"/>
                  </a:lnTo>
                  <a:lnTo>
                    <a:pt x="1533" y="1999"/>
                  </a:lnTo>
                  <a:lnTo>
                    <a:pt x="1533" y="1999"/>
                  </a:lnTo>
                  <a:lnTo>
                    <a:pt x="1533" y="1999"/>
                  </a:lnTo>
                  <a:lnTo>
                    <a:pt x="1533" y="1999"/>
                  </a:lnTo>
                  <a:lnTo>
                    <a:pt x="1533" y="1999"/>
                  </a:lnTo>
                  <a:lnTo>
                    <a:pt x="1533" y="1999"/>
                  </a:lnTo>
                  <a:lnTo>
                    <a:pt x="1533" y="1999"/>
                  </a:lnTo>
                  <a:lnTo>
                    <a:pt x="1535" y="1999"/>
                  </a:lnTo>
                  <a:lnTo>
                    <a:pt x="1535" y="1999"/>
                  </a:lnTo>
                  <a:lnTo>
                    <a:pt x="1535" y="1999"/>
                  </a:lnTo>
                  <a:lnTo>
                    <a:pt x="1535" y="1999"/>
                  </a:lnTo>
                  <a:lnTo>
                    <a:pt x="1535" y="1999"/>
                  </a:lnTo>
                  <a:lnTo>
                    <a:pt x="1535" y="1999"/>
                  </a:lnTo>
                  <a:lnTo>
                    <a:pt x="1535" y="1999"/>
                  </a:lnTo>
                  <a:lnTo>
                    <a:pt x="1536" y="1999"/>
                  </a:lnTo>
                  <a:lnTo>
                    <a:pt x="1536" y="1999"/>
                  </a:lnTo>
                  <a:lnTo>
                    <a:pt x="1536" y="1999"/>
                  </a:lnTo>
                  <a:lnTo>
                    <a:pt x="1536" y="1999"/>
                  </a:lnTo>
                  <a:lnTo>
                    <a:pt x="1536" y="1999"/>
                  </a:lnTo>
                  <a:lnTo>
                    <a:pt x="1536" y="1999"/>
                  </a:lnTo>
                  <a:lnTo>
                    <a:pt x="1538" y="1999"/>
                  </a:lnTo>
                  <a:lnTo>
                    <a:pt x="1538" y="1999"/>
                  </a:lnTo>
                  <a:lnTo>
                    <a:pt x="1538" y="1999"/>
                  </a:lnTo>
                  <a:lnTo>
                    <a:pt x="1538" y="1999"/>
                  </a:lnTo>
                  <a:lnTo>
                    <a:pt x="1538" y="1999"/>
                  </a:lnTo>
                  <a:lnTo>
                    <a:pt x="1538" y="1999"/>
                  </a:lnTo>
                  <a:lnTo>
                    <a:pt x="1538" y="1999"/>
                  </a:lnTo>
                  <a:lnTo>
                    <a:pt x="1539" y="1999"/>
                  </a:lnTo>
                  <a:lnTo>
                    <a:pt x="1539" y="1999"/>
                  </a:lnTo>
                  <a:lnTo>
                    <a:pt x="1539" y="1997"/>
                  </a:lnTo>
                  <a:lnTo>
                    <a:pt x="1539" y="1997"/>
                  </a:lnTo>
                  <a:lnTo>
                    <a:pt x="1539" y="1997"/>
                  </a:lnTo>
                  <a:lnTo>
                    <a:pt x="1539" y="1997"/>
                  </a:lnTo>
                  <a:lnTo>
                    <a:pt x="1539" y="1997"/>
                  </a:lnTo>
                  <a:lnTo>
                    <a:pt x="1541" y="1997"/>
                  </a:lnTo>
                  <a:lnTo>
                    <a:pt x="1541" y="1997"/>
                  </a:lnTo>
                  <a:lnTo>
                    <a:pt x="1541" y="1997"/>
                  </a:lnTo>
                  <a:lnTo>
                    <a:pt x="1541" y="1997"/>
                  </a:lnTo>
                  <a:lnTo>
                    <a:pt x="1541" y="1997"/>
                  </a:lnTo>
                  <a:lnTo>
                    <a:pt x="1541" y="1997"/>
                  </a:lnTo>
                  <a:lnTo>
                    <a:pt x="1543" y="1997"/>
                  </a:lnTo>
                  <a:lnTo>
                    <a:pt x="1543" y="1997"/>
                  </a:lnTo>
                  <a:lnTo>
                    <a:pt x="1543" y="1997"/>
                  </a:lnTo>
                  <a:lnTo>
                    <a:pt x="1543" y="1997"/>
                  </a:lnTo>
                  <a:lnTo>
                    <a:pt x="1543" y="1997"/>
                  </a:lnTo>
                  <a:lnTo>
                    <a:pt x="1543" y="1997"/>
                  </a:lnTo>
                  <a:lnTo>
                    <a:pt x="1543" y="1997"/>
                  </a:lnTo>
                  <a:lnTo>
                    <a:pt x="1544" y="1997"/>
                  </a:lnTo>
                  <a:lnTo>
                    <a:pt x="1544" y="1997"/>
                  </a:lnTo>
                  <a:lnTo>
                    <a:pt x="1544" y="1997"/>
                  </a:lnTo>
                  <a:lnTo>
                    <a:pt x="1544" y="1997"/>
                  </a:lnTo>
                  <a:lnTo>
                    <a:pt x="1544" y="1997"/>
                  </a:lnTo>
                  <a:lnTo>
                    <a:pt x="1544" y="1997"/>
                  </a:lnTo>
                  <a:lnTo>
                    <a:pt x="1544" y="1997"/>
                  </a:lnTo>
                  <a:lnTo>
                    <a:pt x="1546" y="1997"/>
                  </a:lnTo>
                  <a:lnTo>
                    <a:pt x="1546" y="1997"/>
                  </a:lnTo>
                  <a:lnTo>
                    <a:pt x="1546" y="1997"/>
                  </a:lnTo>
                  <a:lnTo>
                    <a:pt x="1546" y="1997"/>
                  </a:lnTo>
                  <a:lnTo>
                    <a:pt x="1546" y="1997"/>
                  </a:lnTo>
                  <a:lnTo>
                    <a:pt x="1546" y="1997"/>
                  </a:lnTo>
                  <a:lnTo>
                    <a:pt x="1548" y="1997"/>
                  </a:lnTo>
                  <a:lnTo>
                    <a:pt x="1548" y="1997"/>
                  </a:lnTo>
                  <a:lnTo>
                    <a:pt x="1548" y="1997"/>
                  </a:lnTo>
                  <a:lnTo>
                    <a:pt x="1548" y="1997"/>
                  </a:lnTo>
                  <a:lnTo>
                    <a:pt x="1548" y="1997"/>
                  </a:lnTo>
                  <a:lnTo>
                    <a:pt x="1548" y="1997"/>
                  </a:lnTo>
                  <a:lnTo>
                    <a:pt x="1548" y="1997"/>
                  </a:lnTo>
                  <a:lnTo>
                    <a:pt x="1549" y="1997"/>
                  </a:lnTo>
                  <a:lnTo>
                    <a:pt x="1549" y="1997"/>
                  </a:lnTo>
                  <a:lnTo>
                    <a:pt x="1549" y="1997"/>
                  </a:lnTo>
                  <a:lnTo>
                    <a:pt x="1549" y="1997"/>
                  </a:lnTo>
                  <a:lnTo>
                    <a:pt x="1549" y="1997"/>
                  </a:lnTo>
                  <a:lnTo>
                    <a:pt x="1549" y="1997"/>
                  </a:lnTo>
                  <a:lnTo>
                    <a:pt x="1549" y="1997"/>
                  </a:lnTo>
                  <a:lnTo>
                    <a:pt x="1551" y="1997"/>
                  </a:lnTo>
                  <a:lnTo>
                    <a:pt x="1551" y="1997"/>
                  </a:lnTo>
                  <a:lnTo>
                    <a:pt x="1551" y="1997"/>
                  </a:lnTo>
                  <a:lnTo>
                    <a:pt x="1551" y="1997"/>
                  </a:lnTo>
                  <a:lnTo>
                    <a:pt x="1551" y="1997"/>
                  </a:lnTo>
                  <a:lnTo>
                    <a:pt x="1551" y="1997"/>
                  </a:lnTo>
                  <a:lnTo>
                    <a:pt x="1553" y="1997"/>
                  </a:lnTo>
                  <a:lnTo>
                    <a:pt x="1553" y="1997"/>
                  </a:lnTo>
                  <a:lnTo>
                    <a:pt x="1553" y="1997"/>
                  </a:lnTo>
                  <a:lnTo>
                    <a:pt x="1553" y="1997"/>
                  </a:lnTo>
                  <a:lnTo>
                    <a:pt x="1553" y="1997"/>
                  </a:lnTo>
                  <a:lnTo>
                    <a:pt x="1553" y="1997"/>
                  </a:lnTo>
                  <a:lnTo>
                    <a:pt x="1553" y="1997"/>
                  </a:lnTo>
                  <a:lnTo>
                    <a:pt x="1554" y="1997"/>
                  </a:lnTo>
                  <a:lnTo>
                    <a:pt x="1554" y="1997"/>
                  </a:lnTo>
                  <a:lnTo>
                    <a:pt x="1554" y="1997"/>
                  </a:lnTo>
                  <a:lnTo>
                    <a:pt x="1554" y="1997"/>
                  </a:lnTo>
                  <a:lnTo>
                    <a:pt x="1554" y="1997"/>
                  </a:lnTo>
                  <a:lnTo>
                    <a:pt x="1554" y="1997"/>
                  </a:lnTo>
                  <a:lnTo>
                    <a:pt x="1554" y="1997"/>
                  </a:lnTo>
                  <a:lnTo>
                    <a:pt x="1556" y="1997"/>
                  </a:lnTo>
                  <a:lnTo>
                    <a:pt x="1556" y="1997"/>
                  </a:lnTo>
                  <a:lnTo>
                    <a:pt x="1556" y="1997"/>
                  </a:lnTo>
                  <a:lnTo>
                    <a:pt x="1556" y="1997"/>
                  </a:lnTo>
                  <a:lnTo>
                    <a:pt x="1556" y="1997"/>
                  </a:lnTo>
                  <a:lnTo>
                    <a:pt x="1556" y="1997"/>
                  </a:lnTo>
                  <a:lnTo>
                    <a:pt x="1557" y="1997"/>
                  </a:lnTo>
                  <a:lnTo>
                    <a:pt x="1557" y="1997"/>
                  </a:lnTo>
                  <a:lnTo>
                    <a:pt x="1557" y="1997"/>
                  </a:lnTo>
                  <a:lnTo>
                    <a:pt x="1557" y="1997"/>
                  </a:lnTo>
                  <a:lnTo>
                    <a:pt x="1557" y="1997"/>
                  </a:lnTo>
                  <a:lnTo>
                    <a:pt x="1557" y="1997"/>
                  </a:lnTo>
                  <a:lnTo>
                    <a:pt x="1557" y="1996"/>
                  </a:lnTo>
                  <a:lnTo>
                    <a:pt x="1559" y="1996"/>
                  </a:lnTo>
                  <a:lnTo>
                    <a:pt x="1559" y="1996"/>
                  </a:lnTo>
                  <a:lnTo>
                    <a:pt x="1559" y="1996"/>
                  </a:lnTo>
                  <a:lnTo>
                    <a:pt x="1559" y="1996"/>
                  </a:lnTo>
                  <a:lnTo>
                    <a:pt x="1559" y="1996"/>
                  </a:lnTo>
                  <a:lnTo>
                    <a:pt x="1559" y="1996"/>
                  </a:lnTo>
                  <a:lnTo>
                    <a:pt x="1559" y="1996"/>
                  </a:lnTo>
                  <a:lnTo>
                    <a:pt x="1561" y="1996"/>
                  </a:lnTo>
                  <a:lnTo>
                    <a:pt x="1561" y="1996"/>
                  </a:lnTo>
                  <a:lnTo>
                    <a:pt x="1561" y="1996"/>
                  </a:lnTo>
                  <a:lnTo>
                    <a:pt x="1561" y="1996"/>
                  </a:lnTo>
                  <a:lnTo>
                    <a:pt x="1561" y="1996"/>
                  </a:lnTo>
                  <a:lnTo>
                    <a:pt x="1561" y="1996"/>
                  </a:lnTo>
                  <a:lnTo>
                    <a:pt x="1562" y="1996"/>
                  </a:lnTo>
                  <a:lnTo>
                    <a:pt x="1562" y="1996"/>
                  </a:lnTo>
                  <a:lnTo>
                    <a:pt x="1562" y="1996"/>
                  </a:lnTo>
                  <a:lnTo>
                    <a:pt x="1562" y="1996"/>
                  </a:lnTo>
                  <a:lnTo>
                    <a:pt x="1562" y="1996"/>
                  </a:lnTo>
                  <a:lnTo>
                    <a:pt x="1562" y="1996"/>
                  </a:lnTo>
                  <a:lnTo>
                    <a:pt x="1562" y="1996"/>
                  </a:lnTo>
                  <a:lnTo>
                    <a:pt x="1564" y="1996"/>
                  </a:lnTo>
                  <a:lnTo>
                    <a:pt x="1564" y="1996"/>
                  </a:lnTo>
                  <a:lnTo>
                    <a:pt x="1564" y="1996"/>
                  </a:lnTo>
                  <a:lnTo>
                    <a:pt x="1564" y="1996"/>
                  </a:lnTo>
                  <a:lnTo>
                    <a:pt x="1564" y="1996"/>
                  </a:lnTo>
                  <a:lnTo>
                    <a:pt x="1564" y="1996"/>
                  </a:lnTo>
                  <a:lnTo>
                    <a:pt x="1566" y="1996"/>
                  </a:lnTo>
                  <a:lnTo>
                    <a:pt x="1566" y="1996"/>
                  </a:lnTo>
                  <a:lnTo>
                    <a:pt x="1566" y="1996"/>
                  </a:lnTo>
                  <a:lnTo>
                    <a:pt x="1566" y="1996"/>
                  </a:lnTo>
                  <a:lnTo>
                    <a:pt x="1566" y="1996"/>
                  </a:lnTo>
                  <a:lnTo>
                    <a:pt x="1566" y="1996"/>
                  </a:lnTo>
                  <a:lnTo>
                    <a:pt x="1566" y="1996"/>
                  </a:lnTo>
                  <a:lnTo>
                    <a:pt x="1567" y="1996"/>
                  </a:lnTo>
                  <a:lnTo>
                    <a:pt x="1567" y="1996"/>
                  </a:lnTo>
                  <a:lnTo>
                    <a:pt x="1567" y="1996"/>
                  </a:lnTo>
                  <a:lnTo>
                    <a:pt x="1567" y="1996"/>
                  </a:lnTo>
                  <a:lnTo>
                    <a:pt x="1567" y="1996"/>
                  </a:lnTo>
                  <a:lnTo>
                    <a:pt x="1567" y="1996"/>
                  </a:lnTo>
                  <a:lnTo>
                    <a:pt x="1567" y="1996"/>
                  </a:lnTo>
                  <a:lnTo>
                    <a:pt x="1569" y="1996"/>
                  </a:lnTo>
                  <a:lnTo>
                    <a:pt x="1569" y="1996"/>
                  </a:lnTo>
                  <a:lnTo>
                    <a:pt x="1569" y="1996"/>
                  </a:lnTo>
                  <a:lnTo>
                    <a:pt x="1569" y="1996"/>
                  </a:lnTo>
                  <a:lnTo>
                    <a:pt x="1569" y="1996"/>
                  </a:lnTo>
                  <a:lnTo>
                    <a:pt x="1569" y="1996"/>
                  </a:lnTo>
                  <a:lnTo>
                    <a:pt x="1570" y="1996"/>
                  </a:lnTo>
                  <a:lnTo>
                    <a:pt x="1570" y="1996"/>
                  </a:lnTo>
                  <a:lnTo>
                    <a:pt x="1570" y="1996"/>
                  </a:lnTo>
                  <a:lnTo>
                    <a:pt x="1570" y="1996"/>
                  </a:lnTo>
                  <a:lnTo>
                    <a:pt x="1570" y="1996"/>
                  </a:lnTo>
                  <a:lnTo>
                    <a:pt x="1570" y="1996"/>
                  </a:lnTo>
                  <a:lnTo>
                    <a:pt x="1570" y="1996"/>
                  </a:lnTo>
                  <a:lnTo>
                    <a:pt x="1572" y="1996"/>
                  </a:lnTo>
                  <a:lnTo>
                    <a:pt x="1572" y="1996"/>
                  </a:lnTo>
                  <a:lnTo>
                    <a:pt x="1572" y="1996"/>
                  </a:lnTo>
                  <a:lnTo>
                    <a:pt x="1572" y="1996"/>
                  </a:lnTo>
                  <a:lnTo>
                    <a:pt x="1572" y="1996"/>
                  </a:lnTo>
                  <a:lnTo>
                    <a:pt x="1572" y="1996"/>
                  </a:lnTo>
                  <a:lnTo>
                    <a:pt x="1572" y="1996"/>
                  </a:lnTo>
                  <a:lnTo>
                    <a:pt x="1574" y="1996"/>
                  </a:lnTo>
                  <a:lnTo>
                    <a:pt x="1574" y="1996"/>
                  </a:lnTo>
                  <a:lnTo>
                    <a:pt x="1574" y="1996"/>
                  </a:lnTo>
                  <a:lnTo>
                    <a:pt x="1574" y="1996"/>
                  </a:lnTo>
                  <a:lnTo>
                    <a:pt x="1574" y="1996"/>
                  </a:lnTo>
                  <a:lnTo>
                    <a:pt x="1574" y="1996"/>
                  </a:lnTo>
                  <a:lnTo>
                    <a:pt x="1575" y="1996"/>
                  </a:lnTo>
                  <a:lnTo>
                    <a:pt x="1575" y="1994"/>
                  </a:lnTo>
                  <a:lnTo>
                    <a:pt x="1575" y="1994"/>
                  </a:lnTo>
                  <a:lnTo>
                    <a:pt x="1575" y="1994"/>
                  </a:lnTo>
                  <a:lnTo>
                    <a:pt x="1575" y="1994"/>
                  </a:lnTo>
                  <a:lnTo>
                    <a:pt x="1575" y="1994"/>
                  </a:lnTo>
                  <a:lnTo>
                    <a:pt x="1575" y="1994"/>
                  </a:lnTo>
                  <a:lnTo>
                    <a:pt x="1577" y="1994"/>
                  </a:lnTo>
                  <a:lnTo>
                    <a:pt x="1577" y="1994"/>
                  </a:lnTo>
                  <a:lnTo>
                    <a:pt x="1577" y="1994"/>
                  </a:lnTo>
                  <a:lnTo>
                    <a:pt x="1577" y="1994"/>
                  </a:lnTo>
                  <a:lnTo>
                    <a:pt x="1577" y="1994"/>
                  </a:lnTo>
                  <a:lnTo>
                    <a:pt x="1577" y="1994"/>
                  </a:lnTo>
                  <a:lnTo>
                    <a:pt x="1577" y="1994"/>
                  </a:lnTo>
                  <a:lnTo>
                    <a:pt x="1579" y="1994"/>
                  </a:lnTo>
                  <a:lnTo>
                    <a:pt x="1579" y="1994"/>
                  </a:lnTo>
                  <a:lnTo>
                    <a:pt x="1579" y="1994"/>
                  </a:lnTo>
                  <a:lnTo>
                    <a:pt x="1579" y="1994"/>
                  </a:lnTo>
                  <a:lnTo>
                    <a:pt x="1579" y="1994"/>
                  </a:lnTo>
                  <a:lnTo>
                    <a:pt x="1579" y="1994"/>
                  </a:lnTo>
                  <a:lnTo>
                    <a:pt x="1580" y="1994"/>
                  </a:lnTo>
                  <a:lnTo>
                    <a:pt x="1580" y="1994"/>
                  </a:lnTo>
                  <a:lnTo>
                    <a:pt x="1580" y="1994"/>
                  </a:lnTo>
                  <a:lnTo>
                    <a:pt x="1580" y="1994"/>
                  </a:lnTo>
                  <a:lnTo>
                    <a:pt x="1580" y="1994"/>
                  </a:lnTo>
                  <a:lnTo>
                    <a:pt x="1580" y="1994"/>
                  </a:lnTo>
                  <a:lnTo>
                    <a:pt x="1580" y="1994"/>
                  </a:lnTo>
                  <a:lnTo>
                    <a:pt x="1582" y="1994"/>
                  </a:lnTo>
                  <a:lnTo>
                    <a:pt x="1582" y="1994"/>
                  </a:lnTo>
                  <a:lnTo>
                    <a:pt x="1582" y="1994"/>
                  </a:lnTo>
                  <a:lnTo>
                    <a:pt x="1582" y="1994"/>
                  </a:lnTo>
                  <a:lnTo>
                    <a:pt x="1582" y="1994"/>
                  </a:lnTo>
                  <a:lnTo>
                    <a:pt x="1582" y="1994"/>
                  </a:lnTo>
                  <a:lnTo>
                    <a:pt x="1582" y="1994"/>
                  </a:lnTo>
                  <a:lnTo>
                    <a:pt x="1584" y="1994"/>
                  </a:lnTo>
                  <a:lnTo>
                    <a:pt x="1584" y="1994"/>
                  </a:lnTo>
                  <a:lnTo>
                    <a:pt x="1584" y="1994"/>
                  </a:lnTo>
                  <a:lnTo>
                    <a:pt x="1584" y="1994"/>
                  </a:lnTo>
                  <a:lnTo>
                    <a:pt x="1584" y="1994"/>
                  </a:lnTo>
                  <a:lnTo>
                    <a:pt x="1584" y="1994"/>
                  </a:lnTo>
                  <a:lnTo>
                    <a:pt x="1585" y="1994"/>
                  </a:lnTo>
                  <a:lnTo>
                    <a:pt x="1585" y="1994"/>
                  </a:lnTo>
                  <a:lnTo>
                    <a:pt x="1585" y="1994"/>
                  </a:lnTo>
                  <a:lnTo>
                    <a:pt x="1585" y="1994"/>
                  </a:lnTo>
                  <a:lnTo>
                    <a:pt x="1585" y="1994"/>
                  </a:lnTo>
                  <a:lnTo>
                    <a:pt x="1585" y="1994"/>
                  </a:lnTo>
                  <a:lnTo>
                    <a:pt x="1585" y="1994"/>
                  </a:lnTo>
                  <a:lnTo>
                    <a:pt x="1587" y="1994"/>
                  </a:lnTo>
                  <a:lnTo>
                    <a:pt x="1587" y="1994"/>
                  </a:lnTo>
                  <a:lnTo>
                    <a:pt x="1587" y="1994"/>
                  </a:lnTo>
                  <a:lnTo>
                    <a:pt x="1587" y="1994"/>
                  </a:lnTo>
                  <a:lnTo>
                    <a:pt x="1587" y="1994"/>
                  </a:lnTo>
                  <a:lnTo>
                    <a:pt x="1587" y="1994"/>
                  </a:lnTo>
                  <a:lnTo>
                    <a:pt x="1587" y="1994"/>
                  </a:lnTo>
                  <a:lnTo>
                    <a:pt x="1588" y="1994"/>
                  </a:lnTo>
                  <a:lnTo>
                    <a:pt x="1588" y="1992"/>
                  </a:lnTo>
                  <a:lnTo>
                    <a:pt x="1588" y="1992"/>
                  </a:lnTo>
                  <a:lnTo>
                    <a:pt x="1588" y="1992"/>
                  </a:lnTo>
                  <a:lnTo>
                    <a:pt x="1588" y="1992"/>
                  </a:lnTo>
                  <a:lnTo>
                    <a:pt x="1588" y="1992"/>
                  </a:lnTo>
                  <a:lnTo>
                    <a:pt x="1590" y="1992"/>
                  </a:lnTo>
                  <a:lnTo>
                    <a:pt x="1590" y="1992"/>
                  </a:lnTo>
                  <a:lnTo>
                    <a:pt x="1590" y="1992"/>
                  </a:lnTo>
                  <a:lnTo>
                    <a:pt x="1590" y="1992"/>
                  </a:lnTo>
                  <a:lnTo>
                    <a:pt x="1590" y="1992"/>
                  </a:lnTo>
                  <a:lnTo>
                    <a:pt x="1590" y="1992"/>
                  </a:lnTo>
                  <a:lnTo>
                    <a:pt x="1590" y="1992"/>
                  </a:lnTo>
                  <a:lnTo>
                    <a:pt x="1592" y="1992"/>
                  </a:lnTo>
                  <a:lnTo>
                    <a:pt x="1592" y="1992"/>
                  </a:lnTo>
                  <a:lnTo>
                    <a:pt x="1592" y="1992"/>
                  </a:lnTo>
                  <a:lnTo>
                    <a:pt x="1592" y="1992"/>
                  </a:lnTo>
                  <a:lnTo>
                    <a:pt x="1592" y="1992"/>
                  </a:lnTo>
                  <a:lnTo>
                    <a:pt x="1592" y="1992"/>
                  </a:lnTo>
                  <a:lnTo>
                    <a:pt x="1592" y="1992"/>
                  </a:lnTo>
                  <a:lnTo>
                    <a:pt x="1593" y="1992"/>
                  </a:lnTo>
                  <a:lnTo>
                    <a:pt x="1593" y="1992"/>
                  </a:lnTo>
                  <a:lnTo>
                    <a:pt x="1593" y="1992"/>
                  </a:lnTo>
                  <a:lnTo>
                    <a:pt x="1593" y="1992"/>
                  </a:lnTo>
                  <a:lnTo>
                    <a:pt x="1593" y="1992"/>
                  </a:lnTo>
                  <a:lnTo>
                    <a:pt x="1593" y="1992"/>
                  </a:lnTo>
                  <a:lnTo>
                    <a:pt x="1595" y="1992"/>
                  </a:lnTo>
                  <a:lnTo>
                    <a:pt x="1595" y="1992"/>
                  </a:lnTo>
                  <a:lnTo>
                    <a:pt x="1595" y="1992"/>
                  </a:lnTo>
                  <a:lnTo>
                    <a:pt x="1595" y="1992"/>
                  </a:lnTo>
                  <a:lnTo>
                    <a:pt x="1595" y="1992"/>
                  </a:lnTo>
                  <a:lnTo>
                    <a:pt x="1595" y="1992"/>
                  </a:lnTo>
                  <a:lnTo>
                    <a:pt x="1595" y="1992"/>
                  </a:lnTo>
                  <a:lnTo>
                    <a:pt x="1597" y="1992"/>
                  </a:lnTo>
                  <a:lnTo>
                    <a:pt x="1597" y="1992"/>
                  </a:lnTo>
                  <a:lnTo>
                    <a:pt x="1597" y="1992"/>
                  </a:lnTo>
                  <a:lnTo>
                    <a:pt x="1597" y="1992"/>
                  </a:lnTo>
                  <a:lnTo>
                    <a:pt x="1597" y="1992"/>
                  </a:lnTo>
                  <a:lnTo>
                    <a:pt x="1597" y="1992"/>
                  </a:lnTo>
                  <a:lnTo>
                    <a:pt x="1597" y="1992"/>
                  </a:lnTo>
                  <a:lnTo>
                    <a:pt x="1598" y="1992"/>
                  </a:lnTo>
                  <a:lnTo>
                    <a:pt x="1598" y="1992"/>
                  </a:lnTo>
                  <a:lnTo>
                    <a:pt x="1598" y="1992"/>
                  </a:lnTo>
                  <a:lnTo>
                    <a:pt x="1598" y="1992"/>
                  </a:lnTo>
                  <a:lnTo>
                    <a:pt x="1598" y="1992"/>
                  </a:lnTo>
                  <a:lnTo>
                    <a:pt x="1598" y="1992"/>
                  </a:lnTo>
                  <a:lnTo>
                    <a:pt x="1600" y="1992"/>
                  </a:lnTo>
                  <a:lnTo>
                    <a:pt x="1600" y="1992"/>
                  </a:lnTo>
                  <a:lnTo>
                    <a:pt x="1600" y="1992"/>
                  </a:lnTo>
                  <a:lnTo>
                    <a:pt x="1600" y="1992"/>
                  </a:lnTo>
                  <a:lnTo>
                    <a:pt x="1600" y="1991"/>
                  </a:lnTo>
                  <a:lnTo>
                    <a:pt x="1600" y="1991"/>
                  </a:lnTo>
                  <a:lnTo>
                    <a:pt x="1600" y="1991"/>
                  </a:lnTo>
                  <a:lnTo>
                    <a:pt x="1602" y="1991"/>
                  </a:lnTo>
                  <a:lnTo>
                    <a:pt x="1602" y="1991"/>
                  </a:lnTo>
                  <a:lnTo>
                    <a:pt x="1602" y="1991"/>
                  </a:lnTo>
                  <a:lnTo>
                    <a:pt x="1602" y="1991"/>
                  </a:lnTo>
                  <a:lnTo>
                    <a:pt x="1602" y="1991"/>
                  </a:lnTo>
                  <a:lnTo>
                    <a:pt x="1602" y="1991"/>
                  </a:lnTo>
                  <a:lnTo>
                    <a:pt x="1602" y="1991"/>
                  </a:lnTo>
                  <a:lnTo>
                    <a:pt x="1603" y="1991"/>
                  </a:lnTo>
                  <a:lnTo>
                    <a:pt x="1603" y="1991"/>
                  </a:lnTo>
                  <a:lnTo>
                    <a:pt x="1603" y="1991"/>
                  </a:lnTo>
                  <a:lnTo>
                    <a:pt x="1603" y="1991"/>
                  </a:lnTo>
                  <a:lnTo>
                    <a:pt x="1603" y="1991"/>
                  </a:lnTo>
                  <a:lnTo>
                    <a:pt x="1603" y="1991"/>
                  </a:lnTo>
                  <a:lnTo>
                    <a:pt x="1605" y="1991"/>
                  </a:lnTo>
                  <a:lnTo>
                    <a:pt x="1605" y="1991"/>
                  </a:lnTo>
                  <a:lnTo>
                    <a:pt x="1605" y="1991"/>
                  </a:lnTo>
                  <a:lnTo>
                    <a:pt x="1605" y="1991"/>
                  </a:lnTo>
                  <a:lnTo>
                    <a:pt x="1605" y="1991"/>
                  </a:lnTo>
                  <a:lnTo>
                    <a:pt x="1605" y="1991"/>
                  </a:lnTo>
                  <a:lnTo>
                    <a:pt x="1605" y="1991"/>
                  </a:lnTo>
                  <a:lnTo>
                    <a:pt x="1606" y="1991"/>
                  </a:lnTo>
                  <a:lnTo>
                    <a:pt x="1606" y="1991"/>
                  </a:lnTo>
                  <a:lnTo>
                    <a:pt x="1606" y="1991"/>
                  </a:lnTo>
                  <a:lnTo>
                    <a:pt x="1606" y="1991"/>
                  </a:lnTo>
                  <a:lnTo>
                    <a:pt x="1606" y="1991"/>
                  </a:lnTo>
                  <a:lnTo>
                    <a:pt x="1606" y="1991"/>
                  </a:lnTo>
                  <a:lnTo>
                    <a:pt x="1606" y="1991"/>
                  </a:lnTo>
                  <a:lnTo>
                    <a:pt x="1608" y="1991"/>
                  </a:lnTo>
                  <a:lnTo>
                    <a:pt x="1608" y="1991"/>
                  </a:lnTo>
                  <a:lnTo>
                    <a:pt x="1608" y="1991"/>
                  </a:lnTo>
                  <a:lnTo>
                    <a:pt x="1608" y="1991"/>
                  </a:lnTo>
                  <a:lnTo>
                    <a:pt x="1608" y="1991"/>
                  </a:lnTo>
                  <a:lnTo>
                    <a:pt x="1608" y="1991"/>
                  </a:lnTo>
                  <a:lnTo>
                    <a:pt x="1610" y="1991"/>
                  </a:lnTo>
                  <a:lnTo>
                    <a:pt x="1610" y="1991"/>
                  </a:lnTo>
                  <a:lnTo>
                    <a:pt x="1610" y="1991"/>
                  </a:lnTo>
                  <a:lnTo>
                    <a:pt x="1610" y="1991"/>
                  </a:lnTo>
                  <a:lnTo>
                    <a:pt x="1610" y="1991"/>
                  </a:lnTo>
                  <a:lnTo>
                    <a:pt x="1610" y="1989"/>
                  </a:lnTo>
                  <a:lnTo>
                    <a:pt x="1610" y="1989"/>
                  </a:lnTo>
                  <a:lnTo>
                    <a:pt x="1611" y="1989"/>
                  </a:lnTo>
                  <a:lnTo>
                    <a:pt x="1611" y="1989"/>
                  </a:lnTo>
                  <a:lnTo>
                    <a:pt x="1611" y="1989"/>
                  </a:lnTo>
                  <a:lnTo>
                    <a:pt x="1611" y="1989"/>
                  </a:lnTo>
                  <a:lnTo>
                    <a:pt x="1611" y="1989"/>
                  </a:lnTo>
                  <a:lnTo>
                    <a:pt x="1611" y="1989"/>
                  </a:lnTo>
                  <a:lnTo>
                    <a:pt x="1613" y="1989"/>
                  </a:lnTo>
                  <a:lnTo>
                    <a:pt x="1613" y="1989"/>
                  </a:lnTo>
                  <a:lnTo>
                    <a:pt x="1613" y="1989"/>
                  </a:lnTo>
                  <a:lnTo>
                    <a:pt x="1613" y="1989"/>
                  </a:lnTo>
                  <a:lnTo>
                    <a:pt x="1613" y="1989"/>
                  </a:lnTo>
                  <a:lnTo>
                    <a:pt x="1613" y="1989"/>
                  </a:lnTo>
                  <a:lnTo>
                    <a:pt x="1613" y="1989"/>
                  </a:lnTo>
                  <a:lnTo>
                    <a:pt x="1615" y="1989"/>
                  </a:lnTo>
                  <a:lnTo>
                    <a:pt x="1615" y="1989"/>
                  </a:lnTo>
                  <a:lnTo>
                    <a:pt x="1615" y="1989"/>
                  </a:lnTo>
                  <a:lnTo>
                    <a:pt x="1615" y="1989"/>
                  </a:lnTo>
                  <a:lnTo>
                    <a:pt x="1615" y="1989"/>
                  </a:lnTo>
                  <a:lnTo>
                    <a:pt x="1615" y="1989"/>
                  </a:lnTo>
                  <a:lnTo>
                    <a:pt x="1615" y="1989"/>
                  </a:lnTo>
                  <a:lnTo>
                    <a:pt x="1616" y="1989"/>
                  </a:lnTo>
                  <a:lnTo>
                    <a:pt x="1616" y="1989"/>
                  </a:lnTo>
                  <a:lnTo>
                    <a:pt x="1616" y="1989"/>
                  </a:lnTo>
                  <a:lnTo>
                    <a:pt x="1616" y="1989"/>
                  </a:lnTo>
                  <a:lnTo>
                    <a:pt x="1616" y="1989"/>
                  </a:lnTo>
                  <a:lnTo>
                    <a:pt x="1616" y="1989"/>
                  </a:lnTo>
                  <a:lnTo>
                    <a:pt x="1618" y="1989"/>
                  </a:lnTo>
                  <a:lnTo>
                    <a:pt x="1618" y="1989"/>
                  </a:lnTo>
                  <a:lnTo>
                    <a:pt x="1618" y="1989"/>
                  </a:lnTo>
                  <a:lnTo>
                    <a:pt x="1618" y="1989"/>
                  </a:lnTo>
                  <a:lnTo>
                    <a:pt x="1618" y="1989"/>
                  </a:lnTo>
                  <a:lnTo>
                    <a:pt x="1618" y="1989"/>
                  </a:lnTo>
                  <a:lnTo>
                    <a:pt x="1618" y="1989"/>
                  </a:lnTo>
                  <a:lnTo>
                    <a:pt x="1619" y="1989"/>
                  </a:lnTo>
                  <a:lnTo>
                    <a:pt x="1619" y="1989"/>
                  </a:lnTo>
                  <a:lnTo>
                    <a:pt x="1619" y="1989"/>
                  </a:lnTo>
                  <a:lnTo>
                    <a:pt x="1619" y="1988"/>
                  </a:lnTo>
                  <a:lnTo>
                    <a:pt x="1619" y="1988"/>
                  </a:lnTo>
                  <a:lnTo>
                    <a:pt x="1619" y="1988"/>
                  </a:lnTo>
                  <a:lnTo>
                    <a:pt x="1619" y="1988"/>
                  </a:lnTo>
                  <a:lnTo>
                    <a:pt x="1621" y="1988"/>
                  </a:lnTo>
                  <a:lnTo>
                    <a:pt x="1621" y="1988"/>
                  </a:lnTo>
                  <a:lnTo>
                    <a:pt x="1621" y="1988"/>
                  </a:lnTo>
                  <a:lnTo>
                    <a:pt x="1621" y="1988"/>
                  </a:lnTo>
                  <a:lnTo>
                    <a:pt x="1621" y="1988"/>
                  </a:lnTo>
                  <a:lnTo>
                    <a:pt x="1621" y="1988"/>
                  </a:lnTo>
                  <a:lnTo>
                    <a:pt x="1623" y="1988"/>
                  </a:lnTo>
                  <a:lnTo>
                    <a:pt x="1623" y="1988"/>
                  </a:lnTo>
                  <a:lnTo>
                    <a:pt x="1623" y="1988"/>
                  </a:lnTo>
                  <a:lnTo>
                    <a:pt x="1623" y="1988"/>
                  </a:lnTo>
                  <a:lnTo>
                    <a:pt x="1623" y="1988"/>
                  </a:lnTo>
                  <a:lnTo>
                    <a:pt x="1623" y="1988"/>
                  </a:lnTo>
                  <a:lnTo>
                    <a:pt x="1623" y="1988"/>
                  </a:lnTo>
                  <a:lnTo>
                    <a:pt x="1624" y="1988"/>
                  </a:lnTo>
                  <a:lnTo>
                    <a:pt x="1624" y="1988"/>
                  </a:lnTo>
                  <a:lnTo>
                    <a:pt x="1624" y="1988"/>
                  </a:lnTo>
                  <a:lnTo>
                    <a:pt x="1624" y="1988"/>
                  </a:lnTo>
                  <a:lnTo>
                    <a:pt x="1624" y="1988"/>
                  </a:lnTo>
                  <a:lnTo>
                    <a:pt x="1624" y="1988"/>
                  </a:lnTo>
                  <a:lnTo>
                    <a:pt x="1624" y="1988"/>
                  </a:lnTo>
                  <a:lnTo>
                    <a:pt x="1626" y="1988"/>
                  </a:lnTo>
                  <a:lnTo>
                    <a:pt x="1626" y="1988"/>
                  </a:lnTo>
                  <a:lnTo>
                    <a:pt x="1626" y="1988"/>
                  </a:lnTo>
                  <a:lnTo>
                    <a:pt x="1626" y="1988"/>
                  </a:lnTo>
                  <a:lnTo>
                    <a:pt x="1626" y="1988"/>
                  </a:lnTo>
                  <a:lnTo>
                    <a:pt x="1626" y="1988"/>
                  </a:lnTo>
                  <a:lnTo>
                    <a:pt x="1628" y="1988"/>
                  </a:lnTo>
                  <a:lnTo>
                    <a:pt x="1628" y="1988"/>
                  </a:lnTo>
                  <a:lnTo>
                    <a:pt x="1628" y="1988"/>
                  </a:lnTo>
                  <a:lnTo>
                    <a:pt x="1628" y="1986"/>
                  </a:lnTo>
                  <a:lnTo>
                    <a:pt x="1628" y="1986"/>
                  </a:lnTo>
                  <a:lnTo>
                    <a:pt x="1628" y="1986"/>
                  </a:lnTo>
                  <a:lnTo>
                    <a:pt x="1628" y="1986"/>
                  </a:lnTo>
                  <a:lnTo>
                    <a:pt x="1629" y="1986"/>
                  </a:lnTo>
                  <a:lnTo>
                    <a:pt x="1629" y="1986"/>
                  </a:lnTo>
                  <a:lnTo>
                    <a:pt x="1629" y="1986"/>
                  </a:lnTo>
                  <a:lnTo>
                    <a:pt x="1629" y="1986"/>
                  </a:lnTo>
                  <a:lnTo>
                    <a:pt x="1629" y="1986"/>
                  </a:lnTo>
                  <a:lnTo>
                    <a:pt x="1629" y="1986"/>
                  </a:lnTo>
                  <a:lnTo>
                    <a:pt x="1629" y="1986"/>
                  </a:lnTo>
                  <a:lnTo>
                    <a:pt x="1631" y="1986"/>
                  </a:lnTo>
                  <a:lnTo>
                    <a:pt x="1631" y="1986"/>
                  </a:lnTo>
                  <a:lnTo>
                    <a:pt x="1631" y="1986"/>
                  </a:lnTo>
                  <a:lnTo>
                    <a:pt x="1631" y="1986"/>
                  </a:lnTo>
                  <a:lnTo>
                    <a:pt x="1631" y="1986"/>
                  </a:lnTo>
                  <a:lnTo>
                    <a:pt x="1631" y="1986"/>
                  </a:lnTo>
                  <a:lnTo>
                    <a:pt x="1633" y="1986"/>
                  </a:lnTo>
                  <a:lnTo>
                    <a:pt x="1633" y="1986"/>
                  </a:lnTo>
                  <a:lnTo>
                    <a:pt x="1633" y="1986"/>
                  </a:lnTo>
                  <a:lnTo>
                    <a:pt x="1633" y="1986"/>
                  </a:lnTo>
                  <a:lnTo>
                    <a:pt x="1633" y="1986"/>
                  </a:lnTo>
                  <a:lnTo>
                    <a:pt x="1633" y="1986"/>
                  </a:lnTo>
                  <a:lnTo>
                    <a:pt x="1633" y="1986"/>
                  </a:lnTo>
                  <a:lnTo>
                    <a:pt x="1634" y="1986"/>
                  </a:lnTo>
                  <a:lnTo>
                    <a:pt x="1634" y="1986"/>
                  </a:lnTo>
                  <a:lnTo>
                    <a:pt x="1634" y="1986"/>
                  </a:lnTo>
                  <a:lnTo>
                    <a:pt x="1634" y="1986"/>
                  </a:lnTo>
                  <a:lnTo>
                    <a:pt x="1634" y="1986"/>
                  </a:lnTo>
                  <a:lnTo>
                    <a:pt x="1634" y="1986"/>
                  </a:lnTo>
                  <a:lnTo>
                    <a:pt x="1634" y="1984"/>
                  </a:lnTo>
                  <a:lnTo>
                    <a:pt x="1636" y="1984"/>
                  </a:lnTo>
                  <a:lnTo>
                    <a:pt x="1636" y="1984"/>
                  </a:lnTo>
                  <a:lnTo>
                    <a:pt x="1636" y="1984"/>
                  </a:lnTo>
                  <a:lnTo>
                    <a:pt x="1636" y="1984"/>
                  </a:lnTo>
                  <a:lnTo>
                    <a:pt x="1636" y="1984"/>
                  </a:lnTo>
                  <a:lnTo>
                    <a:pt x="1636" y="1984"/>
                  </a:lnTo>
                  <a:lnTo>
                    <a:pt x="1637" y="1984"/>
                  </a:lnTo>
                  <a:lnTo>
                    <a:pt x="1637" y="1984"/>
                  </a:lnTo>
                  <a:lnTo>
                    <a:pt x="1637" y="1984"/>
                  </a:lnTo>
                  <a:lnTo>
                    <a:pt x="1637" y="1984"/>
                  </a:lnTo>
                  <a:lnTo>
                    <a:pt x="1637" y="1984"/>
                  </a:lnTo>
                  <a:lnTo>
                    <a:pt x="1637" y="1984"/>
                  </a:lnTo>
                  <a:lnTo>
                    <a:pt x="1637" y="1984"/>
                  </a:lnTo>
                  <a:lnTo>
                    <a:pt x="1639" y="1984"/>
                  </a:lnTo>
                  <a:lnTo>
                    <a:pt x="1639" y="1984"/>
                  </a:lnTo>
                  <a:lnTo>
                    <a:pt x="1639" y="1984"/>
                  </a:lnTo>
                  <a:lnTo>
                    <a:pt x="1639" y="1984"/>
                  </a:lnTo>
                  <a:lnTo>
                    <a:pt x="1639" y="1984"/>
                  </a:lnTo>
                  <a:lnTo>
                    <a:pt x="1639" y="1984"/>
                  </a:lnTo>
                  <a:lnTo>
                    <a:pt x="1639" y="1984"/>
                  </a:lnTo>
                  <a:lnTo>
                    <a:pt x="1641" y="1984"/>
                  </a:lnTo>
                  <a:lnTo>
                    <a:pt x="1641" y="1984"/>
                  </a:lnTo>
                  <a:lnTo>
                    <a:pt x="1641" y="1984"/>
                  </a:lnTo>
                  <a:lnTo>
                    <a:pt x="1641" y="1984"/>
                  </a:lnTo>
                  <a:lnTo>
                    <a:pt x="1641" y="1984"/>
                  </a:lnTo>
                  <a:lnTo>
                    <a:pt x="1641" y="1984"/>
                  </a:lnTo>
                  <a:lnTo>
                    <a:pt x="1642" y="1984"/>
                  </a:lnTo>
                  <a:lnTo>
                    <a:pt x="1642" y="1983"/>
                  </a:lnTo>
                  <a:lnTo>
                    <a:pt x="1642" y="1983"/>
                  </a:lnTo>
                  <a:lnTo>
                    <a:pt x="1642" y="1983"/>
                  </a:lnTo>
                  <a:lnTo>
                    <a:pt x="1642" y="1983"/>
                  </a:lnTo>
                  <a:lnTo>
                    <a:pt x="1642" y="1983"/>
                  </a:lnTo>
                  <a:lnTo>
                    <a:pt x="1642" y="1983"/>
                  </a:lnTo>
                  <a:lnTo>
                    <a:pt x="1644" y="1983"/>
                  </a:lnTo>
                  <a:lnTo>
                    <a:pt x="1644" y="1983"/>
                  </a:lnTo>
                  <a:lnTo>
                    <a:pt x="1644" y="1983"/>
                  </a:lnTo>
                  <a:lnTo>
                    <a:pt x="1644" y="1983"/>
                  </a:lnTo>
                  <a:lnTo>
                    <a:pt x="1644" y="1983"/>
                  </a:lnTo>
                  <a:lnTo>
                    <a:pt x="1644" y="1983"/>
                  </a:lnTo>
                  <a:lnTo>
                    <a:pt x="1644" y="1983"/>
                  </a:lnTo>
                  <a:lnTo>
                    <a:pt x="1646" y="1983"/>
                  </a:lnTo>
                  <a:lnTo>
                    <a:pt x="1646" y="1983"/>
                  </a:lnTo>
                  <a:lnTo>
                    <a:pt x="1646" y="1983"/>
                  </a:lnTo>
                  <a:lnTo>
                    <a:pt x="1646" y="1983"/>
                  </a:lnTo>
                  <a:lnTo>
                    <a:pt x="1646" y="1983"/>
                  </a:lnTo>
                  <a:lnTo>
                    <a:pt x="1646" y="1983"/>
                  </a:lnTo>
                  <a:lnTo>
                    <a:pt x="1647" y="1983"/>
                  </a:lnTo>
                  <a:lnTo>
                    <a:pt x="1647" y="1983"/>
                  </a:lnTo>
                  <a:lnTo>
                    <a:pt x="1647" y="1983"/>
                  </a:lnTo>
                  <a:lnTo>
                    <a:pt x="1647" y="1983"/>
                  </a:lnTo>
                  <a:lnTo>
                    <a:pt x="1647" y="1983"/>
                  </a:lnTo>
                  <a:lnTo>
                    <a:pt x="1647" y="1983"/>
                  </a:lnTo>
                  <a:lnTo>
                    <a:pt x="1647" y="1981"/>
                  </a:lnTo>
                  <a:lnTo>
                    <a:pt x="1649" y="1981"/>
                  </a:lnTo>
                  <a:lnTo>
                    <a:pt x="1649" y="1981"/>
                  </a:lnTo>
                  <a:lnTo>
                    <a:pt x="1649" y="1981"/>
                  </a:lnTo>
                  <a:lnTo>
                    <a:pt x="1649" y="1981"/>
                  </a:lnTo>
                  <a:lnTo>
                    <a:pt x="1649" y="1981"/>
                  </a:lnTo>
                  <a:lnTo>
                    <a:pt x="1649" y="1981"/>
                  </a:lnTo>
                  <a:lnTo>
                    <a:pt x="1649" y="1981"/>
                  </a:lnTo>
                  <a:lnTo>
                    <a:pt x="1650" y="1981"/>
                  </a:lnTo>
                  <a:lnTo>
                    <a:pt x="1650" y="1981"/>
                  </a:lnTo>
                  <a:lnTo>
                    <a:pt x="1650" y="1981"/>
                  </a:lnTo>
                  <a:lnTo>
                    <a:pt x="1650" y="1981"/>
                  </a:lnTo>
                  <a:lnTo>
                    <a:pt x="1650" y="1981"/>
                  </a:lnTo>
                  <a:lnTo>
                    <a:pt x="1650" y="1981"/>
                  </a:lnTo>
                  <a:lnTo>
                    <a:pt x="1652" y="1981"/>
                  </a:lnTo>
                  <a:lnTo>
                    <a:pt x="1652" y="1981"/>
                  </a:lnTo>
                  <a:lnTo>
                    <a:pt x="1652" y="1981"/>
                  </a:lnTo>
                  <a:lnTo>
                    <a:pt x="1652" y="1981"/>
                  </a:lnTo>
                  <a:lnTo>
                    <a:pt x="1652" y="1981"/>
                  </a:lnTo>
                  <a:lnTo>
                    <a:pt x="1652" y="1981"/>
                  </a:lnTo>
                  <a:lnTo>
                    <a:pt x="1652" y="1981"/>
                  </a:lnTo>
                  <a:lnTo>
                    <a:pt x="1654" y="1981"/>
                  </a:lnTo>
                  <a:lnTo>
                    <a:pt x="1654" y="1981"/>
                  </a:lnTo>
                  <a:lnTo>
                    <a:pt x="1654" y="1979"/>
                  </a:lnTo>
                  <a:lnTo>
                    <a:pt x="1654" y="1979"/>
                  </a:lnTo>
                  <a:lnTo>
                    <a:pt x="1654" y="1979"/>
                  </a:lnTo>
                  <a:lnTo>
                    <a:pt x="1654" y="1979"/>
                  </a:lnTo>
                  <a:lnTo>
                    <a:pt x="1655" y="1979"/>
                  </a:lnTo>
                  <a:lnTo>
                    <a:pt x="1655" y="1979"/>
                  </a:lnTo>
                  <a:lnTo>
                    <a:pt x="1655" y="1979"/>
                  </a:lnTo>
                  <a:lnTo>
                    <a:pt x="1655" y="1979"/>
                  </a:lnTo>
                  <a:lnTo>
                    <a:pt x="1655" y="1979"/>
                  </a:lnTo>
                  <a:lnTo>
                    <a:pt x="1655" y="1979"/>
                  </a:lnTo>
                  <a:lnTo>
                    <a:pt x="1655" y="1979"/>
                  </a:lnTo>
                  <a:lnTo>
                    <a:pt x="1657" y="1979"/>
                  </a:lnTo>
                  <a:lnTo>
                    <a:pt x="1657" y="1979"/>
                  </a:lnTo>
                  <a:lnTo>
                    <a:pt x="1657" y="1979"/>
                  </a:lnTo>
                  <a:lnTo>
                    <a:pt x="1657" y="1979"/>
                  </a:lnTo>
                  <a:lnTo>
                    <a:pt x="1657" y="1979"/>
                  </a:lnTo>
                  <a:lnTo>
                    <a:pt x="1657" y="1979"/>
                  </a:lnTo>
                  <a:lnTo>
                    <a:pt x="1657" y="1979"/>
                  </a:lnTo>
                  <a:lnTo>
                    <a:pt x="1659" y="1979"/>
                  </a:lnTo>
                  <a:lnTo>
                    <a:pt x="1659" y="1979"/>
                  </a:lnTo>
                  <a:lnTo>
                    <a:pt x="1659" y="1979"/>
                  </a:lnTo>
                  <a:lnTo>
                    <a:pt x="1659" y="1978"/>
                  </a:lnTo>
                  <a:lnTo>
                    <a:pt x="1659" y="1978"/>
                  </a:lnTo>
                  <a:lnTo>
                    <a:pt x="1659" y="1978"/>
                  </a:lnTo>
                  <a:lnTo>
                    <a:pt x="1660" y="1978"/>
                  </a:lnTo>
                  <a:lnTo>
                    <a:pt x="1660" y="1978"/>
                  </a:lnTo>
                  <a:lnTo>
                    <a:pt x="1660" y="1978"/>
                  </a:lnTo>
                  <a:lnTo>
                    <a:pt x="1660" y="1978"/>
                  </a:lnTo>
                  <a:lnTo>
                    <a:pt x="1660" y="1978"/>
                  </a:lnTo>
                  <a:lnTo>
                    <a:pt x="1660" y="1978"/>
                  </a:lnTo>
                  <a:lnTo>
                    <a:pt x="1660" y="1978"/>
                  </a:lnTo>
                  <a:lnTo>
                    <a:pt x="1662" y="1978"/>
                  </a:lnTo>
                  <a:lnTo>
                    <a:pt x="1662" y="1978"/>
                  </a:lnTo>
                  <a:lnTo>
                    <a:pt x="1662" y="1978"/>
                  </a:lnTo>
                  <a:lnTo>
                    <a:pt x="1662" y="1978"/>
                  </a:lnTo>
                  <a:lnTo>
                    <a:pt x="1662" y="1978"/>
                  </a:lnTo>
                  <a:lnTo>
                    <a:pt x="1662" y="1978"/>
                  </a:lnTo>
                  <a:lnTo>
                    <a:pt x="1662" y="1978"/>
                  </a:lnTo>
                  <a:lnTo>
                    <a:pt x="1664" y="1978"/>
                  </a:lnTo>
                  <a:lnTo>
                    <a:pt x="1664" y="1978"/>
                  </a:lnTo>
                  <a:lnTo>
                    <a:pt x="1664" y="1976"/>
                  </a:lnTo>
                  <a:lnTo>
                    <a:pt x="1664" y="1976"/>
                  </a:lnTo>
                  <a:lnTo>
                    <a:pt x="1664" y="1976"/>
                  </a:lnTo>
                  <a:lnTo>
                    <a:pt x="1664" y="1976"/>
                  </a:lnTo>
                  <a:lnTo>
                    <a:pt x="1665" y="1976"/>
                  </a:lnTo>
                  <a:lnTo>
                    <a:pt x="1665" y="1976"/>
                  </a:lnTo>
                  <a:lnTo>
                    <a:pt x="1665" y="1976"/>
                  </a:lnTo>
                  <a:lnTo>
                    <a:pt x="1665" y="1976"/>
                  </a:lnTo>
                  <a:lnTo>
                    <a:pt x="1665" y="1976"/>
                  </a:lnTo>
                  <a:lnTo>
                    <a:pt x="1665" y="1976"/>
                  </a:lnTo>
                  <a:lnTo>
                    <a:pt x="1665" y="1976"/>
                  </a:lnTo>
                  <a:lnTo>
                    <a:pt x="1667" y="1976"/>
                  </a:lnTo>
                  <a:lnTo>
                    <a:pt x="1667" y="1976"/>
                  </a:lnTo>
                  <a:lnTo>
                    <a:pt x="1667" y="1976"/>
                  </a:lnTo>
                  <a:lnTo>
                    <a:pt x="1667" y="1976"/>
                  </a:lnTo>
                  <a:lnTo>
                    <a:pt x="1667" y="1976"/>
                  </a:lnTo>
                  <a:lnTo>
                    <a:pt x="1667" y="1976"/>
                  </a:lnTo>
                  <a:lnTo>
                    <a:pt x="1667" y="1976"/>
                  </a:lnTo>
                  <a:lnTo>
                    <a:pt x="1668" y="1975"/>
                  </a:lnTo>
                  <a:lnTo>
                    <a:pt x="1668" y="1975"/>
                  </a:lnTo>
                  <a:lnTo>
                    <a:pt x="1668" y="1975"/>
                  </a:lnTo>
                  <a:lnTo>
                    <a:pt x="1668" y="1975"/>
                  </a:lnTo>
                  <a:lnTo>
                    <a:pt x="1668" y="1975"/>
                  </a:lnTo>
                  <a:lnTo>
                    <a:pt x="1668" y="1975"/>
                  </a:lnTo>
                  <a:lnTo>
                    <a:pt x="1670" y="1975"/>
                  </a:lnTo>
                  <a:lnTo>
                    <a:pt x="1670" y="1975"/>
                  </a:lnTo>
                  <a:lnTo>
                    <a:pt x="1670" y="1975"/>
                  </a:lnTo>
                  <a:lnTo>
                    <a:pt x="1670" y="1975"/>
                  </a:lnTo>
                  <a:lnTo>
                    <a:pt x="1670" y="1975"/>
                  </a:lnTo>
                  <a:lnTo>
                    <a:pt x="1670" y="1975"/>
                  </a:lnTo>
                  <a:lnTo>
                    <a:pt x="1670" y="1975"/>
                  </a:lnTo>
                  <a:lnTo>
                    <a:pt x="1672" y="1975"/>
                  </a:lnTo>
                  <a:lnTo>
                    <a:pt x="1672" y="1975"/>
                  </a:lnTo>
                  <a:lnTo>
                    <a:pt x="1672" y="1975"/>
                  </a:lnTo>
                  <a:lnTo>
                    <a:pt x="1672" y="1975"/>
                  </a:lnTo>
                  <a:lnTo>
                    <a:pt x="1672" y="1973"/>
                  </a:lnTo>
                  <a:lnTo>
                    <a:pt x="1672" y="1973"/>
                  </a:lnTo>
                  <a:lnTo>
                    <a:pt x="1672" y="1973"/>
                  </a:lnTo>
                  <a:lnTo>
                    <a:pt x="1673" y="1973"/>
                  </a:lnTo>
                  <a:lnTo>
                    <a:pt x="1673" y="1973"/>
                  </a:lnTo>
                  <a:lnTo>
                    <a:pt x="1673" y="1973"/>
                  </a:lnTo>
                  <a:lnTo>
                    <a:pt x="1673" y="1973"/>
                  </a:lnTo>
                  <a:lnTo>
                    <a:pt x="1673" y="1973"/>
                  </a:lnTo>
                  <a:lnTo>
                    <a:pt x="1673" y="1973"/>
                  </a:lnTo>
                  <a:lnTo>
                    <a:pt x="1675" y="1973"/>
                  </a:lnTo>
                  <a:lnTo>
                    <a:pt x="1675" y="1973"/>
                  </a:lnTo>
                  <a:lnTo>
                    <a:pt x="1675" y="1973"/>
                  </a:lnTo>
                  <a:lnTo>
                    <a:pt x="1675" y="1973"/>
                  </a:lnTo>
                  <a:lnTo>
                    <a:pt x="1675" y="1973"/>
                  </a:lnTo>
                  <a:lnTo>
                    <a:pt x="1675" y="1973"/>
                  </a:lnTo>
                  <a:lnTo>
                    <a:pt x="1675" y="1973"/>
                  </a:lnTo>
                  <a:lnTo>
                    <a:pt x="1677" y="1971"/>
                  </a:lnTo>
                  <a:lnTo>
                    <a:pt x="1677" y="1971"/>
                  </a:lnTo>
                  <a:lnTo>
                    <a:pt x="1677" y="1971"/>
                  </a:lnTo>
                  <a:lnTo>
                    <a:pt x="1677" y="1971"/>
                  </a:lnTo>
                  <a:lnTo>
                    <a:pt x="1677" y="1971"/>
                  </a:lnTo>
                  <a:lnTo>
                    <a:pt x="1677" y="1971"/>
                  </a:lnTo>
                  <a:lnTo>
                    <a:pt x="1677" y="1971"/>
                  </a:lnTo>
                  <a:lnTo>
                    <a:pt x="1678" y="1971"/>
                  </a:lnTo>
                  <a:lnTo>
                    <a:pt x="1678" y="1971"/>
                  </a:lnTo>
                  <a:lnTo>
                    <a:pt x="1678" y="1971"/>
                  </a:lnTo>
                  <a:lnTo>
                    <a:pt x="1678" y="1971"/>
                  </a:lnTo>
                  <a:lnTo>
                    <a:pt x="1678" y="1971"/>
                  </a:lnTo>
                  <a:lnTo>
                    <a:pt x="1678" y="1971"/>
                  </a:lnTo>
                  <a:lnTo>
                    <a:pt x="1680" y="1971"/>
                  </a:lnTo>
                  <a:lnTo>
                    <a:pt x="1680" y="1971"/>
                  </a:lnTo>
                  <a:lnTo>
                    <a:pt x="1680" y="1970"/>
                  </a:lnTo>
                  <a:lnTo>
                    <a:pt x="1680" y="1970"/>
                  </a:lnTo>
                  <a:lnTo>
                    <a:pt x="1680" y="1970"/>
                  </a:lnTo>
                  <a:lnTo>
                    <a:pt x="1680" y="1970"/>
                  </a:lnTo>
                  <a:lnTo>
                    <a:pt x="1680" y="1970"/>
                  </a:lnTo>
                  <a:lnTo>
                    <a:pt x="1682" y="1970"/>
                  </a:lnTo>
                  <a:lnTo>
                    <a:pt x="1682" y="1970"/>
                  </a:lnTo>
                  <a:lnTo>
                    <a:pt x="1682" y="1970"/>
                  </a:lnTo>
                  <a:lnTo>
                    <a:pt x="1682" y="1970"/>
                  </a:lnTo>
                  <a:lnTo>
                    <a:pt x="1682" y="1970"/>
                  </a:lnTo>
                  <a:lnTo>
                    <a:pt x="1682" y="1970"/>
                  </a:lnTo>
                  <a:lnTo>
                    <a:pt x="1682" y="1970"/>
                  </a:lnTo>
                  <a:lnTo>
                    <a:pt x="1683" y="1970"/>
                  </a:lnTo>
                  <a:lnTo>
                    <a:pt x="1683" y="1970"/>
                  </a:lnTo>
                  <a:lnTo>
                    <a:pt x="1683" y="1968"/>
                  </a:lnTo>
                  <a:lnTo>
                    <a:pt x="1683" y="1968"/>
                  </a:lnTo>
                  <a:lnTo>
                    <a:pt x="1683" y="1968"/>
                  </a:lnTo>
                  <a:lnTo>
                    <a:pt x="1683" y="1968"/>
                  </a:lnTo>
                  <a:lnTo>
                    <a:pt x="1685" y="1968"/>
                  </a:lnTo>
                  <a:lnTo>
                    <a:pt x="1685" y="1968"/>
                  </a:lnTo>
                  <a:lnTo>
                    <a:pt x="1685" y="1968"/>
                  </a:lnTo>
                  <a:lnTo>
                    <a:pt x="1685" y="1968"/>
                  </a:lnTo>
                  <a:lnTo>
                    <a:pt x="1685" y="1968"/>
                  </a:lnTo>
                  <a:lnTo>
                    <a:pt x="1685" y="1968"/>
                  </a:lnTo>
                  <a:lnTo>
                    <a:pt x="1685" y="1968"/>
                  </a:lnTo>
                  <a:lnTo>
                    <a:pt x="1686" y="1968"/>
                  </a:lnTo>
                  <a:lnTo>
                    <a:pt x="1686" y="1968"/>
                  </a:lnTo>
                  <a:lnTo>
                    <a:pt x="1686" y="1966"/>
                  </a:lnTo>
                  <a:lnTo>
                    <a:pt x="1686" y="1966"/>
                  </a:lnTo>
                  <a:lnTo>
                    <a:pt x="1686" y="1966"/>
                  </a:lnTo>
                  <a:lnTo>
                    <a:pt x="1686" y="1966"/>
                  </a:lnTo>
                  <a:lnTo>
                    <a:pt x="1686" y="1966"/>
                  </a:lnTo>
                  <a:lnTo>
                    <a:pt x="1688" y="1966"/>
                  </a:lnTo>
                  <a:lnTo>
                    <a:pt x="1688" y="1966"/>
                  </a:lnTo>
                  <a:lnTo>
                    <a:pt x="1688" y="1966"/>
                  </a:lnTo>
                  <a:lnTo>
                    <a:pt x="1688" y="1966"/>
                  </a:lnTo>
                  <a:lnTo>
                    <a:pt x="1688" y="1966"/>
                  </a:lnTo>
                  <a:lnTo>
                    <a:pt x="1688" y="1966"/>
                  </a:lnTo>
                  <a:lnTo>
                    <a:pt x="1690" y="1966"/>
                  </a:lnTo>
                  <a:lnTo>
                    <a:pt x="1690" y="1966"/>
                  </a:lnTo>
                  <a:lnTo>
                    <a:pt x="1690" y="1965"/>
                  </a:lnTo>
                  <a:lnTo>
                    <a:pt x="1690" y="1965"/>
                  </a:lnTo>
                  <a:lnTo>
                    <a:pt x="1690" y="1965"/>
                  </a:lnTo>
                  <a:lnTo>
                    <a:pt x="1690" y="1965"/>
                  </a:lnTo>
                  <a:lnTo>
                    <a:pt x="1690" y="1965"/>
                  </a:lnTo>
                  <a:lnTo>
                    <a:pt x="1691" y="1965"/>
                  </a:lnTo>
                  <a:lnTo>
                    <a:pt x="1691" y="1965"/>
                  </a:lnTo>
                  <a:lnTo>
                    <a:pt x="1691" y="1965"/>
                  </a:lnTo>
                  <a:lnTo>
                    <a:pt x="1691" y="1965"/>
                  </a:lnTo>
                  <a:lnTo>
                    <a:pt x="1691" y="1965"/>
                  </a:lnTo>
                  <a:lnTo>
                    <a:pt x="1691" y="1965"/>
                  </a:lnTo>
                  <a:lnTo>
                    <a:pt x="1691" y="1965"/>
                  </a:lnTo>
                  <a:lnTo>
                    <a:pt x="1693" y="1963"/>
                  </a:lnTo>
                  <a:lnTo>
                    <a:pt x="1693" y="1963"/>
                  </a:lnTo>
                  <a:lnTo>
                    <a:pt x="1693" y="1963"/>
                  </a:lnTo>
                  <a:lnTo>
                    <a:pt x="1693" y="1963"/>
                  </a:lnTo>
                  <a:lnTo>
                    <a:pt x="1693" y="1963"/>
                  </a:lnTo>
                  <a:lnTo>
                    <a:pt x="1693" y="1963"/>
                  </a:lnTo>
                  <a:lnTo>
                    <a:pt x="1695" y="1963"/>
                  </a:lnTo>
                  <a:lnTo>
                    <a:pt x="1695" y="1963"/>
                  </a:lnTo>
                  <a:lnTo>
                    <a:pt x="1695" y="1963"/>
                  </a:lnTo>
                  <a:lnTo>
                    <a:pt x="1695" y="1963"/>
                  </a:lnTo>
                  <a:lnTo>
                    <a:pt x="1695" y="1963"/>
                  </a:lnTo>
                  <a:lnTo>
                    <a:pt x="1695" y="1962"/>
                  </a:lnTo>
                  <a:lnTo>
                    <a:pt x="1695" y="1962"/>
                  </a:lnTo>
                  <a:lnTo>
                    <a:pt x="1696" y="1962"/>
                  </a:lnTo>
                  <a:lnTo>
                    <a:pt x="1696" y="1962"/>
                  </a:lnTo>
                  <a:lnTo>
                    <a:pt x="1696" y="1962"/>
                  </a:lnTo>
                  <a:lnTo>
                    <a:pt x="1696" y="1962"/>
                  </a:lnTo>
                  <a:lnTo>
                    <a:pt x="1696" y="1962"/>
                  </a:lnTo>
                  <a:lnTo>
                    <a:pt x="1696" y="1962"/>
                  </a:lnTo>
                  <a:lnTo>
                    <a:pt x="1696" y="1962"/>
                  </a:lnTo>
                  <a:lnTo>
                    <a:pt x="1698" y="1962"/>
                  </a:lnTo>
                  <a:lnTo>
                    <a:pt x="1698" y="1962"/>
                  </a:lnTo>
                  <a:lnTo>
                    <a:pt x="1698" y="1960"/>
                  </a:lnTo>
                  <a:lnTo>
                    <a:pt x="1698" y="1960"/>
                  </a:lnTo>
                  <a:lnTo>
                    <a:pt x="1698" y="1960"/>
                  </a:lnTo>
                  <a:lnTo>
                    <a:pt x="1698" y="1960"/>
                  </a:lnTo>
                  <a:lnTo>
                    <a:pt x="1699" y="1960"/>
                  </a:lnTo>
                  <a:lnTo>
                    <a:pt x="1699" y="1960"/>
                  </a:lnTo>
                  <a:lnTo>
                    <a:pt x="1699" y="1960"/>
                  </a:lnTo>
                  <a:lnTo>
                    <a:pt x="1699" y="1960"/>
                  </a:lnTo>
                  <a:lnTo>
                    <a:pt x="1699" y="1960"/>
                  </a:lnTo>
                  <a:lnTo>
                    <a:pt x="1699" y="1960"/>
                  </a:lnTo>
                  <a:lnTo>
                    <a:pt x="1699" y="1958"/>
                  </a:lnTo>
                  <a:lnTo>
                    <a:pt x="1701" y="1958"/>
                  </a:lnTo>
                  <a:lnTo>
                    <a:pt x="1701" y="1958"/>
                  </a:lnTo>
                  <a:lnTo>
                    <a:pt x="1701" y="1958"/>
                  </a:lnTo>
                  <a:lnTo>
                    <a:pt x="1701" y="1958"/>
                  </a:lnTo>
                  <a:lnTo>
                    <a:pt x="1701" y="1958"/>
                  </a:lnTo>
                  <a:lnTo>
                    <a:pt x="1701" y="1958"/>
                  </a:lnTo>
                  <a:lnTo>
                    <a:pt x="1703" y="1958"/>
                  </a:lnTo>
                  <a:lnTo>
                    <a:pt x="1703" y="1958"/>
                  </a:lnTo>
                  <a:lnTo>
                    <a:pt x="1703" y="1958"/>
                  </a:lnTo>
                  <a:lnTo>
                    <a:pt x="1703" y="1957"/>
                  </a:lnTo>
                  <a:lnTo>
                    <a:pt x="1703" y="1957"/>
                  </a:lnTo>
                  <a:lnTo>
                    <a:pt x="1703" y="1957"/>
                  </a:lnTo>
                  <a:lnTo>
                    <a:pt x="1703" y="1957"/>
                  </a:lnTo>
                  <a:lnTo>
                    <a:pt x="1704" y="1957"/>
                  </a:lnTo>
                  <a:lnTo>
                    <a:pt x="1704" y="1957"/>
                  </a:lnTo>
                  <a:lnTo>
                    <a:pt x="1704" y="1957"/>
                  </a:lnTo>
                  <a:lnTo>
                    <a:pt x="1704" y="1957"/>
                  </a:lnTo>
                  <a:lnTo>
                    <a:pt x="1704" y="1957"/>
                  </a:lnTo>
                  <a:lnTo>
                    <a:pt x="1704" y="1955"/>
                  </a:lnTo>
                  <a:lnTo>
                    <a:pt x="1704" y="1955"/>
                  </a:lnTo>
                  <a:lnTo>
                    <a:pt x="1706" y="1955"/>
                  </a:lnTo>
                  <a:lnTo>
                    <a:pt x="1706" y="1955"/>
                  </a:lnTo>
                  <a:lnTo>
                    <a:pt x="1706" y="1955"/>
                  </a:lnTo>
                  <a:lnTo>
                    <a:pt x="1706" y="1955"/>
                  </a:lnTo>
                  <a:lnTo>
                    <a:pt x="1706" y="1955"/>
                  </a:lnTo>
                  <a:lnTo>
                    <a:pt x="1706" y="1955"/>
                  </a:lnTo>
                  <a:lnTo>
                    <a:pt x="1708" y="1955"/>
                  </a:lnTo>
                  <a:lnTo>
                    <a:pt x="1708" y="1953"/>
                  </a:lnTo>
                  <a:lnTo>
                    <a:pt x="1708" y="1953"/>
                  </a:lnTo>
                  <a:lnTo>
                    <a:pt x="1708" y="1953"/>
                  </a:lnTo>
                  <a:lnTo>
                    <a:pt x="1708" y="1953"/>
                  </a:lnTo>
                  <a:lnTo>
                    <a:pt x="1708" y="1953"/>
                  </a:lnTo>
                  <a:lnTo>
                    <a:pt x="1708" y="1953"/>
                  </a:lnTo>
                  <a:lnTo>
                    <a:pt x="1709" y="1953"/>
                  </a:lnTo>
                  <a:lnTo>
                    <a:pt x="1709" y="1953"/>
                  </a:lnTo>
                  <a:lnTo>
                    <a:pt x="1709" y="1953"/>
                  </a:lnTo>
                  <a:lnTo>
                    <a:pt x="1709" y="1952"/>
                  </a:lnTo>
                  <a:lnTo>
                    <a:pt x="1709" y="1952"/>
                  </a:lnTo>
                  <a:lnTo>
                    <a:pt x="1709" y="1952"/>
                  </a:lnTo>
                  <a:lnTo>
                    <a:pt x="1709" y="1952"/>
                  </a:lnTo>
                  <a:lnTo>
                    <a:pt x="1711" y="1952"/>
                  </a:lnTo>
                  <a:lnTo>
                    <a:pt x="1711" y="1952"/>
                  </a:lnTo>
                  <a:lnTo>
                    <a:pt x="1711" y="1952"/>
                  </a:lnTo>
                  <a:lnTo>
                    <a:pt x="1711" y="1952"/>
                  </a:lnTo>
                  <a:lnTo>
                    <a:pt x="1711" y="1952"/>
                  </a:lnTo>
                  <a:lnTo>
                    <a:pt x="1711" y="1950"/>
                  </a:lnTo>
                  <a:lnTo>
                    <a:pt x="1713" y="1950"/>
                  </a:lnTo>
                  <a:lnTo>
                    <a:pt x="1713" y="1950"/>
                  </a:lnTo>
                  <a:lnTo>
                    <a:pt x="1713" y="1950"/>
                  </a:lnTo>
                  <a:lnTo>
                    <a:pt x="1713" y="1950"/>
                  </a:lnTo>
                  <a:lnTo>
                    <a:pt x="1713" y="1950"/>
                  </a:lnTo>
                  <a:lnTo>
                    <a:pt x="1713" y="1950"/>
                  </a:lnTo>
                  <a:lnTo>
                    <a:pt x="1713" y="1950"/>
                  </a:lnTo>
                  <a:lnTo>
                    <a:pt x="1714" y="1949"/>
                  </a:lnTo>
                  <a:lnTo>
                    <a:pt x="1714" y="1949"/>
                  </a:lnTo>
                  <a:lnTo>
                    <a:pt x="1714" y="1949"/>
                  </a:lnTo>
                  <a:lnTo>
                    <a:pt x="1714" y="1949"/>
                  </a:lnTo>
                  <a:lnTo>
                    <a:pt x="1714" y="1949"/>
                  </a:lnTo>
                  <a:lnTo>
                    <a:pt x="1714" y="1949"/>
                  </a:lnTo>
                  <a:lnTo>
                    <a:pt x="1714" y="1949"/>
                  </a:lnTo>
                  <a:lnTo>
                    <a:pt x="1716" y="1947"/>
                  </a:lnTo>
                  <a:lnTo>
                    <a:pt x="1716" y="1947"/>
                  </a:lnTo>
                  <a:lnTo>
                    <a:pt x="1716" y="1947"/>
                  </a:lnTo>
                  <a:lnTo>
                    <a:pt x="1716" y="1947"/>
                  </a:lnTo>
                  <a:lnTo>
                    <a:pt x="1716" y="1947"/>
                  </a:lnTo>
                  <a:lnTo>
                    <a:pt x="1716" y="1947"/>
                  </a:lnTo>
                  <a:lnTo>
                    <a:pt x="1717" y="1947"/>
                  </a:lnTo>
                  <a:lnTo>
                    <a:pt x="1717" y="1947"/>
                  </a:lnTo>
                  <a:lnTo>
                    <a:pt x="1717" y="1945"/>
                  </a:lnTo>
                  <a:lnTo>
                    <a:pt x="1717" y="1945"/>
                  </a:lnTo>
                  <a:lnTo>
                    <a:pt x="1717" y="1945"/>
                  </a:lnTo>
                  <a:lnTo>
                    <a:pt x="1717" y="1945"/>
                  </a:lnTo>
                  <a:lnTo>
                    <a:pt x="1717" y="1945"/>
                  </a:lnTo>
                  <a:lnTo>
                    <a:pt x="1719" y="1945"/>
                  </a:lnTo>
                  <a:lnTo>
                    <a:pt x="1719" y="1945"/>
                  </a:lnTo>
                  <a:lnTo>
                    <a:pt x="1719" y="1944"/>
                  </a:lnTo>
                  <a:lnTo>
                    <a:pt x="1719" y="1944"/>
                  </a:lnTo>
                  <a:lnTo>
                    <a:pt x="1719" y="1944"/>
                  </a:lnTo>
                  <a:lnTo>
                    <a:pt x="1719" y="1944"/>
                  </a:lnTo>
                  <a:lnTo>
                    <a:pt x="1719" y="1944"/>
                  </a:lnTo>
                  <a:lnTo>
                    <a:pt x="1721" y="1944"/>
                  </a:lnTo>
                  <a:lnTo>
                    <a:pt x="1721" y="1944"/>
                  </a:lnTo>
                  <a:lnTo>
                    <a:pt x="1721" y="1942"/>
                  </a:lnTo>
                  <a:lnTo>
                    <a:pt x="1721" y="1942"/>
                  </a:lnTo>
                  <a:lnTo>
                    <a:pt x="1721" y="1942"/>
                  </a:lnTo>
                  <a:lnTo>
                    <a:pt x="1721" y="1942"/>
                  </a:lnTo>
                  <a:lnTo>
                    <a:pt x="1722" y="1942"/>
                  </a:lnTo>
                  <a:lnTo>
                    <a:pt x="1722" y="1942"/>
                  </a:lnTo>
                  <a:lnTo>
                    <a:pt x="1722" y="1942"/>
                  </a:lnTo>
                  <a:lnTo>
                    <a:pt x="1722" y="1940"/>
                  </a:lnTo>
                  <a:lnTo>
                    <a:pt x="1722" y="1940"/>
                  </a:lnTo>
                  <a:lnTo>
                    <a:pt x="1722" y="1940"/>
                  </a:lnTo>
                  <a:lnTo>
                    <a:pt x="1722" y="1940"/>
                  </a:lnTo>
                  <a:lnTo>
                    <a:pt x="1724" y="1940"/>
                  </a:lnTo>
                  <a:lnTo>
                    <a:pt x="1724" y="1940"/>
                  </a:lnTo>
                  <a:lnTo>
                    <a:pt x="1724" y="1940"/>
                  </a:lnTo>
                  <a:lnTo>
                    <a:pt x="1724" y="1939"/>
                  </a:lnTo>
                  <a:lnTo>
                    <a:pt x="1724" y="1939"/>
                  </a:lnTo>
                  <a:lnTo>
                    <a:pt x="1724" y="1939"/>
                  </a:lnTo>
                  <a:lnTo>
                    <a:pt x="1724" y="1939"/>
                  </a:lnTo>
                  <a:lnTo>
                    <a:pt x="1726" y="1939"/>
                  </a:lnTo>
                  <a:lnTo>
                    <a:pt x="1726" y="1939"/>
                  </a:lnTo>
                  <a:lnTo>
                    <a:pt x="1726" y="1937"/>
                  </a:lnTo>
                  <a:lnTo>
                    <a:pt x="1726" y="1937"/>
                  </a:lnTo>
                  <a:lnTo>
                    <a:pt x="1726" y="1937"/>
                  </a:lnTo>
                  <a:lnTo>
                    <a:pt x="1726" y="1937"/>
                  </a:lnTo>
                  <a:lnTo>
                    <a:pt x="1727" y="1937"/>
                  </a:lnTo>
                  <a:lnTo>
                    <a:pt x="1727" y="1937"/>
                  </a:lnTo>
                  <a:lnTo>
                    <a:pt x="1727" y="1936"/>
                  </a:lnTo>
                  <a:lnTo>
                    <a:pt x="1727" y="1936"/>
                  </a:lnTo>
                  <a:lnTo>
                    <a:pt x="1727" y="1936"/>
                  </a:lnTo>
                  <a:lnTo>
                    <a:pt x="1727" y="1936"/>
                  </a:lnTo>
                  <a:lnTo>
                    <a:pt x="1727" y="1936"/>
                  </a:lnTo>
                  <a:lnTo>
                    <a:pt x="1729" y="1936"/>
                  </a:lnTo>
                  <a:lnTo>
                    <a:pt x="1729" y="1934"/>
                  </a:lnTo>
                  <a:lnTo>
                    <a:pt x="1729" y="1934"/>
                  </a:lnTo>
                  <a:lnTo>
                    <a:pt x="1729" y="1934"/>
                  </a:lnTo>
                  <a:lnTo>
                    <a:pt x="1729" y="1934"/>
                  </a:lnTo>
                  <a:lnTo>
                    <a:pt x="1729" y="1934"/>
                  </a:lnTo>
                  <a:lnTo>
                    <a:pt x="1729" y="1934"/>
                  </a:lnTo>
                  <a:lnTo>
                    <a:pt x="1730" y="1932"/>
                  </a:lnTo>
                  <a:lnTo>
                    <a:pt x="1730" y="1932"/>
                  </a:lnTo>
                  <a:lnTo>
                    <a:pt x="1730" y="1932"/>
                  </a:lnTo>
                  <a:lnTo>
                    <a:pt x="1730" y="1932"/>
                  </a:lnTo>
                  <a:lnTo>
                    <a:pt x="1730" y="1932"/>
                  </a:lnTo>
                  <a:lnTo>
                    <a:pt x="1730" y="1931"/>
                  </a:lnTo>
                  <a:lnTo>
                    <a:pt x="1732" y="1931"/>
                  </a:lnTo>
                  <a:lnTo>
                    <a:pt x="1732" y="1931"/>
                  </a:lnTo>
                  <a:lnTo>
                    <a:pt x="1732" y="1931"/>
                  </a:lnTo>
                  <a:lnTo>
                    <a:pt x="1732" y="1931"/>
                  </a:lnTo>
                  <a:lnTo>
                    <a:pt x="1732" y="1931"/>
                  </a:lnTo>
                  <a:lnTo>
                    <a:pt x="1732" y="1929"/>
                  </a:lnTo>
                  <a:lnTo>
                    <a:pt x="1732" y="1929"/>
                  </a:lnTo>
                  <a:lnTo>
                    <a:pt x="1734" y="1929"/>
                  </a:lnTo>
                  <a:lnTo>
                    <a:pt x="1734" y="1929"/>
                  </a:lnTo>
                  <a:lnTo>
                    <a:pt x="1734" y="1929"/>
                  </a:lnTo>
                  <a:lnTo>
                    <a:pt x="1734" y="1927"/>
                  </a:lnTo>
                  <a:lnTo>
                    <a:pt x="1734" y="1927"/>
                  </a:lnTo>
                  <a:lnTo>
                    <a:pt x="1734" y="1927"/>
                  </a:lnTo>
                  <a:lnTo>
                    <a:pt x="1734" y="1927"/>
                  </a:lnTo>
                  <a:lnTo>
                    <a:pt x="1735" y="1927"/>
                  </a:lnTo>
                  <a:lnTo>
                    <a:pt x="1735" y="1926"/>
                  </a:lnTo>
                  <a:lnTo>
                    <a:pt x="1735" y="1926"/>
                  </a:lnTo>
                  <a:lnTo>
                    <a:pt x="1735" y="1926"/>
                  </a:lnTo>
                  <a:lnTo>
                    <a:pt x="1735" y="1926"/>
                  </a:lnTo>
                  <a:lnTo>
                    <a:pt x="1735" y="1926"/>
                  </a:lnTo>
                  <a:lnTo>
                    <a:pt x="1737" y="1924"/>
                  </a:lnTo>
                  <a:lnTo>
                    <a:pt x="1737" y="1924"/>
                  </a:lnTo>
                  <a:lnTo>
                    <a:pt x="1737" y="1924"/>
                  </a:lnTo>
                  <a:lnTo>
                    <a:pt x="1737" y="1924"/>
                  </a:lnTo>
                  <a:lnTo>
                    <a:pt x="1737" y="1924"/>
                  </a:lnTo>
                  <a:lnTo>
                    <a:pt x="1737" y="1923"/>
                  </a:lnTo>
                  <a:lnTo>
                    <a:pt x="1737" y="1923"/>
                  </a:lnTo>
                  <a:lnTo>
                    <a:pt x="1739" y="1923"/>
                  </a:lnTo>
                  <a:lnTo>
                    <a:pt x="1739" y="1923"/>
                  </a:lnTo>
                  <a:lnTo>
                    <a:pt x="1739" y="1923"/>
                  </a:lnTo>
                  <a:lnTo>
                    <a:pt x="1739" y="1921"/>
                  </a:lnTo>
                  <a:lnTo>
                    <a:pt x="1739" y="1921"/>
                  </a:lnTo>
                  <a:lnTo>
                    <a:pt x="1739" y="1921"/>
                  </a:lnTo>
                  <a:lnTo>
                    <a:pt x="1739" y="1921"/>
                  </a:lnTo>
                  <a:lnTo>
                    <a:pt x="1740" y="1921"/>
                  </a:lnTo>
                  <a:lnTo>
                    <a:pt x="1740" y="1919"/>
                  </a:lnTo>
                  <a:lnTo>
                    <a:pt x="1740" y="1919"/>
                  </a:lnTo>
                  <a:lnTo>
                    <a:pt x="1740" y="1919"/>
                  </a:lnTo>
                  <a:lnTo>
                    <a:pt x="1740" y="1919"/>
                  </a:lnTo>
                  <a:lnTo>
                    <a:pt x="1740" y="1918"/>
                  </a:lnTo>
                  <a:lnTo>
                    <a:pt x="1742" y="1918"/>
                  </a:lnTo>
                  <a:lnTo>
                    <a:pt x="1742" y="1918"/>
                  </a:lnTo>
                  <a:lnTo>
                    <a:pt x="1742" y="1918"/>
                  </a:lnTo>
                  <a:lnTo>
                    <a:pt x="1742" y="1918"/>
                  </a:lnTo>
                  <a:lnTo>
                    <a:pt x="1742" y="1916"/>
                  </a:lnTo>
                  <a:lnTo>
                    <a:pt x="1742" y="1916"/>
                  </a:lnTo>
                  <a:lnTo>
                    <a:pt x="1742" y="1916"/>
                  </a:lnTo>
                  <a:lnTo>
                    <a:pt x="1744" y="1916"/>
                  </a:lnTo>
                  <a:lnTo>
                    <a:pt x="1744" y="1914"/>
                  </a:lnTo>
                  <a:lnTo>
                    <a:pt x="1744" y="1914"/>
                  </a:lnTo>
                  <a:lnTo>
                    <a:pt x="1744" y="1914"/>
                  </a:lnTo>
                  <a:lnTo>
                    <a:pt x="1744" y="1914"/>
                  </a:lnTo>
                  <a:lnTo>
                    <a:pt x="1744" y="1913"/>
                  </a:lnTo>
                  <a:lnTo>
                    <a:pt x="1744" y="1913"/>
                  </a:lnTo>
                  <a:lnTo>
                    <a:pt x="1745" y="1913"/>
                  </a:lnTo>
                  <a:lnTo>
                    <a:pt x="1745" y="1913"/>
                  </a:lnTo>
                  <a:lnTo>
                    <a:pt x="1745" y="1911"/>
                  </a:lnTo>
                  <a:lnTo>
                    <a:pt x="1745" y="1911"/>
                  </a:lnTo>
                  <a:lnTo>
                    <a:pt x="1745" y="1911"/>
                  </a:lnTo>
                  <a:lnTo>
                    <a:pt x="1745" y="1911"/>
                  </a:lnTo>
                  <a:lnTo>
                    <a:pt x="1747" y="1911"/>
                  </a:lnTo>
                  <a:lnTo>
                    <a:pt x="1747" y="1910"/>
                  </a:lnTo>
                  <a:lnTo>
                    <a:pt x="1747" y="1910"/>
                  </a:lnTo>
                  <a:lnTo>
                    <a:pt x="1747" y="1910"/>
                  </a:lnTo>
                  <a:lnTo>
                    <a:pt x="1747" y="1910"/>
                  </a:lnTo>
                  <a:lnTo>
                    <a:pt x="1747" y="1908"/>
                  </a:lnTo>
                  <a:lnTo>
                    <a:pt x="1747" y="1908"/>
                  </a:lnTo>
                  <a:lnTo>
                    <a:pt x="1748" y="1908"/>
                  </a:lnTo>
                  <a:lnTo>
                    <a:pt x="1748" y="1906"/>
                  </a:lnTo>
                  <a:lnTo>
                    <a:pt x="1748" y="1906"/>
                  </a:lnTo>
                  <a:lnTo>
                    <a:pt x="1748" y="1906"/>
                  </a:lnTo>
                  <a:lnTo>
                    <a:pt x="1748" y="1906"/>
                  </a:lnTo>
                  <a:lnTo>
                    <a:pt x="1748" y="1905"/>
                  </a:lnTo>
                  <a:lnTo>
                    <a:pt x="1750" y="1905"/>
                  </a:lnTo>
                  <a:lnTo>
                    <a:pt x="1750" y="1905"/>
                  </a:lnTo>
                  <a:lnTo>
                    <a:pt x="1750" y="1905"/>
                  </a:lnTo>
                  <a:lnTo>
                    <a:pt x="1750" y="1903"/>
                  </a:lnTo>
                  <a:lnTo>
                    <a:pt x="1750" y="1903"/>
                  </a:lnTo>
                  <a:lnTo>
                    <a:pt x="1750" y="1903"/>
                  </a:lnTo>
                  <a:lnTo>
                    <a:pt x="1750" y="1903"/>
                  </a:lnTo>
                  <a:lnTo>
                    <a:pt x="1752" y="1901"/>
                  </a:lnTo>
                  <a:lnTo>
                    <a:pt x="1752" y="1901"/>
                  </a:lnTo>
                  <a:lnTo>
                    <a:pt x="1752" y="1901"/>
                  </a:lnTo>
                  <a:lnTo>
                    <a:pt x="1752" y="1900"/>
                  </a:lnTo>
                  <a:lnTo>
                    <a:pt x="1752" y="1900"/>
                  </a:lnTo>
                  <a:lnTo>
                    <a:pt x="1752" y="1900"/>
                  </a:lnTo>
                  <a:lnTo>
                    <a:pt x="1752" y="1900"/>
                  </a:lnTo>
                  <a:lnTo>
                    <a:pt x="1753" y="1898"/>
                  </a:lnTo>
                  <a:lnTo>
                    <a:pt x="1753" y="1898"/>
                  </a:lnTo>
                  <a:lnTo>
                    <a:pt x="1753" y="1898"/>
                  </a:lnTo>
                  <a:lnTo>
                    <a:pt x="1753" y="1897"/>
                  </a:lnTo>
                  <a:lnTo>
                    <a:pt x="1753" y="1897"/>
                  </a:lnTo>
                  <a:lnTo>
                    <a:pt x="1753" y="1897"/>
                  </a:lnTo>
                  <a:lnTo>
                    <a:pt x="1755" y="1897"/>
                  </a:lnTo>
                  <a:lnTo>
                    <a:pt x="1755" y="1895"/>
                  </a:lnTo>
                  <a:lnTo>
                    <a:pt x="1755" y="1895"/>
                  </a:lnTo>
                  <a:lnTo>
                    <a:pt x="1755" y="1895"/>
                  </a:lnTo>
                  <a:lnTo>
                    <a:pt x="1755" y="1893"/>
                  </a:lnTo>
                  <a:lnTo>
                    <a:pt x="1755" y="1893"/>
                  </a:lnTo>
                  <a:lnTo>
                    <a:pt x="1755" y="1893"/>
                  </a:lnTo>
                  <a:lnTo>
                    <a:pt x="1757" y="1892"/>
                  </a:lnTo>
                  <a:lnTo>
                    <a:pt x="1757" y="1892"/>
                  </a:lnTo>
                  <a:lnTo>
                    <a:pt x="1757" y="1892"/>
                  </a:lnTo>
                  <a:lnTo>
                    <a:pt x="1757" y="1890"/>
                  </a:lnTo>
                  <a:lnTo>
                    <a:pt x="1757" y="1890"/>
                  </a:lnTo>
                  <a:lnTo>
                    <a:pt x="1757" y="1890"/>
                  </a:lnTo>
                  <a:lnTo>
                    <a:pt x="1757" y="1888"/>
                  </a:lnTo>
                  <a:lnTo>
                    <a:pt x="1758" y="1888"/>
                  </a:lnTo>
                  <a:lnTo>
                    <a:pt x="1758" y="1888"/>
                  </a:lnTo>
                  <a:lnTo>
                    <a:pt x="1758" y="1888"/>
                  </a:lnTo>
                  <a:lnTo>
                    <a:pt x="1758" y="1887"/>
                  </a:lnTo>
                  <a:lnTo>
                    <a:pt x="1758" y="1887"/>
                  </a:lnTo>
                  <a:lnTo>
                    <a:pt x="1758" y="1887"/>
                  </a:lnTo>
                  <a:lnTo>
                    <a:pt x="1760" y="1885"/>
                  </a:lnTo>
                  <a:lnTo>
                    <a:pt x="1760" y="1885"/>
                  </a:lnTo>
                  <a:lnTo>
                    <a:pt x="1760" y="1885"/>
                  </a:lnTo>
                  <a:lnTo>
                    <a:pt x="1760" y="1884"/>
                  </a:lnTo>
                  <a:lnTo>
                    <a:pt x="1760" y="1884"/>
                  </a:lnTo>
                  <a:lnTo>
                    <a:pt x="1760" y="1882"/>
                  </a:lnTo>
                  <a:lnTo>
                    <a:pt x="1760" y="1882"/>
                  </a:lnTo>
                  <a:lnTo>
                    <a:pt x="1762" y="1882"/>
                  </a:lnTo>
                  <a:lnTo>
                    <a:pt x="1762" y="1880"/>
                  </a:lnTo>
                  <a:lnTo>
                    <a:pt x="1762" y="1880"/>
                  </a:lnTo>
                  <a:lnTo>
                    <a:pt x="1762" y="1880"/>
                  </a:lnTo>
                  <a:lnTo>
                    <a:pt x="1762" y="1879"/>
                  </a:lnTo>
                  <a:lnTo>
                    <a:pt x="1762" y="1879"/>
                  </a:lnTo>
                  <a:lnTo>
                    <a:pt x="1762" y="1879"/>
                  </a:lnTo>
                  <a:lnTo>
                    <a:pt x="1763" y="1877"/>
                  </a:lnTo>
                  <a:lnTo>
                    <a:pt x="1763" y="1877"/>
                  </a:lnTo>
                  <a:lnTo>
                    <a:pt x="1763" y="1877"/>
                  </a:lnTo>
                  <a:lnTo>
                    <a:pt x="1763" y="1875"/>
                  </a:lnTo>
                  <a:lnTo>
                    <a:pt x="1763" y="1875"/>
                  </a:lnTo>
                  <a:lnTo>
                    <a:pt x="1763" y="1874"/>
                  </a:lnTo>
                  <a:lnTo>
                    <a:pt x="1765" y="1874"/>
                  </a:lnTo>
                  <a:lnTo>
                    <a:pt x="1765" y="1874"/>
                  </a:lnTo>
                  <a:lnTo>
                    <a:pt x="1765" y="1872"/>
                  </a:lnTo>
                  <a:lnTo>
                    <a:pt x="1765" y="1872"/>
                  </a:lnTo>
                  <a:lnTo>
                    <a:pt x="1765" y="1872"/>
                  </a:lnTo>
                  <a:lnTo>
                    <a:pt x="1765" y="1871"/>
                  </a:lnTo>
                  <a:lnTo>
                    <a:pt x="1765" y="1871"/>
                  </a:lnTo>
                  <a:lnTo>
                    <a:pt x="1766" y="1869"/>
                  </a:lnTo>
                  <a:lnTo>
                    <a:pt x="1766" y="1869"/>
                  </a:lnTo>
                  <a:lnTo>
                    <a:pt x="1766" y="1869"/>
                  </a:lnTo>
                  <a:lnTo>
                    <a:pt x="1766" y="1867"/>
                  </a:lnTo>
                  <a:lnTo>
                    <a:pt x="1766" y="1867"/>
                  </a:lnTo>
                  <a:lnTo>
                    <a:pt x="1766" y="1866"/>
                  </a:lnTo>
                  <a:lnTo>
                    <a:pt x="1766" y="1866"/>
                  </a:lnTo>
                  <a:lnTo>
                    <a:pt x="1768" y="1866"/>
                  </a:lnTo>
                  <a:lnTo>
                    <a:pt x="1768" y="1864"/>
                  </a:lnTo>
                  <a:lnTo>
                    <a:pt x="1768" y="1864"/>
                  </a:lnTo>
                  <a:lnTo>
                    <a:pt x="1768" y="1862"/>
                  </a:lnTo>
                  <a:lnTo>
                    <a:pt x="1768" y="1862"/>
                  </a:lnTo>
                  <a:lnTo>
                    <a:pt x="1768" y="1861"/>
                  </a:lnTo>
                  <a:lnTo>
                    <a:pt x="1770" y="1861"/>
                  </a:lnTo>
                  <a:lnTo>
                    <a:pt x="1770" y="1861"/>
                  </a:lnTo>
                  <a:lnTo>
                    <a:pt x="1770" y="1859"/>
                  </a:lnTo>
                  <a:lnTo>
                    <a:pt x="1770" y="1859"/>
                  </a:lnTo>
                  <a:lnTo>
                    <a:pt x="1770" y="1858"/>
                  </a:lnTo>
                  <a:lnTo>
                    <a:pt x="1770" y="1858"/>
                  </a:lnTo>
                  <a:lnTo>
                    <a:pt x="1770" y="1856"/>
                  </a:lnTo>
                  <a:lnTo>
                    <a:pt x="1771" y="1856"/>
                  </a:lnTo>
                  <a:lnTo>
                    <a:pt x="1771" y="1856"/>
                  </a:lnTo>
                  <a:lnTo>
                    <a:pt x="1771" y="1854"/>
                  </a:lnTo>
                  <a:lnTo>
                    <a:pt x="1771" y="1854"/>
                  </a:lnTo>
                  <a:lnTo>
                    <a:pt x="1771" y="1853"/>
                  </a:lnTo>
                  <a:lnTo>
                    <a:pt x="1771" y="1853"/>
                  </a:lnTo>
                  <a:lnTo>
                    <a:pt x="1771" y="1851"/>
                  </a:lnTo>
                  <a:lnTo>
                    <a:pt x="1773" y="1851"/>
                  </a:lnTo>
                  <a:lnTo>
                    <a:pt x="1773" y="1849"/>
                  </a:lnTo>
                  <a:lnTo>
                    <a:pt x="1773" y="1849"/>
                  </a:lnTo>
                  <a:lnTo>
                    <a:pt x="1773" y="1848"/>
                  </a:lnTo>
                  <a:lnTo>
                    <a:pt x="1773" y="1848"/>
                  </a:lnTo>
                  <a:lnTo>
                    <a:pt x="1773" y="1846"/>
                  </a:lnTo>
                  <a:lnTo>
                    <a:pt x="1775" y="1846"/>
                  </a:lnTo>
                  <a:lnTo>
                    <a:pt x="1775" y="1845"/>
                  </a:lnTo>
                  <a:lnTo>
                    <a:pt x="1775" y="1845"/>
                  </a:lnTo>
                  <a:lnTo>
                    <a:pt x="1775" y="1845"/>
                  </a:lnTo>
                  <a:lnTo>
                    <a:pt x="1775" y="1843"/>
                  </a:lnTo>
                  <a:lnTo>
                    <a:pt x="1775" y="1843"/>
                  </a:lnTo>
                  <a:lnTo>
                    <a:pt x="1775" y="1841"/>
                  </a:lnTo>
                  <a:lnTo>
                    <a:pt x="1776" y="1841"/>
                  </a:lnTo>
                  <a:lnTo>
                    <a:pt x="1776" y="1840"/>
                  </a:lnTo>
                  <a:lnTo>
                    <a:pt x="1776" y="1838"/>
                  </a:lnTo>
                  <a:lnTo>
                    <a:pt x="1776" y="1838"/>
                  </a:lnTo>
                  <a:lnTo>
                    <a:pt x="1776" y="1836"/>
                  </a:lnTo>
                  <a:lnTo>
                    <a:pt x="1776" y="1836"/>
                  </a:lnTo>
                  <a:lnTo>
                    <a:pt x="1776" y="1835"/>
                  </a:lnTo>
                  <a:lnTo>
                    <a:pt x="1778" y="1835"/>
                  </a:lnTo>
                  <a:lnTo>
                    <a:pt x="1778" y="1833"/>
                  </a:lnTo>
                  <a:lnTo>
                    <a:pt x="1778" y="1833"/>
                  </a:lnTo>
                  <a:lnTo>
                    <a:pt x="1778" y="1832"/>
                  </a:lnTo>
                  <a:lnTo>
                    <a:pt x="1778" y="1832"/>
                  </a:lnTo>
                  <a:lnTo>
                    <a:pt x="1778" y="1830"/>
                  </a:lnTo>
                  <a:lnTo>
                    <a:pt x="1779" y="1830"/>
                  </a:lnTo>
                  <a:lnTo>
                    <a:pt x="1779" y="1828"/>
                  </a:lnTo>
                  <a:lnTo>
                    <a:pt x="1779" y="1827"/>
                  </a:lnTo>
                  <a:lnTo>
                    <a:pt x="1779" y="1827"/>
                  </a:lnTo>
                  <a:lnTo>
                    <a:pt x="1779" y="1825"/>
                  </a:lnTo>
                  <a:lnTo>
                    <a:pt x="1779" y="1825"/>
                  </a:lnTo>
                  <a:lnTo>
                    <a:pt x="1779" y="1823"/>
                  </a:lnTo>
                  <a:lnTo>
                    <a:pt x="1781" y="1823"/>
                  </a:lnTo>
                  <a:lnTo>
                    <a:pt x="1781" y="1822"/>
                  </a:lnTo>
                  <a:lnTo>
                    <a:pt x="1781" y="1820"/>
                  </a:lnTo>
                  <a:lnTo>
                    <a:pt x="1781" y="1820"/>
                  </a:lnTo>
                  <a:lnTo>
                    <a:pt x="1781" y="1819"/>
                  </a:lnTo>
                  <a:lnTo>
                    <a:pt x="1781" y="1819"/>
                  </a:lnTo>
                  <a:lnTo>
                    <a:pt x="1781" y="1817"/>
                  </a:lnTo>
                  <a:lnTo>
                    <a:pt x="1783" y="1815"/>
                  </a:lnTo>
                  <a:lnTo>
                    <a:pt x="1783" y="1815"/>
                  </a:lnTo>
                  <a:lnTo>
                    <a:pt x="1783" y="1814"/>
                  </a:lnTo>
                  <a:lnTo>
                    <a:pt x="1783" y="1812"/>
                  </a:lnTo>
                  <a:lnTo>
                    <a:pt x="1783" y="1812"/>
                  </a:lnTo>
                  <a:lnTo>
                    <a:pt x="1783" y="1810"/>
                  </a:lnTo>
                  <a:lnTo>
                    <a:pt x="1784" y="1810"/>
                  </a:lnTo>
                  <a:lnTo>
                    <a:pt x="1784" y="1809"/>
                  </a:lnTo>
                  <a:lnTo>
                    <a:pt x="1784" y="1807"/>
                  </a:lnTo>
                  <a:lnTo>
                    <a:pt x="1784" y="1807"/>
                  </a:lnTo>
                  <a:lnTo>
                    <a:pt x="1784" y="1806"/>
                  </a:lnTo>
                  <a:lnTo>
                    <a:pt x="1784" y="1804"/>
                  </a:lnTo>
                  <a:lnTo>
                    <a:pt x="1784" y="1804"/>
                  </a:lnTo>
                  <a:lnTo>
                    <a:pt x="1786" y="1802"/>
                  </a:lnTo>
                  <a:lnTo>
                    <a:pt x="1786" y="1801"/>
                  </a:lnTo>
                  <a:lnTo>
                    <a:pt x="1786" y="1801"/>
                  </a:lnTo>
                  <a:lnTo>
                    <a:pt x="1786" y="1799"/>
                  </a:lnTo>
                  <a:lnTo>
                    <a:pt x="1786" y="1797"/>
                  </a:lnTo>
                  <a:lnTo>
                    <a:pt x="1786" y="1796"/>
                  </a:lnTo>
                  <a:lnTo>
                    <a:pt x="1786" y="1796"/>
                  </a:lnTo>
                  <a:lnTo>
                    <a:pt x="1788" y="1794"/>
                  </a:lnTo>
                  <a:lnTo>
                    <a:pt x="1788" y="1793"/>
                  </a:lnTo>
                  <a:lnTo>
                    <a:pt x="1788" y="1791"/>
                  </a:lnTo>
                  <a:lnTo>
                    <a:pt x="1788" y="1791"/>
                  </a:lnTo>
                  <a:lnTo>
                    <a:pt x="1788" y="1789"/>
                  </a:lnTo>
                  <a:lnTo>
                    <a:pt x="1788" y="1788"/>
                  </a:lnTo>
                  <a:lnTo>
                    <a:pt x="1789" y="1786"/>
                  </a:lnTo>
                  <a:lnTo>
                    <a:pt x="1789" y="1786"/>
                  </a:lnTo>
                  <a:lnTo>
                    <a:pt x="1789" y="1784"/>
                  </a:lnTo>
                  <a:lnTo>
                    <a:pt x="1789" y="1783"/>
                  </a:lnTo>
                  <a:lnTo>
                    <a:pt x="1789" y="1781"/>
                  </a:lnTo>
                  <a:lnTo>
                    <a:pt x="1789" y="1780"/>
                  </a:lnTo>
                  <a:lnTo>
                    <a:pt x="1789" y="1780"/>
                  </a:lnTo>
                  <a:lnTo>
                    <a:pt x="1791" y="1778"/>
                  </a:lnTo>
                  <a:lnTo>
                    <a:pt x="1791" y="1776"/>
                  </a:lnTo>
                  <a:lnTo>
                    <a:pt x="1791" y="1775"/>
                  </a:lnTo>
                  <a:lnTo>
                    <a:pt x="1791" y="1773"/>
                  </a:lnTo>
                  <a:lnTo>
                    <a:pt x="1791" y="1771"/>
                  </a:lnTo>
                  <a:lnTo>
                    <a:pt x="1791" y="1771"/>
                  </a:lnTo>
                  <a:lnTo>
                    <a:pt x="1793" y="1770"/>
                  </a:lnTo>
                  <a:lnTo>
                    <a:pt x="1793" y="1768"/>
                  </a:lnTo>
                  <a:lnTo>
                    <a:pt x="1793" y="1767"/>
                  </a:lnTo>
                  <a:lnTo>
                    <a:pt x="1793" y="1765"/>
                  </a:lnTo>
                  <a:lnTo>
                    <a:pt x="1793" y="1763"/>
                  </a:lnTo>
                  <a:lnTo>
                    <a:pt x="1793" y="1762"/>
                  </a:lnTo>
                  <a:lnTo>
                    <a:pt x="1793" y="1760"/>
                  </a:lnTo>
                  <a:lnTo>
                    <a:pt x="1794" y="1758"/>
                  </a:lnTo>
                  <a:lnTo>
                    <a:pt x="1794" y="1757"/>
                  </a:lnTo>
                  <a:lnTo>
                    <a:pt x="1794" y="1755"/>
                  </a:lnTo>
                  <a:lnTo>
                    <a:pt x="1794" y="1754"/>
                  </a:lnTo>
                  <a:lnTo>
                    <a:pt x="1794" y="1752"/>
                  </a:lnTo>
                  <a:lnTo>
                    <a:pt x="1794" y="1750"/>
                  </a:lnTo>
                  <a:lnTo>
                    <a:pt x="1794" y="1749"/>
                  </a:lnTo>
                  <a:lnTo>
                    <a:pt x="1796" y="1747"/>
                  </a:lnTo>
                  <a:lnTo>
                    <a:pt x="1796" y="1745"/>
                  </a:lnTo>
                  <a:lnTo>
                    <a:pt x="1796" y="1744"/>
                  </a:lnTo>
                  <a:lnTo>
                    <a:pt x="1796" y="1742"/>
                  </a:lnTo>
                  <a:lnTo>
                    <a:pt x="1796" y="1741"/>
                  </a:lnTo>
                  <a:lnTo>
                    <a:pt x="1796" y="1739"/>
                  </a:lnTo>
                  <a:lnTo>
                    <a:pt x="1797" y="1737"/>
                  </a:lnTo>
                  <a:lnTo>
                    <a:pt x="1797" y="1736"/>
                  </a:lnTo>
                  <a:lnTo>
                    <a:pt x="1797" y="1734"/>
                  </a:lnTo>
                  <a:lnTo>
                    <a:pt x="1797" y="1731"/>
                  </a:lnTo>
                  <a:lnTo>
                    <a:pt x="1797" y="1729"/>
                  </a:lnTo>
                  <a:lnTo>
                    <a:pt x="1797" y="1728"/>
                  </a:lnTo>
                  <a:lnTo>
                    <a:pt x="1797" y="1726"/>
                  </a:lnTo>
                  <a:lnTo>
                    <a:pt x="1799" y="1723"/>
                  </a:lnTo>
                  <a:lnTo>
                    <a:pt x="1799" y="1721"/>
                  </a:lnTo>
                  <a:lnTo>
                    <a:pt x="1799" y="1719"/>
                  </a:lnTo>
                  <a:lnTo>
                    <a:pt x="1799" y="1718"/>
                  </a:lnTo>
                  <a:lnTo>
                    <a:pt x="1799" y="1715"/>
                  </a:lnTo>
                  <a:lnTo>
                    <a:pt x="1799" y="1713"/>
                  </a:lnTo>
                  <a:lnTo>
                    <a:pt x="1799" y="1711"/>
                  </a:lnTo>
                  <a:lnTo>
                    <a:pt x="1801" y="1708"/>
                  </a:lnTo>
                  <a:lnTo>
                    <a:pt x="1801" y="1706"/>
                  </a:lnTo>
                  <a:lnTo>
                    <a:pt x="1801" y="1703"/>
                  </a:lnTo>
                  <a:lnTo>
                    <a:pt x="1801" y="1702"/>
                  </a:lnTo>
                  <a:lnTo>
                    <a:pt x="1801" y="1698"/>
                  </a:lnTo>
                  <a:lnTo>
                    <a:pt x="1801" y="1697"/>
                  </a:lnTo>
                  <a:lnTo>
                    <a:pt x="1802" y="1693"/>
                  </a:lnTo>
                  <a:lnTo>
                    <a:pt x="1802" y="1692"/>
                  </a:lnTo>
                  <a:lnTo>
                    <a:pt x="1802" y="1689"/>
                  </a:lnTo>
                  <a:lnTo>
                    <a:pt x="1802" y="1685"/>
                  </a:lnTo>
                  <a:lnTo>
                    <a:pt x="1802" y="1684"/>
                  </a:lnTo>
                  <a:lnTo>
                    <a:pt x="1802" y="1680"/>
                  </a:lnTo>
                  <a:lnTo>
                    <a:pt x="1802" y="1677"/>
                  </a:lnTo>
                  <a:lnTo>
                    <a:pt x="1804" y="1674"/>
                  </a:lnTo>
                  <a:lnTo>
                    <a:pt x="1804" y="1671"/>
                  </a:lnTo>
                  <a:lnTo>
                    <a:pt x="1804" y="1669"/>
                  </a:lnTo>
                  <a:lnTo>
                    <a:pt x="1804" y="1666"/>
                  </a:lnTo>
                  <a:lnTo>
                    <a:pt x="1804" y="1663"/>
                  </a:lnTo>
                  <a:lnTo>
                    <a:pt x="1804" y="1659"/>
                  </a:lnTo>
                  <a:lnTo>
                    <a:pt x="1804" y="1656"/>
                  </a:lnTo>
                  <a:lnTo>
                    <a:pt x="1806" y="1653"/>
                  </a:lnTo>
                  <a:lnTo>
                    <a:pt x="1806" y="1648"/>
                  </a:lnTo>
                  <a:lnTo>
                    <a:pt x="1806" y="1645"/>
                  </a:lnTo>
                  <a:lnTo>
                    <a:pt x="1806" y="1641"/>
                  </a:lnTo>
                  <a:lnTo>
                    <a:pt x="1806" y="1637"/>
                  </a:lnTo>
                  <a:lnTo>
                    <a:pt x="1806" y="1633"/>
                  </a:lnTo>
                  <a:lnTo>
                    <a:pt x="1807" y="1630"/>
                  </a:lnTo>
                  <a:lnTo>
                    <a:pt x="1807" y="1625"/>
                  </a:lnTo>
                  <a:lnTo>
                    <a:pt x="1807" y="1620"/>
                  </a:lnTo>
                  <a:lnTo>
                    <a:pt x="1807" y="1617"/>
                  </a:lnTo>
                  <a:lnTo>
                    <a:pt x="1807" y="1612"/>
                  </a:lnTo>
                  <a:lnTo>
                    <a:pt x="1807" y="1607"/>
                  </a:lnTo>
                  <a:lnTo>
                    <a:pt x="1807" y="1602"/>
                  </a:lnTo>
                  <a:lnTo>
                    <a:pt x="1809" y="1598"/>
                  </a:lnTo>
                  <a:lnTo>
                    <a:pt x="1809" y="1593"/>
                  </a:lnTo>
                  <a:lnTo>
                    <a:pt x="1809" y="1588"/>
                  </a:lnTo>
                  <a:lnTo>
                    <a:pt x="1809" y="1583"/>
                  </a:lnTo>
                  <a:lnTo>
                    <a:pt x="1809" y="1576"/>
                  </a:lnTo>
                  <a:lnTo>
                    <a:pt x="1809" y="1571"/>
                  </a:lnTo>
                  <a:lnTo>
                    <a:pt x="1809" y="1565"/>
                  </a:lnTo>
                  <a:lnTo>
                    <a:pt x="1810" y="1560"/>
                  </a:lnTo>
                  <a:lnTo>
                    <a:pt x="1810" y="1554"/>
                  </a:lnTo>
                  <a:lnTo>
                    <a:pt x="1810" y="1547"/>
                  </a:lnTo>
                  <a:lnTo>
                    <a:pt x="1810" y="1541"/>
                  </a:lnTo>
                  <a:lnTo>
                    <a:pt x="1810" y="1534"/>
                  </a:lnTo>
                  <a:lnTo>
                    <a:pt x="1810" y="1526"/>
                  </a:lnTo>
                  <a:lnTo>
                    <a:pt x="1812" y="1519"/>
                  </a:lnTo>
                  <a:lnTo>
                    <a:pt x="1812" y="1511"/>
                  </a:lnTo>
                  <a:lnTo>
                    <a:pt x="1812" y="1503"/>
                  </a:lnTo>
                  <a:lnTo>
                    <a:pt x="1812" y="1495"/>
                  </a:lnTo>
                  <a:lnTo>
                    <a:pt x="1812" y="1487"/>
                  </a:lnTo>
                  <a:lnTo>
                    <a:pt x="1812" y="1479"/>
                  </a:lnTo>
                  <a:lnTo>
                    <a:pt x="1812" y="1469"/>
                  </a:lnTo>
                  <a:lnTo>
                    <a:pt x="1814" y="1461"/>
                  </a:lnTo>
                  <a:lnTo>
                    <a:pt x="1814" y="1451"/>
                  </a:lnTo>
                  <a:lnTo>
                    <a:pt x="1814" y="1440"/>
                  </a:lnTo>
                  <a:lnTo>
                    <a:pt x="1814" y="1430"/>
                  </a:lnTo>
                  <a:lnTo>
                    <a:pt x="1814" y="1419"/>
                  </a:lnTo>
                  <a:lnTo>
                    <a:pt x="1814" y="1407"/>
                  </a:lnTo>
                  <a:lnTo>
                    <a:pt x="1814" y="1396"/>
                  </a:lnTo>
                  <a:lnTo>
                    <a:pt x="1815" y="1385"/>
                  </a:lnTo>
                  <a:lnTo>
                    <a:pt x="1815" y="1372"/>
                  </a:lnTo>
                  <a:lnTo>
                    <a:pt x="1815" y="1359"/>
                  </a:lnTo>
                  <a:lnTo>
                    <a:pt x="1815" y="1346"/>
                  </a:lnTo>
                  <a:lnTo>
                    <a:pt x="1815" y="1331"/>
                  </a:lnTo>
                  <a:lnTo>
                    <a:pt x="1815" y="1316"/>
                  </a:lnTo>
                  <a:lnTo>
                    <a:pt x="1817" y="1302"/>
                  </a:lnTo>
                  <a:lnTo>
                    <a:pt x="1817" y="1285"/>
                  </a:lnTo>
                  <a:lnTo>
                    <a:pt x="1817" y="1269"/>
                  </a:lnTo>
                  <a:lnTo>
                    <a:pt x="1817" y="1253"/>
                  </a:lnTo>
                  <a:lnTo>
                    <a:pt x="1817" y="1235"/>
                  </a:lnTo>
                  <a:lnTo>
                    <a:pt x="1817" y="1216"/>
                  </a:lnTo>
                  <a:lnTo>
                    <a:pt x="1817" y="1198"/>
                  </a:lnTo>
                  <a:lnTo>
                    <a:pt x="1819" y="1177"/>
                  </a:lnTo>
                  <a:lnTo>
                    <a:pt x="1819" y="1157"/>
                  </a:lnTo>
                  <a:lnTo>
                    <a:pt x="1819" y="1134"/>
                  </a:lnTo>
                  <a:lnTo>
                    <a:pt x="1819" y="1113"/>
                  </a:lnTo>
                  <a:lnTo>
                    <a:pt x="1819" y="1090"/>
                  </a:lnTo>
                  <a:lnTo>
                    <a:pt x="1819" y="1066"/>
                  </a:lnTo>
                  <a:lnTo>
                    <a:pt x="1819" y="1042"/>
                  </a:lnTo>
                  <a:lnTo>
                    <a:pt x="1820" y="1016"/>
                  </a:lnTo>
                  <a:lnTo>
                    <a:pt x="1820" y="988"/>
                  </a:lnTo>
                  <a:lnTo>
                    <a:pt x="1820" y="962"/>
                  </a:lnTo>
                  <a:lnTo>
                    <a:pt x="1820" y="933"/>
                  </a:lnTo>
                  <a:lnTo>
                    <a:pt x="1820" y="903"/>
                  </a:lnTo>
                  <a:lnTo>
                    <a:pt x="1820" y="874"/>
                  </a:lnTo>
                  <a:lnTo>
                    <a:pt x="1822" y="842"/>
                  </a:lnTo>
                  <a:lnTo>
                    <a:pt x="1822" y="811"/>
                  </a:lnTo>
                  <a:lnTo>
                    <a:pt x="1822" y="778"/>
                  </a:lnTo>
                  <a:lnTo>
                    <a:pt x="1822" y="744"/>
                  </a:lnTo>
                  <a:lnTo>
                    <a:pt x="1822" y="712"/>
                  </a:lnTo>
                  <a:lnTo>
                    <a:pt x="1822" y="678"/>
                  </a:lnTo>
                  <a:lnTo>
                    <a:pt x="1822" y="642"/>
                  </a:lnTo>
                  <a:lnTo>
                    <a:pt x="1824" y="608"/>
                  </a:lnTo>
                  <a:lnTo>
                    <a:pt x="1824" y="572"/>
                  </a:lnTo>
                  <a:lnTo>
                    <a:pt x="1824" y="536"/>
                  </a:lnTo>
                  <a:lnTo>
                    <a:pt x="1824" y="502"/>
                  </a:lnTo>
                  <a:lnTo>
                    <a:pt x="1824" y="466"/>
                  </a:lnTo>
                  <a:lnTo>
                    <a:pt x="1824" y="432"/>
                  </a:lnTo>
                  <a:lnTo>
                    <a:pt x="1824" y="398"/>
                  </a:lnTo>
                  <a:lnTo>
                    <a:pt x="1825" y="365"/>
                  </a:lnTo>
                  <a:lnTo>
                    <a:pt x="1825" y="333"/>
                  </a:lnTo>
                  <a:lnTo>
                    <a:pt x="1825" y="300"/>
                  </a:lnTo>
                  <a:lnTo>
                    <a:pt x="1825" y="271"/>
                  </a:lnTo>
                  <a:lnTo>
                    <a:pt x="1825" y="240"/>
                  </a:lnTo>
                  <a:lnTo>
                    <a:pt x="1825" y="213"/>
                  </a:lnTo>
                  <a:lnTo>
                    <a:pt x="1827" y="185"/>
                  </a:lnTo>
                  <a:lnTo>
                    <a:pt x="1827" y="159"/>
                  </a:lnTo>
                  <a:lnTo>
                    <a:pt x="1827" y="136"/>
                  </a:lnTo>
                  <a:lnTo>
                    <a:pt x="1827" y="113"/>
                  </a:lnTo>
                  <a:lnTo>
                    <a:pt x="1827" y="92"/>
                  </a:lnTo>
                  <a:lnTo>
                    <a:pt x="1827" y="73"/>
                  </a:lnTo>
                  <a:lnTo>
                    <a:pt x="1827" y="57"/>
                  </a:lnTo>
                  <a:lnTo>
                    <a:pt x="1828" y="42"/>
                  </a:lnTo>
                  <a:lnTo>
                    <a:pt x="1828" y="29"/>
                  </a:lnTo>
                  <a:lnTo>
                    <a:pt x="1828" y="18"/>
                  </a:lnTo>
                  <a:lnTo>
                    <a:pt x="1828" y="9"/>
                  </a:lnTo>
                  <a:lnTo>
                    <a:pt x="1828" y="5"/>
                  </a:lnTo>
                  <a:lnTo>
                    <a:pt x="1828" y="1"/>
                  </a:lnTo>
                  <a:lnTo>
                    <a:pt x="1828" y="0"/>
                  </a:lnTo>
                  <a:lnTo>
                    <a:pt x="1830" y="3"/>
                  </a:lnTo>
                  <a:lnTo>
                    <a:pt x="1830" y="6"/>
                  </a:lnTo>
                  <a:lnTo>
                    <a:pt x="1830" y="14"/>
                  </a:lnTo>
                  <a:lnTo>
                    <a:pt x="1830" y="24"/>
                  </a:lnTo>
                  <a:lnTo>
                    <a:pt x="1830" y="37"/>
                  </a:lnTo>
                  <a:lnTo>
                    <a:pt x="1830" y="52"/>
                  </a:lnTo>
                  <a:lnTo>
                    <a:pt x="1832" y="70"/>
                  </a:lnTo>
                  <a:lnTo>
                    <a:pt x="1832" y="89"/>
                  </a:lnTo>
                  <a:lnTo>
                    <a:pt x="1832" y="110"/>
                  </a:lnTo>
                  <a:lnTo>
                    <a:pt x="1832" y="135"/>
                  </a:lnTo>
                  <a:lnTo>
                    <a:pt x="1832" y="161"/>
                  </a:lnTo>
                  <a:lnTo>
                    <a:pt x="1832" y="188"/>
                  </a:lnTo>
                  <a:lnTo>
                    <a:pt x="1832" y="218"/>
                  </a:lnTo>
                  <a:lnTo>
                    <a:pt x="1833" y="247"/>
                  </a:lnTo>
                  <a:lnTo>
                    <a:pt x="1833" y="279"/>
                  </a:lnTo>
                  <a:lnTo>
                    <a:pt x="1833" y="312"/>
                  </a:lnTo>
                  <a:lnTo>
                    <a:pt x="1833" y="346"/>
                  </a:lnTo>
                  <a:lnTo>
                    <a:pt x="1833" y="380"/>
                  </a:lnTo>
                  <a:lnTo>
                    <a:pt x="1833" y="416"/>
                  </a:lnTo>
                  <a:lnTo>
                    <a:pt x="1833" y="452"/>
                  </a:lnTo>
                  <a:lnTo>
                    <a:pt x="1835" y="487"/>
                  </a:lnTo>
                  <a:lnTo>
                    <a:pt x="1835" y="525"/>
                  </a:lnTo>
                  <a:lnTo>
                    <a:pt x="1835" y="560"/>
                  </a:lnTo>
                  <a:lnTo>
                    <a:pt x="1835" y="596"/>
                  </a:lnTo>
                  <a:lnTo>
                    <a:pt x="1835" y="632"/>
                  </a:lnTo>
                  <a:lnTo>
                    <a:pt x="1835" y="668"/>
                  </a:lnTo>
                  <a:lnTo>
                    <a:pt x="1837" y="704"/>
                  </a:lnTo>
                  <a:lnTo>
                    <a:pt x="1837" y="738"/>
                  </a:lnTo>
                  <a:lnTo>
                    <a:pt x="1837" y="772"/>
                  </a:lnTo>
                  <a:lnTo>
                    <a:pt x="1837" y="804"/>
                  </a:lnTo>
                  <a:lnTo>
                    <a:pt x="1837" y="837"/>
                  </a:lnTo>
                  <a:lnTo>
                    <a:pt x="1837" y="869"/>
                  </a:lnTo>
                  <a:lnTo>
                    <a:pt x="1837" y="900"/>
                  </a:lnTo>
                  <a:lnTo>
                    <a:pt x="1838" y="929"/>
                  </a:lnTo>
                  <a:lnTo>
                    <a:pt x="1838" y="959"/>
                  </a:lnTo>
                  <a:lnTo>
                    <a:pt x="1838" y="986"/>
                  </a:lnTo>
                  <a:lnTo>
                    <a:pt x="1838" y="1014"/>
                  </a:lnTo>
                  <a:lnTo>
                    <a:pt x="1838" y="1040"/>
                  </a:lnTo>
                  <a:lnTo>
                    <a:pt x="1838" y="1066"/>
                  </a:lnTo>
                  <a:lnTo>
                    <a:pt x="1840" y="1090"/>
                  </a:lnTo>
                  <a:lnTo>
                    <a:pt x="1840" y="1115"/>
                  </a:lnTo>
                  <a:lnTo>
                    <a:pt x="1840" y="1138"/>
                  </a:lnTo>
                  <a:lnTo>
                    <a:pt x="1840" y="1160"/>
                  </a:lnTo>
                  <a:lnTo>
                    <a:pt x="1840" y="1181"/>
                  </a:lnTo>
                  <a:lnTo>
                    <a:pt x="1840" y="1203"/>
                  </a:lnTo>
                  <a:lnTo>
                    <a:pt x="1840" y="1222"/>
                  </a:lnTo>
                  <a:lnTo>
                    <a:pt x="1842" y="1240"/>
                  </a:lnTo>
                  <a:lnTo>
                    <a:pt x="1842" y="1259"/>
                  </a:lnTo>
                  <a:lnTo>
                    <a:pt x="1842" y="1277"/>
                  </a:lnTo>
                  <a:lnTo>
                    <a:pt x="1842" y="1294"/>
                  </a:lnTo>
                  <a:lnTo>
                    <a:pt x="1842" y="1310"/>
                  </a:lnTo>
                  <a:lnTo>
                    <a:pt x="1842" y="1326"/>
                  </a:lnTo>
                  <a:lnTo>
                    <a:pt x="1842" y="1341"/>
                  </a:lnTo>
                  <a:lnTo>
                    <a:pt x="1843" y="1355"/>
                  </a:lnTo>
                  <a:lnTo>
                    <a:pt x="1843" y="1368"/>
                  </a:lnTo>
                  <a:lnTo>
                    <a:pt x="1843" y="1381"/>
                  </a:lnTo>
                  <a:lnTo>
                    <a:pt x="1843" y="1394"/>
                  </a:lnTo>
                  <a:lnTo>
                    <a:pt x="1843" y="1407"/>
                  </a:lnTo>
                  <a:lnTo>
                    <a:pt x="1843" y="1419"/>
                  </a:lnTo>
                  <a:lnTo>
                    <a:pt x="1845" y="1430"/>
                  </a:lnTo>
                  <a:lnTo>
                    <a:pt x="1845" y="1441"/>
                  </a:lnTo>
                  <a:lnTo>
                    <a:pt x="1845" y="1453"/>
                  </a:lnTo>
                  <a:lnTo>
                    <a:pt x="1845" y="1463"/>
                  </a:lnTo>
                  <a:lnTo>
                    <a:pt x="1845" y="1472"/>
                  </a:lnTo>
                  <a:lnTo>
                    <a:pt x="1845" y="1482"/>
                  </a:lnTo>
                  <a:lnTo>
                    <a:pt x="1845" y="1490"/>
                  </a:lnTo>
                  <a:lnTo>
                    <a:pt x="1846" y="1500"/>
                  </a:lnTo>
                  <a:lnTo>
                    <a:pt x="1846" y="1508"/>
                  </a:lnTo>
                  <a:lnTo>
                    <a:pt x="1846" y="1516"/>
                  </a:lnTo>
                  <a:lnTo>
                    <a:pt x="1846" y="1524"/>
                  </a:lnTo>
                  <a:lnTo>
                    <a:pt x="1846" y="1531"/>
                  </a:lnTo>
                  <a:lnTo>
                    <a:pt x="1846" y="1539"/>
                  </a:lnTo>
                  <a:lnTo>
                    <a:pt x="1846" y="1545"/>
                  </a:lnTo>
                  <a:lnTo>
                    <a:pt x="1848" y="1552"/>
                  </a:lnTo>
                  <a:lnTo>
                    <a:pt x="1848" y="1558"/>
                  </a:lnTo>
                  <a:lnTo>
                    <a:pt x="1848" y="1565"/>
                  </a:lnTo>
                  <a:lnTo>
                    <a:pt x="1848" y="1571"/>
                  </a:lnTo>
                  <a:lnTo>
                    <a:pt x="1848" y="1578"/>
                  </a:lnTo>
                  <a:lnTo>
                    <a:pt x="1848" y="1583"/>
                  </a:lnTo>
                  <a:lnTo>
                    <a:pt x="1850" y="1589"/>
                  </a:lnTo>
                  <a:lnTo>
                    <a:pt x="1850" y="1594"/>
                  </a:lnTo>
                  <a:lnTo>
                    <a:pt x="1850" y="1599"/>
                  </a:lnTo>
                  <a:lnTo>
                    <a:pt x="1850" y="1604"/>
                  </a:lnTo>
                  <a:lnTo>
                    <a:pt x="1850" y="1609"/>
                  </a:lnTo>
                  <a:lnTo>
                    <a:pt x="1850" y="1614"/>
                  </a:lnTo>
                  <a:lnTo>
                    <a:pt x="1850" y="1619"/>
                  </a:lnTo>
                  <a:lnTo>
                    <a:pt x="1851" y="1624"/>
                  </a:lnTo>
                  <a:lnTo>
                    <a:pt x="1851" y="1628"/>
                  </a:lnTo>
                  <a:lnTo>
                    <a:pt x="1851" y="1632"/>
                  </a:lnTo>
                  <a:lnTo>
                    <a:pt x="1851" y="1637"/>
                  </a:lnTo>
                  <a:lnTo>
                    <a:pt x="1851" y="1640"/>
                  </a:lnTo>
                  <a:lnTo>
                    <a:pt x="1851" y="1645"/>
                  </a:lnTo>
                  <a:lnTo>
                    <a:pt x="1851" y="1648"/>
                  </a:lnTo>
                  <a:lnTo>
                    <a:pt x="1853" y="1651"/>
                  </a:lnTo>
                  <a:lnTo>
                    <a:pt x="1853" y="1656"/>
                  </a:lnTo>
                  <a:lnTo>
                    <a:pt x="1853" y="1659"/>
                  </a:lnTo>
                  <a:lnTo>
                    <a:pt x="1853" y="1663"/>
                  </a:lnTo>
                  <a:lnTo>
                    <a:pt x="1853" y="1666"/>
                  </a:lnTo>
                  <a:lnTo>
                    <a:pt x="1853" y="1669"/>
                  </a:lnTo>
                  <a:lnTo>
                    <a:pt x="1855" y="1672"/>
                  </a:lnTo>
                  <a:lnTo>
                    <a:pt x="1855" y="1676"/>
                  </a:lnTo>
                  <a:lnTo>
                    <a:pt x="1855" y="1679"/>
                  </a:lnTo>
                  <a:lnTo>
                    <a:pt x="1855" y="1682"/>
                  </a:lnTo>
                  <a:lnTo>
                    <a:pt x="1855" y="1684"/>
                  </a:lnTo>
                  <a:lnTo>
                    <a:pt x="1855" y="1687"/>
                  </a:lnTo>
                  <a:lnTo>
                    <a:pt x="1855" y="1690"/>
                  </a:lnTo>
                  <a:lnTo>
                    <a:pt x="1856" y="1692"/>
                  </a:lnTo>
                  <a:lnTo>
                    <a:pt x="1856" y="1695"/>
                  </a:lnTo>
                  <a:lnTo>
                    <a:pt x="1856" y="1698"/>
                  </a:lnTo>
                  <a:lnTo>
                    <a:pt x="1856" y="1700"/>
                  </a:lnTo>
                  <a:lnTo>
                    <a:pt x="1856" y="1703"/>
                  </a:lnTo>
                  <a:lnTo>
                    <a:pt x="1856" y="1705"/>
                  </a:lnTo>
                  <a:lnTo>
                    <a:pt x="1856" y="1708"/>
                  </a:lnTo>
                  <a:lnTo>
                    <a:pt x="1858" y="1710"/>
                  </a:lnTo>
                  <a:lnTo>
                    <a:pt x="1858" y="1713"/>
                  </a:lnTo>
                  <a:lnTo>
                    <a:pt x="1858" y="1715"/>
                  </a:lnTo>
                  <a:lnTo>
                    <a:pt x="1858" y="1716"/>
                  </a:lnTo>
                  <a:lnTo>
                    <a:pt x="1858" y="1719"/>
                  </a:lnTo>
                  <a:lnTo>
                    <a:pt x="1858" y="1721"/>
                  </a:lnTo>
                  <a:lnTo>
                    <a:pt x="1859" y="1723"/>
                  </a:lnTo>
                  <a:lnTo>
                    <a:pt x="1859" y="1726"/>
                  </a:lnTo>
                  <a:lnTo>
                    <a:pt x="1859" y="1728"/>
                  </a:lnTo>
                  <a:lnTo>
                    <a:pt x="1859" y="1729"/>
                  </a:lnTo>
                  <a:lnTo>
                    <a:pt x="1859" y="1731"/>
                  </a:lnTo>
                  <a:lnTo>
                    <a:pt x="1859" y="1734"/>
                  </a:lnTo>
                  <a:lnTo>
                    <a:pt x="1859" y="1736"/>
                  </a:lnTo>
                  <a:lnTo>
                    <a:pt x="1861" y="1737"/>
                  </a:lnTo>
                  <a:lnTo>
                    <a:pt x="1861" y="1739"/>
                  </a:lnTo>
                  <a:lnTo>
                    <a:pt x="1861" y="1741"/>
                  </a:lnTo>
                  <a:lnTo>
                    <a:pt x="1861" y="1742"/>
                  </a:lnTo>
                  <a:lnTo>
                    <a:pt x="1861" y="1745"/>
                  </a:lnTo>
                  <a:lnTo>
                    <a:pt x="1861" y="1747"/>
                  </a:lnTo>
                  <a:lnTo>
                    <a:pt x="1861" y="1749"/>
                  </a:lnTo>
                  <a:lnTo>
                    <a:pt x="1863" y="1750"/>
                  </a:lnTo>
                  <a:lnTo>
                    <a:pt x="1863" y="1752"/>
                  </a:lnTo>
                  <a:lnTo>
                    <a:pt x="1863" y="1754"/>
                  </a:lnTo>
                  <a:lnTo>
                    <a:pt x="1863" y="1755"/>
                  </a:lnTo>
                  <a:lnTo>
                    <a:pt x="1863" y="1757"/>
                  </a:lnTo>
                  <a:lnTo>
                    <a:pt x="1863" y="1758"/>
                  </a:lnTo>
                  <a:lnTo>
                    <a:pt x="1864" y="1760"/>
                  </a:lnTo>
                  <a:lnTo>
                    <a:pt x="1864" y="1762"/>
                  </a:lnTo>
                  <a:lnTo>
                    <a:pt x="1864" y="1763"/>
                  </a:lnTo>
                  <a:lnTo>
                    <a:pt x="1864" y="1765"/>
                  </a:lnTo>
                  <a:lnTo>
                    <a:pt x="1864" y="1767"/>
                  </a:lnTo>
                  <a:lnTo>
                    <a:pt x="1864" y="1768"/>
                  </a:lnTo>
                  <a:lnTo>
                    <a:pt x="1864" y="1768"/>
                  </a:lnTo>
                  <a:lnTo>
                    <a:pt x="1866" y="1770"/>
                  </a:lnTo>
                  <a:lnTo>
                    <a:pt x="1866" y="1771"/>
                  </a:lnTo>
                  <a:lnTo>
                    <a:pt x="1866" y="1773"/>
                  </a:lnTo>
                  <a:lnTo>
                    <a:pt x="1866" y="1775"/>
                  </a:lnTo>
                  <a:lnTo>
                    <a:pt x="1866" y="1776"/>
                  </a:lnTo>
                  <a:lnTo>
                    <a:pt x="1866" y="1778"/>
                  </a:lnTo>
                  <a:lnTo>
                    <a:pt x="1866" y="1780"/>
                  </a:lnTo>
                  <a:lnTo>
                    <a:pt x="1868" y="1780"/>
                  </a:lnTo>
                  <a:lnTo>
                    <a:pt x="1868" y="1781"/>
                  </a:lnTo>
                  <a:lnTo>
                    <a:pt x="1868" y="1783"/>
                  </a:lnTo>
                  <a:lnTo>
                    <a:pt x="1868" y="1784"/>
                  </a:lnTo>
                  <a:lnTo>
                    <a:pt x="1868" y="1786"/>
                  </a:lnTo>
                  <a:lnTo>
                    <a:pt x="1868" y="1786"/>
                  </a:lnTo>
                  <a:lnTo>
                    <a:pt x="1869" y="1788"/>
                  </a:lnTo>
                  <a:lnTo>
                    <a:pt x="1869" y="1789"/>
                  </a:lnTo>
                  <a:lnTo>
                    <a:pt x="1869" y="1791"/>
                  </a:lnTo>
                  <a:lnTo>
                    <a:pt x="1869" y="1793"/>
                  </a:lnTo>
                  <a:lnTo>
                    <a:pt x="1869" y="1793"/>
                  </a:lnTo>
                  <a:lnTo>
                    <a:pt x="1869" y="1794"/>
                  </a:lnTo>
                  <a:lnTo>
                    <a:pt x="1869" y="1796"/>
                  </a:lnTo>
                  <a:lnTo>
                    <a:pt x="1871" y="1796"/>
                  </a:lnTo>
                  <a:lnTo>
                    <a:pt x="1871" y="1797"/>
                  </a:lnTo>
                  <a:lnTo>
                    <a:pt x="1871" y="1799"/>
                  </a:lnTo>
                  <a:lnTo>
                    <a:pt x="1871" y="1801"/>
                  </a:lnTo>
                  <a:lnTo>
                    <a:pt x="1871" y="1801"/>
                  </a:lnTo>
                  <a:lnTo>
                    <a:pt x="1871" y="1802"/>
                  </a:lnTo>
                  <a:lnTo>
                    <a:pt x="1871" y="1804"/>
                  </a:lnTo>
                  <a:lnTo>
                    <a:pt x="1873" y="1804"/>
                  </a:lnTo>
                  <a:lnTo>
                    <a:pt x="1873" y="1806"/>
                  </a:lnTo>
                  <a:lnTo>
                    <a:pt x="1873" y="1807"/>
                  </a:lnTo>
                  <a:lnTo>
                    <a:pt x="1873" y="1807"/>
                  </a:lnTo>
                  <a:lnTo>
                    <a:pt x="1873" y="1809"/>
                  </a:lnTo>
                  <a:lnTo>
                    <a:pt x="1873" y="1810"/>
                  </a:lnTo>
                  <a:lnTo>
                    <a:pt x="1874" y="1810"/>
                  </a:lnTo>
                  <a:lnTo>
                    <a:pt x="1874" y="1812"/>
                  </a:lnTo>
                  <a:lnTo>
                    <a:pt x="1874" y="1814"/>
                  </a:lnTo>
                  <a:lnTo>
                    <a:pt x="1874" y="1814"/>
                  </a:lnTo>
                  <a:lnTo>
                    <a:pt x="1874" y="1815"/>
                  </a:lnTo>
                  <a:lnTo>
                    <a:pt x="1874" y="1817"/>
                  </a:lnTo>
                  <a:lnTo>
                    <a:pt x="1874" y="1817"/>
                  </a:lnTo>
                  <a:lnTo>
                    <a:pt x="1876" y="1819"/>
                  </a:lnTo>
                  <a:lnTo>
                    <a:pt x="1876" y="1820"/>
                  </a:lnTo>
                  <a:lnTo>
                    <a:pt x="1876" y="1820"/>
                  </a:lnTo>
                  <a:lnTo>
                    <a:pt x="1876" y="1822"/>
                  </a:lnTo>
                  <a:lnTo>
                    <a:pt x="1876" y="1822"/>
                  </a:lnTo>
                  <a:lnTo>
                    <a:pt x="1876" y="1823"/>
                  </a:lnTo>
                  <a:lnTo>
                    <a:pt x="1876" y="1825"/>
                  </a:lnTo>
                  <a:lnTo>
                    <a:pt x="1877" y="1825"/>
                  </a:lnTo>
                  <a:lnTo>
                    <a:pt x="1877" y="1827"/>
                  </a:lnTo>
                  <a:lnTo>
                    <a:pt x="1877" y="1827"/>
                  </a:lnTo>
                  <a:lnTo>
                    <a:pt x="1877" y="1828"/>
                  </a:lnTo>
                  <a:lnTo>
                    <a:pt x="1877" y="1828"/>
                  </a:lnTo>
                  <a:lnTo>
                    <a:pt x="1877" y="1830"/>
                  </a:lnTo>
                  <a:lnTo>
                    <a:pt x="1879" y="1832"/>
                  </a:lnTo>
                  <a:lnTo>
                    <a:pt x="1879" y="1832"/>
                  </a:lnTo>
                  <a:lnTo>
                    <a:pt x="1879" y="1833"/>
                  </a:lnTo>
                  <a:lnTo>
                    <a:pt x="1879" y="1833"/>
                  </a:lnTo>
                  <a:lnTo>
                    <a:pt x="1879" y="1835"/>
                  </a:lnTo>
                  <a:lnTo>
                    <a:pt x="1879" y="1835"/>
                  </a:lnTo>
                  <a:lnTo>
                    <a:pt x="1879" y="1836"/>
                  </a:lnTo>
                  <a:lnTo>
                    <a:pt x="1881" y="1836"/>
                  </a:lnTo>
                  <a:lnTo>
                    <a:pt x="1881" y="1838"/>
                  </a:lnTo>
                  <a:lnTo>
                    <a:pt x="1881" y="1838"/>
                  </a:lnTo>
                  <a:lnTo>
                    <a:pt x="1881" y="1840"/>
                  </a:lnTo>
                  <a:lnTo>
                    <a:pt x="1881" y="1841"/>
                  </a:lnTo>
                  <a:lnTo>
                    <a:pt x="1881" y="1841"/>
                  </a:lnTo>
                  <a:lnTo>
                    <a:pt x="1881" y="1843"/>
                  </a:lnTo>
                  <a:lnTo>
                    <a:pt x="1882" y="1843"/>
                  </a:lnTo>
                  <a:lnTo>
                    <a:pt x="1882" y="1845"/>
                  </a:lnTo>
                  <a:lnTo>
                    <a:pt x="1882" y="1845"/>
                  </a:lnTo>
                  <a:lnTo>
                    <a:pt x="1882" y="1846"/>
                  </a:lnTo>
                  <a:lnTo>
                    <a:pt x="1882" y="1846"/>
                  </a:lnTo>
                  <a:lnTo>
                    <a:pt x="1882" y="1848"/>
                  </a:lnTo>
                  <a:lnTo>
                    <a:pt x="1884" y="1848"/>
                  </a:lnTo>
                  <a:lnTo>
                    <a:pt x="1884" y="1849"/>
                  </a:lnTo>
                  <a:lnTo>
                    <a:pt x="1884" y="1849"/>
                  </a:lnTo>
                  <a:lnTo>
                    <a:pt x="1884" y="1851"/>
                  </a:lnTo>
                  <a:lnTo>
                    <a:pt x="1884" y="1851"/>
                  </a:lnTo>
                  <a:lnTo>
                    <a:pt x="1884" y="1851"/>
                  </a:lnTo>
                  <a:lnTo>
                    <a:pt x="1884" y="1853"/>
                  </a:lnTo>
                  <a:lnTo>
                    <a:pt x="1886" y="1853"/>
                  </a:lnTo>
                  <a:lnTo>
                    <a:pt x="1886" y="1854"/>
                  </a:lnTo>
                  <a:lnTo>
                    <a:pt x="1886" y="1854"/>
                  </a:lnTo>
                  <a:lnTo>
                    <a:pt x="1886" y="1856"/>
                  </a:lnTo>
                  <a:lnTo>
                    <a:pt x="1886" y="1856"/>
                  </a:lnTo>
                  <a:lnTo>
                    <a:pt x="1886" y="1858"/>
                  </a:lnTo>
                  <a:lnTo>
                    <a:pt x="1887" y="1858"/>
                  </a:lnTo>
                  <a:lnTo>
                    <a:pt x="1887" y="1859"/>
                  </a:lnTo>
                  <a:lnTo>
                    <a:pt x="1887" y="1859"/>
                  </a:lnTo>
                  <a:lnTo>
                    <a:pt x="1887" y="1859"/>
                  </a:lnTo>
                  <a:lnTo>
                    <a:pt x="1887" y="1861"/>
                  </a:lnTo>
                  <a:lnTo>
                    <a:pt x="1887" y="1861"/>
                  </a:lnTo>
                  <a:lnTo>
                    <a:pt x="1887" y="1862"/>
                  </a:lnTo>
                  <a:lnTo>
                    <a:pt x="1889" y="1862"/>
                  </a:lnTo>
                  <a:lnTo>
                    <a:pt x="1889" y="1864"/>
                  </a:lnTo>
                  <a:lnTo>
                    <a:pt x="1889" y="1864"/>
                  </a:lnTo>
                  <a:lnTo>
                    <a:pt x="1889" y="1864"/>
                  </a:lnTo>
                  <a:lnTo>
                    <a:pt x="1889" y="1866"/>
                  </a:lnTo>
                  <a:lnTo>
                    <a:pt x="1889" y="1866"/>
                  </a:lnTo>
                  <a:lnTo>
                    <a:pt x="1889" y="1867"/>
                  </a:lnTo>
                  <a:lnTo>
                    <a:pt x="1890" y="1867"/>
                  </a:lnTo>
                  <a:lnTo>
                    <a:pt x="1890" y="1869"/>
                  </a:lnTo>
                  <a:lnTo>
                    <a:pt x="1890" y="1869"/>
                  </a:lnTo>
                  <a:lnTo>
                    <a:pt x="1890" y="1869"/>
                  </a:lnTo>
                  <a:lnTo>
                    <a:pt x="1890" y="1871"/>
                  </a:lnTo>
                  <a:lnTo>
                    <a:pt x="1890" y="1871"/>
                  </a:lnTo>
                  <a:lnTo>
                    <a:pt x="1892" y="1872"/>
                  </a:lnTo>
                  <a:lnTo>
                    <a:pt x="1892" y="1872"/>
                  </a:lnTo>
                  <a:lnTo>
                    <a:pt x="1892" y="1872"/>
                  </a:lnTo>
                  <a:lnTo>
                    <a:pt x="1892" y="1874"/>
                  </a:lnTo>
                  <a:lnTo>
                    <a:pt x="1892" y="1874"/>
                  </a:lnTo>
                  <a:lnTo>
                    <a:pt x="1892" y="1875"/>
                  </a:lnTo>
                  <a:lnTo>
                    <a:pt x="1892" y="1875"/>
                  </a:lnTo>
                  <a:lnTo>
                    <a:pt x="1894" y="1875"/>
                  </a:lnTo>
                  <a:lnTo>
                    <a:pt x="1894" y="1877"/>
                  </a:lnTo>
                  <a:lnTo>
                    <a:pt x="1894" y="1877"/>
                  </a:lnTo>
                  <a:lnTo>
                    <a:pt x="1894" y="1877"/>
                  </a:lnTo>
                  <a:lnTo>
                    <a:pt x="1894" y="1879"/>
                  </a:lnTo>
                  <a:lnTo>
                    <a:pt x="1894" y="1879"/>
                  </a:lnTo>
                  <a:lnTo>
                    <a:pt x="1894" y="1880"/>
                  </a:lnTo>
                  <a:lnTo>
                    <a:pt x="1895" y="1880"/>
                  </a:lnTo>
                  <a:lnTo>
                    <a:pt x="1895" y="1880"/>
                  </a:lnTo>
                  <a:lnTo>
                    <a:pt x="1895" y="1882"/>
                  </a:lnTo>
                  <a:lnTo>
                    <a:pt x="1895" y="1882"/>
                  </a:lnTo>
                  <a:lnTo>
                    <a:pt x="1895" y="1882"/>
                  </a:lnTo>
                  <a:lnTo>
                    <a:pt x="1895" y="1884"/>
                  </a:lnTo>
                  <a:lnTo>
                    <a:pt x="1897" y="1884"/>
                  </a:lnTo>
                  <a:lnTo>
                    <a:pt x="1897" y="1884"/>
                  </a:lnTo>
                  <a:lnTo>
                    <a:pt x="1897" y="1885"/>
                  </a:lnTo>
                  <a:lnTo>
                    <a:pt x="1897" y="1885"/>
                  </a:lnTo>
                  <a:lnTo>
                    <a:pt x="1897" y="1885"/>
                  </a:lnTo>
                  <a:lnTo>
                    <a:pt x="1897" y="1887"/>
                  </a:lnTo>
                  <a:lnTo>
                    <a:pt x="1897" y="1887"/>
                  </a:lnTo>
                  <a:lnTo>
                    <a:pt x="1899" y="1887"/>
                  </a:lnTo>
                  <a:lnTo>
                    <a:pt x="1899" y="1888"/>
                  </a:lnTo>
                  <a:lnTo>
                    <a:pt x="1899" y="1888"/>
                  </a:lnTo>
                  <a:lnTo>
                    <a:pt x="1899" y="1888"/>
                  </a:lnTo>
                  <a:lnTo>
                    <a:pt x="1899" y="1890"/>
                  </a:lnTo>
                  <a:lnTo>
                    <a:pt x="1899" y="1890"/>
                  </a:lnTo>
                  <a:lnTo>
                    <a:pt x="1899" y="1890"/>
                  </a:lnTo>
                  <a:lnTo>
                    <a:pt x="1900" y="1892"/>
                  </a:lnTo>
                  <a:lnTo>
                    <a:pt x="1900" y="1892"/>
                  </a:lnTo>
                  <a:lnTo>
                    <a:pt x="1900" y="1892"/>
                  </a:lnTo>
                  <a:lnTo>
                    <a:pt x="1900" y="1893"/>
                  </a:lnTo>
                  <a:lnTo>
                    <a:pt x="1900" y="1893"/>
                  </a:lnTo>
                  <a:lnTo>
                    <a:pt x="1900" y="1893"/>
                  </a:lnTo>
                  <a:lnTo>
                    <a:pt x="1902" y="1895"/>
                  </a:lnTo>
                  <a:lnTo>
                    <a:pt x="1902" y="1895"/>
                  </a:lnTo>
                  <a:lnTo>
                    <a:pt x="1902" y="1895"/>
                  </a:lnTo>
                  <a:lnTo>
                    <a:pt x="1902" y="1897"/>
                  </a:lnTo>
                  <a:lnTo>
                    <a:pt x="1902" y="1897"/>
                  </a:lnTo>
                  <a:lnTo>
                    <a:pt x="1902" y="1897"/>
                  </a:lnTo>
                  <a:lnTo>
                    <a:pt x="1902" y="1897"/>
                  </a:lnTo>
                  <a:lnTo>
                    <a:pt x="1904" y="1898"/>
                  </a:lnTo>
                  <a:lnTo>
                    <a:pt x="1904" y="1898"/>
                  </a:lnTo>
                  <a:lnTo>
                    <a:pt x="1904" y="1898"/>
                  </a:lnTo>
                  <a:lnTo>
                    <a:pt x="1904" y="1900"/>
                  </a:lnTo>
                  <a:lnTo>
                    <a:pt x="1904" y="1900"/>
                  </a:lnTo>
                  <a:lnTo>
                    <a:pt x="1904" y="1900"/>
                  </a:lnTo>
                  <a:lnTo>
                    <a:pt x="1904" y="1901"/>
                  </a:lnTo>
                  <a:lnTo>
                    <a:pt x="1905" y="1901"/>
                  </a:lnTo>
                  <a:lnTo>
                    <a:pt x="1905" y="1901"/>
                  </a:lnTo>
                  <a:lnTo>
                    <a:pt x="1905" y="1901"/>
                  </a:lnTo>
                  <a:lnTo>
                    <a:pt x="1905" y="1903"/>
                  </a:lnTo>
                  <a:lnTo>
                    <a:pt x="1905" y="1903"/>
                  </a:lnTo>
                  <a:lnTo>
                    <a:pt x="1905" y="1903"/>
                  </a:lnTo>
                  <a:lnTo>
                    <a:pt x="1907" y="1905"/>
                  </a:lnTo>
                  <a:lnTo>
                    <a:pt x="1907" y="1905"/>
                  </a:lnTo>
                  <a:lnTo>
                    <a:pt x="1907" y="1905"/>
                  </a:lnTo>
                  <a:lnTo>
                    <a:pt x="1907" y="1905"/>
                  </a:lnTo>
                  <a:lnTo>
                    <a:pt x="1907" y="1906"/>
                  </a:lnTo>
                  <a:lnTo>
                    <a:pt x="1907" y="1906"/>
                  </a:lnTo>
                  <a:lnTo>
                    <a:pt x="1907" y="1906"/>
                  </a:lnTo>
                  <a:lnTo>
                    <a:pt x="1908" y="1906"/>
                  </a:lnTo>
                  <a:lnTo>
                    <a:pt x="1908" y="1908"/>
                  </a:lnTo>
                  <a:lnTo>
                    <a:pt x="1908" y="1908"/>
                  </a:lnTo>
                  <a:lnTo>
                    <a:pt x="1908" y="1908"/>
                  </a:lnTo>
                  <a:lnTo>
                    <a:pt x="1908" y="1910"/>
                  </a:lnTo>
                  <a:lnTo>
                    <a:pt x="1908" y="1910"/>
                  </a:lnTo>
                  <a:lnTo>
                    <a:pt x="1908" y="1910"/>
                  </a:lnTo>
                  <a:lnTo>
                    <a:pt x="1910" y="1910"/>
                  </a:lnTo>
                  <a:lnTo>
                    <a:pt x="1910" y="1911"/>
                  </a:lnTo>
                  <a:lnTo>
                    <a:pt x="1910" y="1911"/>
                  </a:lnTo>
                  <a:lnTo>
                    <a:pt x="1910" y="1911"/>
                  </a:lnTo>
                  <a:lnTo>
                    <a:pt x="1910" y="1911"/>
                  </a:lnTo>
                  <a:lnTo>
                    <a:pt x="1910" y="1913"/>
                  </a:lnTo>
                  <a:lnTo>
                    <a:pt x="1912" y="1913"/>
                  </a:lnTo>
                  <a:lnTo>
                    <a:pt x="1912" y="1913"/>
                  </a:lnTo>
                  <a:lnTo>
                    <a:pt x="1912" y="1913"/>
                  </a:lnTo>
                  <a:lnTo>
                    <a:pt x="1912" y="1914"/>
                  </a:lnTo>
                  <a:lnTo>
                    <a:pt x="1912" y="1914"/>
                  </a:lnTo>
                  <a:lnTo>
                    <a:pt x="1912" y="1914"/>
                  </a:lnTo>
                  <a:lnTo>
                    <a:pt x="1912" y="1914"/>
                  </a:lnTo>
                  <a:lnTo>
                    <a:pt x="1913" y="1916"/>
                  </a:lnTo>
                  <a:lnTo>
                    <a:pt x="1913" y="1916"/>
                  </a:lnTo>
                  <a:lnTo>
                    <a:pt x="1913" y="1916"/>
                  </a:lnTo>
                  <a:lnTo>
                    <a:pt x="1913" y="1916"/>
                  </a:lnTo>
                  <a:lnTo>
                    <a:pt x="1913" y="1916"/>
                  </a:lnTo>
                  <a:lnTo>
                    <a:pt x="1913" y="1918"/>
                  </a:lnTo>
                  <a:lnTo>
                    <a:pt x="1913" y="1918"/>
                  </a:lnTo>
                  <a:lnTo>
                    <a:pt x="1915" y="1918"/>
                  </a:lnTo>
                  <a:lnTo>
                    <a:pt x="1915" y="1918"/>
                  </a:lnTo>
                  <a:lnTo>
                    <a:pt x="1915" y="1919"/>
                  </a:lnTo>
                  <a:lnTo>
                    <a:pt x="1915" y="1919"/>
                  </a:lnTo>
                  <a:lnTo>
                    <a:pt x="1915" y="1919"/>
                  </a:lnTo>
                  <a:lnTo>
                    <a:pt x="1915" y="1919"/>
                  </a:lnTo>
                  <a:lnTo>
                    <a:pt x="1917" y="1921"/>
                  </a:lnTo>
                  <a:lnTo>
                    <a:pt x="1917" y="1921"/>
                  </a:lnTo>
                  <a:lnTo>
                    <a:pt x="1917" y="1921"/>
                  </a:lnTo>
                  <a:lnTo>
                    <a:pt x="1917" y="1921"/>
                  </a:lnTo>
                  <a:lnTo>
                    <a:pt x="1917" y="1921"/>
                  </a:lnTo>
                  <a:lnTo>
                    <a:pt x="1917" y="1923"/>
                  </a:lnTo>
                  <a:lnTo>
                    <a:pt x="1917" y="1923"/>
                  </a:lnTo>
                  <a:lnTo>
                    <a:pt x="1918" y="1923"/>
                  </a:lnTo>
                  <a:lnTo>
                    <a:pt x="1918" y="1923"/>
                  </a:lnTo>
                  <a:lnTo>
                    <a:pt x="1918" y="1924"/>
                  </a:lnTo>
                  <a:lnTo>
                    <a:pt x="1918" y="1924"/>
                  </a:lnTo>
                  <a:lnTo>
                    <a:pt x="1918" y="1924"/>
                  </a:lnTo>
                  <a:lnTo>
                    <a:pt x="1918" y="1924"/>
                  </a:lnTo>
                  <a:lnTo>
                    <a:pt x="1918" y="1924"/>
                  </a:lnTo>
                  <a:lnTo>
                    <a:pt x="1920" y="1926"/>
                  </a:lnTo>
                  <a:lnTo>
                    <a:pt x="1920" y="1926"/>
                  </a:lnTo>
                  <a:lnTo>
                    <a:pt x="1920" y="1926"/>
                  </a:lnTo>
                  <a:lnTo>
                    <a:pt x="1920" y="1926"/>
                  </a:lnTo>
                  <a:lnTo>
                    <a:pt x="1920" y="1926"/>
                  </a:lnTo>
                  <a:lnTo>
                    <a:pt x="1920" y="1927"/>
                  </a:lnTo>
                  <a:lnTo>
                    <a:pt x="1922" y="1927"/>
                  </a:lnTo>
                  <a:lnTo>
                    <a:pt x="1922" y="1927"/>
                  </a:lnTo>
                  <a:lnTo>
                    <a:pt x="1922" y="1927"/>
                  </a:lnTo>
                  <a:lnTo>
                    <a:pt x="1922" y="1927"/>
                  </a:lnTo>
                  <a:lnTo>
                    <a:pt x="1922" y="1929"/>
                  </a:lnTo>
                  <a:lnTo>
                    <a:pt x="1922" y="1929"/>
                  </a:lnTo>
                  <a:lnTo>
                    <a:pt x="1922" y="1929"/>
                  </a:lnTo>
                  <a:lnTo>
                    <a:pt x="1923" y="1929"/>
                  </a:lnTo>
                  <a:lnTo>
                    <a:pt x="1923" y="1929"/>
                  </a:lnTo>
                  <a:lnTo>
                    <a:pt x="1923" y="1931"/>
                  </a:lnTo>
                  <a:lnTo>
                    <a:pt x="1923" y="1931"/>
                  </a:lnTo>
                  <a:lnTo>
                    <a:pt x="1923" y="1931"/>
                  </a:lnTo>
                  <a:lnTo>
                    <a:pt x="1923" y="1931"/>
                  </a:lnTo>
                  <a:lnTo>
                    <a:pt x="1923" y="1931"/>
                  </a:lnTo>
                  <a:lnTo>
                    <a:pt x="1925" y="1932"/>
                  </a:lnTo>
                  <a:lnTo>
                    <a:pt x="1925" y="1932"/>
                  </a:lnTo>
                  <a:lnTo>
                    <a:pt x="1925" y="1932"/>
                  </a:lnTo>
                  <a:lnTo>
                    <a:pt x="1925" y="1932"/>
                  </a:lnTo>
                  <a:lnTo>
                    <a:pt x="1925" y="1932"/>
                  </a:lnTo>
                  <a:lnTo>
                    <a:pt x="1925" y="1932"/>
                  </a:lnTo>
                  <a:lnTo>
                    <a:pt x="1926" y="1934"/>
                  </a:lnTo>
                  <a:lnTo>
                    <a:pt x="1926" y="1934"/>
                  </a:lnTo>
                  <a:lnTo>
                    <a:pt x="1926" y="1934"/>
                  </a:lnTo>
                  <a:lnTo>
                    <a:pt x="1926" y="1934"/>
                  </a:lnTo>
                  <a:lnTo>
                    <a:pt x="1926" y="1934"/>
                  </a:lnTo>
                  <a:lnTo>
                    <a:pt x="1926" y="1936"/>
                  </a:lnTo>
                  <a:lnTo>
                    <a:pt x="1926" y="1936"/>
                  </a:lnTo>
                  <a:lnTo>
                    <a:pt x="1928" y="1936"/>
                  </a:lnTo>
                  <a:lnTo>
                    <a:pt x="1928" y="1936"/>
                  </a:lnTo>
                  <a:lnTo>
                    <a:pt x="1928" y="1936"/>
                  </a:lnTo>
                  <a:lnTo>
                    <a:pt x="1928" y="1936"/>
                  </a:lnTo>
                  <a:lnTo>
                    <a:pt x="1928" y="1937"/>
                  </a:lnTo>
                  <a:lnTo>
                    <a:pt x="1928" y="1937"/>
                  </a:lnTo>
                  <a:lnTo>
                    <a:pt x="1930" y="1937"/>
                  </a:lnTo>
                  <a:lnTo>
                    <a:pt x="1930" y="1937"/>
                  </a:lnTo>
                  <a:lnTo>
                    <a:pt x="1930" y="1937"/>
                  </a:lnTo>
                  <a:lnTo>
                    <a:pt x="1930" y="1937"/>
                  </a:lnTo>
                  <a:lnTo>
                    <a:pt x="1930" y="1939"/>
                  </a:lnTo>
                  <a:lnTo>
                    <a:pt x="1930" y="1939"/>
                  </a:lnTo>
                  <a:lnTo>
                    <a:pt x="1930" y="1939"/>
                  </a:lnTo>
                  <a:lnTo>
                    <a:pt x="1931" y="1939"/>
                  </a:lnTo>
                  <a:lnTo>
                    <a:pt x="1931" y="1939"/>
                  </a:lnTo>
                  <a:lnTo>
                    <a:pt x="1931" y="1939"/>
                  </a:lnTo>
                  <a:lnTo>
                    <a:pt x="1931" y="1940"/>
                  </a:lnTo>
                  <a:lnTo>
                    <a:pt x="1931" y="1940"/>
                  </a:lnTo>
                  <a:lnTo>
                    <a:pt x="1931" y="1940"/>
                  </a:lnTo>
                  <a:lnTo>
                    <a:pt x="1931" y="1940"/>
                  </a:lnTo>
                  <a:lnTo>
                    <a:pt x="1933" y="1940"/>
                  </a:lnTo>
                  <a:lnTo>
                    <a:pt x="1933" y="1940"/>
                  </a:lnTo>
                  <a:lnTo>
                    <a:pt x="1933" y="1942"/>
                  </a:lnTo>
                  <a:lnTo>
                    <a:pt x="1933" y="1942"/>
                  </a:lnTo>
                  <a:lnTo>
                    <a:pt x="1933" y="1942"/>
                  </a:lnTo>
                  <a:lnTo>
                    <a:pt x="1933" y="1942"/>
                  </a:lnTo>
                  <a:lnTo>
                    <a:pt x="1935" y="1942"/>
                  </a:lnTo>
                  <a:lnTo>
                    <a:pt x="1935" y="1942"/>
                  </a:lnTo>
                  <a:lnTo>
                    <a:pt x="1935" y="1942"/>
                  </a:lnTo>
                  <a:lnTo>
                    <a:pt x="1935" y="1944"/>
                  </a:lnTo>
                  <a:lnTo>
                    <a:pt x="1935" y="1944"/>
                  </a:lnTo>
                  <a:lnTo>
                    <a:pt x="1935" y="1944"/>
                  </a:lnTo>
                  <a:lnTo>
                    <a:pt x="1935" y="1944"/>
                  </a:lnTo>
                  <a:lnTo>
                    <a:pt x="1936" y="1944"/>
                  </a:lnTo>
                  <a:lnTo>
                    <a:pt x="1936" y="1944"/>
                  </a:lnTo>
                  <a:lnTo>
                    <a:pt x="1936" y="1944"/>
                  </a:lnTo>
                  <a:lnTo>
                    <a:pt x="1936" y="1945"/>
                  </a:lnTo>
                  <a:lnTo>
                    <a:pt x="1936" y="1945"/>
                  </a:lnTo>
                  <a:lnTo>
                    <a:pt x="1936" y="1945"/>
                  </a:lnTo>
                  <a:lnTo>
                    <a:pt x="1936" y="1945"/>
                  </a:lnTo>
                  <a:lnTo>
                    <a:pt x="1938" y="1945"/>
                  </a:lnTo>
                  <a:lnTo>
                    <a:pt x="1938" y="1945"/>
                  </a:lnTo>
                  <a:lnTo>
                    <a:pt x="1938" y="1945"/>
                  </a:lnTo>
                  <a:lnTo>
                    <a:pt x="1938" y="1947"/>
                  </a:lnTo>
                  <a:lnTo>
                    <a:pt x="1938" y="1947"/>
                  </a:lnTo>
                  <a:lnTo>
                    <a:pt x="1938" y="1947"/>
                  </a:lnTo>
                  <a:lnTo>
                    <a:pt x="1939" y="1947"/>
                  </a:lnTo>
                  <a:lnTo>
                    <a:pt x="1939" y="1947"/>
                  </a:lnTo>
                  <a:lnTo>
                    <a:pt x="1939" y="1947"/>
                  </a:lnTo>
                  <a:lnTo>
                    <a:pt x="1939" y="1947"/>
                  </a:lnTo>
                  <a:lnTo>
                    <a:pt x="1939" y="1949"/>
                  </a:lnTo>
                  <a:lnTo>
                    <a:pt x="1939" y="1949"/>
                  </a:lnTo>
                  <a:lnTo>
                    <a:pt x="1939" y="1949"/>
                  </a:lnTo>
                  <a:lnTo>
                    <a:pt x="1941" y="1949"/>
                  </a:lnTo>
                  <a:lnTo>
                    <a:pt x="1941" y="1949"/>
                  </a:lnTo>
                  <a:lnTo>
                    <a:pt x="1941" y="1949"/>
                  </a:lnTo>
                  <a:lnTo>
                    <a:pt x="1941" y="1949"/>
                  </a:lnTo>
                  <a:lnTo>
                    <a:pt x="1941" y="1950"/>
                  </a:lnTo>
                  <a:lnTo>
                    <a:pt x="1941" y="1950"/>
                  </a:lnTo>
                  <a:lnTo>
                    <a:pt x="1941" y="1950"/>
                  </a:lnTo>
                  <a:lnTo>
                    <a:pt x="1943" y="1950"/>
                  </a:lnTo>
                  <a:lnTo>
                    <a:pt x="1943" y="1950"/>
                  </a:lnTo>
                  <a:lnTo>
                    <a:pt x="1943" y="1950"/>
                  </a:lnTo>
                  <a:lnTo>
                    <a:pt x="1943" y="1950"/>
                  </a:lnTo>
                  <a:lnTo>
                    <a:pt x="1943" y="1950"/>
                  </a:lnTo>
                  <a:lnTo>
                    <a:pt x="1943" y="1952"/>
                  </a:lnTo>
                  <a:lnTo>
                    <a:pt x="1944" y="1952"/>
                  </a:lnTo>
                  <a:lnTo>
                    <a:pt x="1944" y="1952"/>
                  </a:lnTo>
                  <a:lnTo>
                    <a:pt x="1944" y="1952"/>
                  </a:lnTo>
                  <a:lnTo>
                    <a:pt x="1944" y="1952"/>
                  </a:lnTo>
                  <a:lnTo>
                    <a:pt x="1944" y="1952"/>
                  </a:lnTo>
                  <a:lnTo>
                    <a:pt x="1944" y="1952"/>
                  </a:lnTo>
                  <a:lnTo>
                    <a:pt x="1944" y="1952"/>
                  </a:lnTo>
                  <a:lnTo>
                    <a:pt x="1946" y="1953"/>
                  </a:lnTo>
                  <a:lnTo>
                    <a:pt x="1946" y="1953"/>
                  </a:lnTo>
                  <a:lnTo>
                    <a:pt x="1946" y="1953"/>
                  </a:lnTo>
                  <a:lnTo>
                    <a:pt x="1946" y="1953"/>
                  </a:lnTo>
                  <a:lnTo>
                    <a:pt x="1946" y="1953"/>
                  </a:lnTo>
                  <a:lnTo>
                    <a:pt x="1946" y="1953"/>
                  </a:lnTo>
                  <a:lnTo>
                    <a:pt x="1946" y="1953"/>
                  </a:lnTo>
                  <a:lnTo>
                    <a:pt x="1948" y="1953"/>
                  </a:lnTo>
                  <a:lnTo>
                    <a:pt x="1948" y="1955"/>
                  </a:lnTo>
                  <a:lnTo>
                    <a:pt x="1948" y="1955"/>
                  </a:lnTo>
                  <a:lnTo>
                    <a:pt x="1948" y="1955"/>
                  </a:lnTo>
                  <a:lnTo>
                    <a:pt x="1948" y="1955"/>
                  </a:lnTo>
                  <a:lnTo>
                    <a:pt x="1948" y="1955"/>
                  </a:lnTo>
                  <a:lnTo>
                    <a:pt x="1949" y="1955"/>
                  </a:lnTo>
                  <a:lnTo>
                    <a:pt x="1949" y="1955"/>
                  </a:lnTo>
                  <a:lnTo>
                    <a:pt x="1949" y="1955"/>
                  </a:lnTo>
                  <a:lnTo>
                    <a:pt x="1949" y="1955"/>
                  </a:lnTo>
                  <a:lnTo>
                    <a:pt x="1949" y="1957"/>
                  </a:lnTo>
                  <a:lnTo>
                    <a:pt x="1949" y="1957"/>
                  </a:lnTo>
                  <a:lnTo>
                    <a:pt x="1949" y="1957"/>
                  </a:lnTo>
                  <a:lnTo>
                    <a:pt x="1951" y="1957"/>
                  </a:lnTo>
                  <a:lnTo>
                    <a:pt x="1951" y="1957"/>
                  </a:lnTo>
                  <a:lnTo>
                    <a:pt x="1951" y="1957"/>
                  </a:lnTo>
                  <a:lnTo>
                    <a:pt x="1951" y="1957"/>
                  </a:lnTo>
                  <a:lnTo>
                    <a:pt x="1951" y="1957"/>
                  </a:lnTo>
                  <a:lnTo>
                    <a:pt x="1951" y="1957"/>
                  </a:lnTo>
                  <a:lnTo>
                    <a:pt x="1951" y="1958"/>
                  </a:lnTo>
                  <a:lnTo>
                    <a:pt x="1953" y="1958"/>
                  </a:lnTo>
                  <a:lnTo>
                    <a:pt x="1953" y="1958"/>
                  </a:lnTo>
                  <a:lnTo>
                    <a:pt x="1953" y="1958"/>
                  </a:lnTo>
                  <a:lnTo>
                    <a:pt x="1953" y="1958"/>
                  </a:lnTo>
                  <a:lnTo>
                    <a:pt x="1953" y="1958"/>
                  </a:lnTo>
                  <a:lnTo>
                    <a:pt x="1953" y="1958"/>
                  </a:lnTo>
                  <a:lnTo>
                    <a:pt x="1954" y="1958"/>
                  </a:lnTo>
                  <a:lnTo>
                    <a:pt x="1954" y="1958"/>
                  </a:lnTo>
                  <a:lnTo>
                    <a:pt x="1954" y="1960"/>
                  </a:lnTo>
                  <a:lnTo>
                    <a:pt x="1954" y="1960"/>
                  </a:lnTo>
                  <a:lnTo>
                    <a:pt x="1954" y="1960"/>
                  </a:lnTo>
                  <a:lnTo>
                    <a:pt x="1954" y="1960"/>
                  </a:lnTo>
                  <a:lnTo>
                    <a:pt x="1954" y="1960"/>
                  </a:lnTo>
                  <a:lnTo>
                    <a:pt x="1956" y="1960"/>
                  </a:lnTo>
                  <a:lnTo>
                    <a:pt x="1956" y="1960"/>
                  </a:lnTo>
                  <a:lnTo>
                    <a:pt x="1956" y="1960"/>
                  </a:lnTo>
                  <a:lnTo>
                    <a:pt x="1956" y="1960"/>
                  </a:lnTo>
                  <a:lnTo>
                    <a:pt x="1956" y="1960"/>
                  </a:lnTo>
                  <a:lnTo>
                    <a:pt x="1956" y="1962"/>
                  </a:lnTo>
                  <a:lnTo>
                    <a:pt x="1956" y="1962"/>
                  </a:lnTo>
                  <a:lnTo>
                    <a:pt x="1957" y="1962"/>
                  </a:lnTo>
                  <a:lnTo>
                    <a:pt x="1957" y="1962"/>
                  </a:lnTo>
                  <a:lnTo>
                    <a:pt x="1957" y="1962"/>
                  </a:lnTo>
                  <a:lnTo>
                    <a:pt x="1957" y="1962"/>
                  </a:lnTo>
                  <a:lnTo>
                    <a:pt x="1957" y="1962"/>
                  </a:lnTo>
                  <a:lnTo>
                    <a:pt x="1957" y="1962"/>
                  </a:lnTo>
                  <a:lnTo>
                    <a:pt x="1959" y="1962"/>
                  </a:lnTo>
                  <a:lnTo>
                    <a:pt x="1959" y="1962"/>
                  </a:lnTo>
                  <a:lnTo>
                    <a:pt x="1959" y="1963"/>
                  </a:lnTo>
                  <a:lnTo>
                    <a:pt x="1959" y="1963"/>
                  </a:lnTo>
                  <a:lnTo>
                    <a:pt x="1959" y="1963"/>
                  </a:lnTo>
                  <a:lnTo>
                    <a:pt x="1959" y="1963"/>
                  </a:lnTo>
                  <a:lnTo>
                    <a:pt x="1959" y="1963"/>
                  </a:lnTo>
                  <a:lnTo>
                    <a:pt x="1961" y="1963"/>
                  </a:lnTo>
                  <a:lnTo>
                    <a:pt x="1961" y="1963"/>
                  </a:lnTo>
                  <a:lnTo>
                    <a:pt x="1961" y="1963"/>
                  </a:lnTo>
                  <a:lnTo>
                    <a:pt x="1961" y="1963"/>
                  </a:lnTo>
                  <a:lnTo>
                    <a:pt x="1961" y="1963"/>
                  </a:lnTo>
                  <a:lnTo>
                    <a:pt x="1961" y="1963"/>
                  </a:lnTo>
                  <a:lnTo>
                    <a:pt x="1961" y="1963"/>
                  </a:lnTo>
                  <a:lnTo>
                    <a:pt x="1962" y="1965"/>
                  </a:lnTo>
                  <a:lnTo>
                    <a:pt x="1962" y="1965"/>
                  </a:lnTo>
                  <a:lnTo>
                    <a:pt x="1962" y="1965"/>
                  </a:lnTo>
                  <a:lnTo>
                    <a:pt x="1962" y="1965"/>
                  </a:lnTo>
                  <a:lnTo>
                    <a:pt x="1962" y="1965"/>
                  </a:lnTo>
                  <a:lnTo>
                    <a:pt x="1962" y="1965"/>
                  </a:lnTo>
                  <a:lnTo>
                    <a:pt x="1964" y="1965"/>
                  </a:lnTo>
                  <a:lnTo>
                    <a:pt x="1964" y="1965"/>
                  </a:lnTo>
                  <a:lnTo>
                    <a:pt x="1964" y="1965"/>
                  </a:lnTo>
                  <a:lnTo>
                    <a:pt x="1964" y="1965"/>
                  </a:lnTo>
                  <a:lnTo>
                    <a:pt x="1964" y="1965"/>
                  </a:lnTo>
                  <a:lnTo>
                    <a:pt x="1964" y="1966"/>
                  </a:lnTo>
                  <a:lnTo>
                    <a:pt x="1964" y="1966"/>
                  </a:lnTo>
                  <a:lnTo>
                    <a:pt x="1966" y="1966"/>
                  </a:lnTo>
                  <a:lnTo>
                    <a:pt x="1966" y="1966"/>
                  </a:lnTo>
                  <a:lnTo>
                    <a:pt x="1966" y="1966"/>
                  </a:lnTo>
                  <a:lnTo>
                    <a:pt x="1966" y="1966"/>
                  </a:lnTo>
                  <a:lnTo>
                    <a:pt x="1966" y="1966"/>
                  </a:lnTo>
                  <a:lnTo>
                    <a:pt x="1966" y="1966"/>
                  </a:lnTo>
                  <a:lnTo>
                    <a:pt x="1966" y="1966"/>
                  </a:lnTo>
                  <a:lnTo>
                    <a:pt x="1967" y="1966"/>
                  </a:lnTo>
                  <a:lnTo>
                    <a:pt x="1967" y="1966"/>
                  </a:lnTo>
                  <a:lnTo>
                    <a:pt x="1967" y="1966"/>
                  </a:lnTo>
                  <a:lnTo>
                    <a:pt x="1967" y="1968"/>
                  </a:lnTo>
                  <a:lnTo>
                    <a:pt x="1967" y="1968"/>
                  </a:lnTo>
                  <a:lnTo>
                    <a:pt x="1967" y="1968"/>
                  </a:lnTo>
                  <a:lnTo>
                    <a:pt x="1969" y="1968"/>
                  </a:lnTo>
                  <a:lnTo>
                    <a:pt x="1969" y="1968"/>
                  </a:lnTo>
                  <a:lnTo>
                    <a:pt x="1969" y="1968"/>
                  </a:lnTo>
                  <a:lnTo>
                    <a:pt x="1969" y="1968"/>
                  </a:lnTo>
                  <a:lnTo>
                    <a:pt x="1969" y="1968"/>
                  </a:lnTo>
                  <a:lnTo>
                    <a:pt x="1969" y="1968"/>
                  </a:lnTo>
                  <a:lnTo>
                    <a:pt x="1969" y="1968"/>
                  </a:lnTo>
                  <a:lnTo>
                    <a:pt x="1970" y="1968"/>
                  </a:lnTo>
                  <a:lnTo>
                    <a:pt x="1970" y="1968"/>
                  </a:lnTo>
                  <a:lnTo>
                    <a:pt x="1970" y="1968"/>
                  </a:lnTo>
                  <a:lnTo>
                    <a:pt x="1970" y="1970"/>
                  </a:lnTo>
                  <a:lnTo>
                    <a:pt x="1970" y="1970"/>
                  </a:lnTo>
                  <a:lnTo>
                    <a:pt x="1970" y="1970"/>
                  </a:lnTo>
                  <a:lnTo>
                    <a:pt x="1970" y="1970"/>
                  </a:lnTo>
                  <a:lnTo>
                    <a:pt x="1972" y="1970"/>
                  </a:lnTo>
                  <a:lnTo>
                    <a:pt x="1972" y="1970"/>
                  </a:lnTo>
                  <a:lnTo>
                    <a:pt x="1972" y="1970"/>
                  </a:lnTo>
                  <a:lnTo>
                    <a:pt x="1972" y="1970"/>
                  </a:lnTo>
                  <a:lnTo>
                    <a:pt x="1972" y="1970"/>
                  </a:lnTo>
                  <a:lnTo>
                    <a:pt x="1972" y="1970"/>
                  </a:lnTo>
                  <a:lnTo>
                    <a:pt x="1974" y="1970"/>
                  </a:lnTo>
                  <a:lnTo>
                    <a:pt x="1974" y="1970"/>
                  </a:lnTo>
                  <a:lnTo>
                    <a:pt x="1974" y="1970"/>
                  </a:lnTo>
                  <a:lnTo>
                    <a:pt x="1974" y="1971"/>
                  </a:lnTo>
                  <a:lnTo>
                    <a:pt x="1974" y="1971"/>
                  </a:lnTo>
                  <a:lnTo>
                    <a:pt x="1974" y="1971"/>
                  </a:lnTo>
                  <a:lnTo>
                    <a:pt x="1974" y="1971"/>
                  </a:lnTo>
                  <a:lnTo>
                    <a:pt x="1975" y="1971"/>
                  </a:lnTo>
                  <a:lnTo>
                    <a:pt x="1975" y="1971"/>
                  </a:lnTo>
                  <a:lnTo>
                    <a:pt x="1975" y="1971"/>
                  </a:lnTo>
                  <a:lnTo>
                    <a:pt x="1975" y="1971"/>
                  </a:lnTo>
                  <a:lnTo>
                    <a:pt x="1975" y="1971"/>
                  </a:lnTo>
                  <a:lnTo>
                    <a:pt x="1975" y="1971"/>
                  </a:lnTo>
                  <a:lnTo>
                    <a:pt x="1977" y="1971"/>
                  </a:lnTo>
                  <a:lnTo>
                    <a:pt x="1977" y="1971"/>
                  </a:lnTo>
                  <a:lnTo>
                    <a:pt x="1977" y="1971"/>
                  </a:lnTo>
                  <a:lnTo>
                    <a:pt x="1977" y="1971"/>
                  </a:lnTo>
                  <a:lnTo>
                    <a:pt x="1977" y="1971"/>
                  </a:lnTo>
                  <a:lnTo>
                    <a:pt x="1977" y="1973"/>
                  </a:lnTo>
                  <a:lnTo>
                    <a:pt x="1977" y="1973"/>
                  </a:lnTo>
                  <a:lnTo>
                    <a:pt x="1979" y="1973"/>
                  </a:lnTo>
                  <a:lnTo>
                    <a:pt x="1979" y="1973"/>
                  </a:lnTo>
                  <a:lnTo>
                    <a:pt x="1979" y="1973"/>
                  </a:lnTo>
                  <a:lnTo>
                    <a:pt x="1979" y="1973"/>
                  </a:lnTo>
                  <a:lnTo>
                    <a:pt x="1979" y="1973"/>
                  </a:lnTo>
                  <a:lnTo>
                    <a:pt x="1979" y="1973"/>
                  </a:lnTo>
                  <a:lnTo>
                    <a:pt x="1979" y="1973"/>
                  </a:lnTo>
                  <a:lnTo>
                    <a:pt x="1980" y="1973"/>
                  </a:lnTo>
                  <a:lnTo>
                    <a:pt x="1980" y="1973"/>
                  </a:lnTo>
                  <a:lnTo>
                    <a:pt x="1980" y="1973"/>
                  </a:lnTo>
                  <a:lnTo>
                    <a:pt x="1980" y="1973"/>
                  </a:lnTo>
                  <a:lnTo>
                    <a:pt x="1980" y="1973"/>
                  </a:lnTo>
                  <a:lnTo>
                    <a:pt x="1980" y="1973"/>
                  </a:lnTo>
                  <a:lnTo>
                    <a:pt x="1982" y="1975"/>
                  </a:lnTo>
                  <a:lnTo>
                    <a:pt x="1982" y="1975"/>
                  </a:lnTo>
                  <a:lnTo>
                    <a:pt x="1982" y="1975"/>
                  </a:lnTo>
                  <a:lnTo>
                    <a:pt x="1982" y="1975"/>
                  </a:lnTo>
                  <a:lnTo>
                    <a:pt x="1982" y="1975"/>
                  </a:lnTo>
                  <a:lnTo>
                    <a:pt x="1982" y="1975"/>
                  </a:lnTo>
                  <a:lnTo>
                    <a:pt x="1982" y="1975"/>
                  </a:lnTo>
                  <a:lnTo>
                    <a:pt x="1984" y="1975"/>
                  </a:lnTo>
                  <a:lnTo>
                    <a:pt x="1984" y="1975"/>
                  </a:lnTo>
                  <a:lnTo>
                    <a:pt x="1984" y="1975"/>
                  </a:lnTo>
                  <a:lnTo>
                    <a:pt x="1984" y="1975"/>
                  </a:lnTo>
                  <a:lnTo>
                    <a:pt x="1984" y="1975"/>
                  </a:lnTo>
                  <a:lnTo>
                    <a:pt x="1984" y="1975"/>
                  </a:lnTo>
                  <a:lnTo>
                    <a:pt x="1984" y="1975"/>
                  </a:lnTo>
                  <a:lnTo>
                    <a:pt x="1985" y="1975"/>
                  </a:lnTo>
                  <a:lnTo>
                    <a:pt x="1985" y="1975"/>
                  </a:lnTo>
                  <a:lnTo>
                    <a:pt x="1985" y="1975"/>
                  </a:lnTo>
                  <a:lnTo>
                    <a:pt x="1985" y="1976"/>
                  </a:lnTo>
                  <a:lnTo>
                    <a:pt x="1985" y="1976"/>
                  </a:lnTo>
                  <a:lnTo>
                    <a:pt x="1985" y="1976"/>
                  </a:lnTo>
                  <a:lnTo>
                    <a:pt x="1987" y="1976"/>
                  </a:lnTo>
                  <a:lnTo>
                    <a:pt x="1987" y="1976"/>
                  </a:lnTo>
                  <a:lnTo>
                    <a:pt x="1987" y="1976"/>
                  </a:lnTo>
                  <a:lnTo>
                    <a:pt x="1987" y="1976"/>
                  </a:lnTo>
                  <a:lnTo>
                    <a:pt x="1987" y="1976"/>
                  </a:lnTo>
                  <a:lnTo>
                    <a:pt x="1987" y="1976"/>
                  </a:lnTo>
                  <a:lnTo>
                    <a:pt x="1987" y="1976"/>
                  </a:lnTo>
                  <a:lnTo>
                    <a:pt x="1988" y="1976"/>
                  </a:lnTo>
                  <a:lnTo>
                    <a:pt x="1988" y="1976"/>
                  </a:lnTo>
                  <a:lnTo>
                    <a:pt x="1988" y="1976"/>
                  </a:lnTo>
                  <a:lnTo>
                    <a:pt x="1988" y="1976"/>
                  </a:lnTo>
                  <a:lnTo>
                    <a:pt x="1988" y="1976"/>
                  </a:lnTo>
                  <a:lnTo>
                    <a:pt x="1988" y="1976"/>
                  </a:lnTo>
                  <a:lnTo>
                    <a:pt x="1988" y="1976"/>
                  </a:lnTo>
                  <a:lnTo>
                    <a:pt x="1990" y="1978"/>
                  </a:lnTo>
                  <a:lnTo>
                    <a:pt x="1990" y="1978"/>
                  </a:lnTo>
                  <a:lnTo>
                    <a:pt x="1990" y="1978"/>
                  </a:lnTo>
                  <a:lnTo>
                    <a:pt x="1990" y="1978"/>
                  </a:lnTo>
                  <a:lnTo>
                    <a:pt x="1990" y="1978"/>
                  </a:lnTo>
                  <a:lnTo>
                    <a:pt x="1990" y="1978"/>
                  </a:lnTo>
                  <a:lnTo>
                    <a:pt x="1992" y="1978"/>
                  </a:lnTo>
                  <a:lnTo>
                    <a:pt x="1992" y="1978"/>
                  </a:lnTo>
                  <a:lnTo>
                    <a:pt x="1992" y="1978"/>
                  </a:lnTo>
                  <a:lnTo>
                    <a:pt x="1992" y="1978"/>
                  </a:lnTo>
                  <a:lnTo>
                    <a:pt x="1992" y="1978"/>
                  </a:lnTo>
                  <a:lnTo>
                    <a:pt x="1992" y="1978"/>
                  </a:lnTo>
                  <a:lnTo>
                    <a:pt x="1992" y="1978"/>
                  </a:lnTo>
                  <a:lnTo>
                    <a:pt x="1993" y="1978"/>
                  </a:lnTo>
                  <a:lnTo>
                    <a:pt x="1993" y="1978"/>
                  </a:lnTo>
                  <a:lnTo>
                    <a:pt x="1993" y="1978"/>
                  </a:lnTo>
                  <a:lnTo>
                    <a:pt x="1993" y="1978"/>
                  </a:lnTo>
                  <a:lnTo>
                    <a:pt x="1993" y="1978"/>
                  </a:lnTo>
                  <a:lnTo>
                    <a:pt x="1993" y="1978"/>
                  </a:lnTo>
                  <a:lnTo>
                    <a:pt x="1993" y="1979"/>
                  </a:lnTo>
                  <a:lnTo>
                    <a:pt x="1995" y="1979"/>
                  </a:lnTo>
                  <a:lnTo>
                    <a:pt x="1995" y="1979"/>
                  </a:lnTo>
                  <a:lnTo>
                    <a:pt x="1995" y="1979"/>
                  </a:lnTo>
                  <a:lnTo>
                    <a:pt x="1995" y="1979"/>
                  </a:lnTo>
                  <a:lnTo>
                    <a:pt x="1995" y="1979"/>
                  </a:lnTo>
                  <a:lnTo>
                    <a:pt x="1995" y="1979"/>
                  </a:lnTo>
                  <a:lnTo>
                    <a:pt x="1997" y="1979"/>
                  </a:lnTo>
                  <a:lnTo>
                    <a:pt x="1997" y="1979"/>
                  </a:lnTo>
                  <a:lnTo>
                    <a:pt x="1997" y="1979"/>
                  </a:lnTo>
                  <a:lnTo>
                    <a:pt x="1997" y="1979"/>
                  </a:lnTo>
                  <a:lnTo>
                    <a:pt x="1997" y="1979"/>
                  </a:lnTo>
                  <a:lnTo>
                    <a:pt x="1997" y="1979"/>
                  </a:lnTo>
                  <a:lnTo>
                    <a:pt x="1997" y="1979"/>
                  </a:lnTo>
                  <a:lnTo>
                    <a:pt x="1998" y="1979"/>
                  </a:lnTo>
                  <a:lnTo>
                    <a:pt x="1998" y="1979"/>
                  </a:lnTo>
                  <a:lnTo>
                    <a:pt x="1998" y="1979"/>
                  </a:lnTo>
                  <a:lnTo>
                    <a:pt x="1998" y="1979"/>
                  </a:lnTo>
                  <a:lnTo>
                    <a:pt x="1998" y="1979"/>
                  </a:lnTo>
                  <a:lnTo>
                    <a:pt x="1998" y="1979"/>
                  </a:lnTo>
                  <a:lnTo>
                    <a:pt x="1998" y="1979"/>
                  </a:lnTo>
                  <a:lnTo>
                    <a:pt x="2000" y="1981"/>
                  </a:lnTo>
                  <a:lnTo>
                    <a:pt x="2000" y="1981"/>
                  </a:lnTo>
                  <a:lnTo>
                    <a:pt x="2000" y="1981"/>
                  </a:lnTo>
                  <a:lnTo>
                    <a:pt x="2000" y="1981"/>
                  </a:lnTo>
                  <a:lnTo>
                    <a:pt x="2000" y="1981"/>
                  </a:lnTo>
                  <a:lnTo>
                    <a:pt x="2000" y="1981"/>
                  </a:lnTo>
                  <a:lnTo>
                    <a:pt x="2002" y="1981"/>
                  </a:lnTo>
                  <a:lnTo>
                    <a:pt x="2002" y="1981"/>
                  </a:lnTo>
                  <a:lnTo>
                    <a:pt x="2002" y="1981"/>
                  </a:lnTo>
                  <a:lnTo>
                    <a:pt x="2002" y="1981"/>
                  </a:lnTo>
                  <a:lnTo>
                    <a:pt x="2002" y="1981"/>
                  </a:lnTo>
                  <a:lnTo>
                    <a:pt x="2002" y="1981"/>
                  </a:lnTo>
                  <a:lnTo>
                    <a:pt x="2002" y="1981"/>
                  </a:lnTo>
                  <a:lnTo>
                    <a:pt x="2003" y="1981"/>
                  </a:lnTo>
                  <a:lnTo>
                    <a:pt x="2003" y="1981"/>
                  </a:lnTo>
                  <a:lnTo>
                    <a:pt x="2003" y="1981"/>
                  </a:lnTo>
                  <a:lnTo>
                    <a:pt x="2003" y="1981"/>
                  </a:lnTo>
                  <a:lnTo>
                    <a:pt x="2003" y="1981"/>
                  </a:lnTo>
                  <a:lnTo>
                    <a:pt x="2003" y="1981"/>
                  </a:lnTo>
                  <a:lnTo>
                    <a:pt x="2003" y="1981"/>
                  </a:lnTo>
                  <a:lnTo>
                    <a:pt x="2005" y="1981"/>
                  </a:lnTo>
                  <a:lnTo>
                    <a:pt x="2005" y="1983"/>
                  </a:lnTo>
                  <a:lnTo>
                    <a:pt x="2005" y="1983"/>
                  </a:lnTo>
                  <a:lnTo>
                    <a:pt x="2005" y="1983"/>
                  </a:lnTo>
                  <a:lnTo>
                    <a:pt x="2005" y="1983"/>
                  </a:lnTo>
                  <a:lnTo>
                    <a:pt x="2005" y="1983"/>
                  </a:lnTo>
                  <a:lnTo>
                    <a:pt x="2006" y="1983"/>
                  </a:lnTo>
                  <a:lnTo>
                    <a:pt x="2006" y="1983"/>
                  </a:lnTo>
                  <a:lnTo>
                    <a:pt x="2006" y="1983"/>
                  </a:lnTo>
                  <a:lnTo>
                    <a:pt x="2006" y="1983"/>
                  </a:lnTo>
                  <a:lnTo>
                    <a:pt x="2006" y="1983"/>
                  </a:lnTo>
                  <a:lnTo>
                    <a:pt x="2006" y="1983"/>
                  </a:lnTo>
                  <a:lnTo>
                    <a:pt x="2006" y="1983"/>
                  </a:lnTo>
                  <a:lnTo>
                    <a:pt x="2008" y="1983"/>
                  </a:lnTo>
                  <a:lnTo>
                    <a:pt x="2008" y="1983"/>
                  </a:lnTo>
                  <a:lnTo>
                    <a:pt x="2008" y="1983"/>
                  </a:lnTo>
                  <a:lnTo>
                    <a:pt x="2008" y="1983"/>
                  </a:lnTo>
                  <a:lnTo>
                    <a:pt x="2008" y="1983"/>
                  </a:lnTo>
                  <a:lnTo>
                    <a:pt x="2008" y="1983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77"/>
            <p:cNvSpPr>
              <a:spLocks/>
            </p:cNvSpPr>
            <p:nvPr/>
          </p:nvSpPr>
          <p:spPr bwMode="auto">
            <a:xfrm>
              <a:off x="-812669" y="2323646"/>
              <a:ext cx="1944408" cy="35425"/>
            </a:xfrm>
            <a:custGeom>
              <a:avLst/>
              <a:gdLst>
                <a:gd name="T0" fmla="*/ 26 w 1647"/>
                <a:gd name="T1" fmla="*/ 6 h 27"/>
                <a:gd name="T2" fmla="*/ 52 w 1647"/>
                <a:gd name="T3" fmla="*/ 9 h 27"/>
                <a:gd name="T4" fmla="*/ 78 w 1647"/>
                <a:gd name="T5" fmla="*/ 13 h 27"/>
                <a:gd name="T6" fmla="*/ 103 w 1647"/>
                <a:gd name="T7" fmla="*/ 16 h 27"/>
                <a:gd name="T8" fmla="*/ 129 w 1647"/>
                <a:gd name="T9" fmla="*/ 18 h 27"/>
                <a:gd name="T10" fmla="*/ 155 w 1647"/>
                <a:gd name="T11" fmla="*/ 18 h 27"/>
                <a:gd name="T12" fmla="*/ 181 w 1647"/>
                <a:gd name="T13" fmla="*/ 19 h 27"/>
                <a:gd name="T14" fmla="*/ 207 w 1647"/>
                <a:gd name="T15" fmla="*/ 21 h 27"/>
                <a:gd name="T16" fmla="*/ 232 w 1647"/>
                <a:gd name="T17" fmla="*/ 21 h 27"/>
                <a:gd name="T18" fmla="*/ 258 w 1647"/>
                <a:gd name="T19" fmla="*/ 22 h 27"/>
                <a:gd name="T20" fmla="*/ 284 w 1647"/>
                <a:gd name="T21" fmla="*/ 22 h 27"/>
                <a:gd name="T22" fmla="*/ 310 w 1647"/>
                <a:gd name="T23" fmla="*/ 22 h 27"/>
                <a:gd name="T24" fmla="*/ 335 w 1647"/>
                <a:gd name="T25" fmla="*/ 24 h 27"/>
                <a:gd name="T26" fmla="*/ 361 w 1647"/>
                <a:gd name="T27" fmla="*/ 24 h 27"/>
                <a:gd name="T28" fmla="*/ 387 w 1647"/>
                <a:gd name="T29" fmla="*/ 24 h 27"/>
                <a:gd name="T30" fmla="*/ 413 w 1647"/>
                <a:gd name="T31" fmla="*/ 24 h 27"/>
                <a:gd name="T32" fmla="*/ 439 w 1647"/>
                <a:gd name="T33" fmla="*/ 24 h 27"/>
                <a:gd name="T34" fmla="*/ 464 w 1647"/>
                <a:gd name="T35" fmla="*/ 24 h 27"/>
                <a:gd name="T36" fmla="*/ 490 w 1647"/>
                <a:gd name="T37" fmla="*/ 26 h 27"/>
                <a:gd name="T38" fmla="*/ 516 w 1647"/>
                <a:gd name="T39" fmla="*/ 26 h 27"/>
                <a:gd name="T40" fmla="*/ 542 w 1647"/>
                <a:gd name="T41" fmla="*/ 26 h 27"/>
                <a:gd name="T42" fmla="*/ 567 w 1647"/>
                <a:gd name="T43" fmla="*/ 26 h 27"/>
                <a:gd name="T44" fmla="*/ 593 w 1647"/>
                <a:gd name="T45" fmla="*/ 26 h 27"/>
                <a:gd name="T46" fmla="*/ 619 w 1647"/>
                <a:gd name="T47" fmla="*/ 26 h 27"/>
                <a:gd name="T48" fmla="*/ 645 w 1647"/>
                <a:gd name="T49" fmla="*/ 26 h 27"/>
                <a:gd name="T50" fmla="*/ 671 w 1647"/>
                <a:gd name="T51" fmla="*/ 26 h 27"/>
                <a:gd name="T52" fmla="*/ 696 w 1647"/>
                <a:gd name="T53" fmla="*/ 26 h 27"/>
                <a:gd name="T54" fmla="*/ 722 w 1647"/>
                <a:gd name="T55" fmla="*/ 26 h 27"/>
                <a:gd name="T56" fmla="*/ 748 w 1647"/>
                <a:gd name="T57" fmla="*/ 26 h 27"/>
                <a:gd name="T58" fmla="*/ 774 w 1647"/>
                <a:gd name="T59" fmla="*/ 26 h 27"/>
                <a:gd name="T60" fmla="*/ 798 w 1647"/>
                <a:gd name="T61" fmla="*/ 26 h 27"/>
                <a:gd name="T62" fmla="*/ 825 w 1647"/>
                <a:gd name="T63" fmla="*/ 26 h 27"/>
                <a:gd name="T64" fmla="*/ 851 w 1647"/>
                <a:gd name="T65" fmla="*/ 26 h 27"/>
                <a:gd name="T66" fmla="*/ 877 w 1647"/>
                <a:gd name="T67" fmla="*/ 26 h 27"/>
                <a:gd name="T68" fmla="*/ 903 w 1647"/>
                <a:gd name="T69" fmla="*/ 26 h 27"/>
                <a:gd name="T70" fmla="*/ 927 w 1647"/>
                <a:gd name="T71" fmla="*/ 26 h 27"/>
                <a:gd name="T72" fmla="*/ 954 w 1647"/>
                <a:gd name="T73" fmla="*/ 26 h 27"/>
                <a:gd name="T74" fmla="*/ 980 w 1647"/>
                <a:gd name="T75" fmla="*/ 26 h 27"/>
                <a:gd name="T76" fmla="*/ 1006 w 1647"/>
                <a:gd name="T77" fmla="*/ 26 h 27"/>
                <a:gd name="T78" fmla="*/ 1030 w 1647"/>
                <a:gd name="T79" fmla="*/ 26 h 27"/>
                <a:gd name="T80" fmla="*/ 1056 w 1647"/>
                <a:gd name="T81" fmla="*/ 26 h 27"/>
                <a:gd name="T82" fmla="*/ 1083 w 1647"/>
                <a:gd name="T83" fmla="*/ 26 h 27"/>
                <a:gd name="T84" fmla="*/ 1109 w 1647"/>
                <a:gd name="T85" fmla="*/ 26 h 27"/>
                <a:gd name="T86" fmla="*/ 1135 w 1647"/>
                <a:gd name="T87" fmla="*/ 26 h 27"/>
                <a:gd name="T88" fmla="*/ 1159 w 1647"/>
                <a:gd name="T89" fmla="*/ 27 h 27"/>
                <a:gd name="T90" fmla="*/ 1185 w 1647"/>
                <a:gd name="T91" fmla="*/ 27 h 27"/>
                <a:gd name="T92" fmla="*/ 1211 w 1647"/>
                <a:gd name="T93" fmla="*/ 27 h 27"/>
                <a:gd name="T94" fmla="*/ 1238 w 1647"/>
                <a:gd name="T95" fmla="*/ 27 h 27"/>
                <a:gd name="T96" fmla="*/ 1262 w 1647"/>
                <a:gd name="T97" fmla="*/ 27 h 27"/>
                <a:gd name="T98" fmla="*/ 1288 w 1647"/>
                <a:gd name="T99" fmla="*/ 27 h 27"/>
                <a:gd name="T100" fmla="*/ 1314 w 1647"/>
                <a:gd name="T101" fmla="*/ 27 h 27"/>
                <a:gd name="T102" fmla="*/ 1340 w 1647"/>
                <a:gd name="T103" fmla="*/ 27 h 27"/>
                <a:gd name="T104" fmla="*/ 1367 w 1647"/>
                <a:gd name="T105" fmla="*/ 27 h 27"/>
                <a:gd name="T106" fmla="*/ 1391 w 1647"/>
                <a:gd name="T107" fmla="*/ 27 h 27"/>
                <a:gd name="T108" fmla="*/ 1417 w 1647"/>
                <a:gd name="T109" fmla="*/ 27 h 27"/>
                <a:gd name="T110" fmla="*/ 1443 w 1647"/>
                <a:gd name="T111" fmla="*/ 27 h 27"/>
                <a:gd name="T112" fmla="*/ 1469 w 1647"/>
                <a:gd name="T113" fmla="*/ 27 h 27"/>
                <a:gd name="T114" fmla="*/ 1494 w 1647"/>
                <a:gd name="T115" fmla="*/ 27 h 27"/>
                <a:gd name="T116" fmla="*/ 1520 w 1647"/>
                <a:gd name="T117" fmla="*/ 26 h 27"/>
                <a:gd name="T118" fmla="*/ 1546 w 1647"/>
                <a:gd name="T119" fmla="*/ 27 h 27"/>
                <a:gd name="T120" fmla="*/ 1572 w 1647"/>
                <a:gd name="T121" fmla="*/ 27 h 27"/>
                <a:gd name="T122" fmla="*/ 1598 w 1647"/>
                <a:gd name="T123" fmla="*/ 27 h 27"/>
                <a:gd name="T124" fmla="*/ 1623 w 1647"/>
                <a:gd name="T12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47" h="27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5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31" y="6"/>
                  </a:lnTo>
                  <a:lnTo>
                    <a:pt x="31" y="6"/>
                  </a:lnTo>
                  <a:lnTo>
                    <a:pt x="31" y="6"/>
                  </a:lnTo>
                  <a:lnTo>
                    <a:pt x="31" y="6"/>
                  </a:lnTo>
                  <a:lnTo>
                    <a:pt x="31" y="6"/>
                  </a:lnTo>
                  <a:lnTo>
                    <a:pt x="31" y="6"/>
                  </a:lnTo>
                  <a:lnTo>
                    <a:pt x="31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51" y="9"/>
                  </a:lnTo>
                  <a:lnTo>
                    <a:pt x="51" y="9"/>
                  </a:lnTo>
                  <a:lnTo>
                    <a:pt x="51" y="9"/>
                  </a:lnTo>
                  <a:lnTo>
                    <a:pt x="51" y="9"/>
                  </a:lnTo>
                  <a:lnTo>
                    <a:pt x="51" y="9"/>
                  </a:lnTo>
                  <a:lnTo>
                    <a:pt x="51" y="9"/>
                  </a:lnTo>
                  <a:lnTo>
                    <a:pt x="51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4" y="11"/>
                  </a:lnTo>
                  <a:lnTo>
                    <a:pt x="54" y="11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7" y="11"/>
                  </a:lnTo>
                  <a:lnTo>
                    <a:pt x="57" y="11"/>
                  </a:lnTo>
                  <a:lnTo>
                    <a:pt x="57" y="11"/>
                  </a:lnTo>
                  <a:lnTo>
                    <a:pt x="57" y="11"/>
                  </a:lnTo>
                  <a:lnTo>
                    <a:pt x="57" y="11"/>
                  </a:lnTo>
                  <a:lnTo>
                    <a:pt x="57" y="11"/>
                  </a:lnTo>
                  <a:lnTo>
                    <a:pt x="59" y="11"/>
                  </a:lnTo>
                  <a:lnTo>
                    <a:pt x="59" y="11"/>
                  </a:lnTo>
                  <a:lnTo>
                    <a:pt x="59" y="11"/>
                  </a:lnTo>
                  <a:lnTo>
                    <a:pt x="59" y="11"/>
                  </a:lnTo>
                  <a:lnTo>
                    <a:pt x="59" y="11"/>
                  </a:lnTo>
                  <a:lnTo>
                    <a:pt x="59" y="11"/>
                  </a:lnTo>
                  <a:lnTo>
                    <a:pt x="59" y="11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2" y="11"/>
                  </a:lnTo>
                  <a:lnTo>
                    <a:pt x="62" y="11"/>
                  </a:lnTo>
                  <a:lnTo>
                    <a:pt x="62" y="11"/>
                  </a:lnTo>
                  <a:lnTo>
                    <a:pt x="62" y="11"/>
                  </a:lnTo>
                  <a:lnTo>
                    <a:pt x="62" y="11"/>
                  </a:lnTo>
                  <a:lnTo>
                    <a:pt x="62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4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69" y="11"/>
                  </a:lnTo>
                  <a:lnTo>
                    <a:pt x="69" y="13"/>
                  </a:lnTo>
                  <a:lnTo>
                    <a:pt x="69" y="13"/>
                  </a:lnTo>
                  <a:lnTo>
                    <a:pt x="69" y="13"/>
                  </a:lnTo>
                  <a:lnTo>
                    <a:pt x="69" y="13"/>
                  </a:lnTo>
                  <a:lnTo>
                    <a:pt x="69" y="13"/>
                  </a:lnTo>
                  <a:lnTo>
                    <a:pt x="69" y="13"/>
                  </a:lnTo>
                  <a:lnTo>
                    <a:pt x="70" y="13"/>
                  </a:lnTo>
                  <a:lnTo>
                    <a:pt x="70" y="13"/>
                  </a:lnTo>
                  <a:lnTo>
                    <a:pt x="70" y="13"/>
                  </a:lnTo>
                  <a:lnTo>
                    <a:pt x="70" y="13"/>
                  </a:lnTo>
                  <a:lnTo>
                    <a:pt x="70" y="13"/>
                  </a:lnTo>
                  <a:lnTo>
                    <a:pt x="70" y="13"/>
                  </a:lnTo>
                  <a:lnTo>
                    <a:pt x="70" y="13"/>
                  </a:lnTo>
                  <a:lnTo>
                    <a:pt x="72" y="13"/>
                  </a:lnTo>
                  <a:lnTo>
                    <a:pt x="72" y="13"/>
                  </a:lnTo>
                  <a:lnTo>
                    <a:pt x="72" y="13"/>
                  </a:lnTo>
                  <a:lnTo>
                    <a:pt x="72" y="13"/>
                  </a:lnTo>
                  <a:lnTo>
                    <a:pt x="72" y="13"/>
                  </a:lnTo>
                  <a:lnTo>
                    <a:pt x="72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5" y="13"/>
                  </a:lnTo>
                  <a:lnTo>
                    <a:pt x="75" y="13"/>
                  </a:lnTo>
                  <a:lnTo>
                    <a:pt x="75" y="13"/>
                  </a:lnTo>
                  <a:lnTo>
                    <a:pt x="75" y="13"/>
                  </a:lnTo>
                  <a:lnTo>
                    <a:pt x="75" y="13"/>
                  </a:lnTo>
                  <a:lnTo>
                    <a:pt x="75" y="13"/>
                  </a:lnTo>
                  <a:lnTo>
                    <a:pt x="75" y="13"/>
                  </a:lnTo>
                  <a:lnTo>
                    <a:pt x="77" y="13"/>
                  </a:lnTo>
                  <a:lnTo>
                    <a:pt x="77" y="13"/>
                  </a:lnTo>
                  <a:lnTo>
                    <a:pt x="77" y="13"/>
                  </a:lnTo>
                  <a:lnTo>
                    <a:pt x="77" y="13"/>
                  </a:lnTo>
                  <a:lnTo>
                    <a:pt x="77" y="13"/>
                  </a:lnTo>
                  <a:lnTo>
                    <a:pt x="77" y="13"/>
                  </a:lnTo>
                  <a:lnTo>
                    <a:pt x="78" y="13"/>
                  </a:lnTo>
                  <a:lnTo>
                    <a:pt x="78" y="13"/>
                  </a:lnTo>
                  <a:lnTo>
                    <a:pt x="78" y="13"/>
                  </a:lnTo>
                  <a:lnTo>
                    <a:pt x="78" y="13"/>
                  </a:lnTo>
                  <a:lnTo>
                    <a:pt x="78" y="13"/>
                  </a:lnTo>
                  <a:lnTo>
                    <a:pt x="78" y="13"/>
                  </a:lnTo>
                  <a:lnTo>
                    <a:pt x="78" y="13"/>
                  </a:lnTo>
                  <a:lnTo>
                    <a:pt x="80" y="13"/>
                  </a:lnTo>
                  <a:lnTo>
                    <a:pt x="80" y="13"/>
                  </a:lnTo>
                  <a:lnTo>
                    <a:pt x="80" y="13"/>
                  </a:lnTo>
                  <a:lnTo>
                    <a:pt x="80" y="13"/>
                  </a:lnTo>
                  <a:lnTo>
                    <a:pt x="80" y="13"/>
                  </a:lnTo>
                  <a:lnTo>
                    <a:pt x="80" y="13"/>
                  </a:lnTo>
                  <a:lnTo>
                    <a:pt x="80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3" y="13"/>
                  </a:lnTo>
                  <a:lnTo>
                    <a:pt x="83" y="13"/>
                  </a:lnTo>
                  <a:lnTo>
                    <a:pt x="83" y="13"/>
                  </a:lnTo>
                  <a:lnTo>
                    <a:pt x="83" y="13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3" y="14"/>
                  </a:lnTo>
                  <a:lnTo>
                    <a:pt x="93" y="14"/>
                  </a:lnTo>
                  <a:lnTo>
                    <a:pt x="93" y="14"/>
                  </a:lnTo>
                  <a:lnTo>
                    <a:pt x="93" y="14"/>
                  </a:lnTo>
                  <a:lnTo>
                    <a:pt x="93" y="14"/>
                  </a:lnTo>
                  <a:lnTo>
                    <a:pt x="93" y="14"/>
                  </a:lnTo>
                  <a:lnTo>
                    <a:pt x="93" y="14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5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8" y="14"/>
                  </a:lnTo>
                  <a:lnTo>
                    <a:pt x="98" y="14"/>
                  </a:lnTo>
                  <a:lnTo>
                    <a:pt x="98" y="14"/>
                  </a:lnTo>
                  <a:lnTo>
                    <a:pt x="98" y="14"/>
                  </a:lnTo>
                  <a:lnTo>
                    <a:pt x="98" y="14"/>
                  </a:lnTo>
                  <a:lnTo>
                    <a:pt x="98" y="14"/>
                  </a:lnTo>
                  <a:lnTo>
                    <a:pt x="98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4"/>
                  </a:lnTo>
                  <a:lnTo>
                    <a:pt x="103" y="14"/>
                  </a:lnTo>
                  <a:lnTo>
                    <a:pt x="103" y="14"/>
                  </a:lnTo>
                  <a:lnTo>
                    <a:pt x="103" y="14"/>
                  </a:lnTo>
                  <a:lnTo>
                    <a:pt x="103" y="14"/>
                  </a:lnTo>
                  <a:lnTo>
                    <a:pt x="103" y="16"/>
                  </a:lnTo>
                  <a:lnTo>
                    <a:pt x="103" y="16"/>
                  </a:lnTo>
                  <a:lnTo>
                    <a:pt x="105" y="16"/>
                  </a:lnTo>
                  <a:lnTo>
                    <a:pt x="105" y="16"/>
                  </a:lnTo>
                  <a:lnTo>
                    <a:pt x="105" y="16"/>
                  </a:lnTo>
                  <a:lnTo>
                    <a:pt x="105" y="16"/>
                  </a:lnTo>
                  <a:lnTo>
                    <a:pt x="105" y="16"/>
                  </a:lnTo>
                  <a:lnTo>
                    <a:pt x="105" y="16"/>
                  </a:lnTo>
                  <a:lnTo>
                    <a:pt x="106" y="16"/>
                  </a:lnTo>
                  <a:lnTo>
                    <a:pt x="106" y="16"/>
                  </a:lnTo>
                  <a:lnTo>
                    <a:pt x="106" y="16"/>
                  </a:lnTo>
                  <a:lnTo>
                    <a:pt x="106" y="16"/>
                  </a:lnTo>
                  <a:lnTo>
                    <a:pt x="106" y="16"/>
                  </a:lnTo>
                  <a:lnTo>
                    <a:pt x="106" y="16"/>
                  </a:lnTo>
                  <a:lnTo>
                    <a:pt x="106" y="16"/>
                  </a:lnTo>
                  <a:lnTo>
                    <a:pt x="108" y="16"/>
                  </a:lnTo>
                  <a:lnTo>
                    <a:pt x="108" y="16"/>
                  </a:lnTo>
                  <a:lnTo>
                    <a:pt x="108" y="16"/>
                  </a:lnTo>
                  <a:lnTo>
                    <a:pt x="108" y="16"/>
                  </a:lnTo>
                  <a:lnTo>
                    <a:pt x="108" y="16"/>
                  </a:lnTo>
                  <a:lnTo>
                    <a:pt x="108" y="16"/>
                  </a:lnTo>
                  <a:lnTo>
                    <a:pt x="108" y="16"/>
                  </a:lnTo>
                  <a:lnTo>
                    <a:pt x="109" y="16"/>
                  </a:lnTo>
                  <a:lnTo>
                    <a:pt x="109" y="16"/>
                  </a:lnTo>
                  <a:lnTo>
                    <a:pt x="109" y="16"/>
                  </a:lnTo>
                  <a:lnTo>
                    <a:pt x="109" y="16"/>
                  </a:lnTo>
                  <a:lnTo>
                    <a:pt x="109" y="16"/>
                  </a:lnTo>
                  <a:lnTo>
                    <a:pt x="109" y="16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13" y="16"/>
                  </a:lnTo>
                  <a:lnTo>
                    <a:pt x="113" y="16"/>
                  </a:lnTo>
                  <a:lnTo>
                    <a:pt x="113" y="16"/>
                  </a:lnTo>
                  <a:lnTo>
                    <a:pt x="113" y="16"/>
                  </a:lnTo>
                  <a:lnTo>
                    <a:pt x="113" y="16"/>
                  </a:lnTo>
                  <a:lnTo>
                    <a:pt x="113" y="16"/>
                  </a:lnTo>
                  <a:lnTo>
                    <a:pt x="113" y="16"/>
                  </a:lnTo>
                  <a:lnTo>
                    <a:pt x="114" y="16"/>
                  </a:lnTo>
                  <a:lnTo>
                    <a:pt x="114" y="16"/>
                  </a:lnTo>
                  <a:lnTo>
                    <a:pt x="114" y="16"/>
                  </a:lnTo>
                  <a:lnTo>
                    <a:pt x="114" y="16"/>
                  </a:lnTo>
                  <a:lnTo>
                    <a:pt x="114" y="16"/>
                  </a:lnTo>
                  <a:lnTo>
                    <a:pt x="114" y="16"/>
                  </a:lnTo>
                  <a:lnTo>
                    <a:pt x="116" y="16"/>
                  </a:lnTo>
                  <a:lnTo>
                    <a:pt x="116" y="16"/>
                  </a:lnTo>
                  <a:lnTo>
                    <a:pt x="116" y="16"/>
                  </a:lnTo>
                  <a:lnTo>
                    <a:pt x="116" y="16"/>
                  </a:lnTo>
                  <a:lnTo>
                    <a:pt x="116" y="16"/>
                  </a:lnTo>
                  <a:lnTo>
                    <a:pt x="116" y="16"/>
                  </a:lnTo>
                  <a:lnTo>
                    <a:pt x="116" y="16"/>
                  </a:lnTo>
                  <a:lnTo>
                    <a:pt x="118" y="16"/>
                  </a:lnTo>
                  <a:lnTo>
                    <a:pt x="118" y="16"/>
                  </a:lnTo>
                  <a:lnTo>
                    <a:pt x="118" y="16"/>
                  </a:lnTo>
                  <a:lnTo>
                    <a:pt x="118" y="16"/>
                  </a:lnTo>
                  <a:lnTo>
                    <a:pt x="118" y="16"/>
                  </a:lnTo>
                  <a:lnTo>
                    <a:pt x="118" y="16"/>
                  </a:lnTo>
                  <a:lnTo>
                    <a:pt x="118" y="16"/>
                  </a:lnTo>
                  <a:lnTo>
                    <a:pt x="119" y="16"/>
                  </a:lnTo>
                  <a:lnTo>
                    <a:pt x="119" y="16"/>
                  </a:lnTo>
                  <a:lnTo>
                    <a:pt x="119" y="16"/>
                  </a:lnTo>
                  <a:lnTo>
                    <a:pt x="119" y="16"/>
                  </a:lnTo>
                  <a:lnTo>
                    <a:pt x="119" y="16"/>
                  </a:lnTo>
                  <a:lnTo>
                    <a:pt x="119" y="16"/>
                  </a:lnTo>
                  <a:lnTo>
                    <a:pt x="121" y="16"/>
                  </a:lnTo>
                  <a:lnTo>
                    <a:pt x="121" y="16"/>
                  </a:lnTo>
                  <a:lnTo>
                    <a:pt x="121" y="16"/>
                  </a:lnTo>
                  <a:lnTo>
                    <a:pt x="121" y="16"/>
                  </a:lnTo>
                  <a:lnTo>
                    <a:pt x="121" y="16"/>
                  </a:lnTo>
                  <a:lnTo>
                    <a:pt x="121" y="16"/>
                  </a:lnTo>
                  <a:lnTo>
                    <a:pt x="121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2" y="16"/>
                  </a:lnTo>
                  <a:lnTo>
                    <a:pt x="124" y="16"/>
                  </a:lnTo>
                  <a:lnTo>
                    <a:pt x="124" y="16"/>
                  </a:lnTo>
                  <a:lnTo>
                    <a:pt x="124" y="16"/>
                  </a:lnTo>
                  <a:lnTo>
                    <a:pt x="124" y="16"/>
                  </a:lnTo>
                  <a:lnTo>
                    <a:pt x="124" y="16"/>
                  </a:lnTo>
                  <a:lnTo>
                    <a:pt x="124" y="16"/>
                  </a:lnTo>
                  <a:lnTo>
                    <a:pt x="126" y="16"/>
                  </a:lnTo>
                  <a:lnTo>
                    <a:pt x="126" y="16"/>
                  </a:lnTo>
                  <a:lnTo>
                    <a:pt x="126" y="16"/>
                  </a:lnTo>
                  <a:lnTo>
                    <a:pt x="126" y="16"/>
                  </a:lnTo>
                  <a:lnTo>
                    <a:pt x="126" y="16"/>
                  </a:lnTo>
                  <a:lnTo>
                    <a:pt x="126" y="18"/>
                  </a:lnTo>
                  <a:lnTo>
                    <a:pt x="126" y="18"/>
                  </a:lnTo>
                  <a:lnTo>
                    <a:pt x="127" y="18"/>
                  </a:lnTo>
                  <a:lnTo>
                    <a:pt x="127" y="18"/>
                  </a:lnTo>
                  <a:lnTo>
                    <a:pt x="127" y="18"/>
                  </a:lnTo>
                  <a:lnTo>
                    <a:pt x="127" y="18"/>
                  </a:lnTo>
                  <a:lnTo>
                    <a:pt x="127" y="18"/>
                  </a:lnTo>
                  <a:lnTo>
                    <a:pt x="127" y="18"/>
                  </a:lnTo>
                  <a:lnTo>
                    <a:pt x="127" y="18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31" y="18"/>
                  </a:lnTo>
                  <a:lnTo>
                    <a:pt x="131" y="18"/>
                  </a:lnTo>
                  <a:lnTo>
                    <a:pt x="131" y="18"/>
                  </a:lnTo>
                  <a:lnTo>
                    <a:pt x="131" y="18"/>
                  </a:lnTo>
                  <a:lnTo>
                    <a:pt x="131" y="18"/>
                  </a:lnTo>
                  <a:lnTo>
                    <a:pt x="131" y="18"/>
                  </a:lnTo>
                  <a:lnTo>
                    <a:pt x="131" y="18"/>
                  </a:lnTo>
                  <a:lnTo>
                    <a:pt x="132" y="18"/>
                  </a:lnTo>
                  <a:lnTo>
                    <a:pt x="132" y="18"/>
                  </a:lnTo>
                  <a:lnTo>
                    <a:pt x="132" y="18"/>
                  </a:lnTo>
                  <a:lnTo>
                    <a:pt x="132" y="18"/>
                  </a:lnTo>
                  <a:lnTo>
                    <a:pt x="132" y="18"/>
                  </a:lnTo>
                  <a:lnTo>
                    <a:pt x="132" y="18"/>
                  </a:lnTo>
                  <a:lnTo>
                    <a:pt x="132" y="18"/>
                  </a:lnTo>
                  <a:lnTo>
                    <a:pt x="134" y="18"/>
                  </a:lnTo>
                  <a:lnTo>
                    <a:pt x="134" y="18"/>
                  </a:lnTo>
                  <a:lnTo>
                    <a:pt x="134" y="18"/>
                  </a:lnTo>
                  <a:lnTo>
                    <a:pt x="134" y="18"/>
                  </a:lnTo>
                  <a:lnTo>
                    <a:pt x="134" y="18"/>
                  </a:lnTo>
                  <a:lnTo>
                    <a:pt x="134" y="18"/>
                  </a:lnTo>
                  <a:lnTo>
                    <a:pt x="136" y="18"/>
                  </a:lnTo>
                  <a:lnTo>
                    <a:pt x="136" y="18"/>
                  </a:lnTo>
                  <a:lnTo>
                    <a:pt x="136" y="18"/>
                  </a:lnTo>
                  <a:lnTo>
                    <a:pt x="136" y="18"/>
                  </a:lnTo>
                  <a:lnTo>
                    <a:pt x="136" y="18"/>
                  </a:lnTo>
                  <a:lnTo>
                    <a:pt x="136" y="18"/>
                  </a:lnTo>
                  <a:lnTo>
                    <a:pt x="136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9" y="18"/>
                  </a:lnTo>
                  <a:lnTo>
                    <a:pt x="139" y="18"/>
                  </a:lnTo>
                  <a:lnTo>
                    <a:pt x="139" y="18"/>
                  </a:lnTo>
                  <a:lnTo>
                    <a:pt x="139" y="18"/>
                  </a:lnTo>
                  <a:lnTo>
                    <a:pt x="139" y="18"/>
                  </a:lnTo>
                  <a:lnTo>
                    <a:pt x="139" y="18"/>
                  </a:lnTo>
                  <a:lnTo>
                    <a:pt x="140" y="18"/>
                  </a:lnTo>
                  <a:lnTo>
                    <a:pt x="140" y="18"/>
                  </a:lnTo>
                  <a:lnTo>
                    <a:pt x="140" y="18"/>
                  </a:lnTo>
                  <a:lnTo>
                    <a:pt x="140" y="18"/>
                  </a:lnTo>
                  <a:lnTo>
                    <a:pt x="140" y="18"/>
                  </a:lnTo>
                  <a:lnTo>
                    <a:pt x="140" y="18"/>
                  </a:lnTo>
                  <a:lnTo>
                    <a:pt x="140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4" y="18"/>
                  </a:lnTo>
                  <a:lnTo>
                    <a:pt x="144" y="18"/>
                  </a:lnTo>
                  <a:lnTo>
                    <a:pt x="144" y="18"/>
                  </a:lnTo>
                  <a:lnTo>
                    <a:pt x="144" y="18"/>
                  </a:lnTo>
                  <a:lnTo>
                    <a:pt x="144" y="18"/>
                  </a:lnTo>
                  <a:lnTo>
                    <a:pt x="144" y="18"/>
                  </a:lnTo>
                  <a:lnTo>
                    <a:pt x="145" y="18"/>
                  </a:lnTo>
                  <a:lnTo>
                    <a:pt x="145" y="18"/>
                  </a:lnTo>
                  <a:lnTo>
                    <a:pt x="145" y="18"/>
                  </a:lnTo>
                  <a:lnTo>
                    <a:pt x="145" y="18"/>
                  </a:lnTo>
                  <a:lnTo>
                    <a:pt x="145" y="18"/>
                  </a:lnTo>
                  <a:lnTo>
                    <a:pt x="145" y="18"/>
                  </a:lnTo>
                  <a:lnTo>
                    <a:pt x="145" y="18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150" y="18"/>
                  </a:lnTo>
                  <a:lnTo>
                    <a:pt x="150" y="18"/>
                  </a:lnTo>
                  <a:lnTo>
                    <a:pt x="150" y="18"/>
                  </a:lnTo>
                  <a:lnTo>
                    <a:pt x="150" y="18"/>
                  </a:lnTo>
                  <a:lnTo>
                    <a:pt x="150" y="18"/>
                  </a:lnTo>
                  <a:lnTo>
                    <a:pt x="150" y="18"/>
                  </a:lnTo>
                  <a:lnTo>
                    <a:pt x="150" y="18"/>
                  </a:lnTo>
                  <a:lnTo>
                    <a:pt x="152" y="18"/>
                  </a:lnTo>
                  <a:lnTo>
                    <a:pt x="152" y="18"/>
                  </a:lnTo>
                  <a:lnTo>
                    <a:pt x="152" y="18"/>
                  </a:lnTo>
                  <a:lnTo>
                    <a:pt x="152" y="18"/>
                  </a:lnTo>
                  <a:lnTo>
                    <a:pt x="152" y="18"/>
                  </a:lnTo>
                  <a:lnTo>
                    <a:pt x="152" y="18"/>
                  </a:lnTo>
                  <a:lnTo>
                    <a:pt x="154" y="18"/>
                  </a:lnTo>
                  <a:lnTo>
                    <a:pt x="154" y="18"/>
                  </a:lnTo>
                  <a:lnTo>
                    <a:pt x="154" y="18"/>
                  </a:lnTo>
                  <a:lnTo>
                    <a:pt x="154" y="18"/>
                  </a:lnTo>
                  <a:lnTo>
                    <a:pt x="154" y="18"/>
                  </a:lnTo>
                  <a:lnTo>
                    <a:pt x="154" y="18"/>
                  </a:lnTo>
                  <a:lnTo>
                    <a:pt x="154" y="18"/>
                  </a:lnTo>
                  <a:lnTo>
                    <a:pt x="155" y="18"/>
                  </a:lnTo>
                  <a:lnTo>
                    <a:pt x="155" y="18"/>
                  </a:lnTo>
                  <a:lnTo>
                    <a:pt x="155" y="18"/>
                  </a:lnTo>
                  <a:lnTo>
                    <a:pt x="155" y="18"/>
                  </a:lnTo>
                  <a:lnTo>
                    <a:pt x="155" y="19"/>
                  </a:lnTo>
                  <a:lnTo>
                    <a:pt x="155" y="19"/>
                  </a:lnTo>
                  <a:lnTo>
                    <a:pt x="155" y="19"/>
                  </a:lnTo>
                  <a:lnTo>
                    <a:pt x="157" y="19"/>
                  </a:lnTo>
                  <a:lnTo>
                    <a:pt x="157" y="19"/>
                  </a:lnTo>
                  <a:lnTo>
                    <a:pt x="157" y="19"/>
                  </a:lnTo>
                  <a:lnTo>
                    <a:pt x="157" y="19"/>
                  </a:lnTo>
                  <a:lnTo>
                    <a:pt x="157" y="19"/>
                  </a:lnTo>
                  <a:lnTo>
                    <a:pt x="157" y="19"/>
                  </a:lnTo>
                  <a:lnTo>
                    <a:pt x="158" y="19"/>
                  </a:lnTo>
                  <a:lnTo>
                    <a:pt x="158" y="19"/>
                  </a:lnTo>
                  <a:lnTo>
                    <a:pt x="158" y="19"/>
                  </a:lnTo>
                  <a:lnTo>
                    <a:pt x="158" y="19"/>
                  </a:lnTo>
                  <a:lnTo>
                    <a:pt x="158" y="19"/>
                  </a:lnTo>
                  <a:lnTo>
                    <a:pt x="158" y="19"/>
                  </a:lnTo>
                  <a:lnTo>
                    <a:pt x="158" y="19"/>
                  </a:lnTo>
                  <a:lnTo>
                    <a:pt x="160" y="19"/>
                  </a:lnTo>
                  <a:lnTo>
                    <a:pt x="160" y="19"/>
                  </a:lnTo>
                  <a:lnTo>
                    <a:pt x="160" y="19"/>
                  </a:lnTo>
                  <a:lnTo>
                    <a:pt x="160" y="19"/>
                  </a:lnTo>
                  <a:lnTo>
                    <a:pt x="160" y="19"/>
                  </a:lnTo>
                  <a:lnTo>
                    <a:pt x="160" y="19"/>
                  </a:lnTo>
                  <a:lnTo>
                    <a:pt x="160" y="19"/>
                  </a:lnTo>
                  <a:lnTo>
                    <a:pt x="162" y="19"/>
                  </a:lnTo>
                  <a:lnTo>
                    <a:pt x="162" y="19"/>
                  </a:lnTo>
                  <a:lnTo>
                    <a:pt x="162" y="19"/>
                  </a:lnTo>
                  <a:lnTo>
                    <a:pt x="162" y="19"/>
                  </a:lnTo>
                  <a:lnTo>
                    <a:pt x="162" y="19"/>
                  </a:lnTo>
                  <a:lnTo>
                    <a:pt x="162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8" y="19"/>
                  </a:lnTo>
                  <a:lnTo>
                    <a:pt x="168" y="19"/>
                  </a:lnTo>
                  <a:lnTo>
                    <a:pt x="168" y="19"/>
                  </a:lnTo>
                  <a:lnTo>
                    <a:pt x="168" y="19"/>
                  </a:lnTo>
                  <a:lnTo>
                    <a:pt x="168" y="19"/>
                  </a:lnTo>
                  <a:lnTo>
                    <a:pt x="168" y="19"/>
                  </a:lnTo>
                  <a:lnTo>
                    <a:pt x="168" y="19"/>
                  </a:lnTo>
                  <a:lnTo>
                    <a:pt x="170" y="19"/>
                  </a:lnTo>
                  <a:lnTo>
                    <a:pt x="170" y="19"/>
                  </a:lnTo>
                  <a:lnTo>
                    <a:pt x="170" y="19"/>
                  </a:lnTo>
                  <a:lnTo>
                    <a:pt x="170" y="19"/>
                  </a:lnTo>
                  <a:lnTo>
                    <a:pt x="170" y="19"/>
                  </a:lnTo>
                  <a:lnTo>
                    <a:pt x="170" y="19"/>
                  </a:lnTo>
                  <a:lnTo>
                    <a:pt x="170" y="19"/>
                  </a:lnTo>
                  <a:lnTo>
                    <a:pt x="171" y="19"/>
                  </a:lnTo>
                  <a:lnTo>
                    <a:pt x="171" y="19"/>
                  </a:lnTo>
                  <a:lnTo>
                    <a:pt x="171" y="19"/>
                  </a:lnTo>
                  <a:lnTo>
                    <a:pt x="171" y="19"/>
                  </a:lnTo>
                  <a:lnTo>
                    <a:pt x="171" y="19"/>
                  </a:lnTo>
                  <a:lnTo>
                    <a:pt x="171" y="19"/>
                  </a:lnTo>
                  <a:lnTo>
                    <a:pt x="173" y="19"/>
                  </a:lnTo>
                  <a:lnTo>
                    <a:pt x="173" y="19"/>
                  </a:lnTo>
                  <a:lnTo>
                    <a:pt x="173" y="19"/>
                  </a:lnTo>
                  <a:lnTo>
                    <a:pt x="173" y="19"/>
                  </a:lnTo>
                  <a:lnTo>
                    <a:pt x="173" y="19"/>
                  </a:lnTo>
                  <a:lnTo>
                    <a:pt x="173" y="19"/>
                  </a:lnTo>
                  <a:lnTo>
                    <a:pt x="173" y="19"/>
                  </a:lnTo>
                  <a:lnTo>
                    <a:pt x="175" y="19"/>
                  </a:lnTo>
                  <a:lnTo>
                    <a:pt x="175" y="19"/>
                  </a:lnTo>
                  <a:lnTo>
                    <a:pt x="175" y="19"/>
                  </a:lnTo>
                  <a:lnTo>
                    <a:pt x="175" y="19"/>
                  </a:lnTo>
                  <a:lnTo>
                    <a:pt x="175" y="19"/>
                  </a:lnTo>
                  <a:lnTo>
                    <a:pt x="175" y="19"/>
                  </a:lnTo>
                  <a:lnTo>
                    <a:pt x="175" y="19"/>
                  </a:lnTo>
                  <a:lnTo>
                    <a:pt x="176" y="19"/>
                  </a:lnTo>
                  <a:lnTo>
                    <a:pt x="176" y="19"/>
                  </a:lnTo>
                  <a:lnTo>
                    <a:pt x="176" y="19"/>
                  </a:lnTo>
                  <a:lnTo>
                    <a:pt x="176" y="19"/>
                  </a:lnTo>
                  <a:lnTo>
                    <a:pt x="176" y="19"/>
                  </a:lnTo>
                  <a:lnTo>
                    <a:pt x="176" y="19"/>
                  </a:lnTo>
                  <a:lnTo>
                    <a:pt x="178" y="19"/>
                  </a:lnTo>
                  <a:lnTo>
                    <a:pt x="178" y="19"/>
                  </a:lnTo>
                  <a:lnTo>
                    <a:pt x="178" y="19"/>
                  </a:lnTo>
                  <a:lnTo>
                    <a:pt x="178" y="19"/>
                  </a:lnTo>
                  <a:lnTo>
                    <a:pt x="178" y="19"/>
                  </a:lnTo>
                  <a:lnTo>
                    <a:pt x="178" y="19"/>
                  </a:lnTo>
                  <a:lnTo>
                    <a:pt x="178" y="19"/>
                  </a:lnTo>
                  <a:lnTo>
                    <a:pt x="180" y="19"/>
                  </a:lnTo>
                  <a:lnTo>
                    <a:pt x="180" y="19"/>
                  </a:lnTo>
                  <a:lnTo>
                    <a:pt x="180" y="19"/>
                  </a:lnTo>
                  <a:lnTo>
                    <a:pt x="180" y="19"/>
                  </a:lnTo>
                  <a:lnTo>
                    <a:pt x="180" y="19"/>
                  </a:lnTo>
                  <a:lnTo>
                    <a:pt x="180" y="19"/>
                  </a:lnTo>
                  <a:lnTo>
                    <a:pt x="180" y="19"/>
                  </a:lnTo>
                  <a:lnTo>
                    <a:pt x="181" y="19"/>
                  </a:lnTo>
                  <a:lnTo>
                    <a:pt x="181" y="19"/>
                  </a:lnTo>
                  <a:lnTo>
                    <a:pt x="181" y="19"/>
                  </a:lnTo>
                  <a:lnTo>
                    <a:pt x="181" y="19"/>
                  </a:lnTo>
                  <a:lnTo>
                    <a:pt x="181" y="19"/>
                  </a:lnTo>
                  <a:lnTo>
                    <a:pt x="181" y="19"/>
                  </a:lnTo>
                  <a:lnTo>
                    <a:pt x="183" y="19"/>
                  </a:lnTo>
                  <a:lnTo>
                    <a:pt x="183" y="19"/>
                  </a:lnTo>
                  <a:lnTo>
                    <a:pt x="183" y="19"/>
                  </a:lnTo>
                  <a:lnTo>
                    <a:pt x="183" y="19"/>
                  </a:lnTo>
                  <a:lnTo>
                    <a:pt x="183" y="19"/>
                  </a:lnTo>
                  <a:lnTo>
                    <a:pt x="183" y="19"/>
                  </a:lnTo>
                  <a:lnTo>
                    <a:pt x="183" y="19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6" y="19"/>
                  </a:lnTo>
                  <a:lnTo>
                    <a:pt x="186" y="19"/>
                  </a:lnTo>
                  <a:lnTo>
                    <a:pt x="186" y="19"/>
                  </a:lnTo>
                  <a:lnTo>
                    <a:pt x="186" y="19"/>
                  </a:lnTo>
                  <a:lnTo>
                    <a:pt x="186" y="19"/>
                  </a:lnTo>
                  <a:lnTo>
                    <a:pt x="186" y="19"/>
                  </a:lnTo>
                  <a:lnTo>
                    <a:pt x="188" y="19"/>
                  </a:lnTo>
                  <a:lnTo>
                    <a:pt x="188" y="19"/>
                  </a:lnTo>
                  <a:lnTo>
                    <a:pt x="188" y="19"/>
                  </a:lnTo>
                  <a:lnTo>
                    <a:pt x="188" y="19"/>
                  </a:lnTo>
                  <a:lnTo>
                    <a:pt x="188" y="19"/>
                  </a:lnTo>
                  <a:lnTo>
                    <a:pt x="188" y="19"/>
                  </a:lnTo>
                  <a:lnTo>
                    <a:pt x="188" y="19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91" y="19"/>
                  </a:lnTo>
                  <a:lnTo>
                    <a:pt x="191" y="19"/>
                  </a:lnTo>
                  <a:lnTo>
                    <a:pt x="191" y="19"/>
                  </a:lnTo>
                  <a:lnTo>
                    <a:pt x="191" y="19"/>
                  </a:lnTo>
                  <a:lnTo>
                    <a:pt x="191" y="19"/>
                  </a:lnTo>
                  <a:lnTo>
                    <a:pt x="191" y="19"/>
                  </a:lnTo>
                  <a:lnTo>
                    <a:pt x="193" y="19"/>
                  </a:lnTo>
                  <a:lnTo>
                    <a:pt x="193" y="19"/>
                  </a:lnTo>
                  <a:lnTo>
                    <a:pt x="193" y="19"/>
                  </a:lnTo>
                  <a:lnTo>
                    <a:pt x="193" y="19"/>
                  </a:lnTo>
                  <a:lnTo>
                    <a:pt x="193" y="19"/>
                  </a:lnTo>
                  <a:lnTo>
                    <a:pt x="193" y="19"/>
                  </a:lnTo>
                  <a:lnTo>
                    <a:pt x="193" y="19"/>
                  </a:lnTo>
                  <a:lnTo>
                    <a:pt x="194" y="19"/>
                  </a:lnTo>
                  <a:lnTo>
                    <a:pt x="194" y="19"/>
                  </a:lnTo>
                  <a:lnTo>
                    <a:pt x="194" y="19"/>
                  </a:lnTo>
                  <a:lnTo>
                    <a:pt x="194" y="21"/>
                  </a:lnTo>
                  <a:lnTo>
                    <a:pt x="194" y="21"/>
                  </a:lnTo>
                  <a:lnTo>
                    <a:pt x="194" y="21"/>
                  </a:lnTo>
                  <a:lnTo>
                    <a:pt x="194" y="21"/>
                  </a:lnTo>
                  <a:lnTo>
                    <a:pt x="196" y="21"/>
                  </a:lnTo>
                  <a:lnTo>
                    <a:pt x="196" y="21"/>
                  </a:lnTo>
                  <a:lnTo>
                    <a:pt x="196" y="21"/>
                  </a:lnTo>
                  <a:lnTo>
                    <a:pt x="196" y="21"/>
                  </a:lnTo>
                  <a:lnTo>
                    <a:pt x="196" y="21"/>
                  </a:lnTo>
                  <a:lnTo>
                    <a:pt x="196" y="21"/>
                  </a:lnTo>
                  <a:lnTo>
                    <a:pt x="198" y="21"/>
                  </a:lnTo>
                  <a:lnTo>
                    <a:pt x="198" y="21"/>
                  </a:lnTo>
                  <a:lnTo>
                    <a:pt x="198" y="21"/>
                  </a:lnTo>
                  <a:lnTo>
                    <a:pt x="198" y="21"/>
                  </a:lnTo>
                  <a:lnTo>
                    <a:pt x="198" y="21"/>
                  </a:lnTo>
                  <a:lnTo>
                    <a:pt x="198" y="21"/>
                  </a:lnTo>
                  <a:lnTo>
                    <a:pt x="198" y="21"/>
                  </a:lnTo>
                  <a:lnTo>
                    <a:pt x="199" y="21"/>
                  </a:lnTo>
                  <a:lnTo>
                    <a:pt x="199" y="21"/>
                  </a:lnTo>
                  <a:lnTo>
                    <a:pt x="199" y="21"/>
                  </a:lnTo>
                  <a:lnTo>
                    <a:pt x="199" y="21"/>
                  </a:lnTo>
                  <a:lnTo>
                    <a:pt x="199" y="21"/>
                  </a:lnTo>
                  <a:lnTo>
                    <a:pt x="199" y="21"/>
                  </a:lnTo>
                  <a:lnTo>
                    <a:pt x="201" y="21"/>
                  </a:lnTo>
                  <a:lnTo>
                    <a:pt x="201" y="21"/>
                  </a:lnTo>
                  <a:lnTo>
                    <a:pt x="201" y="21"/>
                  </a:lnTo>
                  <a:lnTo>
                    <a:pt x="201" y="21"/>
                  </a:lnTo>
                  <a:lnTo>
                    <a:pt x="201" y="21"/>
                  </a:lnTo>
                  <a:lnTo>
                    <a:pt x="201" y="21"/>
                  </a:lnTo>
                  <a:lnTo>
                    <a:pt x="201" y="21"/>
                  </a:lnTo>
                  <a:lnTo>
                    <a:pt x="202" y="21"/>
                  </a:lnTo>
                  <a:lnTo>
                    <a:pt x="202" y="21"/>
                  </a:lnTo>
                  <a:lnTo>
                    <a:pt x="202" y="21"/>
                  </a:lnTo>
                  <a:lnTo>
                    <a:pt x="202" y="21"/>
                  </a:lnTo>
                  <a:lnTo>
                    <a:pt x="202" y="21"/>
                  </a:lnTo>
                  <a:lnTo>
                    <a:pt x="202" y="21"/>
                  </a:lnTo>
                  <a:lnTo>
                    <a:pt x="202" y="21"/>
                  </a:lnTo>
                  <a:lnTo>
                    <a:pt x="204" y="21"/>
                  </a:lnTo>
                  <a:lnTo>
                    <a:pt x="204" y="21"/>
                  </a:lnTo>
                  <a:lnTo>
                    <a:pt x="204" y="21"/>
                  </a:lnTo>
                  <a:lnTo>
                    <a:pt x="204" y="21"/>
                  </a:lnTo>
                  <a:lnTo>
                    <a:pt x="204" y="21"/>
                  </a:lnTo>
                  <a:lnTo>
                    <a:pt x="204" y="21"/>
                  </a:lnTo>
                  <a:lnTo>
                    <a:pt x="206" y="21"/>
                  </a:lnTo>
                  <a:lnTo>
                    <a:pt x="206" y="21"/>
                  </a:lnTo>
                  <a:lnTo>
                    <a:pt x="206" y="21"/>
                  </a:lnTo>
                  <a:lnTo>
                    <a:pt x="206" y="21"/>
                  </a:lnTo>
                  <a:lnTo>
                    <a:pt x="206" y="21"/>
                  </a:lnTo>
                  <a:lnTo>
                    <a:pt x="206" y="21"/>
                  </a:lnTo>
                  <a:lnTo>
                    <a:pt x="206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9" y="21"/>
                  </a:lnTo>
                  <a:lnTo>
                    <a:pt x="209" y="21"/>
                  </a:lnTo>
                  <a:lnTo>
                    <a:pt x="209" y="21"/>
                  </a:lnTo>
                  <a:lnTo>
                    <a:pt x="209" y="21"/>
                  </a:lnTo>
                  <a:lnTo>
                    <a:pt x="209" y="21"/>
                  </a:lnTo>
                  <a:lnTo>
                    <a:pt x="209" y="21"/>
                  </a:lnTo>
                  <a:lnTo>
                    <a:pt x="211" y="21"/>
                  </a:lnTo>
                  <a:lnTo>
                    <a:pt x="211" y="21"/>
                  </a:lnTo>
                  <a:lnTo>
                    <a:pt x="211" y="21"/>
                  </a:lnTo>
                  <a:lnTo>
                    <a:pt x="211" y="21"/>
                  </a:lnTo>
                  <a:lnTo>
                    <a:pt x="211" y="21"/>
                  </a:lnTo>
                  <a:lnTo>
                    <a:pt x="211" y="21"/>
                  </a:lnTo>
                  <a:lnTo>
                    <a:pt x="211" y="21"/>
                  </a:lnTo>
                  <a:lnTo>
                    <a:pt x="212" y="21"/>
                  </a:lnTo>
                  <a:lnTo>
                    <a:pt x="212" y="21"/>
                  </a:lnTo>
                  <a:lnTo>
                    <a:pt x="212" y="21"/>
                  </a:lnTo>
                  <a:lnTo>
                    <a:pt x="212" y="21"/>
                  </a:lnTo>
                  <a:lnTo>
                    <a:pt x="212" y="21"/>
                  </a:lnTo>
                  <a:lnTo>
                    <a:pt x="212" y="21"/>
                  </a:lnTo>
                  <a:lnTo>
                    <a:pt x="212" y="21"/>
                  </a:lnTo>
                  <a:lnTo>
                    <a:pt x="214" y="21"/>
                  </a:lnTo>
                  <a:lnTo>
                    <a:pt x="214" y="21"/>
                  </a:lnTo>
                  <a:lnTo>
                    <a:pt x="214" y="21"/>
                  </a:lnTo>
                  <a:lnTo>
                    <a:pt x="214" y="21"/>
                  </a:lnTo>
                  <a:lnTo>
                    <a:pt x="214" y="21"/>
                  </a:lnTo>
                  <a:lnTo>
                    <a:pt x="214" y="21"/>
                  </a:lnTo>
                  <a:lnTo>
                    <a:pt x="216" y="21"/>
                  </a:lnTo>
                  <a:lnTo>
                    <a:pt x="216" y="21"/>
                  </a:lnTo>
                  <a:lnTo>
                    <a:pt x="216" y="21"/>
                  </a:lnTo>
                  <a:lnTo>
                    <a:pt x="216" y="21"/>
                  </a:lnTo>
                  <a:lnTo>
                    <a:pt x="216" y="21"/>
                  </a:lnTo>
                  <a:lnTo>
                    <a:pt x="216" y="21"/>
                  </a:lnTo>
                  <a:lnTo>
                    <a:pt x="216" y="21"/>
                  </a:lnTo>
                  <a:lnTo>
                    <a:pt x="217" y="21"/>
                  </a:lnTo>
                  <a:lnTo>
                    <a:pt x="217" y="21"/>
                  </a:lnTo>
                  <a:lnTo>
                    <a:pt x="217" y="21"/>
                  </a:lnTo>
                  <a:lnTo>
                    <a:pt x="217" y="21"/>
                  </a:lnTo>
                  <a:lnTo>
                    <a:pt x="217" y="21"/>
                  </a:lnTo>
                  <a:lnTo>
                    <a:pt x="217" y="21"/>
                  </a:lnTo>
                  <a:lnTo>
                    <a:pt x="217" y="21"/>
                  </a:lnTo>
                  <a:lnTo>
                    <a:pt x="219" y="21"/>
                  </a:lnTo>
                  <a:lnTo>
                    <a:pt x="219" y="21"/>
                  </a:lnTo>
                  <a:lnTo>
                    <a:pt x="219" y="21"/>
                  </a:lnTo>
                  <a:lnTo>
                    <a:pt x="219" y="21"/>
                  </a:lnTo>
                  <a:lnTo>
                    <a:pt x="219" y="21"/>
                  </a:lnTo>
                  <a:lnTo>
                    <a:pt x="219" y="21"/>
                  </a:lnTo>
                  <a:lnTo>
                    <a:pt x="220" y="21"/>
                  </a:lnTo>
                  <a:lnTo>
                    <a:pt x="220" y="21"/>
                  </a:lnTo>
                  <a:lnTo>
                    <a:pt x="220" y="21"/>
                  </a:lnTo>
                  <a:lnTo>
                    <a:pt x="220" y="21"/>
                  </a:lnTo>
                  <a:lnTo>
                    <a:pt x="220" y="21"/>
                  </a:lnTo>
                  <a:lnTo>
                    <a:pt x="220" y="21"/>
                  </a:lnTo>
                  <a:lnTo>
                    <a:pt x="220" y="21"/>
                  </a:lnTo>
                  <a:lnTo>
                    <a:pt x="222" y="21"/>
                  </a:lnTo>
                  <a:lnTo>
                    <a:pt x="222" y="21"/>
                  </a:lnTo>
                  <a:lnTo>
                    <a:pt x="222" y="21"/>
                  </a:lnTo>
                  <a:lnTo>
                    <a:pt x="222" y="21"/>
                  </a:lnTo>
                  <a:lnTo>
                    <a:pt x="222" y="21"/>
                  </a:lnTo>
                  <a:lnTo>
                    <a:pt x="222" y="21"/>
                  </a:lnTo>
                  <a:lnTo>
                    <a:pt x="222" y="21"/>
                  </a:lnTo>
                  <a:lnTo>
                    <a:pt x="224" y="21"/>
                  </a:lnTo>
                  <a:lnTo>
                    <a:pt x="224" y="21"/>
                  </a:lnTo>
                  <a:lnTo>
                    <a:pt x="224" y="21"/>
                  </a:lnTo>
                  <a:lnTo>
                    <a:pt x="224" y="21"/>
                  </a:lnTo>
                  <a:lnTo>
                    <a:pt x="224" y="21"/>
                  </a:lnTo>
                  <a:lnTo>
                    <a:pt x="224" y="21"/>
                  </a:lnTo>
                  <a:lnTo>
                    <a:pt x="225" y="21"/>
                  </a:lnTo>
                  <a:lnTo>
                    <a:pt x="225" y="21"/>
                  </a:lnTo>
                  <a:lnTo>
                    <a:pt x="225" y="21"/>
                  </a:lnTo>
                  <a:lnTo>
                    <a:pt x="225" y="21"/>
                  </a:lnTo>
                  <a:lnTo>
                    <a:pt x="225" y="21"/>
                  </a:lnTo>
                  <a:lnTo>
                    <a:pt x="225" y="21"/>
                  </a:lnTo>
                  <a:lnTo>
                    <a:pt x="225" y="21"/>
                  </a:lnTo>
                  <a:lnTo>
                    <a:pt x="227" y="21"/>
                  </a:lnTo>
                  <a:lnTo>
                    <a:pt x="227" y="21"/>
                  </a:lnTo>
                  <a:lnTo>
                    <a:pt x="227" y="21"/>
                  </a:lnTo>
                  <a:lnTo>
                    <a:pt x="227" y="21"/>
                  </a:lnTo>
                  <a:lnTo>
                    <a:pt x="227" y="21"/>
                  </a:lnTo>
                  <a:lnTo>
                    <a:pt x="227" y="21"/>
                  </a:lnTo>
                  <a:lnTo>
                    <a:pt x="227" y="21"/>
                  </a:lnTo>
                  <a:lnTo>
                    <a:pt x="229" y="21"/>
                  </a:lnTo>
                  <a:lnTo>
                    <a:pt x="229" y="21"/>
                  </a:lnTo>
                  <a:lnTo>
                    <a:pt x="229" y="21"/>
                  </a:lnTo>
                  <a:lnTo>
                    <a:pt x="229" y="21"/>
                  </a:lnTo>
                  <a:lnTo>
                    <a:pt x="229" y="21"/>
                  </a:lnTo>
                  <a:lnTo>
                    <a:pt x="229" y="21"/>
                  </a:lnTo>
                  <a:lnTo>
                    <a:pt x="230" y="21"/>
                  </a:lnTo>
                  <a:lnTo>
                    <a:pt x="230" y="21"/>
                  </a:lnTo>
                  <a:lnTo>
                    <a:pt x="230" y="21"/>
                  </a:lnTo>
                  <a:lnTo>
                    <a:pt x="230" y="21"/>
                  </a:lnTo>
                  <a:lnTo>
                    <a:pt x="230" y="21"/>
                  </a:lnTo>
                  <a:lnTo>
                    <a:pt x="230" y="21"/>
                  </a:lnTo>
                  <a:lnTo>
                    <a:pt x="230" y="21"/>
                  </a:lnTo>
                  <a:lnTo>
                    <a:pt x="232" y="21"/>
                  </a:lnTo>
                  <a:lnTo>
                    <a:pt x="232" y="21"/>
                  </a:lnTo>
                  <a:lnTo>
                    <a:pt x="232" y="21"/>
                  </a:lnTo>
                  <a:lnTo>
                    <a:pt x="232" y="21"/>
                  </a:lnTo>
                  <a:lnTo>
                    <a:pt x="232" y="21"/>
                  </a:lnTo>
                  <a:lnTo>
                    <a:pt x="232" y="21"/>
                  </a:lnTo>
                  <a:lnTo>
                    <a:pt x="232" y="21"/>
                  </a:lnTo>
                  <a:lnTo>
                    <a:pt x="234" y="21"/>
                  </a:lnTo>
                  <a:lnTo>
                    <a:pt x="234" y="21"/>
                  </a:lnTo>
                  <a:lnTo>
                    <a:pt x="234" y="21"/>
                  </a:lnTo>
                  <a:lnTo>
                    <a:pt x="234" y="21"/>
                  </a:lnTo>
                  <a:lnTo>
                    <a:pt x="234" y="21"/>
                  </a:lnTo>
                  <a:lnTo>
                    <a:pt x="234" y="21"/>
                  </a:lnTo>
                  <a:lnTo>
                    <a:pt x="235" y="21"/>
                  </a:lnTo>
                  <a:lnTo>
                    <a:pt x="235" y="21"/>
                  </a:lnTo>
                  <a:lnTo>
                    <a:pt x="235" y="21"/>
                  </a:lnTo>
                  <a:lnTo>
                    <a:pt x="235" y="21"/>
                  </a:lnTo>
                  <a:lnTo>
                    <a:pt x="235" y="21"/>
                  </a:lnTo>
                  <a:lnTo>
                    <a:pt x="235" y="21"/>
                  </a:lnTo>
                  <a:lnTo>
                    <a:pt x="235" y="21"/>
                  </a:lnTo>
                  <a:lnTo>
                    <a:pt x="237" y="21"/>
                  </a:lnTo>
                  <a:lnTo>
                    <a:pt x="237" y="21"/>
                  </a:lnTo>
                  <a:lnTo>
                    <a:pt x="237" y="21"/>
                  </a:lnTo>
                  <a:lnTo>
                    <a:pt x="237" y="21"/>
                  </a:lnTo>
                  <a:lnTo>
                    <a:pt x="237" y="21"/>
                  </a:lnTo>
                  <a:lnTo>
                    <a:pt x="237" y="21"/>
                  </a:lnTo>
                  <a:lnTo>
                    <a:pt x="237" y="21"/>
                  </a:lnTo>
                  <a:lnTo>
                    <a:pt x="238" y="21"/>
                  </a:lnTo>
                  <a:lnTo>
                    <a:pt x="238" y="21"/>
                  </a:lnTo>
                  <a:lnTo>
                    <a:pt x="238" y="21"/>
                  </a:lnTo>
                  <a:lnTo>
                    <a:pt x="238" y="21"/>
                  </a:lnTo>
                  <a:lnTo>
                    <a:pt x="238" y="21"/>
                  </a:lnTo>
                  <a:lnTo>
                    <a:pt x="238" y="21"/>
                  </a:lnTo>
                  <a:lnTo>
                    <a:pt x="240" y="21"/>
                  </a:lnTo>
                  <a:lnTo>
                    <a:pt x="240" y="21"/>
                  </a:lnTo>
                  <a:lnTo>
                    <a:pt x="240" y="21"/>
                  </a:lnTo>
                  <a:lnTo>
                    <a:pt x="240" y="21"/>
                  </a:lnTo>
                  <a:lnTo>
                    <a:pt x="240" y="21"/>
                  </a:lnTo>
                  <a:lnTo>
                    <a:pt x="240" y="21"/>
                  </a:lnTo>
                  <a:lnTo>
                    <a:pt x="240" y="21"/>
                  </a:lnTo>
                  <a:lnTo>
                    <a:pt x="242" y="21"/>
                  </a:lnTo>
                  <a:lnTo>
                    <a:pt x="242" y="21"/>
                  </a:lnTo>
                  <a:lnTo>
                    <a:pt x="242" y="21"/>
                  </a:lnTo>
                  <a:lnTo>
                    <a:pt x="242" y="21"/>
                  </a:lnTo>
                  <a:lnTo>
                    <a:pt x="242" y="21"/>
                  </a:lnTo>
                  <a:lnTo>
                    <a:pt x="242" y="21"/>
                  </a:lnTo>
                  <a:lnTo>
                    <a:pt x="243" y="21"/>
                  </a:lnTo>
                  <a:lnTo>
                    <a:pt x="243" y="21"/>
                  </a:lnTo>
                  <a:lnTo>
                    <a:pt x="243" y="21"/>
                  </a:lnTo>
                  <a:lnTo>
                    <a:pt x="243" y="21"/>
                  </a:lnTo>
                  <a:lnTo>
                    <a:pt x="243" y="21"/>
                  </a:lnTo>
                  <a:lnTo>
                    <a:pt x="243" y="21"/>
                  </a:lnTo>
                  <a:lnTo>
                    <a:pt x="243" y="21"/>
                  </a:lnTo>
                  <a:lnTo>
                    <a:pt x="245" y="21"/>
                  </a:lnTo>
                  <a:lnTo>
                    <a:pt x="245" y="21"/>
                  </a:lnTo>
                  <a:lnTo>
                    <a:pt x="245" y="21"/>
                  </a:lnTo>
                  <a:lnTo>
                    <a:pt x="245" y="21"/>
                  </a:lnTo>
                  <a:lnTo>
                    <a:pt x="245" y="21"/>
                  </a:lnTo>
                  <a:lnTo>
                    <a:pt x="245" y="21"/>
                  </a:lnTo>
                  <a:lnTo>
                    <a:pt x="245" y="21"/>
                  </a:lnTo>
                  <a:lnTo>
                    <a:pt x="247" y="21"/>
                  </a:lnTo>
                  <a:lnTo>
                    <a:pt x="247" y="22"/>
                  </a:lnTo>
                  <a:lnTo>
                    <a:pt x="247" y="22"/>
                  </a:lnTo>
                  <a:lnTo>
                    <a:pt x="247" y="22"/>
                  </a:lnTo>
                  <a:lnTo>
                    <a:pt x="247" y="22"/>
                  </a:lnTo>
                  <a:lnTo>
                    <a:pt x="247" y="22"/>
                  </a:lnTo>
                  <a:lnTo>
                    <a:pt x="248" y="22"/>
                  </a:lnTo>
                  <a:lnTo>
                    <a:pt x="248" y="22"/>
                  </a:lnTo>
                  <a:lnTo>
                    <a:pt x="248" y="22"/>
                  </a:lnTo>
                  <a:lnTo>
                    <a:pt x="248" y="22"/>
                  </a:lnTo>
                  <a:lnTo>
                    <a:pt x="248" y="22"/>
                  </a:lnTo>
                  <a:lnTo>
                    <a:pt x="248" y="22"/>
                  </a:lnTo>
                  <a:lnTo>
                    <a:pt x="248" y="22"/>
                  </a:lnTo>
                  <a:lnTo>
                    <a:pt x="250" y="22"/>
                  </a:lnTo>
                  <a:lnTo>
                    <a:pt x="250" y="22"/>
                  </a:lnTo>
                  <a:lnTo>
                    <a:pt x="250" y="22"/>
                  </a:lnTo>
                  <a:lnTo>
                    <a:pt x="250" y="22"/>
                  </a:lnTo>
                  <a:lnTo>
                    <a:pt x="250" y="22"/>
                  </a:lnTo>
                  <a:lnTo>
                    <a:pt x="250" y="22"/>
                  </a:lnTo>
                  <a:lnTo>
                    <a:pt x="250" y="22"/>
                  </a:lnTo>
                  <a:lnTo>
                    <a:pt x="251" y="22"/>
                  </a:lnTo>
                  <a:lnTo>
                    <a:pt x="251" y="22"/>
                  </a:lnTo>
                  <a:lnTo>
                    <a:pt x="251" y="22"/>
                  </a:lnTo>
                  <a:lnTo>
                    <a:pt x="251" y="22"/>
                  </a:lnTo>
                  <a:lnTo>
                    <a:pt x="251" y="22"/>
                  </a:lnTo>
                  <a:lnTo>
                    <a:pt x="251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5" y="22"/>
                  </a:lnTo>
                  <a:lnTo>
                    <a:pt x="255" y="22"/>
                  </a:lnTo>
                  <a:lnTo>
                    <a:pt x="255" y="22"/>
                  </a:lnTo>
                  <a:lnTo>
                    <a:pt x="255" y="22"/>
                  </a:lnTo>
                  <a:lnTo>
                    <a:pt x="255" y="22"/>
                  </a:lnTo>
                  <a:lnTo>
                    <a:pt x="255" y="22"/>
                  </a:lnTo>
                  <a:lnTo>
                    <a:pt x="255" y="22"/>
                  </a:lnTo>
                  <a:lnTo>
                    <a:pt x="256" y="22"/>
                  </a:lnTo>
                  <a:lnTo>
                    <a:pt x="256" y="22"/>
                  </a:lnTo>
                  <a:lnTo>
                    <a:pt x="256" y="22"/>
                  </a:lnTo>
                  <a:lnTo>
                    <a:pt x="256" y="22"/>
                  </a:lnTo>
                  <a:lnTo>
                    <a:pt x="256" y="22"/>
                  </a:lnTo>
                  <a:lnTo>
                    <a:pt x="256" y="22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60" y="22"/>
                  </a:lnTo>
                  <a:lnTo>
                    <a:pt x="260" y="22"/>
                  </a:lnTo>
                  <a:lnTo>
                    <a:pt x="260" y="22"/>
                  </a:lnTo>
                  <a:lnTo>
                    <a:pt x="260" y="22"/>
                  </a:lnTo>
                  <a:lnTo>
                    <a:pt x="260" y="22"/>
                  </a:lnTo>
                  <a:lnTo>
                    <a:pt x="260" y="22"/>
                  </a:lnTo>
                  <a:lnTo>
                    <a:pt x="260" y="22"/>
                  </a:lnTo>
                  <a:lnTo>
                    <a:pt x="261" y="22"/>
                  </a:lnTo>
                  <a:lnTo>
                    <a:pt x="261" y="22"/>
                  </a:lnTo>
                  <a:lnTo>
                    <a:pt x="261" y="22"/>
                  </a:lnTo>
                  <a:lnTo>
                    <a:pt x="261" y="22"/>
                  </a:lnTo>
                  <a:lnTo>
                    <a:pt x="261" y="22"/>
                  </a:lnTo>
                  <a:lnTo>
                    <a:pt x="261" y="22"/>
                  </a:lnTo>
                  <a:lnTo>
                    <a:pt x="263" y="22"/>
                  </a:lnTo>
                  <a:lnTo>
                    <a:pt x="263" y="22"/>
                  </a:lnTo>
                  <a:lnTo>
                    <a:pt x="263" y="22"/>
                  </a:lnTo>
                  <a:lnTo>
                    <a:pt x="263" y="22"/>
                  </a:lnTo>
                  <a:lnTo>
                    <a:pt x="263" y="22"/>
                  </a:lnTo>
                  <a:lnTo>
                    <a:pt x="263" y="22"/>
                  </a:lnTo>
                  <a:lnTo>
                    <a:pt x="263" y="22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68" y="22"/>
                  </a:lnTo>
                  <a:lnTo>
                    <a:pt x="268" y="22"/>
                  </a:lnTo>
                  <a:lnTo>
                    <a:pt x="268" y="22"/>
                  </a:lnTo>
                  <a:lnTo>
                    <a:pt x="268" y="22"/>
                  </a:lnTo>
                  <a:lnTo>
                    <a:pt x="268" y="22"/>
                  </a:lnTo>
                  <a:lnTo>
                    <a:pt x="268" y="22"/>
                  </a:lnTo>
                  <a:lnTo>
                    <a:pt x="268" y="22"/>
                  </a:lnTo>
                  <a:lnTo>
                    <a:pt x="269" y="22"/>
                  </a:lnTo>
                  <a:lnTo>
                    <a:pt x="269" y="22"/>
                  </a:lnTo>
                  <a:lnTo>
                    <a:pt x="269" y="22"/>
                  </a:lnTo>
                  <a:lnTo>
                    <a:pt x="269" y="22"/>
                  </a:lnTo>
                  <a:lnTo>
                    <a:pt x="269" y="22"/>
                  </a:lnTo>
                  <a:lnTo>
                    <a:pt x="269" y="22"/>
                  </a:lnTo>
                  <a:lnTo>
                    <a:pt x="269" y="22"/>
                  </a:lnTo>
                  <a:lnTo>
                    <a:pt x="271" y="22"/>
                  </a:lnTo>
                  <a:lnTo>
                    <a:pt x="271" y="22"/>
                  </a:lnTo>
                  <a:lnTo>
                    <a:pt x="271" y="22"/>
                  </a:lnTo>
                  <a:lnTo>
                    <a:pt x="271" y="22"/>
                  </a:lnTo>
                  <a:lnTo>
                    <a:pt x="271" y="22"/>
                  </a:lnTo>
                  <a:lnTo>
                    <a:pt x="271" y="22"/>
                  </a:lnTo>
                  <a:lnTo>
                    <a:pt x="273" y="22"/>
                  </a:lnTo>
                  <a:lnTo>
                    <a:pt x="273" y="22"/>
                  </a:lnTo>
                  <a:lnTo>
                    <a:pt x="273" y="22"/>
                  </a:lnTo>
                  <a:lnTo>
                    <a:pt x="273" y="22"/>
                  </a:lnTo>
                  <a:lnTo>
                    <a:pt x="273" y="22"/>
                  </a:lnTo>
                  <a:lnTo>
                    <a:pt x="273" y="22"/>
                  </a:lnTo>
                  <a:lnTo>
                    <a:pt x="273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4" y="22"/>
                  </a:lnTo>
                  <a:lnTo>
                    <a:pt x="276" y="22"/>
                  </a:lnTo>
                  <a:lnTo>
                    <a:pt x="276" y="22"/>
                  </a:lnTo>
                  <a:lnTo>
                    <a:pt x="276" y="22"/>
                  </a:lnTo>
                  <a:lnTo>
                    <a:pt x="276" y="22"/>
                  </a:lnTo>
                  <a:lnTo>
                    <a:pt x="276" y="22"/>
                  </a:lnTo>
                  <a:lnTo>
                    <a:pt x="276" y="22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9" y="22"/>
                  </a:lnTo>
                  <a:lnTo>
                    <a:pt x="279" y="22"/>
                  </a:lnTo>
                  <a:lnTo>
                    <a:pt x="279" y="22"/>
                  </a:lnTo>
                  <a:lnTo>
                    <a:pt x="279" y="22"/>
                  </a:lnTo>
                  <a:lnTo>
                    <a:pt x="279" y="22"/>
                  </a:lnTo>
                  <a:lnTo>
                    <a:pt x="279" y="22"/>
                  </a:lnTo>
                  <a:lnTo>
                    <a:pt x="279" y="22"/>
                  </a:lnTo>
                  <a:lnTo>
                    <a:pt x="281" y="22"/>
                  </a:lnTo>
                  <a:lnTo>
                    <a:pt x="281" y="22"/>
                  </a:lnTo>
                  <a:lnTo>
                    <a:pt x="281" y="22"/>
                  </a:lnTo>
                  <a:lnTo>
                    <a:pt x="281" y="22"/>
                  </a:lnTo>
                  <a:lnTo>
                    <a:pt x="281" y="22"/>
                  </a:lnTo>
                  <a:lnTo>
                    <a:pt x="281" y="22"/>
                  </a:lnTo>
                  <a:lnTo>
                    <a:pt x="282" y="22"/>
                  </a:lnTo>
                  <a:lnTo>
                    <a:pt x="282" y="22"/>
                  </a:lnTo>
                  <a:lnTo>
                    <a:pt x="282" y="22"/>
                  </a:lnTo>
                  <a:lnTo>
                    <a:pt x="282" y="22"/>
                  </a:lnTo>
                  <a:lnTo>
                    <a:pt x="282" y="22"/>
                  </a:lnTo>
                  <a:lnTo>
                    <a:pt x="282" y="22"/>
                  </a:lnTo>
                  <a:lnTo>
                    <a:pt x="282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6" y="22"/>
                  </a:lnTo>
                  <a:lnTo>
                    <a:pt x="286" y="22"/>
                  </a:lnTo>
                  <a:lnTo>
                    <a:pt x="286" y="22"/>
                  </a:lnTo>
                  <a:lnTo>
                    <a:pt x="286" y="22"/>
                  </a:lnTo>
                  <a:lnTo>
                    <a:pt x="286" y="22"/>
                  </a:lnTo>
                  <a:lnTo>
                    <a:pt x="286" y="22"/>
                  </a:lnTo>
                  <a:lnTo>
                    <a:pt x="287" y="22"/>
                  </a:lnTo>
                  <a:lnTo>
                    <a:pt x="287" y="22"/>
                  </a:lnTo>
                  <a:lnTo>
                    <a:pt x="287" y="22"/>
                  </a:lnTo>
                  <a:lnTo>
                    <a:pt x="287" y="22"/>
                  </a:lnTo>
                  <a:lnTo>
                    <a:pt x="287" y="22"/>
                  </a:lnTo>
                  <a:lnTo>
                    <a:pt x="287" y="22"/>
                  </a:lnTo>
                  <a:lnTo>
                    <a:pt x="287" y="22"/>
                  </a:lnTo>
                  <a:lnTo>
                    <a:pt x="289" y="22"/>
                  </a:lnTo>
                  <a:lnTo>
                    <a:pt x="289" y="22"/>
                  </a:lnTo>
                  <a:lnTo>
                    <a:pt x="289" y="22"/>
                  </a:lnTo>
                  <a:lnTo>
                    <a:pt x="289" y="22"/>
                  </a:lnTo>
                  <a:lnTo>
                    <a:pt x="289" y="22"/>
                  </a:lnTo>
                  <a:lnTo>
                    <a:pt x="289" y="22"/>
                  </a:lnTo>
                  <a:lnTo>
                    <a:pt x="291" y="22"/>
                  </a:lnTo>
                  <a:lnTo>
                    <a:pt x="291" y="22"/>
                  </a:lnTo>
                  <a:lnTo>
                    <a:pt x="291" y="22"/>
                  </a:lnTo>
                  <a:lnTo>
                    <a:pt x="291" y="22"/>
                  </a:lnTo>
                  <a:lnTo>
                    <a:pt x="291" y="22"/>
                  </a:lnTo>
                  <a:lnTo>
                    <a:pt x="291" y="22"/>
                  </a:lnTo>
                  <a:lnTo>
                    <a:pt x="291" y="22"/>
                  </a:lnTo>
                  <a:lnTo>
                    <a:pt x="292" y="22"/>
                  </a:lnTo>
                  <a:lnTo>
                    <a:pt x="292" y="22"/>
                  </a:lnTo>
                  <a:lnTo>
                    <a:pt x="292" y="22"/>
                  </a:lnTo>
                  <a:lnTo>
                    <a:pt x="292" y="22"/>
                  </a:lnTo>
                  <a:lnTo>
                    <a:pt x="292" y="22"/>
                  </a:lnTo>
                  <a:lnTo>
                    <a:pt x="292" y="22"/>
                  </a:lnTo>
                  <a:lnTo>
                    <a:pt x="292" y="22"/>
                  </a:lnTo>
                  <a:lnTo>
                    <a:pt x="294" y="22"/>
                  </a:lnTo>
                  <a:lnTo>
                    <a:pt x="294" y="22"/>
                  </a:lnTo>
                  <a:lnTo>
                    <a:pt x="294" y="22"/>
                  </a:lnTo>
                  <a:lnTo>
                    <a:pt x="294" y="22"/>
                  </a:lnTo>
                  <a:lnTo>
                    <a:pt x="294" y="22"/>
                  </a:lnTo>
                  <a:lnTo>
                    <a:pt x="294" y="22"/>
                  </a:lnTo>
                  <a:lnTo>
                    <a:pt x="296" y="22"/>
                  </a:lnTo>
                  <a:lnTo>
                    <a:pt x="296" y="22"/>
                  </a:lnTo>
                  <a:lnTo>
                    <a:pt x="296" y="22"/>
                  </a:lnTo>
                  <a:lnTo>
                    <a:pt x="296" y="22"/>
                  </a:lnTo>
                  <a:lnTo>
                    <a:pt x="296" y="22"/>
                  </a:lnTo>
                  <a:lnTo>
                    <a:pt x="296" y="22"/>
                  </a:lnTo>
                  <a:lnTo>
                    <a:pt x="296" y="22"/>
                  </a:lnTo>
                  <a:lnTo>
                    <a:pt x="297" y="22"/>
                  </a:lnTo>
                  <a:lnTo>
                    <a:pt x="297" y="22"/>
                  </a:lnTo>
                  <a:lnTo>
                    <a:pt x="297" y="22"/>
                  </a:lnTo>
                  <a:lnTo>
                    <a:pt x="297" y="22"/>
                  </a:lnTo>
                  <a:lnTo>
                    <a:pt x="297" y="22"/>
                  </a:lnTo>
                  <a:lnTo>
                    <a:pt x="297" y="22"/>
                  </a:lnTo>
                  <a:lnTo>
                    <a:pt x="297" y="22"/>
                  </a:lnTo>
                  <a:lnTo>
                    <a:pt x="299" y="22"/>
                  </a:lnTo>
                  <a:lnTo>
                    <a:pt x="299" y="22"/>
                  </a:lnTo>
                  <a:lnTo>
                    <a:pt x="299" y="22"/>
                  </a:lnTo>
                  <a:lnTo>
                    <a:pt x="299" y="22"/>
                  </a:lnTo>
                  <a:lnTo>
                    <a:pt x="299" y="22"/>
                  </a:lnTo>
                  <a:lnTo>
                    <a:pt x="299" y="22"/>
                  </a:lnTo>
                  <a:lnTo>
                    <a:pt x="300" y="22"/>
                  </a:lnTo>
                  <a:lnTo>
                    <a:pt x="300" y="22"/>
                  </a:lnTo>
                  <a:lnTo>
                    <a:pt x="300" y="22"/>
                  </a:lnTo>
                  <a:lnTo>
                    <a:pt x="300" y="22"/>
                  </a:lnTo>
                  <a:lnTo>
                    <a:pt x="300" y="22"/>
                  </a:lnTo>
                  <a:lnTo>
                    <a:pt x="300" y="22"/>
                  </a:lnTo>
                  <a:lnTo>
                    <a:pt x="300" y="22"/>
                  </a:lnTo>
                  <a:lnTo>
                    <a:pt x="302" y="22"/>
                  </a:lnTo>
                  <a:lnTo>
                    <a:pt x="302" y="22"/>
                  </a:lnTo>
                  <a:lnTo>
                    <a:pt x="302" y="22"/>
                  </a:lnTo>
                  <a:lnTo>
                    <a:pt x="302" y="22"/>
                  </a:lnTo>
                  <a:lnTo>
                    <a:pt x="302" y="22"/>
                  </a:lnTo>
                  <a:lnTo>
                    <a:pt x="302" y="22"/>
                  </a:lnTo>
                  <a:lnTo>
                    <a:pt x="302" y="22"/>
                  </a:lnTo>
                  <a:lnTo>
                    <a:pt x="304" y="22"/>
                  </a:lnTo>
                  <a:lnTo>
                    <a:pt x="304" y="22"/>
                  </a:lnTo>
                  <a:lnTo>
                    <a:pt x="304" y="22"/>
                  </a:lnTo>
                  <a:lnTo>
                    <a:pt x="304" y="22"/>
                  </a:lnTo>
                  <a:lnTo>
                    <a:pt x="304" y="22"/>
                  </a:lnTo>
                  <a:lnTo>
                    <a:pt x="304" y="22"/>
                  </a:lnTo>
                  <a:lnTo>
                    <a:pt x="305" y="22"/>
                  </a:lnTo>
                  <a:lnTo>
                    <a:pt x="305" y="22"/>
                  </a:lnTo>
                  <a:lnTo>
                    <a:pt x="305" y="22"/>
                  </a:lnTo>
                  <a:lnTo>
                    <a:pt x="305" y="22"/>
                  </a:lnTo>
                  <a:lnTo>
                    <a:pt x="305" y="22"/>
                  </a:lnTo>
                  <a:lnTo>
                    <a:pt x="305" y="22"/>
                  </a:lnTo>
                  <a:lnTo>
                    <a:pt x="305" y="22"/>
                  </a:lnTo>
                  <a:lnTo>
                    <a:pt x="307" y="22"/>
                  </a:lnTo>
                  <a:lnTo>
                    <a:pt x="307" y="22"/>
                  </a:lnTo>
                  <a:lnTo>
                    <a:pt x="307" y="22"/>
                  </a:lnTo>
                  <a:lnTo>
                    <a:pt x="307" y="22"/>
                  </a:lnTo>
                  <a:lnTo>
                    <a:pt x="307" y="22"/>
                  </a:lnTo>
                  <a:lnTo>
                    <a:pt x="307" y="22"/>
                  </a:lnTo>
                  <a:lnTo>
                    <a:pt x="307" y="22"/>
                  </a:lnTo>
                  <a:lnTo>
                    <a:pt x="309" y="22"/>
                  </a:lnTo>
                  <a:lnTo>
                    <a:pt x="309" y="22"/>
                  </a:lnTo>
                  <a:lnTo>
                    <a:pt x="309" y="22"/>
                  </a:lnTo>
                  <a:lnTo>
                    <a:pt x="309" y="22"/>
                  </a:lnTo>
                  <a:lnTo>
                    <a:pt x="309" y="22"/>
                  </a:lnTo>
                  <a:lnTo>
                    <a:pt x="309" y="22"/>
                  </a:lnTo>
                  <a:lnTo>
                    <a:pt x="310" y="22"/>
                  </a:lnTo>
                  <a:lnTo>
                    <a:pt x="310" y="22"/>
                  </a:lnTo>
                  <a:lnTo>
                    <a:pt x="310" y="22"/>
                  </a:lnTo>
                  <a:lnTo>
                    <a:pt x="310" y="22"/>
                  </a:lnTo>
                  <a:lnTo>
                    <a:pt x="310" y="22"/>
                  </a:lnTo>
                  <a:lnTo>
                    <a:pt x="310" y="22"/>
                  </a:lnTo>
                  <a:lnTo>
                    <a:pt x="310" y="22"/>
                  </a:lnTo>
                  <a:lnTo>
                    <a:pt x="312" y="22"/>
                  </a:lnTo>
                  <a:lnTo>
                    <a:pt x="312" y="22"/>
                  </a:lnTo>
                  <a:lnTo>
                    <a:pt x="312" y="22"/>
                  </a:lnTo>
                  <a:lnTo>
                    <a:pt x="312" y="22"/>
                  </a:lnTo>
                  <a:lnTo>
                    <a:pt x="312" y="22"/>
                  </a:lnTo>
                  <a:lnTo>
                    <a:pt x="312" y="22"/>
                  </a:lnTo>
                  <a:lnTo>
                    <a:pt x="312" y="22"/>
                  </a:lnTo>
                  <a:lnTo>
                    <a:pt x="314" y="22"/>
                  </a:lnTo>
                  <a:lnTo>
                    <a:pt x="314" y="22"/>
                  </a:lnTo>
                  <a:lnTo>
                    <a:pt x="314" y="22"/>
                  </a:lnTo>
                  <a:lnTo>
                    <a:pt x="314" y="22"/>
                  </a:lnTo>
                  <a:lnTo>
                    <a:pt x="314" y="22"/>
                  </a:lnTo>
                  <a:lnTo>
                    <a:pt x="314" y="22"/>
                  </a:lnTo>
                  <a:lnTo>
                    <a:pt x="315" y="22"/>
                  </a:lnTo>
                  <a:lnTo>
                    <a:pt x="315" y="22"/>
                  </a:lnTo>
                  <a:lnTo>
                    <a:pt x="315" y="22"/>
                  </a:lnTo>
                  <a:lnTo>
                    <a:pt x="315" y="22"/>
                  </a:lnTo>
                  <a:lnTo>
                    <a:pt x="315" y="22"/>
                  </a:lnTo>
                  <a:lnTo>
                    <a:pt x="315" y="22"/>
                  </a:lnTo>
                  <a:lnTo>
                    <a:pt x="315" y="22"/>
                  </a:lnTo>
                  <a:lnTo>
                    <a:pt x="317" y="22"/>
                  </a:lnTo>
                  <a:lnTo>
                    <a:pt x="317" y="22"/>
                  </a:lnTo>
                  <a:lnTo>
                    <a:pt x="317" y="22"/>
                  </a:lnTo>
                  <a:lnTo>
                    <a:pt x="317" y="22"/>
                  </a:lnTo>
                  <a:lnTo>
                    <a:pt x="317" y="22"/>
                  </a:lnTo>
                  <a:lnTo>
                    <a:pt x="317" y="22"/>
                  </a:lnTo>
                  <a:lnTo>
                    <a:pt x="317" y="22"/>
                  </a:lnTo>
                  <a:lnTo>
                    <a:pt x="318" y="22"/>
                  </a:lnTo>
                  <a:lnTo>
                    <a:pt x="318" y="22"/>
                  </a:lnTo>
                  <a:lnTo>
                    <a:pt x="318" y="22"/>
                  </a:lnTo>
                  <a:lnTo>
                    <a:pt x="318" y="22"/>
                  </a:lnTo>
                  <a:lnTo>
                    <a:pt x="318" y="22"/>
                  </a:lnTo>
                  <a:lnTo>
                    <a:pt x="318" y="22"/>
                  </a:lnTo>
                  <a:lnTo>
                    <a:pt x="320" y="22"/>
                  </a:lnTo>
                  <a:lnTo>
                    <a:pt x="320" y="22"/>
                  </a:lnTo>
                  <a:lnTo>
                    <a:pt x="320" y="22"/>
                  </a:lnTo>
                  <a:lnTo>
                    <a:pt x="320" y="22"/>
                  </a:lnTo>
                  <a:lnTo>
                    <a:pt x="320" y="22"/>
                  </a:lnTo>
                  <a:lnTo>
                    <a:pt x="320" y="22"/>
                  </a:lnTo>
                  <a:lnTo>
                    <a:pt x="320" y="22"/>
                  </a:lnTo>
                  <a:lnTo>
                    <a:pt x="322" y="22"/>
                  </a:lnTo>
                  <a:lnTo>
                    <a:pt x="322" y="22"/>
                  </a:lnTo>
                  <a:lnTo>
                    <a:pt x="322" y="22"/>
                  </a:lnTo>
                  <a:lnTo>
                    <a:pt x="322" y="22"/>
                  </a:lnTo>
                  <a:lnTo>
                    <a:pt x="322" y="22"/>
                  </a:lnTo>
                  <a:lnTo>
                    <a:pt x="322" y="22"/>
                  </a:lnTo>
                  <a:lnTo>
                    <a:pt x="322" y="22"/>
                  </a:lnTo>
                  <a:lnTo>
                    <a:pt x="323" y="22"/>
                  </a:lnTo>
                  <a:lnTo>
                    <a:pt x="323" y="22"/>
                  </a:lnTo>
                  <a:lnTo>
                    <a:pt x="323" y="22"/>
                  </a:lnTo>
                  <a:lnTo>
                    <a:pt x="323" y="22"/>
                  </a:lnTo>
                  <a:lnTo>
                    <a:pt x="323" y="22"/>
                  </a:lnTo>
                  <a:lnTo>
                    <a:pt x="323" y="22"/>
                  </a:lnTo>
                  <a:lnTo>
                    <a:pt x="325" y="22"/>
                  </a:lnTo>
                  <a:lnTo>
                    <a:pt x="325" y="22"/>
                  </a:lnTo>
                  <a:lnTo>
                    <a:pt x="325" y="22"/>
                  </a:lnTo>
                  <a:lnTo>
                    <a:pt x="325" y="22"/>
                  </a:lnTo>
                  <a:lnTo>
                    <a:pt x="325" y="22"/>
                  </a:lnTo>
                  <a:lnTo>
                    <a:pt x="325" y="22"/>
                  </a:lnTo>
                  <a:lnTo>
                    <a:pt x="325" y="22"/>
                  </a:lnTo>
                  <a:lnTo>
                    <a:pt x="327" y="24"/>
                  </a:lnTo>
                  <a:lnTo>
                    <a:pt x="327" y="24"/>
                  </a:lnTo>
                  <a:lnTo>
                    <a:pt x="327" y="24"/>
                  </a:lnTo>
                  <a:lnTo>
                    <a:pt x="327" y="24"/>
                  </a:lnTo>
                  <a:lnTo>
                    <a:pt x="327" y="24"/>
                  </a:lnTo>
                  <a:lnTo>
                    <a:pt x="327" y="24"/>
                  </a:lnTo>
                  <a:lnTo>
                    <a:pt x="327" y="24"/>
                  </a:lnTo>
                  <a:lnTo>
                    <a:pt x="328" y="24"/>
                  </a:lnTo>
                  <a:lnTo>
                    <a:pt x="328" y="24"/>
                  </a:lnTo>
                  <a:lnTo>
                    <a:pt x="328" y="24"/>
                  </a:lnTo>
                  <a:lnTo>
                    <a:pt x="328" y="24"/>
                  </a:lnTo>
                  <a:lnTo>
                    <a:pt x="328" y="24"/>
                  </a:lnTo>
                  <a:lnTo>
                    <a:pt x="328" y="24"/>
                  </a:lnTo>
                  <a:lnTo>
                    <a:pt x="330" y="24"/>
                  </a:lnTo>
                  <a:lnTo>
                    <a:pt x="330" y="24"/>
                  </a:lnTo>
                  <a:lnTo>
                    <a:pt x="330" y="24"/>
                  </a:lnTo>
                  <a:lnTo>
                    <a:pt x="330" y="24"/>
                  </a:lnTo>
                  <a:lnTo>
                    <a:pt x="330" y="24"/>
                  </a:lnTo>
                  <a:lnTo>
                    <a:pt x="330" y="24"/>
                  </a:lnTo>
                  <a:lnTo>
                    <a:pt x="330" y="24"/>
                  </a:lnTo>
                  <a:lnTo>
                    <a:pt x="331" y="24"/>
                  </a:lnTo>
                  <a:lnTo>
                    <a:pt x="331" y="24"/>
                  </a:lnTo>
                  <a:lnTo>
                    <a:pt x="331" y="24"/>
                  </a:lnTo>
                  <a:lnTo>
                    <a:pt x="331" y="24"/>
                  </a:lnTo>
                  <a:lnTo>
                    <a:pt x="331" y="24"/>
                  </a:lnTo>
                  <a:lnTo>
                    <a:pt x="331" y="24"/>
                  </a:lnTo>
                  <a:lnTo>
                    <a:pt x="331" y="24"/>
                  </a:lnTo>
                  <a:lnTo>
                    <a:pt x="333" y="24"/>
                  </a:lnTo>
                  <a:lnTo>
                    <a:pt x="333" y="24"/>
                  </a:lnTo>
                  <a:lnTo>
                    <a:pt x="333" y="24"/>
                  </a:lnTo>
                  <a:lnTo>
                    <a:pt x="333" y="24"/>
                  </a:lnTo>
                  <a:lnTo>
                    <a:pt x="333" y="24"/>
                  </a:lnTo>
                  <a:lnTo>
                    <a:pt x="333" y="24"/>
                  </a:lnTo>
                  <a:lnTo>
                    <a:pt x="335" y="24"/>
                  </a:lnTo>
                  <a:lnTo>
                    <a:pt x="335" y="24"/>
                  </a:lnTo>
                  <a:lnTo>
                    <a:pt x="335" y="24"/>
                  </a:lnTo>
                  <a:lnTo>
                    <a:pt x="335" y="24"/>
                  </a:lnTo>
                  <a:lnTo>
                    <a:pt x="335" y="24"/>
                  </a:lnTo>
                  <a:lnTo>
                    <a:pt x="335" y="24"/>
                  </a:lnTo>
                  <a:lnTo>
                    <a:pt x="335" y="24"/>
                  </a:lnTo>
                  <a:lnTo>
                    <a:pt x="336" y="24"/>
                  </a:lnTo>
                  <a:lnTo>
                    <a:pt x="336" y="24"/>
                  </a:lnTo>
                  <a:lnTo>
                    <a:pt x="336" y="24"/>
                  </a:lnTo>
                  <a:lnTo>
                    <a:pt x="336" y="24"/>
                  </a:lnTo>
                  <a:lnTo>
                    <a:pt x="336" y="24"/>
                  </a:lnTo>
                  <a:lnTo>
                    <a:pt x="336" y="24"/>
                  </a:lnTo>
                  <a:lnTo>
                    <a:pt x="338" y="24"/>
                  </a:lnTo>
                  <a:lnTo>
                    <a:pt x="338" y="24"/>
                  </a:lnTo>
                  <a:lnTo>
                    <a:pt x="338" y="24"/>
                  </a:lnTo>
                  <a:lnTo>
                    <a:pt x="338" y="24"/>
                  </a:lnTo>
                  <a:lnTo>
                    <a:pt x="338" y="24"/>
                  </a:lnTo>
                  <a:lnTo>
                    <a:pt x="338" y="24"/>
                  </a:lnTo>
                  <a:lnTo>
                    <a:pt x="338" y="24"/>
                  </a:lnTo>
                  <a:lnTo>
                    <a:pt x="340" y="24"/>
                  </a:lnTo>
                  <a:lnTo>
                    <a:pt x="340" y="24"/>
                  </a:lnTo>
                  <a:lnTo>
                    <a:pt x="340" y="24"/>
                  </a:lnTo>
                  <a:lnTo>
                    <a:pt x="340" y="24"/>
                  </a:lnTo>
                  <a:lnTo>
                    <a:pt x="340" y="24"/>
                  </a:lnTo>
                  <a:lnTo>
                    <a:pt x="340" y="24"/>
                  </a:lnTo>
                  <a:lnTo>
                    <a:pt x="340" y="24"/>
                  </a:lnTo>
                  <a:lnTo>
                    <a:pt x="341" y="24"/>
                  </a:lnTo>
                  <a:lnTo>
                    <a:pt x="341" y="24"/>
                  </a:lnTo>
                  <a:lnTo>
                    <a:pt x="341" y="24"/>
                  </a:lnTo>
                  <a:lnTo>
                    <a:pt x="341" y="24"/>
                  </a:lnTo>
                  <a:lnTo>
                    <a:pt x="341" y="24"/>
                  </a:lnTo>
                  <a:lnTo>
                    <a:pt x="341" y="24"/>
                  </a:lnTo>
                  <a:lnTo>
                    <a:pt x="343" y="24"/>
                  </a:lnTo>
                  <a:lnTo>
                    <a:pt x="343" y="24"/>
                  </a:lnTo>
                  <a:lnTo>
                    <a:pt x="343" y="24"/>
                  </a:lnTo>
                  <a:lnTo>
                    <a:pt x="343" y="24"/>
                  </a:lnTo>
                  <a:lnTo>
                    <a:pt x="343" y="24"/>
                  </a:lnTo>
                  <a:lnTo>
                    <a:pt x="343" y="24"/>
                  </a:lnTo>
                  <a:lnTo>
                    <a:pt x="343" y="24"/>
                  </a:lnTo>
                  <a:lnTo>
                    <a:pt x="345" y="24"/>
                  </a:lnTo>
                  <a:lnTo>
                    <a:pt x="345" y="24"/>
                  </a:lnTo>
                  <a:lnTo>
                    <a:pt x="345" y="24"/>
                  </a:lnTo>
                  <a:lnTo>
                    <a:pt x="345" y="24"/>
                  </a:lnTo>
                  <a:lnTo>
                    <a:pt x="345" y="24"/>
                  </a:lnTo>
                  <a:lnTo>
                    <a:pt x="345" y="24"/>
                  </a:lnTo>
                  <a:lnTo>
                    <a:pt x="345" y="24"/>
                  </a:lnTo>
                  <a:lnTo>
                    <a:pt x="346" y="24"/>
                  </a:lnTo>
                  <a:lnTo>
                    <a:pt x="346" y="24"/>
                  </a:lnTo>
                  <a:lnTo>
                    <a:pt x="346" y="24"/>
                  </a:lnTo>
                  <a:lnTo>
                    <a:pt x="346" y="24"/>
                  </a:lnTo>
                  <a:lnTo>
                    <a:pt x="346" y="24"/>
                  </a:lnTo>
                  <a:lnTo>
                    <a:pt x="346" y="24"/>
                  </a:lnTo>
                  <a:lnTo>
                    <a:pt x="348" y="24"/>
                  </a:lnTo>
                  <a:lnTo>
                    <a:pt x="348" y="24"/>
                  </a:lnTo>
                  <a:lnTo>
                    <a:pt x="348" y="24"/>
                  </a:lnTo>
                  <a:lnTo>
                    <a:pt x="348" y="24"/>
                  </a:lnTo>
                  <a:lnTo>
                    <a:pt x="348" y="24"/>
                  </a:lnTo>
                  <a:lnTo>
                    <a:pt x="348" y="24"/>
                  </a:lnTo>
                  <a:lnTo>
                    <a:pt x="348" y="24"/>
                  </a:lnTo>
                  <a:lnTo>
                    <a:pt x="349" y="24"/>
                  </a:lnTo>
                  <a:lnTo>
                    <a:pt x="349" y="24"/>
                  </a:lnTo>
                  <a:lnTo>
                    <a:pt x="349" y="24"/>
                  </a:lnTo>
                  <a:lnTo>
                    <a:pt x="349" y="24"/>
                  </a:lnTo>
                  <a:lnTo>
                    <a:pt x="349" y="24"/>
                  </a:lnTo>
                  <a:lnTo>
                    <a:pt x="349" y="24"/>
                  </a:lnTo>
                  <a:lnTo>
                    <a:pt x="349" y="24"/>
                  </a:lnTo>
                  <a:lnTo>
                    <a:pt x="351" y="24"/>
                  </a:lnTo>
                  <a:lnTo>
                    <a:pt x="351" y="24"/>
                  </a:lnTo>
                  <a:lnTo>
                    <a:pt x="351" y="24"/>
                  </a:lnTo>
                  <a:lnTo>
                    <a:pt x="351" y="24"/>
                  </a:lnTo>
                  <a:lnTo>
                    <a:pt x="351" y="24"/>
                  </a:lnTo>
                  <a:lnTo>
                    <a:pt x="351" y="24"/>
                  </a:lnTo>
                  <a:lnTo>
                    <a:pt x="353" y="24"/>
                  </a:lnTo>
                  <a:lnTo>
                    <a:pt x="353" y="24"/>
                  </a:lnTo>
                  <a:lnTo>
                    <a:pt x="353" y="24"/>
                  </a:lnTo>
                  <a:lnTo>
                    <a:pt x="353" y="24"/>
                  </a:lnTo>
                  <a:lnTo>
                    <a:pt x="353" y="24"/>
                  </a:lnTo>
                  <a:lnTo>
                    <a:pt x="353" y="24"/>
                  </a:lnTo>
                  <a:lnTo>
                    <a:pt x="353" y="24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56" y="24"/>
                  </a:lnTo>
                  <a:lnTo>
                    <a:pt x="356" y="24"/>
                  </a:lnTo>
                  <a:lnTo>
                    <a:pt x="356" y="24"/>
                  </a:lnTo>
                  <a:lnTo>
                    <a:pt x="356" y="24"/>
                  </a:lnTo>
                  <a:lnTo>
                    <a:pt x="356" y="24"/>
                  </a:lnTo>
                  <a:lnTo>
                    <a:pt x="356" y="24"/>
                  </a:lnTo>
                  <a:lnTo>
                    <a:pt x="358" y="24"/>
                  </a:lnTo>
                  <a:lnTo>
                    <a:pt x="358" y="24"/>
                  </a:lnTo>
                  <a:lnTo>
                    <a:pt x="358" y="24"/>
                  </a:lnTo>
                  <a:lnTo>
                    <a:pt x="358" y="24"/>
                  </a:lnTo>
                  <a:lnTo>
                    <a:pt x="358" y="24"/>
                  </a:lnTo>
                  <a:lnTo>
                    <a:pt x="358" y="24"/>
                  </a:lnTo>
                  <a:lnTo>
                    <a:pt x="358" y="24"/>
                  </a:lnTo>
                  <a:lnTo>
                    <a:pt x="359" y="24"/>
                  </a:lnTo>
                  <a:lnTo>
                    <a:pt x="359" y="24"/>
                  </a:lnTo>
                  <a:lnTo>
                    <a:pt x="359" y="24"/>
                  </a:lnTo>
                  <a:lnTo>
                    <a:pt x="359" y="24"/>
                  </a:lnTo>
                  <a:lnTo>
                    <a:pt x="359" y="24"/>
                  </a:lnTo>
                  <a:lnTo>
                    <a:pt x="359" y="24"/>
                  </a:lnTo>
                  <a:lnTo>
                    <a:pt x="359" y="24"/>
                  </a:lnTo>
                  <a:lnTo>
                    <a:pt x="361" y="24"/>
                  </a:lnTo>
                  <a:lnTo>
                    <a:pt x="361" y="24"/>
                  </a:lnTo>
                  <a:lnTo>
                    <a:pt x="361" y="24"/>
                  </a:lnTo>
                  <a:lnTo>
                    <a:pt x="361" y="24"/>
                  </a:lnTo>
                  <a:lnTo>
                    <a:pt x="361" y="24"/>
                  </a:lnTo>
                  <a:lnTo>
                    <a:pt x="361" y="24"/>
                  </a:lnTo>
                  <a:lnTo>
                    <a:pt x="362" y="24"/>
                  </a:lnTo>
                  <a:lnTo>
                    <a:pt x="362" y="24"/>
                  </a:lnTo>
                  <a:lnTo>
                    <a:pt x="362" y="24"/>
                  </a:lnTo>
                  <a:lnTo>
                    <a:pt x="362" y="24"/>
                  </a:lnTo>
                  <a:lnTo>
                    <a:pt x="362" y="24"/>
                  </a:lnTo>
                  <a:lnTo>
                    <a:pt x="362" y="24"/>
                  </a:lnTo>
                  <a:lnTo>
                    <a:pt x="362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6" y="24"/>
                  </a:lnTo>
                  <a:lnTo>
                    <a:pt x="366" y="24"/>
                  </a:lnTo>
                  <a:lnTo>
                    <a:pt x="366" y="24"/>
                  </a:lnTo>
                  <a:lnTo>
                    <a:pt x="366" y="24"/>
                  </a:lnTo>
                  <a:lnTo>
                    <a:pt x="366" y="24"/>
                  </a:lnTo>
                  <a:lnTo>
                    <a:pt x="366" y="24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7" y="24"/>
                  </a:lnTo>
                  <a:lnTo>
                    <a:pt x="369" y="24"/>
                  </a:lnTo>
                  <a:lnTo>
                    <a:pt x="369" y="24"/>
                  </a:lnTo>
                  <a:lnTo>
                    <a:pt x="369" y="24"/>
                  </a:lnTo>
                  <a:lnTo>
                    <a:pt x="369" y="24"/>
                  </a:lnTo>
                  <a:lnTo>
                    <a:pt x="369" y="24"/>
                  </a:lnTo>
                  <a:lnTo>
                    <a:pt x="369" y="24"/>
                  </a:lnTo>
                  <a:lnTo>
                    <a:pt x="369" y="24"/>
                  </a:lnTo>
                  <a:lnTo>
                    <a:pt x="371" y="24"/>
                  </a:lnTo>
                  <a:lnTo>
                    <a:pt x="371" y="24"/>
                  </a:lnTo>
                  <a:lnTo>
                    <a:pt x="371" y="24"/>
                  </a:lnTo>
                  <a:lnTo>
                    <a:pt x="371" y="24"/>
                  </a:lnTo>
                  <a:lnTo>
                    <a:pt x="371" y="24"/>
                  </a:lnTo>
                  <a:lnTo>
                    <a:pt x="371" y="24"/>
                  </a:lnTo>
                  <a:lnTo>
                    <a:pt x="372" y="24"/>
                  </a:lnTo>
                  <a:lnTo>
                    <a:pt x="372" y="24"/>
                  </a:lnTo>
                  <a:lnTo>
                    <a:pt x="372" y="24"/>
                  </a:lnTo>
                  <a:lnTo>
                    <a:pt x="372" y="24"/>
                  </a:lnTo>
                  <a:lnTo>
                    <a:pt x="372" y="24"/>
                  </a:lnTo>
                  <a:lnTo>
                    <a:pt x="372" y="24"/>
                  </a:lnTo>
                  <a:lnTo>
                    <a:pt x="372" y="24"/>
                  </a:lnTo>
                  <a:lnTo>
                    <a:pt x="374" y="24"/>
                  </a:lnTo>
                  <a:lnTo>
                    <a:pt x="374" y="24"/>
                  </a:lnTo>
                  <a:lnTo>
                    <a:pt x="374" y="24"/>
                  </a:lnTo>
                  <a:lnTo>
                    <a:pt x="374" y="24"/>
                  </a:lnTo>
                  <a:lnTo>
                    <a:pt x="374" y="24"/>
                  </a:lnTo>
                  <a:lnTo>
                    <a:pt x="374" y="24"/>
                  </a:lnTo>
                  <a:lnTo>
                    <a:pt x="374" y="24"/>
                  </a:lnTo>
                  <a:lnTo>
                    <a:pt x="376" y="24"/>
                  </a:lnTo>
                  <a:lnTo>
                    <a:pt x="376" y="24"/>
                  </a:lnTo>
                  <a:lnTo>
                    <a:pt x="376" y="24"/>
                  </a:lnTo>
                  <a:lnTo>
                    <a:pt x="376" y="24"/>
                  </a:lnTo>
                  <a:lnTo>
                    <a:pt x="376" y="24"/>
                  </a:lnTo>
                  <a:lnTo>
                    <a:pt x="376" y="24"/>
                  </a:lnTo>
                  <a:lnTo>
                    <a:pt x="377" y="24"/>
                  </a:lnTo>
                  <a:lnTo>
                    <a:pt x="377" y="24"/>
                  </a:lnTo>
                  <a:lnTo>
                    <a:pt x="377" y="24"/>
                  </a:lnTo>
                  <a:lnTo>
                    <a:pt x="377" y="24"/>
                  </a:lnTo>
                  <a:lnTo>
                    <a:pt x="377" y="24"/>
                  </a:lnTo>
                  <a:lnTo>
                    <a:pt x="377" y="24"/>
                  </a:lnTo>
                  <a:lnTo>
                    <a:pt x="377" y="24"/>
                  </a:lnTo>
                  <a:lnTo>
                    <a:pt x="379" y="24"/>
                  </a:lnTo>
                  <a:lnTo>
                    <a:pt x="379" y="24"/>
                  </a:lnTo>
                  <a:lnTo>
                    <a:pt x="379" y="24"/>
                  </a:lnTo>
                  <a:lnTo>
                    <a:pt x="379" y="24"/>
                  </a:lnTo>
                  <a:lnTo>
                    <a:pt x="379" y="24"/>
                  </a:lnTo>
                  <a:lnTo>
                    <a:pt x="379" y="24"/>
                  </a:lnTo>
                  <a:lnTo>
                    <a:pt x="380" y="24"/>
                  </a:lnTo>
                  <a:lnTo>
                    <a:pt x="380" y="24"/>
                  </a:lnTo>
                  <a:lnTo>
                    <a:pt x="380" y="24"/>
                  </a:lnTo>
                  <a:lnTo>
                    <a:pt x="380" y="24"/>
                  </a:lnTo>
                  <a:lnTo>
                    <a:pt x="380" y="24"/>
                  </a:lnTo>
                  <a:lnTo>
                    <a:pt x="380" y="24"/>
                  </a:lnTo>
                  <a:lnTo>
                    <a:pt x="380" y="24"/>
                  </a:lnTo>
                  <a:lnTo>
                    <a:pt x="382" y="24"/>
                  </a:lnTo>
                  <a:lnTo>
                    <a:pt x="382" y="24"/>
                  </a:lnTo>
                  <a:lnTo>
                    <a:pt x="382" y="24"/>
                  </a:lnTo>
                  <a:lnTo>
                    <a:pt x="382" y="24"/>
                  </a:lnTo>
                  <a:lnTo>
                    <a:pt x="382" y="24"/>
                  </a:lnTo>
                  <a:lnTo>
                    <a:pt x="382" y="24"/>
                  </a:lnTo>
                  <a:lnTo>
                    <a:pt x="382" y="24"/>
                  </a:lnTo>
                  <a:lnTo>
                    <a:pt x="384" y="24"/>
                  </a:lnTo>
                  <a:lnTo>
                    <a:pt x="384" y="24"/>
                  </a:lnTo>
                  <a:lnTo>
                    <a:pt x="384" y="24"/>
                  </a:lnTo>
                  <a:lnTo>
                    <a:pt x="384" y="24"/>
                  </a:lnTo>
                  <a:lnTo>
                    <a:pt x="384" y="24"/>
                  </a:lnTo>
                  <a:lnTo>
                    <a:pt x="384" y="24"/>
                  </a:lnTo>
                  <a:lnTo>
                    <a:pt x="385" y="24"/>
                  </a:lnTo>
                  <a:lnTo>
                    <a:pt x="385" y="24"/>
                  </a:lnTo>
                  <a:lnTo>
                    <a:pt x="385" y="24"/>
                  </a:lnTo>
                  <a:lnTo>
                    <a:pt x="385" y="24"/>
                  </a:lnTo>
                  <a:lnTo>
                    <a:pt x="385" y="24"/>
                  </a:lnTo>
                  <a:lnTo>
                    <a:pt x="385" y="24"/>
                  </a:lnTo>
                  <a:lnTo>
                    <a:pt x="385" y="24"/>
                  </a:lnTo>
                  <a:lnTo>
                    <a:pt x="387" y="24"/>
                  </a:lnTo>
                  <a:lnTo>
                    <a:pt x="387" y="24"/>
                  </a:lnTo>
                  <a:lnTo>
                    <a:pt x="387" y="24"/>
                  </a:lnTo>
                  <a:lnTo>
                    <a:pt x="387" y="24"/>
                  </a:lnTo>
                  <a:lnTo>
                    <a:pt x="387" y="24"/>
                  </a:lnTo>
                  <a:lnTo>
                    <a:pt x="387" y="24"/>
                  </a:lnTo>
                  <a:lnTo>
                    <a:pt x="387" y="24"/>
                  </a:lnTo>
                  <a:lnTo>
                    <a:pt x="389" y="24"/>
                  </a:lnTo>
                  <a:lnTo>
                    <a:pt x="389" y="24"/>
                  </a:lnTo>
                  <a:lnTo>
                    <a:pt x="389" y="24"/>
                  </a:lnTo>
                  <a:lnTo>
                    <a:pt x="389" y="24"/>
                  </a:lnTo>
                  <a:lnTo>
                    <a:pt x="389" y="24"/>
                  </a:lnTo>
                  <a:lnTo>
                    <a:pt x="389" y="24"/>
                  </a:lnTo>
                  <a:lnTo>
                    <a:pt x="390" y="24"/>
                  </a:lnTo>
                  <a:lnTo>
                    <a:pt x="390" y="24"/>
                  </a:lnTo>
                  <a:lnTo>
                    <a:pt x="390" y="24"/>
                  </a:lnTo>
                  <a:lnTo>
                    <a:pt x="390" y="24"/>
                  </a:lnTo>
                  <a:lnTo>
                    <a:pt x="390" y="24"/>
                  </a:lnTo>
                  <a:lnTo>
                    <a:pt x="390" y="24"/>
                  </a:lnTo>
                  <a:lnTo>
                    <a:pt x="390" y="24"/>
                  </a:lnTo>
                  <a:lnTo>
                    <a:pt x="392" y="24"/>
                  </a:lnTo>
                  <a:lnTo>
                    <a:pt x="392" y="24"/>
                  </a:lnTo>
                  <a:lnTo>
                    <a:pt x="392" y="24"/>
                  </a:lnTo>
                  <a:lnTo>
                    <a:pt x="392" y="24"/>
                  </a:lnTo>
                  <a:lnTo>
                    <a:pt x="392" y="24"/>
                  </a:lnTo>
                  <a:lnTo>
                    <a:pt x="392" y="24"/>
                  </a:lnTo>
                  <a:lnTo>
                    <a:pt x="392" y="24"/>
                  </a:lnTo>
                  <a:lnTo>
                    <a:pt x="394" y="24"/>
                  </a:lnTo>
                  <a:lnTo>
                    <a:pt x="394" y="24"/>
                  </a:lnTo>
                  <a:lnTo>
                    <a:pt x="394" y="24"/>
                  </a:lnTo>
                  <a:lnTo>
                    <a:pt x="394" y="24"/>
                  </a:lnTo>
                  <a:lnTo>
                    <a:pt x="394" y="24"/>
                  </a:lnTo>
                  <a:lnTo>
                    <a:pt x="394" y="24"/>
                  </a:lnTo>
                  <a:lnTo>
                    <a:pt x="395" y="24"/>
                  </a:lnTo>
                  <a:lnTo>
                    <a:pt x="395" y="24"/>
                  </a:lnTo>
                  <a:lnTo>
                    <a:pt x="395" y="24"/>
                  </a:lnTo>
                  <a:lnTo>
                    <a:pt x="395" y="24"/>
                  </a:lnTo>
                  <a:lnTo>
                    <a:pt x="395" y="24"/>
                  </a:lnTo>
                  <a:lnTo>
                    <a:pt x="395" y="24"/>
                  </a:lnTo>
                  <a:lnTo>
                    <a:pt x="395" y="24"/>
                  </a:lnTo>
                  <a:lnTo>
                    <a:pt x="397" y="24"/>
                  </a:lnTo>
                  <a:lnTo>
                    <a:pt x="397" y="24"/>
                  </a:lnTo>
                  <a:lnTo>
                    <a:pt x="397" y="24"/>
                  </a:lnTo>
                  <a:lnTo>
                    <a:pt x="397" y="24"/>
                  </a:lnTo>
                  <a:lnTo>
                    <a:pt x="397" y="24"/>
                  </a:lnTo>
                  <a:lnTo>
                    <a:pt x="397" y="24"/>
                  </a:lnTo>
                  <a:lnTo>
                    <a:pt x="397" y="24"/>
                  </a:lnTo>
                  <a:lnTo>
                    <a:pt x="398" y="24"/>
                  </a:lnTo>
                  <a:lnTo>
                    <a:pt x="398" y="24"/>
                  </a:lnTo>
                  <a:lnTo>
                    <a:pt x="398" y="24"/>
                  </a:lnTo>
                  <a:lnTo>
                    <a:pt x="398" y="24"/>
                  </a:lnTo>
                  <a:lnTo>
                    <a:pt x="398" y="24"/>
                  </a:lnTo>
                  <a:lnTo>
                    <a:pt x="398" y="24"/>
                  </a:lnTo>
                  <a:lnTo>
                    <a:pt x="400" y="24"/>
                  </a:lnTo>
                  <a:lnTo>
                    <a:pt x="400" y="24"/>
                  </a:lnTo>
                  <a:lnTo>
                    <a:pt x="400" y="24"/>
                  </a:lnTo>
                  <a:lnTo>
                    <a:pt x="400" y="24"/>
                  </a:lnTo>
                  <a:lnTo>
                    <a:pt x="400" y="24"/>
                  </a:lnTo>
                  <a:lnTo>
                    <a:pt x="400" y="24"/>
                  </a:lnTo>
                  <a:lnTo>
                    <a:pt x="400" y="24"/>
                  </a:lnTo>
                  <a:lnTo>
                    <a:pt x="402" y="24"/>
                  </a:lnTo>
                  <a:lnTo>
                    <a:pt x="402" y="24"/>
                  </a:lnTo>
                  <a:lnTo>
                    <a:pt x="402" y="24"/>
                  </a:lnTo>
                  <a:lnTo>
                    <a:pt x="402" y="24"/>
                  </a:lnTo>
                  <a:lnTo>
                    <a:pt x="402" y="24"/>
                  </a:lnTo>
                  <a:lnTo>
                    <a:pt x="402" y="24"/>
                  </a:lnTo>
                  <a:lnTo>
                    <a:pt x="402" y="24"/>
                  </a:lnTo>
                  <a:lnTo>
                    <a:pt x="403" y="24"/>
                  </a:lnTo>
                  <a:lnTo>
                    <a:pt x="403" y="24"/>
                  </a:lnTo>
                  <a:lnTo>
                    <a:pt x="403" y="24"/>
                  </a:lnTo>
                  <a:lnTo>
                    <a:pt x="403" y="24"/>
                  </a:lnTo>
                  <a:lnTo>
                    <a:pt x="403" y="24"/>
                  </a:lnTo>
                  <a:lnTo>
                    <a:pt x="403" y="24"/>
                  </a:lnTo>
                  <a:lnTo>
                    <a:pt x="405" y="24"/>
                  </a:lnTo>
                  <a:lnTo>
                    <a:pt x="405" y="24"/>
                  </a:lnTo>
                  <a:lnTo>
                    <a:pt x="405" y="24"/>
                  </a:lnTo>
                  <a:lnTo>
                    <a:pt x="405" y="24"/>
                  </a:lnTo>
                  <a:lnTo>
                    <a:pt x="405" y="24"/>
                  </a:lnTo>
                  <a:lnTo>
                    <a:pt x="405" y="24"/>
                  </a:lnTo>
                  <a:lnTo>
                    <a:pt x="405" y="24"/>
                  </a:lnTo>
                  <a:lnTo>
                    <a:pt x="407" y="24"/>
                  </a:lnTo>
                  <a:lnTo>
                    <a:pt x="407" y="24"/>
                  </a:lnTo>
                  <a:lnTo>
                    <a:pt x="407" y="24"/>
                  </a:lnTo>
                  <a:lnTo>
                    <a:pt x="407" y="24"/>
                  </a:lnTo>
                  <a:lnTo>
                    <a:pt x="407" y="24"/>
                  </a:lnTo>
                  <a:lnTo>
                    <a:pt x="407" y="24"/>
                  </a:lnTo>
                  <a:lnTo>
                    <a:pt x="407" y="24"/>
                  </a:lnTo>
                  <a:lnTo>
                    <a:pt x="408" y="24"/>
                  </a:lnTo>
                  <a:lnTo>
                    <a:pt x="408" y="24"/>
                  </a:lnTo>
                  <a:lnTo>
                    <a:pt x="408" y="24"/>
                  </a:lnTo>
                  <a:lnTo>
                    <a:pt x="408" y="24"/>
                  </a:lnTo>
                  <a:lnTo>
                    <a:pt x="408" y="24"/>
                  </a:lnTo>
                  <a:lnTo>
                    <a:pt x="408" y="24"/>
                  </a:lnTo>
                  <a:lnTo>
                    <a:pt x="410" y="24"/>
                  </a:lnTo>
                  <a:lnTo>
                    <a:pt x="410" y="24"/>
                  </a:lnTo>
                  <a:lnTo>
                    <a:pt x="410" y="24"/>
                  </a:lnTo>
                  <a:lnTo>
                    <a:pt x="410" y="24"/>
                  </a:lnTo>
                  <a:lnTo>
                    <a:pt x="410" y="24"/>
                  </a:lnTo>
                  <a:lnTo>
                    <a:pt x="410" y="24"/>
                  </a:lnTo>
                  <a:lnTo>
                    <a:pt x="410" y="24"/>
                  </a:lnTo>
                  <a:lnTo>
                    <a:pt x="411" y="24"/>
                  </a:lnTo>
                  <a:lnTo>
                    <a:pt x="411" y="24"/>
                  </a:lnTo>
                  <a:lnTo>
                    <a:pt x="411" y="24"/>
                  </a:lnTo>
                  <a:lnTo>
                    <a:pt x="411" y="24"/>
                  </a:lnTo>
                  <a:lnTo>
                    <a:pt x="411" y="24"/>
                  </a:lnTo>
                  <a:lnTo>
                    <a:pt x="411" y="24"/>
                  </a:lnTo>
                  <a:lnTo>
                    <a:pt x="411" y="24"/>
                  </a:lnTo>
                  <a:lnTo>
                    <a:pt x="413" y="24"/>
                  </a:lnTo>
                  <a:lnTo>
                    <a:pt x="413" y="24"/>
                  </a:lnTo>
                  <a:lnTo>
                    <a:pt x="413" y="24"/>
                  </a:lnTo>
                  <a:lnTo>
                    <a:pt x="413" y="24"/>
                  </a:lnTo>
                  <a:lnTo>
                    <a:pt x="413" y="24"/>
                  </a:lnTo>
                  <a:lnTo>
                    <a:pt x="413" y="24"/>
                  </a:lnTo>
                  <a:lnTo>
                    <a:pt x="415" y="24"/>
                  </a:lnTo>
                  <a:lnTo>
                    <a:pt x="415" y="24"/>
                  </a:lnTo>
                  <a:lnTo>
                    <a:pt x="415" y="24"/>
                  </a:lnTo>
                  <a:lnTo>
                    <a:pt x="415" y="24"/>
                  </a:lnTo>
                  <a:lnTo>
                    <a:pt x="415" y="24"/>
                  </a:lnTo>
                  <a:lnTo>
                    <a:pt x="415" y="24"/>
                  </a:lnTo>
                  <a:lnTo>
                    <a:pt x="415" y="24"/>
                  </a:lnTo>
                  <a:lnTo>
                    <a:pt x="416" y="24"/>
                  </a:lnTo>
                  <a:lnTo>
                    <a:pt x="416" y="24"/>
                  </a:lnTo>
                  <a:lnTo>
                    <a:pt x="416" y="24"/>
                  </a:lnTo>
                  <a:lnTo>
                    <a:pt x="416" y="24"/>
                  </a:lnTo>
                  <a:lnTo>
                    <a:pt x="416" y="24"/>
                  </a:lnTo>
                  <a:lnTo>
                    <a:pt x="416" y="24"/>
                  </a:lnTo>
                  <a:lnTo>
                    <a:pt x="416" y="24"/>
                  </a:lnTo>
                  <a:lnTo>
                    <a:pt x="418" y="24"/>
                  </a:lnTo>
                  <a:lnTo>
                    <a:pt x="418" y="24"/>
                  </a:lnTo>
                  <a:lnTo>
                    <a:pt x="418" y="24"/>
                  </a:lnTo>
                  <a:lnTo>
                    <a:pt x="418" y="24"/>
                  </a:lnTo>
                  <a:lnTo>
                    <a:pt x="418" y="24"/>
                  </a:lnTo>
                  <a:lnTo>
                    <a:pt x="418" y="24"/>
                  </a:lnTo>
                  <a:lnTo>
                    <a:pt x="420" y="24"/>
                  </a:lnTo>
                  <a:lnTo>
                    <a:pt x="420" y="24"/>
                  </a:lnTo>
                  <a:lnTo>
                    <a:pt x="420" y="24"/>
                  </a:lnTo>
                  <a:lnTo>
                    <a:pt x="420" y="24"/>
                  </a:lnTo>
                  <a:lnTo>
                    <a:pt x="420" y="24"/>
                  </a:lnTo>
                  <a:lnTo>
                    <a:pt x="420" y="24"/>
                  </a:lnTo>
                  <a:lnTo>
                    <a:pt x="420" y="24"/>
                  </a:lnTo>
                  <a:lnTo>
                    <a:pt x="421" y="24"/>
                  </a:lnTo>
                  <a:lnTo>
                    <a:pt x="421" y="24"/>
                  </a:lnTo>
                  <a:lnTo>
                    <a:pt x="421" y="24"/>
                  </a:lnTo>
                  <a:lnTo>
                    <a:pt x="421" y="24"/>
                  </a:lnTo>
                  <a:lnTo>
                    <a:pt x="421" y="24"/>
                  </a:lnTo>
                  <a:lnTo>
                    <a:pt x="421" y="24"/>
                  </a:lnTo>
                  <a:lnTo>
                    <a:pt x="421" y="24"/>
                  </a:lnTo>
                  <a:lnTo>
                    <a:pt x="423" y="24"/>
                  </a:lnTo>
                  <a:lnTo>
                    <a:pt x="423" y="24"/>
                  </a:lnTo>
                  <a:lnTo>
                    <a:pt x="423" y="24"/>
                  </a:lnTo>
                  <a:lnTo>
                    <a:pt x="423" y="24"/>
                  </a:lnTo>
                  <a:lnTo>
                    <a:pt x="423" y="24"/>
                  </a:lnTo>
                  <a:lnTo>
                    <a:pt x="423" y="24"/>
                  </a:lnTo>
                  <a:lnTo>
                    <a:pt x="425" y="24"/>
                  </a:lnTo>
                  <a:lnTo>
                    <a:pt x="425" y="24"/>
                  </a:lnTo>
                  <a:lnTo>
                    <a:pt x="425" y="24"/>
                  </a:lnTo>
                  <a:lnTo>
                    <a:pt x="425" y="24"/>
                  </a:lnTo>
                  <a:lnTo>
                    <a:pt x="425" y="24"/>
                  </a:lnTo>
                  <a:lnTo>
                    <a:pt x="425" y="24"/>
                  </a:lnTo>
                  <a:lnTo>
                    <a:pt x="425" y="24"/>
                  </a:lnTo>
                  <a:lnTo>
                    <a:pt x="426" y="24"/>
                  </a:lnTo>
                  <a:lnTo>
                    <a:pt x="426" y="24"/>
                  </a:lnTo>
                  <a:lnTo>
                    <a:pt x="426" y="24"/>
                  </a:lnTo>
                  <a:lnTo>
                    <a:pt x="426" y="24"/>
                  </a:lnTo>
                  <a:lnTo>
                    <a:pt x="426" y="24"/>
                  </a:lnTo>
                  <a:lnTo>
                    <a:pt x="426" y="24"/>
                  </a:lnTo>
                  <a:lnTo>
                    <a:pt x="428" y="24"/>
                  </a:lnTo>
                  <a:lnTo>
                    <a:pt x="428" y="24"/>
                  </a:lnTo>
                  <a:lnTo>
                    <a:pt x="428" y="24"/>
                  </a:lnTo>
                  <a:lnTo>
                    <a:pt x="428" y="24"/>
                  </a:lnTo>
                  <a:lnTo>
                    <a:pt x="428" y="24"/>
                  </a:lnTo>
                  <a:lnTo>
                    <a:pt x="428" y="24"/>
                  </a:lnTo>
                  <a:lnTo>
                    <a:pt x="428" y="24"/>
                  </a:lnTo>
                  <a:lnTo>
                    <a:pt x="429" y="24"/>
                  </a:lnTo>
                  <a:lnTo>
                    <a:pt x="429" y="24"/>
                  </a:lnTo>
                  <a:lnTo>
                    <a:pt x="429" y="24"/>
                  </a:lnTo>
                  <a:lnTo>
                    <a:pt x="429" y="24"/>
                  </a:lnTo>
                  <a:lnTo>
                    <a:pt x="429" y="24"/>
                  </a:lnTo>
                  <a:lnTo>
                    <a:pt x="429" y="24"/>
                  </a:lnTo>
                  <a:lnTo>
                    <a:pt x="429" y="24"/>
                  </a:lnTo>
                  <a:lnTo>
                    <a:pt x="431" y="24"/>
                  </a:lnTo>
                  <a:lnTo>
                    <a:pt x="431" y="24"/>
                  </a:lnTo>
                  <a:lnTo>
                    <a:pt x="431" y="24"/>
                  </a:lnTo>
                  <a:lnTo>
                    <a:pt x="431" y="24"/>
                  </a:lnTo>
                  <a:lnTo>
                    <a:pt x="431" y="24"/>
                  </a:lnTo>
                  <a:lnTo>
                    <a:pt x="431" y="24"/>
                  </a:lnTo>
                  <a:lnTo>
                    <a:pt x="433" y="24"/>
                  </a:lnTo>
                  <a:lnTo>
                    <a:pt x="433" y="24"/>
                  </a:lnTo>
                  <a:lnTo>
                    <a:pt x="433" y="24"/>
                  </a:lnTo>
                  <a:lnTo>
                    <a:pt x="433" y="24"/>
                  </a:lnTo>
                  <a:lnTo>
                    <a:pt x="433" y="24"/>
                  </a:lnTo>
                  <a:lnTo>
                    <a:pt x="433" y="24"/>
                  </a:lnTo>
                  <a:lnTo>
                    <a:pt x="433" y="24"/>
                  </a:lnTo>
                  <a:lnTo>
                    <a:pt x="434" y="24"/>
                  </a:lnTo>
                  <a:lnTo>
                    <a:pt x="434" y="24"/>
                  </a:lnTo>
                  <a:lnTo>
                    <a:pt x="434" y="24"/>
                  </a:lnTo>
                  <a:lnTo>
                    <a:pt x="434" y="24"/>
                  </a:lnTo>
                  <a:lnTo>
                    <a:pt x="434" y="24"/>
                  </a:lnTo>
                  <a:lnTo>
                    <a:pt x="434" y="24"/>
                  </a:lnTo>
                  <a:lnTo>
                    <a:pt x="434" y="24"/>
                  </a:lnTo>
                  <a:lnTo>
                    <a:pt x="436" y="24"/>
                  </a:lnTo>
                  <a:lnTo>
                    <a:pt x="436" y="24"/>
                  </a:lnTo>
                  <a:lnTo>
                    <a:pt x="436" y="24"/>
                  </a:lnTo>
                  <a:lnTo>
                    <a:pt x="436" y="24"/>
                  </a:lnTo>
                  <a:lnTo>
                    <a:pt x="436" y="24"/>
                  </a:lnTo>
                  <a:lnTo>
                    <a:pt x="436" y="24"/>
                  </a:lnTo>
                  <a:lnTo>
                    <a:pt x="438" y="24"/>
                  </a:lnTo>
                  <a:lnTo>
                    <a:pt x="438" y="24"/>
                  </a:lnTo>
                  <a:lnTo>
                    <a:pt x="438" y="24"/>
                  </a:lnTo>
                  <a:lnTo>
                    <a:pt x="438" y="24"/>
                  </a:lnTo>
                  <a:lnTo>
                    <a:pt x="438" y="24"/>
                  </a:lnTo>
                  <a:lnTo>
                    <a:pt x="438" y="24"/>
                  </a:lnTo>
                  <a:lnTo>
                    <a:pt x="438" y="24"/>
                  </a:lnTo>
                  <a:lnTo>
                    <a:pt x="439" y="24"/>
                  </a:lnTo>
                  <a:lnTo>
                    <a:pt x="439" y="24"/>
                  </a:lnTo>
                  <a:lnTo>
                    <a:pt x="439" y="24"/>
                  </a:lnTo>
                  <a:lnTo>
                    <a:pt x="439" y="24"/>
                  </a:lnTo>
                  <a:lnTo>
                    <a:pt x="439" y="24"/>
                  </a:lnTo>
                  <a:lnTo>
                    <a:pt x="439" y="24"/>
                  </a:lnTo>
                  <a:lnTo>
                    <a:pt x="439" y="24"/>
                  </a:lnTo>
                  <a:lnTo>
                    <a:pt x="441" y="24"/>
                  </a:lnTo>
                  <a:lnTo>
                    <a:pt x="441" y="24"/>
                  </a:lnTo>
                  <a:lnTo>
                    <a:pt x="441" y="24"/>
                  </a:lnTo>
                  <a:lnTo>
                    <a:pt x="441" y="24"/>
                  </a:lnTo>
                  <a:lnTo>
                    <a:pt x="441" y="24"/>
                  </a:lnTo>
                  <a:lnTo>
                    <a:pt x="441" y="24"/>
                  </a:lnTo>
                  <a:lnTo>
                    <a:pt x="442" y="24"/>
                  </a:lnTo>
                  <a:lnTo>
                    <a:pt x="442" y="24"/>
                  </a:lnTo>
                  <a:lnTo>
                    <a:pt x="442" y="24"/>
                  </a:lnTo>
                  <a:lnTo>
                    <a:pt x="442" y="24"/>
                  </a:lnTo>
                  <a:lnTo>
                    <a:pt x="442" y="24"/>
                  </a:lnTo>
                  <a:lnTo>
                    <a:pt x="442" y="24"/>
                  </a:lnTo>
                  <a:lnTo>
                    <a:pt x="442" y="24"/>
                  </a:lnTo>
                  <a:lnTo>
                    <a:pt x="444" y="24"/>
                  </a:lnTo>
                  <a:lnTo>
                    <a:pt x="444" y="24"/>
                  </a:lnTo>
                  <a:lnTo>
                    <a:pt x="444" y="24"/>
                  </a:lnTo>
                  <a:lnTo>
                    <a:pt x="444" y="24"/>
                  </a:lnTo>
                  <a:lnTo>
                    <a:pt x="444" y="24"/>
                  </a:lnTo>
                  <a:lnTo>
                    <a:pt x="444" y="24"/>
                  </a:lnTo>
                  <a:lnTo>
                    <a:pt x="444" y="24"/>
                  </a:lnTo>
                  <a:lnTo>
                    <a:pt x="446" y="24"/>
                  </a:lnTo>
                  <a:lnTo>
                    <a:pt x="446" y="24"/>
                  </a:lnTo>
                  <a:lnTo>
                    <a:pt x="446" y="24"/>
                  </a:lnTo>
                  <a:lnTo>
                    <a:pt x="446" y="24"/>
                  </a:lnTo>
                  <a:lnTo>
                    <a:pt x="446" y="24"/>
                  </a:lnTo>
                  <a:lnTo>
                    <a:pt x="446" y="24"/>
                  </a:lnTo>
                  <a:lnTo>
                    <a:pt x="447" y="24"/>
                  </a:lnTo>
                  <a:lnTo>
                    <a:pt x="447" y="24"/>
                  </a:lnTo>
                  <a:lnTo>
                    <a:pt x="447" y="24"/>
                  </a:lnTo>
                  <a:lnTo>
                    <a:pt x="447" y="24"/>
                  </a:lnTo>
                  <a:lnTo>
                    <a:pt x="447" y="24"/>
                  </a:lnTo>
                  <a:lnTo>
                    <a:pt x="447" y="24"/>
                  </a:lnTo>
                  <a:lnTo>
                    <a:pt x="447" y="24"/>
                  </a:lnTo>
                  <a:lnTo>
                    <a:pt x="449" y="24"/>
                  </a:lnTo>
                  <a:lnTo>
                    <a:pt x="449" y="24"/>
                  </a:lnTo>
                  <a:lnTo>
                    <a:pt x="449" y="24"/>
                  </a:lnTo>
                  <a:lnTo>
                    <a:pt x="449" y="24"/>
                  </a:lnTo>
                  <a:lnTo>
                    <a:pt x="449" y="24"/>
                  </a:lnTo>
                  <a:lnTo>
                    <a:pt x="449" y="24"/>
                  </a:lnTo>
                  <a:lnTo>
                    <a:pt x="449" y="24"/>
                  </a:lnTo>
                  <a:lnTo>
                    <a:pt x="451" y="24"/>
                  </a:lnTo>
                  <a:lnTo>
                    <a:pt x="451" y="24"/>
                  </a:lnTo>
                  <a:lnTo>
                    <a:pt x="451" y="24"/>
                  </a:lnTo>
                  <a:lnTo>
                    <a:pt x="451" y="24"/>
                  </a:lnTo>
                  <a:lnTo>
                    <a:pt x="451" y="24"/>
                  </a:lnTo>
                  <a:lnTo>
                    <a:pt x="451" y="24"/>
                  </a:lnTo>
                  <a:lnTo>
                    <a:pt x="452" y="24"/>
                  </a:lnTo>
                  <a:lnTo>
                    <a:pt x="452" y="24"/>
                  </a:lnTo>
                  <a:lnTo>
                    <a:pt x="452" y="24"/>
                  </a:lnTo>
                  <a:lnTo>
                    <a:pt x="452" y="24"/>
                  </a:lnTo>
                  <a:lnTo>
                    <a:pt x="452" y="24"/>
                  </a:lnTo>
                  <a:lnTo>
                    <a:pt x="452" y="24"/>
                  </a:lnTo>
                  <a:lnTo>
                    <a:pt x="452" y="24"/>
                  </a:lnTo>
                  <a:lnTo>
                    <a:pt x="454" y="24"/>
                  </a:lnTo>
                  <a:lnTo>
                    <a:pt x="454" y="24"/>
                  </a:lnTo>
                  <a:lnTo>
                    <a:pt x="454" y="24"/>
                  </a:lnTo>
                  <a:lnTo>
                    <a:pt x="454" y="24"/>
                  </a:lnTo>
                  <a:lnTo>
                    <a:pt x="454" y="24"/>
                  </a:lnTo>
                  <a:lnTo>
                    <a:pt x="454" y="24"/>
                  </a:lnTo>
                  <a:lnTo>
                    <a:pt x="454" y="24"/>
                  </a:lnTo>
                  <a:lnTo>
                    <a:pt x="456" y="24"/>
                  </a:lnTo>
                  <a:lnTo>
                    <a:pt x="456" y="24"/>
                  </a:lnTo>
                  <a:lnTo>
                    <a:pt x="456" y="24"/>
                  </a:lnTo>
                  <a:lnTo>
                    <a:pt x="456" y="24"/>
                  </a:lnTo>
                  <a:lnTo>
                    <a:pt x="456" y="24"/>
                  </a:lnTo>
                  <a:lnTo>
                    <a:pt x="456" y="24"/>
                  </a:lnTo>
                  <a:lnTo>
                    <a:pt x="457" y="24"/>
                  </a:lnTo>
                  <a:lnTo>
                    <a:pt x="457" y="24"/>
                  </a:lnTo>
                  <a:lnTo>
                    <a:pt x="457" y="24"/>
                  </a:lnTo>
                  <a:lnTo>
                    <a:pt x="457" y="24"/>
                  </a:lnTo>
                  <a:lnTo>
                    <a:pt x="457" y="24"/>
                  </a:lnTo>
                  <a:lnTo>
                    <a:pt x="457" y="24"/>
                  </a:lnTo>
                  <a:lnTo>
                    <a:pt x="457" y="24"/>
                  </a:lnTo>
                  <a:lnTo>
                    <a:pt x="459" y="24"/>
                  </a:lnTo>
                  <a:lnTo>
                    <a:pt x="459" y="24"/>
                  </a:lnTo>
                  <a:lnTo>
                    <a:pt x="459" y="24"/>
                  </a:lnTo>
                  <a:lnTo>
                    <a:pt x="459" y="24"/>
                  </a:lnTo>
                  <a:lnTo>
                    <a:pt x="459" y="24"/>
                  </a:lnTo>
                  <a:lnTo>
                    <a:pt x="459" y="24"/>
                  </a:lnTo>
                  <a:lnTo>
                    <a:pt x="459" y="24"/>
                  </a:lnTo>
                  <a:lnTo>
                    <a:pt x="460" y="24"/>
                  </a:lnTo>
                  <a:lnTo>
                    <a:pt x="460" y="24"/>
                  </a:lnTo>
                  <a:lnTo>
                    <a:pt x="460" y="24"/>
                  </a:lnTo>
                  <a:lnTo>
                    <a:pt x="460" y="24"/>
                  </a:lnTo>
                  <a:lnTo>
                    <a:pt x="460" y="24"/>
                  </a:lnTo>
                  <a:lnTo>
                    <a:pt x="460" y="24"/>
                  </a:lnTo>
                  <a:lnTo>
                    <a:pt x="462" y="24"/>
                  </a:lnTo>
                  <a:lnTo>
                    <a:pt x="462" y="24"/>
                  </a:lnTo>
                  <a:lnTo>
                    <a:pt x="462" y="24"/>
                  </a:lnTo>
                  <a:lnTo>
                    <a:pt x="462" y="24"/>
                  </a:lnTo>
                  <a:lnTo>
                    <a:pt x="462" y="24"/>
                  </a:lnTo>
                  <a:lnTo>
                    <a:pt x="462" y="24"/>
                  </a:lnTo>
                  <a:lnTo>
                    <a:pt x="462" y="24"/>
                  </a:lnTo>
                  <a:lnTo>
                    <a:pt x="464" y="24"/>
                  </a:lnTo>
                  <a:lnTo>
                    <a:pt x="464" y="24"/>
                  </a:lnTo>
                  <a:lnTo>
                    <a:pt x="464" y="24"/>
                  </a:lnTo>
                  <a:lnTo>
                    <a:pt x="464" y="24"/>
                  </a:lnTo>
                  <a:lnTo>
                    <a:pt x="464" y="24"/>
                  </a:lnTo>
                  <a:lnTo>
                    <a:pt x="464" y="24"/>
                  </a:lnTo>
                  <a:lnTo>
                    <a:pt x="464" y="24"/>
                  </a:lnTo>
                  <a:lnTo>
                    <a:pt x="465" y="24"/>
                  </a:lnTo>
                  <a:lnTo>
                    <a:pt x="465" y="24"/>
                  </a:lnTo>
                  <a:lnTo>
                    <a:pt x="465" y="24"/>
                  </a:lnTo>
                  <a:lnTo>
                    <a:pt x="465" y="24"/>
                  </a:lnTo>
                  <a:lnTo>
                    <a:pt x="465" y="24"/>
                  </a:lnTo>
                  <a:lnTo>
                    <a:pt x="465" y="24"/>
                  </a:lnTo>
                  <a:lnTo>
                    <a:pt x="467" y="24"/>
                  </a:lnTo>
                  <a:lnTo>
                    <a:pt x="467" y="24"/>
                  </a:lnTo>
                  <a:lnTo>
                    <a:pt x="467" y="24"/>
                  </a:lnTo>
                  <a:lnTo>
                    <a:pt x="467" y="24"/>
                  </a:lnTo>
                  <a:lnTo>
                    <a:pt x="467" y="24"/>
                  </a:lnTo>
                  <a:lnTo>
                    <a:pt x="467" y="24"/>
                  </a:lnTo>
                  <a:lnTo>
                    <a:pt x="467" y="24"/>
                  </a:lnTo>
                  <a:lnTo>
                    <a:pt x="469" y="24"/>
                  </a:lnTo>
                  <a:lnTo>
                    <a:pt x="469" y="24"/>
                  </a:lnTo>
                  <a:lnTo>
                    <a:pt x="469" y="24"/>
                  </a:lnTo>
                  <a:lnTo>
                    <a:pt x="469" y="24"/>
                  </a:lnTo>
                  <a:lnTo>
                    <a:pt x="469" y="24"/>
                  </a:lnTo>
                  <a:lnTo>
                    <a:pt x="469" y="24"/>
                  </a:lnTo>
                  <a:lnTo>
                    <a:pt x="469" y="24"/>
                  </a:lnTo>
                  <a:lnTo>
                    <a:pt x="470" y="24"/>
                  </a:lnTo>
                  <a:lnTo>
                    <a:pt x="470" y="24"/>
                  </a:lnTo>
                  <a:lnTo>
                    <a:pt x="470" y="24"/>
                  </a:lnTo>
                  <a:lnTo>
                    <a:pt x="470" y="24"/>
                  </a:lnTo>
                  <a:lnTo>
                    <a:pt x="470" y="24"/>
                  </a:lnTo>
                  <a:lnTo>
                    <a:pt x="470" y="24"/>
                  </a:lnTo>
                  <a:lnTo>
                    <a:pt x="472" y="24"/>
                  </a:lnTo>
                  <a:lnTo>
                    <a:pt x="472" y="24"/>
                  </a:lnTo>
                  <a:lnTo>
                    <a:pt x="472" y="24"/>
                  </a:lnTo>
                  <a:lnTo>
                    <a:pt x="472" y="24"/>
                  </a:lnTo>
                  <a:lnTo>
                    <a:pt x="472" y="24"/>
                  </a:lnTo>
                  <a:lnTo>
                    <a:pt x="472" y="24"/>
                  </a:lnTo>
                  <a:lnTo>
                    <a:pt x="472" y="24"/>
                  </a:lnTo>
                  <a:lnTo>
                    <a:pt x="474" y="24"/>
                  </a:lnTo>
                  <a:lnTo>
                    <a:pt x="474" y="24"/>
                  </a:lnTo>
                  <a:lnTo>
                    <a:pt x="474" y="24"/>
                  </a:lnTo>
                  <a:lnTo>
                    <a:pt x="474" y="24"/>
                  </a:lnTo>
                  <a:lnTo>
                    <a:pt x="474" y="24"/>
                  </a:lnTo>
                  <a:lnTo>
                    <a:pt x="474" y="24"/>
                  </a:lnTo>
                  <a:lnTo>
                    <a:pt x="475" y="24"/>
                  </a:lnTo>
                  <a:lnTo>
                    <a:pt x="475" y="24"/>
                  </a:lnTo>
                  <a:lnTo>
                    <a:pt x="475" y="24"/>
                  </a:lnTo>
                  <a:lnTo>
                    <a:pt x="475" y="24"/>
                  </a:lnTo>
                  <a:lnTo>
                    <a:pt x="475" y="24"/>
                  </a:lnTo>
                  <a:lnTo>
                    <a:pt x="475" y="24"/>
                  </a:lnTo>
                  <a:lnTo>
                    <a:pt x="475" y="24"/>
                  </a:lnTo>
                  <a:lnTo>
                    <a:pt x="477" y="24"/>
                  </a:lnTo>
                  <a:lnTo>
                    <a:pt x="477" y="24"/>
                  </a:lnTo>
                  <a:lnTo>
                    <a:pt x="477" y="24"/>
                  </a:lnTo>
                  <a:lnTo>
                    <a:pt x="477" y="24"/>
                  </a:lnTo>
                  <a:lnTo>
                    <a:pt x="477" y="24"/>
                  </a:lnTo>
                  <a:lnTo>
                    <a:pt x="477" y="24"/>
                  </a:lnTo>
                  <a:lnTo>
                    <a:pt x="477" y="24"/>
                  </a:lnTo>
                  <a:lnTo>
                    <a:pt x="478" y="24"/>
                  </a:lnTo>
                  <a:lnTo>
                    <a:pt x="478" y="24"/>
                  </a:lnTo>
                  <a:lnTo>
                    <a:pt x="478" y="24"/>
                  </a:lnTo>
                  <a:lnTo>
                    <a:pt x="478" y="24"/>
                  </a:lnTo>
                  <a:lnTo>
                    <a:pt x="478" y="24"/>
                  </a:lnTo>
                  <a:lnTo>
                    <a:pt x="478" y="24"/>
                  </a:lnTo>
                  <a:lnTo>
                    <a:pt x="480" y="24"/>
                  </a:lnTo>
                  <a:lnTo>
                    <a:pt x="480" y="24"/>
                  </a:lnTo>
                  <a:lnTo>
                    <a:pt x="480" y="24"/>
                  </a:lnTo>
                  <a:lnTo>
                    <a:pt x="480" y="24"/>
                  </a:lnTo>
                  <a:lnTo>
                    <a:pt x="480" y="24"/>
                  </a:lnTo>
                  <a:lnTo>
                    <a:pt x="480" y="26"/>
                  </a:lnTo>
                  <a:lnTo>
                    <a:pt x="480" y="26"/>
                  </a:lnTo>
                  <a:lnTo>
                    <a:pt x="482" y="24"/>
                  </a:lnTo>
                  <a:lnTo>
                    <a:pt x="482" y="24"/>
                  </a:lnTo>
                  <a:lnTo>
                    <a:pt x="482" y="24"/>
                  </a:lnTo>
                  <a:lnTo>
                    <a:pt x="482" y="24"/>
                  </a:lnTo>
                  <a:lnTo>
                    <a:pt x="482" y="24"/>
                  </a:lnTo>
                  <a:lnTo>
                    <a:pt x="482" y="24"/>
                  </a:lnTo>
                  <a:lnTo>
                    <a:pt x="482" y="24"/>
                  </a:lnTo>
                  <a:lnTo>
                    <a:pt x="483" y="24"/>
                  </a:lnTo>
                  <a:lnTo>
                    <a:pt x="483" y="24"/>
                  </a:lnTo>
                  <a:lnTo>
                    <a:pt x="483" y="24"/>
                  </a:lnTo>
                  <a:lnTo>
                    <a:pt x="483" y="26"/>
                  </a:lnTo>
                  <a:lnTo>
                    <a:pt x="483" y="26"/>
                  </a:lnTo>
                  <a:lnTo>
                    <a:pt x="483" y="26"/>
                  </a:lnTo>
                  <a:lnTo>
                    <a:pt x="485" y="26"/>
                  </a:lnTo>
                  <a:lnTo>
                    <a:pt x="485" y="26"/>
                  </a:lnTo>
                  <a:lnTo>
                    <a:pt x="485" y="26"/>
                  </a:lnTo>
                  <a:lnTo>
                    <a:pt x="485" y="26"/>
                  </a:lnTo>
                  <a:lnTo>
                    <a:pt x="485" y="26"/>
                  </a:lnTo>
                  <a:lnTo>
                    <a:pt x="485" y="26"/>
                  </a:lnTo>
                  <a:lnTo>
                    <a:pt x="485" y="26"/>
                  </a:lnTo>
                  <a:lnTo>
                    <a:pt x="487" y="26"/>
                  </a:lnTo>
                  <a:lnTo>
                    <a:pt x="487" y="26"/>
                  </a:lnTo>
                  <a:lnTo>
                    <a:pt x="487" y="26"/>
                  </a:lnTo>
                  <a:lnTo>
                    <a:pt x="487" y="26"/>
                  </a:lnTo>
                  <a:lnTo>
                    <a:pt x="487" y="26"/>
                  </a:lnTo>
                  <a:lnTo>
                    <a:pt x="487" y="26"/>
                  </a:lnTo>
                  <a:lnTo>
                    <a:pt x="487" y="26"/>
                  </a:lnTo>
                  <a:lnTo>
                    <a:pt x="488" y="26"/>
                  </a:lnTo>
                  <a:lnTo>
                    <a:pt x="488" y="26"/>
                  </a:lnTo>
                  <a:lnTo>
                    <a:pt x="488" y="26"/>
                  </a:lnTo>
                  <a:lnTo>
                    <a:pt x="488" y="26"/>
                  </a:lnTo>
                  <a:lnTo>
                    <a:pt x="488" y="26"/>
                  </a:lnTo>
                  <a:lnTo>
                    <a:pt x="488" y="26"/>
                  </a:lnTo>
                  <a:lnTo>
                    <a:pt x="490" y="26"/>
                  </a:lnTo>
                  <a:lnTo>
                    <a:pt x="490" y="26"/>
                  </a:lnTo>
                  <a:lnTo>
                    <a:pt x="490" y="26"/>
                  </a:lnTo>
                  <a:lnTo>
                    <a:pt x="490" y="26"/>
                  </a:lnTo>
                  <a:lnTo>
                    <a:pt x="490" y="26"/>
                  </a:lnTo>
                  <a:lnTo>
                    <a:pt x="490" y="26"/>
                  </a:lnTo>
                  <a:lnTo>
                    <a:pt x="490" y="26"/>
                  </a:lnTo>
                  <a:lnTo>
                    <a:pt x="491" y="26"/>
                  </a:lnTo>
                  <a:lnTo>
                    <a:pt x="491" y="26"/>
                  </a:lnTo>
                  <a:lnTo>
                    <a:pt x="491" y="26"/>
                  </a:lnTo>
                  <a:lnTo>
                    <a:pt x="491" y="26"/>
                  </a:lnTo>
                  <a:lnTo>
                    <a:pt x="491" y="26"/>
                  </a:lnTo>
                  <a:lnTo>
                    <a:pt x="491" y="26"/>
                  </a:lnTo>
                  <a:lnTo>
                    <a:pt x="491" y="26"/>
                  </a:lnTo>
                  <a:lnTo>
                    <a:pt x="493" y="26"/>
                  </a:lnTo>
                  <a:lnTo>
                    <a:pt x="493" y="26"/>
                  </a:lnTo>
                  <a:lnTo>
                    <a:pt x="493" y="26"/>
                  </a:lnTo>
                  <a:lnTo>
                    <a:pt x="493" y="26"/>
                  </a:lnTo>
                  <a:lnTo>
                    <a:pt x="493" y="26"/>
                  </a:lnTo>
                  <a:lnTo>
                    <a:pt x="493" y="26"/>
                  </a:lnTo>
                  <a:lnTo>
                    <a:pt x="495" y="26"/>
                  </a:lnTo>
                  <a:lnTo>
                    <a:pt x="495" y="26"/>
                  </a:lnTo>
                  <a:lnTo>
                    <a:pt x="495" y="26"/>
                  </a:lnTo>
                  <a:lnTo>
                    <a:pt x="495" y="26"/>
                  </a:lnTo>
                  <a:lnTo>
                    <a:pt x="495" y="26"/>
                  </a:lnTo>
                  <a:lnTo>
                    <a:pt x="495" y="26"/>
                  </a:lnTo>
                  <a:lnTo>
                    <a:pt x="495" y="26"/>
                  </a:lnTo>
                  <a:lnTo>
                    <a:pt x="496" y="26"/>
                  </a:lnTo>
                  <a:lnTo>
                    <a:pt x="496" y="26"/>
                  </a:lnTo>
                  <a:lnTo>
                    <a:pt x="496" y="26"/>
                  </a:lnTo>
                  <a:lnTo>
                    <a:pt x="496" y="26"/>
                  </a:lnTo>
                  <a:lnTo>
                    <a:pt x="496" y="26"/>
                  </a:lnTo>
                  <a:lnTo>
                    <a:pt x="496" y="26"/>
                  </a:lnTo>
                  <a:lnTo>
                    <a:pt x="496" y="26"/>
                  </a:lnTo>
                  <a:lnTo>
                    <a:pt x="498" y="26"/>
                  </a:lnTo>
                  <a:lnTo>
                    <a:pt x="498" y="26"/>
                  </a:lnTo>
                  <a:lnTo>
                    <a:pt x="498" y="26"/>
                  </a:lnTo>
                  <a:lnTo>
                    <a:pt x="498" y="26"/>
                  </a:lnTo>
                  <a:lnTo>
                    <a:pt x="498" y="26"/>
                  </a:lnTo>
                  <a:lnTo>
                    <a:pt x="498" y="26"/>
                  </a:lnTo>
                  <a:lnTo>
                    <a:pt x="500" y="26"/>
                  </a:lnTo>
                  <a:lnTo>
                    <a:pt x="500" y="26"/>
                  </a:lnTo>
                  <a:lnTo>
                    <a:pt x="500" y="26"/>
                  </a:lnTo>
                  <a:lnTo>
                    <a:pt x="500" y="26"/>
                  </a:lnTo>
                  <a:lnTo>
                    <a:pt x="500" y="26"/>
                  </a:lnTo>
                  <a:lnTo>
                    <a:pt x="500" y="26"/>
                  </a:lnTo>
                  <a:lnTo>
                    <a:pt x="500" y="26"/>
                  </a:lnTo>
                  <a:lnTo>
                    <a:pt x="501" y="26"/>
                  </a:lnTo>
                  <a:lnTo>
                    <a:pt x="501" y="26"/>
                  </a:lnTo>
                  <a:lnTo>
                    <a:pt x="501" y="26"/>
                  </a:lnTo>
                  <a:lnTo>
                    <a:pt x="501" y="26"/>
                  </a:lnTo>
                  <a:lnTo>
                    <a:pt x="501" y="26"/>
                  </a:lnTo>
                  <a:lnTo>
                    <a:pt x="501" y="26"/>
                  </a:lnTo>
                  <a:lnTo>
                    <a:pt x="501" y="26"/>
                  </a:lnTo>
                  <a:lnTo>
                    <a:pt x="503" y="26"/>
                  </a:lnTo>
                  <a:lnTo>
                    <a:pt x="503" y="26"/>
                  </a:lnTo>
                  <a:lnTo>
                    <a:pt x="503" y="26"/>
                  </a:lnTo>
                  <a:lnTo>
                    <a:pt x="503" y="26"/>
                  </a:lnTo>
                  <a:lnTo>
                    <a:pt x="503" y="26"/>
                  </a:lnTo>
                  <a:lnTo>
                    <a:pt x="503" y="26"/>
                  </a:lnTo>
                  <a:lnTo>
                    <a:pt x="505" y="26"/>
                  </a:lnTo>
                  <a:lnTo>
                    <a:pt x="505" y="26"/>
                  </a:lnTo>
                  <a:lnTo>
                    <a:pt x="505" y="26"/>
                  </a:lnTo>
                  <a:lnTo>
                    <a:pt x="505" y="26"/>
                  </a:lnTo>
                  <a:lnTo>
                    <a:pt x="505" y="26"/>
                  </a:lnTo>
                  <a:lnTo>
                    <a:pt x="505" y="26"/>
                  </a:lnTo>
                  <a:lnTo>
                    <a:pt x="505" y="26"/>
                  </a:lnTo>
                  <a:lnTo>
                    <a:pt x="506" y="26"/>
                  </a:lnTo>
                  <a:lnTo>
                    <a:pt x="506" y="26"/>
                  </a:lnTo>
                  <a:lnTo>
                    <a:pt x="506" y="26"/>
                  </a:lnTo>
                  <a:lnTo>
                    <a:pt x="506" y="26"/>
                  </a:lnTo>
                  <a:lnTo>
                    <a:pt x="506" y="26"/>
                  </a:lnTo>
                  <a:lnTo>
                    <a:pt x="506" y="26"/>
                  </a:lnTo>
                  <a:lnTo>
                    <a:pt x="506" y="26"/>
                  </a:lnTo>
                  <a:lnTo>
                    <a:pt x="508" y="26"/>
                  </a:lnTo>
                  <a:lnTo>
                    <a:pt x="508" y="26"/>
                  </a:lnTo>
                  <a:lnTo>
                    <a:pt x="508" y="26"/>
                  </a:lnTo>
                  <a:lnTo>
                    <a:pt x="508" y="26"/>
                  </a:lnTo>
                  <a:lnTo>
                    <a:pt x="508" y="26"/>
                  </a:lnTo>
                  <a:lnTo>
                    <a:pt x="508" y="26"/>
                  </a:lnTo>
                  <a:lnTo>
                    <a:pt x="509" y="26"/>
                  </a:lnTo>
                  <a:lnTo>
                    <a:pt x="509" y="26"/>
                  </a:lnTo>
                  <a:lnTo>
                    <a:pt x="509" y="26"/>
                  </a:lnTo>
                  <a:lnTo>
                    <a:pt x="509" y="26"/>
                  </a:lnTo>
                  <a:lnTo>
                    <a:pt x="509" y="26"/>
                  </a:lnTo>
                  <a:lnTo>
                    <a:pt x="509" y="26"/>
                  </a:lnTo>
                  <a:lnTo>
                    <a:pt x="509" y="26"/>
                  </a:lnTo>
                  <a:lnTo>
                    <a:pt x="511" y="26"/>
                  </a:lnTo>
                  <a:lnTo>
                    <a:pt x="511" y="26"/>
                  </a:lnTo>
                  <a:lnTo>
                    <a:pt x="511" y="26"/>
                  </a:lnTo>
                  <a:lnTo>
                    <a:pt x="511" y="26"/>
                  </a:lnTo>
                  <a:lnTo>
                    <a:pt x="511" y="26"/>
                  </a:lnTo>
                  <a:lnTo>
                    <a:pt x="511" y="26"/>
                  </a:lnTo>
                  <a:lnTo>
                    <a:pt x="511" y="26"/>
                  </a:lnTo>
                  <a:lnTo>
                    <a:pt x="513" y="26"/>
                  </a:lnTo>
                  <a:lnTo>
                    <a:pt x="513" y="26"/>
                  </a:lnTo>
                  <a:lnTo>
                    <a:pt x="513" y="26"/>
                  </a:lnTo>
                  <a:lnTo>
                    <a:pt x="513" y="26"/>
                  </a:lnTo>
                  <a:lnTo>
                    <a:pt x="513" y="26"/>
                  </a:lnTo>
                  <a:lnTo>
                    <a:pt x="513" y="26"/>
                  </a:lnTo>
                  <a:lnTo>
                    <a:pt x="514" y="26"/>
                  </a:lnTo>
                  <a:lnTo>
                    <a:pt x="514" y="26"/>
                  </a:lnTo>
                  <a:lnTo>
                    <a:pt x="514" y="26"/>
                  </a:lnTo>
                  <a:lnTo>
                    <a:pt x="514" y="26"/>
                  </a:lnTo>
                  <a:lnTo>
                    <a:pt x="514" y="26"/>
                  </a:lnTo>
                  <a:lnTo>
                    <a:pt x="514" y="26"/>
                  </a:lnTo>
                  <a:lnTo>
                    <a:pt x="514" y="26"/>
                  </a:lnTo>
                  <a:lnTo>
                    <a:pt x="516" y="26"/>
                  </a:lnTo>
                  <a:lnTo>
                    <a:pt x="516" y="26"/>
                  </a:lnTo>
                  <a:lnTo>
                    <a:pt x="516" y="26"/>
                  </a:lnTo>
                  <a:lnTo>
                    <a:pt x="516" y="26"/>
                  </a:lnTo>
                  <a:lnTo>
                    <a:pt x="516" y="26"/>
                  </a:lnTo>
                  <a:lnTo>
                    <a:pt x="516" y="26"/>
                  </a:lnTo>
                  <a:lnTo>
                    <a:pt x="518" y="26"/>
                  </a:lnTo>
                  <a:lnTo>
                    <a:pt x="518" y="26"/>
                  </a:lnTo>
                  <a:lnTo>
                    <a:pt x="518" y="26"/>
                  </a:lnTo>
                  <a:lnTo>
                    <a:pt x="518" y="26"/>
                  </a:lnTo>
                  <a:lnTo>
                    <a:pt x="518" y="26"/>
                  </a:lnTo>
                  <a:lnTo>
                    <a:pt x="518" y="26"/>
                  </a:lnTo>
                  <a:lnTo>
                    <a:pt x="518" y="26"/>
                  </a:lnTo>
                  <a:lnTo>
                    <a:pt x="519" y="26"/>
                  </a:lnTo>
                  <a:lnTo>
                    <a:pt x="519" y="26"/>
                  </a:lnTo>
                  <a:lnTo>
                    <a:pt x="519" y="26"/>
                  </a:lnTo>
                  <a:lnTo>
                    <a:pt x="519" y="26"/>
                  </a:lnTo>
                  <a:lnTo>
                    <a:pt x="519" y="26"/>
                  </a:lnTo>
                  <a:lnTo>
                    <a:pt x="519" y="26"/>
                  </a:lnTo>
                  <a:lnTo>
                    <a:pt x="519" y="26"/>
                  </a:lnTo>
                  <a:lnTo>
                    <a:pt x="521" y="26"/>
                  </a:lnTo>
                  <a:lnTo>
                    <a:pt x="521" y="26"/>
                  </a:lnTo>
                  <a:lnTo>
                    <a:pt x="521" y="26"/>
                  </a:lnTo>
                  <a:lnTo>
                    <a:pt x="521" y="26"/>
                  </a:lnTo>
                  <a:lnTo>
                    <a:pt x="521" y="26"/>
                  </a:lnTo>
                  <a:lnTo>
                    <a:pt x="521" y="26"/>
                  </a:lnTo>
                  <a:lnTo>
                    <a:pt x="523" y="26"/>
                  </a:lnTo>
                  <a:lnTo>
                    <a:pt x="523" y="26"/>
                  </a:lnTo>
                  <a:lnTo>
                    <a:pt x="523" y="26"/>
                  </a:lnTo>
                  <a:lnTo>
                    <a:pt x="523" y="26"/>
                  </a:lnTo>
                  <a:lnTo>
                    <a:pt x="523" y="26"/>
                  </a:lnTo>
                  <a:lnTo>
                    <a:pt x="523" y="26"/>
                  </a:lnTo>
                  <a:lnTo>
                    <a:pt x="523" y="26"/>
                  </a:lnTo>
                  <a:lnTo>
                    <a:pt x="524" y="26"/>
                  </a:lnTo>
                  <a:lnTo>
                    <a:pt x="524" y="26"/>
                  </a:lnTo>
                  <a:lnTo>
                    <a:pt x="524" y="26"/>
                  </a:lnTo>
                  <a:lnTo>
                    <a:pt x="524" y="26"/>
                  </a:lnTo>
                  <a:lnTo>
                    <a:pt x="524" y="26"/>
                  </a:lnTo>
                  <a:lnTo>
                    <a:pt x="524" y="26"/>
                  </a:lnTo>
                  <a:lnTo>
                    <a:pt x="524" y="26"/>
                  </a:lnTo>
                  <a:lnTo>
                    <a:pt x="526" y="26"/>
                  </a:lnTo>
                  <a:lnTo>
                    <a:pt x="526" y="26"/>
                  </a:lnTo>
                  <a:lnTo>
                    <a:pt x="526" y="26"/>
                  </a:lnTo>
                  <a:lnTo>
                    <a:pt x="526" y="26"/>
                  </a:lnTo>
                  <a:lnTo>
                    <a:pt x="526" y="26"/>
                  </a:lnTo>
                  <a:lnTo>
                    <a:pt x="526" y="26"/>
                  </a:lnTo>
                  <a:lnTo>
                    <a:pt x="527" y="26"/>
                  </a:lnTo>
                  <a:lnTo>
                    <a:pt x="527" y="26"/>
                  </a:lnTo>
                  <a:lnTo>
                    <a:pt x="527" y="26"/>
                  </a:lnTo>
                  <a:lnTo>
                    <a:pt x="527" y="26"/>
                  </a:lnTo>
                  <a:lnTo>
                    <a:pt x="527" y="26"/>
                  </a:lnTo>
                  <a:lnTo>
                    <a:pt x="527" y="26"/>
                  </a:lnTo>
                  <a:lnTo>
                    <a:pt x="527" y="26"/>
                  </a:lnTo>
                  <a:lnTo>
                    <a:pt x="529" y="26"/>
                  </a:lnTo>
                  <a:lnTo>
                    <a:pt x="529" y="26"/>
                  </a:lnTo>
                  <a:lnTo>
                    <a:pt x="529" y="26"/>
                  </a:lnTo>
                  <a:lnTo>
                    <a:pt x="529" y="26"/>
                  </a:lnTo>
                  <a:lnTo>
                    <a:pt x="529" y="26"/>
                  </a:lnTo>
                  <a:lnTo>
                    <a:pt x="529" y="26"/>
                  </a:lnTo>
                  <a:lnTo>
                    <a:pt x="529" y="26"/>
                  </a:lnTo>
                  <a:lnTo>
                    <a:pt x="531" y="26"/>
                  </a:lnTo>
                  <a:lnTo>
                    <a:pt x="531" y="26"/>
                  </a:lnTo>
                  <a:lnTo>
                    <a:pt x="531" y="26"/>
                  </a:lnTo>
                  <a:lnTo>
                    <a:pt x="531" y="26"/>
                  </a:lnTo>
                  <a:lnTo>
                    <a:pt x="531" y="26"/>
                  </a:lnTo>
                  <a:lnTo>
                    <a:pt x="531" y="26"/>
                  </a:lnTo>
                  <a:lnTo>
                    <a:pt x="532" y="26"/>
                  </a:lnTo>
                  <a:lnTo>
                    <a:pt x="532" y="26"/>
                  </a:lnTo>
                  <a:lnTo>
                    <a:pt x="532" y="26"/>
                  </a:lnTo>
                  <a:lnTo>
                    <a:pt x="532" y="26"/>
                  </a:lnTo>
                  <a:lnTo>
                    <a:pt x="532" y="26"/>
                  </a:lnTo>
                  <a:lnTo>
                    <a:pt x="532" y="26"/>
                  </a:lnTo>
                  <a:lnTo>
                    <a:pt x="532" y="26"/>
                  </a:lnTo>
                  <a:lnTo>
                    <a:pt x="534" y="26"/>
                  </a:lnTo>
                  <a:lnTo>
                    <a:pt x="534" y="26"/>
                  </a:lnTo>
                  <a:lnTo>
                    <a:pt x="534" y="26"/>
                  </a:lnTo>
                  <a:lnTo>
                    <a:pt x="534" y="26"/>
                  </a:lnTo>
                  <a:lnTo>
                    <a:pt x="534" y="26"/>
                  </a:lnTo>
                  <a:lnTo>
                    <a:pt x="534" y="26"/>
                  </a:lnTo>
                  <a:lnTo>
                    <a:pt x="534" y="26"/>
                  </a:lnTo>
                  <a:lnTo>
                    <a:pt x="536" y="26"/>
                  </a:lnTo>
                  <a:lnTo>
                    <a:pt x="536" y="26"/>
                  </a:lnTo>
                  <a:lnTo>
                    <a:pt x="536" y="26"/>
                  </a:lnTo>
                  <a:lnTo>
                    <a:pt x="536" y="26"/>
                  </a:lnTo>
                  <a:lnTo>
                    <a:pt x="536" y="26"/>
                  </a:lnTo>
                  <a:lnTo>
                    <a:pt x="536" y="26"/>
                  </a:lnTo>
                  <a:lnTo>
                    <a:pt x="537" y="26"/>
                  </a:lnTo>
                  <a:lnTo>
                    <a:pt x="537" y="26"/>
                  </a:lnTo>
                  <a:lnTo>
                    <a:pt x="537" y="26"/>
                  </a:lnTo>
                  <a:lnTo>
                    <a:pt x="537" y="26"/>
                  </a:lnTo>
                  <a:lnTo>
                    <a:pt x="537" y="26"/>
                  </a:lnTo>
                  <a:lnTo>
                    <a:pt x="537" y="26"/>
                  </a:lnTo>
                  <a:lnTo>
                    <a:pt x="537" y="26"/>
                  </a:lnTo>
                  <a:lnTo>
                    <a:pt x="539" y="26"/>
                  </a:lnTo>
                  <a:lnTo>
                    <a:pt x="539" y="26"/>
                  </a:lnTo>
                  <a:lnTo>
                    <a:pt x="539" y="26"/>
                  </a:lnTo>
                  <a:lnTo>
                    <a:pt x="539" y="26"/>
                  </a:lnTo>
                  <a:lnTo>
                    <a:pt x="539" y="26"/>
                  </a:lnTo>
                  <a:lnTo>
                    <a:pt x="539" y="26"/>
                  </a:lnTo>
                  <a:lnTo>
                    <a:pt x="539" y="26"/>
                  </a:lnTo>
                  <a:lnTo>
                    <a:pt x="540" y="26"/>
                  </a:lnTo>
                  <a:lnTo>
                    <a:pt x="540" y="26"/>
                  </a:lnTo>
                  <a:lnTo>
                    <a:pt x="540" y="26"/>
                  </a:lnTo>
                  <a:lnTo>
                    <a:pt x="540" y="26"/>
                  </a:lnTo>
                  <a:lnTo>
                    <a:pt x="540" y="26"/>
                  </a:lnTo>
                  <a:lnTo>
                    <a:pt x="540" y="26"/>
                  </a:lnTo>
                  <a:lnTo>
                    <a:pt x="542" y="26"/>
                  </a:lnTo>
                  <a:lnTo>
                    <a:pt x="542" y="26"/>
                  </a:lnTo>
                  <a:lnTo>
                    <a:pt x="542" y="26"/>
                  </a:lnTo>
                  <a:lnTo>
                    <a:pt x="542" y="26"/>
                  </a:lnTo>
                  <a:lnTo>
                    <a:pt x="542" y="26"/>
                  </a:lnTo>
                  <a:lnTo>
                    <a:pt x="542" y="26"/>
                  </a:lnTo>
                  <a:lnTo>
                    <a:pt x="542" y="26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5" y="26"/>
                  </a:lnTo>
                  <a:lnTo>
                    <a:pt x="545" y="26"/>
                  </a:lnTo>
                  <a:lnTo>
                    <a:pt x="545" y="26"/>
                  </a:lnTo>
                  <a:lnTo>
                    <a:pt x="545" y="26"/>
                  </a:lnTo>
                  <a:lnTo>
                    <a:pt x="545" y="26"/>
                  </a:lnTo>
                  <a:lnTo>
                    <a:pt x="545" y="26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9" y="26"/>
                  </a:lnTo>
                  <a:lnTo>
                    <a:pt x="549" y="26"/>
                  </a:lnTo>
                  <a:lnTo>
                    <a:pt x="549" y="26"/>
                  </a:lnTo>
                  <a:lnTo>
                    <a:pt x="549" y="26"/>
                  </a:lnTo>
                  <a:lnTo>
                    <a:pt x="549" y="26"/>
                  </a:lnTo>
                  <a:lnTo>
                    <a:pt x="549" y="26"/>
                  </a:lnTo>
                  <a:lnTo>
                    <a:pt x="549" y="26"/>
                  </a:lnTo>
                  <a:lnTo>
                    <a:pt x="550" y="26"/>
                  </a:lnTo>
                  <a:lnTo>
                    <a:pt x="550" y="26"/>
                  </a:lnTo>
                  <a:lnTo>
                    <a:pt x="550" y="26"/>
                  </a:lnTo>
                  <a:lnTo>
                    <a:pt x="550" y="26"/>
                  </a:lnTo>
                  <a:lnTo>
                    <a:pt x="550" y="26"/>
                  </a:lnTo>
                  <a:lnTo>
                    <a:pt x="550" y="26"/>
                  </a:lnTo>
                  <a:lnTo>
                    <a:pt x="552" y="26"/>
                  </a:lnTo>
                  <a:lnTo>
                    <a:pt x="552" y="26"/>
                  </a:lnTo>
                  <a:lnTo>
                    <a:pt x="552" y="26"/>
                  </a:lnTo>
                  <a:lnTo>
                    <a:pt x="552" y="26"/>
                  </a:lnTo>
                  <a:lnTo>
                    <a:pt x="552" y="26"/>
                  </a:lnTo>
                  <a:lnTo>
                    <a:pt x="552" y="26"/>
                  </a:lnTo>
                  <a:lnTo>
                    <a:pt x="552" y="26"/>
                  </a:lnTo>
                  <a:lnTo>
                    <a:pt x="554" y="26"/>
                  </a:lnTo>
                  <a:lnTo>
                    <a:pt x="554" y="26"/>
                  </a:lnTo>
                  <a:lnTo>
                    <a:pt x="554" y="26"/>
                  </a:lnTo>
                  <a:lnTo>
                    <a:pt x="554" y="26"/>
                  </a:lnTo>
                  <a:lnTo>
                    <a:pt x="554" y="26"/>
                  </a:lnTo>
                  <a:lnTo>
                    <a:pt x="554" y="26"/>
                  </a:lnTo>
                  <a:lnTo>
                    <a:pt x="554" y="26"/>
                  </a:lnTo>
                  <a:lnTo>
                    <a:pt x="555" y="26"/>
                  </a:lnTo>
                  <a:lnTo>
                    <a:pt x="555" y="26"/>
                  </a:lnTo>
                  <a:lnTo>
                    <a:pt x="555" y="26"/>
                  </a:lnTo>
                  <a:lnTo>
                    <a:pt x="555" y="26"/>
                  </a:lnTo>
                  <a:lnTo>
                    <a:pt x="555" y="26"/>
                  </a:lnTo>
                  <a:lnTo>
                    <a:pt x="555" y="26"/>
                  </a:lnTo>
                  <a:lnTo>
                    <a:pt x="557" y="26"/>
                  </a:lnTo>
                  <a:lnTo>
                    <a:pt x="557" y="26"/>
                  </a:lnTo>
                  <a:lnTo>
                    <a:pt x="557" y="26"/>
                  </a:lnTo>
                  <a:lnTo>
                    <a:pt x="557" y="26"/>
                  </a:lnTo>
                  <a:lnTo>
                    <a:pt x="557" y="26"/>
                  </a:lnTo>
                  <a:lnTo>
                    <a:pt x="557" y="26"/>
                  </a:lnTo>
                  <a:lnTo>
                    <a:pt x="557" y="26"/>
                  </a:lnTo>
                  <a:lnTo>
                    <a:pt x="558" y="26"/>
                  </a:lnTo>
                  <a:lnTo>
                    <a:pt x="558" y="26"/>
                  </a:lnTo>
                  <a:lnTo>
                    <a:pt x="558" y="26"/>
                  </a:lnTo>
                  <a:lnTo>
                    <a:pt x="558" y="26"/>
                  </a:lnTo>
                  <a:lnTo>
                    <a:pt x="558" y="26"/>
                  </a:lnTo>
                  <a:lnTo>
                    <a:pt x="558" y="26"/>
                  </a:lnTo>
                  <a:lnTo>
                    <a:pt x="558" y="26"/>
                  </a:lnTo>
                  <a:lnTo>
                    <a:pt x="560" y="26"/>
                  </a:lnTo>
                  <a:lnTo>
                    <a:pt x="560" y="26"/>
                  </a:lnTo>
                  <a:lnTo>
                    <a:pt x="560" y="26"/>
                  </a:lnTo>
                  <a:lnTo>
                    <a:pt x="560" y="26"/>
                  </a:lnTo>
                  <a:lnTo>
                    <a:pt x="560" y="26"/>
                  </a:lnTo>
                  <a:lnTo>
                    <a:pt x="560" y="26"/>
                  </a:lnTo>
                  <a:lnTo>
                    <a:pt x="562" y="26"/>
                  </a:lnTo>
                  <a:lnTo>
                    <a:pt x="562" y="26"/>
                  </a:lnTo>
                  <a:lnTo>
                    <a:pt x="562" y="26"/>
                  </a:lnTo>
                  <a:lnTo>
                    <a:pt x="562" y="26"/>
                  </a:lnTo>
                  <a:lnTo>
                    <a:pt x="562" y="26"/>
                  </a:lnTo>
                  <a:lnTo>
                    <a:pt x="562" y="26"/>
                  </a:lnTo>
                  <a:lnTo>
                    <a:pt x="562" y="26"/>
                  </a:lnTo>
                  <a:lnTo>
                    <a:pt x="563" y="26"/>
                  </a:lnTo>
                  <a:lnTo>
                    <a:pt x="563" y="26"/>
                  </a:lnTo>
                  <a:lnTo>
                    <a:pt x="563" y="26"/>
                  </a:lnTo>
                  <a:lnTo>
                    <a:pt x="563" y="26"/>
                  </a:lnTo>
                  <a:lnTo>
                    <a:pt x="563" y="26"/>
                  </a:lnTo>
                  <a:lnTo>
                    <a:pt x="563" y="26"/>
                  </a:lnTo>
                  <a:lnTo>
                    <a:pt x="565" y="26"/>
                  </a:lnTo>
                  <a:lnTo>
                    <a:pt x="565" y="26"/>
                  </a:lnTo>
                  <a:lnTo>
                    <a:pt x="565" y="26"/>
                  </a:lnTo>
                  <a:lnTo>
                    <a:pt x="565" y="26"/>
                  </a:lnTo>
                  <a:lnTo>
                    <a:pt x="565" y="26"/>
                  </a:lnTo>
                  <a:lnTo>
                    <a:pt x="565" y="26"/>
                  </a:lnTo>
                  <a:lnTo>
                    <a:pt x="565" y="26"/>
                  </a:lnTo>
                  <a:lnTo>
                    <a:pt x="567" y="26"/>
                  </a:lnTo>
                  <a:lnTo>
                    <a:pt x="567" y="26"/>
                  </a:lnTo>
                  <a:lnTo>
                    <a:pt x="567" y="26"/>
                  </a:lnTo>
                  <a:lnTo>
                    <a:pt x="567" y="26"/>
                  </a:lnTo>
                  <a:lnTo>
                    <a:pt x="567" y="26"/>
                  </a:lnTo>
                  <a:lnTo>
                    <a:pt x="567" y="26"/>
                  </a:lnTo>
                  <a:lnTo>
                    <a:pt x="567" y="26"/>
                  </a:lnTo>
                  <a:lnTo>
                    <a:pt x="568" y="26"/>
                  </a:lnTo>
                  <a:lnTo>
                    <a:pt x="568" y="26"/>
                  </a:lnTo>
                  <a:lnTo>
                    <a:pt x="568" y="26"/>
                  </a:lnTo>
                  <a:lnTo>
                    <a:pt x="568" y="26"/>
                  </a:lnTo>
                  <a:lnTo>
                    <a:pt x="568" y="26"/>
                  </a:lnTo>
                  <a:lnTo>
                    <a:pt x="568" y="26"/>
                  </a:lnTo>
                  <a:lnTo>
                    <a:pt x="570" y="26"/>
                  </a:lnTo>
                  <a:lnTo>
                    <a:pt x="570" y="26"/>
                  </a:lnTo>
                  <a:lnTo>
                    <a:pt x="570" y="26"/>
                  </a:lnTo>
                  <a:lnTo>
                    <a:pt x="570" y="26"/>
                  </a:lnTo>
                  <a:lnTo>
                    <a:pt x="570" y="26"/>
                  </a:lnTo>
                  <a:lnTo>
                    <a:pt x="570" y="26"/>
                  </a:lnTo>
                  <a:lnTo>
                    <a:pt x="570" y="26"/>
                  </a:lnTo>
                  <a:lnTo>
                    <a:pt x="571" y="26"/>
                  </a:lnTo>
                  <a:lnTo>
                    <a:pt x="571" y="26"/>
                  </a:lnTo>
                  <a:lnTo>
                    <a:pt x="571" y="26"/>
                  </a:lnTo>
                  <a:lnTo>
                    <a:pt x="571" y="26"/>
                  </a:lnTo>
                  <a:lnTo>
                    <a:pt x="571" y="26"/>
                  </a:lnTo>
                  <a:lnTo>
                    <a:pt x="571" y="26"/>
                  </a:lnTo>
                  <a:lnTo>
                    <a:pt x="571" y="26"/>
                  </a:lnTo>
                  <a:lnTo>
                    <a:pt x="573" y="26"/>
                  </a:lnTo>
                  <a:lnTo>
                    <a:pt x="573" y="26"/>
                  </a:lnTo>
                  <a:lnTo>
                    <a:pt x="573" y="26"/>
                  </a:lnTo>
                  <a:lnTo>
                    <a:pt x="573" y="26"/>
                  </a:lnTo>
                  <a:lnTo>
                    <a:pt x="573" y="26"/>
                  </a:lnTo>
                  <a:lnTo>
                    <a:pt x="573" y="26"/>
                  </a:lnTo>
                  <a:lnTo>
                    <a:pt x="575" y="26"/>
                  </a:lnTo>
                  <a:lnTo>
                    <a:pt x="575" y="26"/>
                  </a:lnTo>
                  <a:lnTo>
                    <a:pt x="575" y="26"/>
                  </a:lnTo>
                  <a:lnTo>
                    <a:pt x="575" y="26"/>
                  </a:lnTo>
                  <a:lnTo>
                    <a:pt x="575" y="26"/>
                  </a:lnTo>
                  <a:lnTo>
                    <a:pt x="575" y="26"/>
                  </a:lnTo>
                  <a:lnTo>
                    <a:pt x="575" y="26"/>
                  </a:lnTo>
                  <a:lnTo>
                    <a:pt x="576" y="26"/>
                  </a:lnTo>
                  <a:lnTo>
                    <a:pt x="576" y="26"/>
                  </a:lnTo>
                  <a:lnTo>
                    <a:pt x="576" y="26"/>
                  </a:lnTo>
                  <a:lnTo>
                    <a:pt x="576" y="26"/>
                  </a:lnTo>
                  <a:lnTo>
                    <a:pt x="576" y="26"/>
                  </a:lnTo>
                  <a:lnTo>
                    <a:pt x="576" y="26"/>
                  </a:lnTo>
                  <a:lnTo>
                    <a:pt x="576" y="26"/>
                  </a:lnTo>
                  <a:lnTo>
                    <a:pt x="578" y="26"/>
                  </a:lnTo>
                  <a:lnTo>
                    <a:pt x="578" y="26"/>
                  </a:lnTo>
                  <a:lnTo>
                    <a:pt x="578" y="26"/>
                  </a:lnTo>
                  <a:lnTo>
                    <a:pt x="578" y="26"/>
                  </a:lnTo>
                  <a:lnTo>
                    <a:pt x="578" y="26"/>
                  </a:lnTo>
                  <a:lnTo>
                    <a:pt x="578" y="26"/>
                  </a:lnTo>
                  <a:lnTo>
                    <a:pt x="580" y="26"/>
                  </a:lnTo>
                  <a:lnTo>
                    <a:pt x="580" y="26"/>
                  </a:lnTo>
                  <a:lnTo>
                    <a:pt x="580" y="26"/>
                  </a:lnTo>
                  <a:lnTo>
                    <a:pt x="580" y="26"/>
                  </a:lnTo>
                  <a:lnTo>
                    <a:pt x="580" y="26"/>
                  </a:lnTo>
                  <a:lnTo>
                    <a:pt x="580" y="26"/>
                  </a:lnTo>
                  <a:lnTo>
                    <a:pt x="580" y="26"/>
                  </a:lnTo>
                  <a:lnTo>
                    <a:pt x="581" y="26"/>
                  </a:lnTo>
                  <a:lnTo>
                    <a:pt x="581" y="26"/>
                  </a:lnTo>
                  <a:lnTo>
                    <a:pt x="581" y="26"/>
                  </a:lnTo>
                  <a:lnTo>
                    <a:pt x="581" y="26"/>
                  </a:lnTo>
                  <a:lnTo>
                    <a:pt x="581" y="26"/>
                  </a:lnTo>
                  <a:lnTo>
                    <a:pt x="581" y="26"/>
                  </a:lnTo>
                  <a:lnTo>
                    <a:pt x="581" y="26"/>
                  </a:lnTo>
                  <a:lnTo>
                    <a:pt x="583" y="26"/>
                  </a:lnTo>
                  <a:lnTo>
                    <a:pt x="583" y="26"/>
                  </a:lnTo>
                  <a:lnTo>
                    <a:pt x="583" y="26"/>
                  </a:lnTo>
                  <a:lnTo>
                    <a:pt x="583" y="26"/>
                  </a:lnTo>
                  <a:lnTo>
                    <a:pt x="583" y="26"/>
                  </a:lnTo>
                  <a:lnTo>
                    <a:pt x="583" y="26"/>
                  </a:lnTo>
                  <a:lnTo>
                    <a:pt x="585" y="26"/>
                  </a:lnTo>
                  <a:lnTo>
                    <a:pt x="585" y="26"/>
                  </a:lnTo>
                  <a:lnTo>
                    <a:pt x="585" y="26"/>
                  </a:lnTo>
                  <a:lnTo>
                    <a:pt x="585" y="26"/>
                  </a:lnTo>
                  <a:lnTo>
                    <a:pt x="585" y="26"/>
                  </a:lnTo>
                  <a:lnTo>
                    <a:pt x="585" y="26"/>
                  </a:lnTo>
                  <a:lnTo>
                    <a:pt x="585" y="26"/>
                  </a:lnTo>
                  <a:lnTo>
                    <a:pt x="586" y="26"/>
                  </a:lnTo>
                  <a:lnTo>
                    <a:pt x="586" y="26"/>
                  </a:lnTo>
                  <a:lnTo>
                    <a:pt x="586" y="26"/>
                  </a:lnTo>
                  <a:lnTo>
                    <a:pt x="586" y="26"/>
                  </a:lnTo>
                  <a:lnTo>
                    <a:pt x="586" y="26"/>
                  </a:lnTo>
                  <a:lnTo>
                    <a:pt x="586" y="26"/>
                  </a:lnTo>
                  <a:lnTo>
                    <a:pt x="586" y="26"/>
                  </a:lnTo>
                  <a:lnTo>
                    <a:pt x="588" y="26"/>
                  </a:lnTo>
                  <a:lnTo>
                    <a:pt x="588" y="26"/>
                  </a:lnTo>
                  <a:lnTo>
                    <a:pt x="588" y="26"/>
                  </a:lnTo>
                  <a:lnTo>
                    <a:pt x="588" y="26"/>
                  </a:lnTo>
                  <a:lnTo>
                    <a:pt x="588" y="26"/>
                  </a:lnTo>
                  <a:lnTo>
                    <a:pt x="588" y="26"/>
                  </a:lnTo>
                  <a:lnTo>
                    <a:pt x="589" y="26"/>
                  </a:lnTo>
                  <a:lnTo>
                    <a:pt x="589" y="26"/>
                  </a:lnTo>
                  <a:lnTo>
                    <a:pt x="589" y="26"/>
                  </a:lnTo>
                  <a:lnTo>
                    <a:pt x="589" y="26"/>
                  </a:lnTo>
                  <a:lnTo>
                    <a:pt x="589" y="26"/>
                  </a:lnTo>
                  <a:lnTo>
                    <a:pt x="589" y="26"/>
                  </a:lnTo>
                  <a:lnTo>
                    <a:pt x="589" y="26"/>
                  </a:lnTo>
                  <a:lnTo>
                    <a:pt x="591" y="26"/>
                  </a:lnTo>
                  <a:lnTo>
                    <a:pt x="591" y="26"/>
                  </a:lnTo>
                  <a:lnTo>
                    <a:pt x="591" y="26"/>
                  </a:lnTo>
                  <a:lnTo>
                    <a:pt x="591" y="26"/>
                  </a:lnTo>
                  <a:lnTo>
                    <a:pt x="591" y="26"/>
                  </a:lnTo>
                  <a:lnTo>
                    <a:pt x="591" y="26"/>
                  </a:lnTo>
                  <a:lnTo>
                    <a:pt x="591" y="26"/>
                  </a:lnTo>
                  <a:lnTo>
                    <a:pt x="593" y="26"/>
                  </a:lnTo>
                  <a:lnTo>
                    <a:pt x="593" y="26"/>
                  </a:lnTo>
                  <a:lnTo>
                    <a:pt x="593" y="26"/>
                  </a:lnTo>
                  <a:lnTo>
                    <a:pt x="593" y="26"/>
                  </a:lnTo>
                  <a:lnTo>
                    <a:pt x="593" y="26"/>
                  </a:lnTo>
                  <a:lnTo>
                    <a:pt x="593" y="26"/>
                  </a:lnTo>
                  <a:lnTo>
                    <a:pt x="594" y="26"/>
                  </a:lnTo>
                  <a:lnTo>
                    <a:pt x="594" y="26"/>
                  </a:lnTo>
                  <a:lnTo>
                    <a:pt x="594" y="26"/>
                  </a:lnTo>
                  <a:lnTo>
                    <a:pt x="594" y="26"/>
                  </a:lnTo>
                  <a:lnTo>
                    <a:pt x="594" y="26"/>
                  </a:lnTo>
                  <a:lnTo>
                    <a:pt x="594" y="26"/>
                  </a:lnTo>
                  <a:lnTo>
                    <a:pt x="594" y="26"/>
                  </a:lnTo>
                  <a:lnTo>
                    <a:pt x="596" y="26"/>
                  </a:lnTo>
                  <a:lnTo>
                    <a:pt x="596" y="26"/>
                  </a:lnTo>
                  <a:lnTo>
                    <a:pt x="596" y="26"/>
                  </a:lnTo>
                  <a:lnTo>
                    <a:pt x="596" y="26"/>
                  </a:lnTo>
                  <a:lnTo>
                    <a:pt x="596" y="26"/>
                  </a:lnTo>
                  <a:lnTo>
                    <a:pt x="596" y="26"/>
                  </a:lnTo>
                  <a:lnTo>
                    <a:pt x="596" y="26"/>
                  </a:lnTo>
                  <a:lnTo>
                    <a:pt x="598" y="26"/>
                  </a:lnTo>
                  <a:lnTo>
                    <a:pt x="598" y="26"/>
                  </a:lnTo>
                  <a:lnTo>
                    <a:pt x="598" y="26"/>
                  </a:lnTo>
                  <a:lnTo>
                    <a:pt x="598" y="26"/>
                  </a:lnTo>
                  <a:lnTo>
                    <a:pt x="598" y="26"/>
                  </a:lnTo>
                  <a:lnTo>
                    <a:pt x="598" y="26"/>
                  </a:lnTo>
                  <a:lnTo>
                    <a:pt x="599" y="26"/>
                  </a:lnTo>
                  <a:lnTo>
                    <a:pt x="599" y="26"/>
                  </a:lnTo>
                  <a:lnTo>
                    <a:pt x="599" y="26"/>
                  </a:lnTo>
                  <a:lnTo>
                    <a:pt x="599" y="26"/>
                  </a:lnTo>
                  <a:lnTo>
                    <a:pt x="599" y="26"/>
                  </a:lnTo>
                  <a:lnTo>
                    <a:pt x="599" y="26"/>
                  </a:lnTo>
                  <a:lnTo>
                    <a:pt x="599" y="26"/>
                  </a:lnTo>
                  <a:lnTo>
                    <a:pt x="601" y="26"/>
                  </a:lnTo>
                  <a:lnTo>
                    <a:pt x="601" y="26"/>
                  </a:lnTo>
                  <a:lnTo>
                    <a:pt x="601" y="26"/>
                  </a:lnTo>
                  <a:lnTo>
                    <a:pt x="601" y="26"/>
                  </a:lnTo>
                  <a:lnTo>
                    <a:pt x="601" y="26"/>
                  </a:lnTo>
                  <a:lnTo>
                    <a:pt x="601" y="26"/>
                  </a:lnTo>
                  <a:lnTo>
                    <a:pt x="601" y="26"/>
                  </a:lnTo>
                  <a:lnTo>
                    <a:pt x="603" y="26"/>
                  </a:lnTo>
                  <a:lnTo>
                    <a:pt x="603" y="26"/>
                  </a:lnTo>
                  <a:lnTo>
                    <a:pt x="603" y="26"/>
                  </a:lnTo>
                  <a:lnTo>
                    <a:pt x="603" y="26"/>
                  </a:lnTo>
                  <a:lnTo>
                    <a:pt x="603" y="26"/>
                  </a:lnTo>
                  <a:lnTo>
                    <a:pt x="603" y="26"/>
                  </a:lnTo>
                  <a:lnTo>
                    <a:pt x="604" y="26"/>
                  </a:lnTo>
                  <a:lnTo>
                    <a:pt x="604" y="26"/>
                  </a:lnTo>
                  <a:lnTo>
                    <a:pt x="604" y="26"/>
                  </a:lnTo>
                  <a:lnTo>
                    <a:pt x="604" y="26"/>
                  </a:lnTo>
                  <a:lnTo>
                    <a:pt x="604" y="26"/>
                  </a:lnTo>
                  <a:lnTo>
                    <a:pt x="604" y="26"/>
                  </a:lnTo>
                  <a:lnTo>
                    <a:pt x="604" y="26"/>
                  </a:lnTo>
                  <a:lnTo>
                    <a:pt x="606" y="26"/>
                  </a:lnTo>
                  <a:lnTo>
                    <a:pt x="606" y="26"/>
                  </a:lnTo>
                  <a:lnTo>
                    <a:pt x="606" y="26"/>
                  </a:lnTo>
                  <a:lnTo>
                    <a:pt x="606" y="26"/>
                  </a:lnTo>
                  <a:lnTo>
                    <a:pt x="606" y="26"/>
                  </a:lnTo>
                  <a:lnTo>
                    <a:pt x="606" y="26"/>
                  </a:lnTo>
                  <a:lnTo>
                    <a:pt x="606" y="26"/>
                  </a:lnTo>
                  <a:lnTo>
                    <a:pt x="607" y="26"/>
                  </a:lnTo>
                  <a:lnTo>
                    <a:pt x="607" y="26"/>
                  </a:lnTo>
                  <a:lnTo>
                    <a:pt x="607" y="26"/>
                  </a:lnTo>
                  <a:lnTo>
                    <a:pt x="607" y="26"/>
                  </a:lnTo>
                  <a:lnTo>
                    <a:pt x="607" y="26"/>
                  </a:lnTo>
                  <a:lnTo>
                    <a:pt x="607" y="26"/>
                  </a:lnTo>
                  <a:lnTo>
                    <a:pt x="609" y="26"/>
                  </a:lnTo>
                  <a:lnTo>
                    <a:pt x="609" y="26"/>
                  </a:lnTo>
                  <a:lnTo>
                    <a:pt x="609" y="26"/>
                  </a:lnTo>
                  <a:lnTo>
                    <a:pt x="609" y="26"/>
                  </a:lnTo>
                  <a:lnTo>
                    <a:pt x="609" y="26"/>
                  </a:lnTo>
                  <a:lnTo>
                    <a:pt x="609" y="26"/>
                  </a:lnTo>
                  <a:lnTo>
                    <a:pt x="609" y="26"/>
                  </a:lnTo>
                  <a:lnTo>
                    <a:pt x="611" y="26"/>
                  </a:lnTo>
                  <a:lnTo>
                    <a:pt x="611" y="26"/>
                  </a:lnTo>
                  <a:lnTo>
                    <a:pt x="611" y="26"/>
                  </a:lnTo>
                  <a:lnTo>
                    <a:pt x="611" y="26"/>
                  </a:lnTo>
                  <a:lnTo>
                    <a:pt x="611" y="26"/>
                  </a:lnTo>
                  <a:lnTo>
                    <a:pt x="611" y="26"/>
                  </a:lnTo>
                  <a:lnTo>
                    <a:pt x="612" y="26"/>
                  </a:lnTo>
                  <a:lnTo>
                    <a:pt x="612" y="26"/>
                  </a:lnTo>
                  <a:lnTo>
                    <a:pt x="612" y="26"/>
                  </a:lnTo>
                  <a:lnTo>
                    <a:pt x="612" y="26"/>
                  </a:lnTo>
                  <a:lnTo>
                    <a:pt x="612" y="26"/>
                  </a:lnTo>
                  <a:lnTo>
                    <a:pt x="612" y="26"/>
                  </a:lnTo>
                  <a:lnTo>
                    <a:pt x="612" y="26"/>
                  </a:lnTo>
                  <a:lnTo>
                    <a:pt x="614" y="26"/>
                  </a:lnTo>
                  <a:lnTo>
                    <a:pt x="614" y="26"/>
                  </a:lnTo>
                  <a:lnTo>
                    <a:pt x="614" y="26"/>
                  </a:lnTo>
                  <a:lnTo>
                    <a:pt x="614" y="26"/>
                  </a:lnTo>
                  <a:lnTo>
                    <a:pt x="614" y="26"/>
                  </a:lnTo>
                  <a:lnTo>
                    <a:pt x="614" y="26"/>
                  </a:lnTo>
                  <a:lnTo>
                    <a:pt x="614" y="26"/>
                  </a:lnTo>
                  <a:lnTo>
                    <a:pt x="616" y="26"/>
                  </a:lnTo>
                  <a:lnTo>
                    <a:pt x="616" y="26"/>
                  </a:lnTo>
                  <a:lnTo>
                    <a:pt x="616" y="26"/>
                  </a:lnTo>
                  <a:lnTo>
                    <a:pt x="616" y="26"/>
                  </a:lnTo>
                  <a:lnTo>
                    <a:pt x="616" y="26"/>
                  </a:lnTo>
                  <a:lnTo>
                    <a:pt x="616" y="26"/>
                  </a:lnTo>
                  <a:lnTo>
                    <a:pt x="617" y="26"/>
                  </a:lnTo>
                  <a:lnTo>
                    <a:pt x="617" y="26"/>
                  </a:lnTo>
                  <a:lnTo>
                    <a:pt x="617" y="26"/>
                  </a:lnTo>
                  <a:lnTo>
                    <a:pt x="617" y="26"/>
                  </a:lnTo>
                  <a:lnTo>
                    <a:pt x="617" y="26"/>
                  </a:lnTo>
                  <a:lnTo>
                    <a:pt x="617" y="26"/>
                  </a:lnTo>
                  <a:lnTo>
                    <a:pt x="617" y="26"/>
                  </a:lnTo>
                  <a:lnTo>
                    <a:pt x="619" y="26"/>
                  </a:lnTo>
                  <a:lnTo>
                    <a:pt x="619" y="26"/>
                  </a:lnTo>
                  <a:lnTo>
                    <a:pt x="619" y="26"/>
                  </a:lnTo>
                  <a:lnTo>
                    <a:pt x="619" y="26"/>
                  </a:lnTo>
                  <a:lnTo>
                    <a:pt x="619" y="26"/>
                  </a:lnTo>
                  <a:lnTo>
                    <a:pt x="619" y="26"/>
                  </a:lnTo>
                  <a:lnTo>
                    <a:pt x="619" y="26"/>
                  </a:lnTo>
                  <a:lnTo>
                    <a:pt x="620" y="26"/>
                  </a:lnTo>
                  <a:lnTo>
                    <a:pt x="620" y="26"/>
                  </a:lnTo>
                  <a:lnTo>
                    <a:pt x="620" y="26"/>
                  </a:lnTo>
                  <a:lnTo>
                    <a:pt x="620" y="26"/>
                  </a:lnTo>
                  <a:lnTo>
                    <a:pt x="620" y="26"/>
                  </a:lnTo>
                  <a:lnTo>
                    <a:pt x="620" y="26"/>
                  </a:lnTo>
                  <a:lnTo>
                    <a:pt x="622" y="26"/>
                  </a:lnTo>
                  <a:lnTo>
                    <a:pt x="622" y="26"/>
                  </a:lnTo>
                  <a:lnTo>
                    <a:pt x="622" y="26"/>
                  </a:lnTo>
                  <a:lnTo>
                    <a:pt x="622" y="26"/>
                  </a:lnTo>
                  <a:lnTo>
                    <a:pt x="622" y="26"/>
                  </a:lnTo>
                  <a:lnTo>
                    <a:pt x="622" y="26"/>
                  </a:lnTo>
                  <a:lnTo>
                    <a:pt x="622" y="26"/>
                  </a:lnTo>
                  <a:lnTo>
                    <a:pt x="624" y="26"/>
                  </a:lnTo>
                  <a:lnTo>
                    <a:pt x="624" y="26"/>
                  </a:lnTo>
                  <a:lnTo>
                    <a:pt x="624" y="26"/>
                  </a:lnTo>
                  <a:lnTo>
                    <a:pt x="624" y="26"/>
                  </a:lnTo>
                  <a:lnTo>
                    <a:pt x="624" y="26"/>
                  </a:lnTo>
                  <a:lnTo>
                    <a:pt x="624" y="26"/>
                  </a:lnTo>
                  <a:lnTo>
                    <a:pt x="624" y="26"/>
                  </a:lnTo>
                  <a:lnTo>
                    <a:pt x="625" y="26"/>
                  </a:lnTo>
                  <a:lnTo>
                    <a:pt x="625" y="26"/>
                  </a:lnTo>
                  <a:lnTo>
                    <a:pt x="625" y="26"/>
                  </a:lnTo>
                  <a:lnTo>
                    <a:pt x="625" y="26"/>
                  </a:lnTo>
                  <a:lnTo>
                    <a:pt x="625" y="26"/>
                  </a:lnTo>
                  <a:lnTo>
                    <a:pt x="625" y="26"/>
                  </a:lnTo>
                  <a:lnTo>
                    <a:pt x="627" y="26"/>
                  </a:lnTo>
                  <a:lnTo>
                    <a:pt x="627" y="26"/>
                  </a:lnTo>
                  <a:lnTo>
                    <a:pt x="627" y="26"/>
                  </a:lnTo>
                  <a:lnTo>
                    <a:pt x="627" y="26"/>
                  </a:lnTo>
                  <a:lnTo>
                    <a:pt x="627" y="26"/>
                  </a:lnTo>
                  <a:lnTo>
                    <a:pt x="627" y="26"/>
                  </a:lnTo>
                  <a:lnTo>
                    <a:pt x="627" y="26"/>
                  </a:lnTo>
                  <a:lnTo>
                    <a:pt x="629" y="26"/>
                  </a:lnTo>
                  <a:lnTo>
                    <a:pt x="629" y="26"/>
                  </a:lnTo>
                  <a:lnTo>
                    <a:pt x="629" y="26"/>
                  </a:lnTo>
                  <a:lnTo>
                    <a:pt x="629" y="26"/>
                  </a:lnTo>
                  <a:lnTo>
                    <a:pt x="629" y="26"/>
                  </a:lnTo>
                  <a:lnTo>
                    <a:pt x="629" y="26"/>
                  </a:lnTo>
                  <a:lnTo>
                    <a:pt x="629" y="26"/>
                  </a:lnTo>
                  <a:lnTo>
                    <a:pt x="630" y="26"/>
                  </a:lnTo>
                  <a:lnTo>
                    <a:pt x="630" y="26"/>
                  </a:lnTo>
                  <a:lnTo>
                    <a:pt x="630" y="26"/>
                  </a:lnTo>
                  <a:lnTo>
                    <a:pt x="630" y="26"/>
                  </a:lnTo>
                  <a:lnTo>
                    <a:pt x="630" y="26"/>
                  </a:lnTo>
                  <a:lnTo>
                    <a:pt x="630" y="26"/>
                  </a:lnTo>
                  <a:lnTo>
                    <a:pt x="632" y="26"/>
                  </a:lnTo>
                  <a:lnTo>
                    <a:pt x="632" y="26"/>
                  </a:lnTo>
                  <a:lnTo>
                    <a:pt x="632" y="26"/>
                  </a:lnTo>
                  <a:lnTo>
                    <a:pt x="632" y="26"/>
                  </a:lnTo>
                  <a:lnTo>
                    <a:pt x="632" y="26"/>
                  </a:lnTo>
                  <a:lnTo>
                    <a:pt x="632" y="26"/>
                  </a:lnTo>
                  <a:lnTo>
                    <a:pt x="632" y="26"/>
                  </a:lnTo>
                  <a:lnTo>
                    <a:pt x="634" y="26"/>
                  </a:lnTo>
                  <a:lnTo>
                    <a:pt x="634" y="26"/>
                  </a:lnTo>
                  <a:lnTo>
                    <a:pt x="634" y="26"/>
                  </a:lnTo>
                  <a:lnTo>
                    <a:pt x="634" y="26"/>
                  </a:lnTo>
                  <a:lnTo>
                    <a:pt x="634" y="26"/>
                  </a:lnTo>
                  <a:lnTo>
                    <a:pt x="634" y="26"/>
                  </a:lnTo>
                  <a:lnTo>
                    <a:pt x="634" y="26"/>
                  </a:lnTo>
                  <a:lnTo>
                    <a:pt x="635" y="26"/>
                  </a:lnTo>
                  <a:lnTo>
                    <a:pt x="635" y="26"/>
                  </a:lnTo>
                  <a:lnTo>
                    <a:pt x="635" y="26"/>
                  </a:lnTo>
                  <a:lnTo>
                    <a:pt x="635" y="26"/>
                  </a:lnTo>
                  <a:lnTo>
                    <a:pt x="635" y="26"/>
                  </a:lnTo>
                  <a:lnTo>
                    <a:pt x="635" y="26"/>
                  </a:lnTo>
                  <a:lnTo>
                    <a:pt x="637" y="26"/>
                  </a:lnTo>
                  <a:lnTo>
                    <a:pt x="637" y="26"/>
                  </a:lnTo>
                  <a:lnTo>
                    <a:pt x="637" y="26"/>
                  </a:lnTo>
                  <a:lnTo>
                    <a:pt x="637" y="26"/>
                  </a:lnTo>
                  <a:lnTo>
                    <a:pt x="637" y="26"/>
                  </a:lnTo>
                  <a:lnTo>
                    <a:pt x="637" y="26"/>
                  </a:lnTo>
                  <a:lnTo>
                    <a:pt x="637" y="26"/>
                  </a:lnTo>
                  <a:lnTo>
                    <a:pt x="638" y="26"/>
                  </a:lnTo>
                  <a:lnTo>
                    <a:pt x="638" y="26"/>
                  </a:lnTo>
                  <a:lnTo>
                    <a:pt x="638" y="26"/>
                  </a:lnTo>
                  <a:lnTo>
                    <a:pt x="638" y="26"/>
                  </a:lnTo>
                  <a:lnTo>
                    <a:pt x="638" y="26"/>
                  </a:lnTo>
                  <a:lnTo>
                    <a:pt x="638" y="26"/>
                  </a:lnTo>
                  <a:lnTo>
                    <a:pt x="638" y="26"/>
                  </a:lnTo>
                  <a:lnTo>
                    <a:pt x="640" y="26"/>
                  </a:lnTo>
                  <a:lnTo>
                    <a:pt x="640" y="26"/>
                  </a:lnTo>
                  <a:lnTo>
                    <a:pt x="640" y="26"/>
                  </a:lnTo>
                  <a:lnTo>
                    <a:pt x="640" y="26"/>
                  </a:lnTo>
                  <a:lnTo>
                    <a:pt x="640" y="26"/>
                  </a:lnTo>
                  <a:lnTo>
                    <a:pt x="640" y="26"/>
                  </a:lnTo>
                  <a:lnTo>
                    <a:pt x="642" y="26"/>
                  </a:lnTo>
                  <a:lnTo>
                    <a:pt x="642" y="26"/>
                  </a:lnTo>
                  <a:lnTo>
                    <a:pt x="642" y="26"/>
                  </a:lnTo>
                  <a:lnTo>
                    <a:pt x="642" y="26"/>
                  </a:lnTo>
                  <a:lnTo>
                    <a:pt x="642" y="26"/>
                  </a:lnTo>
                  <a:lnTo>
                    <a:pt x="642" y="26"/>
                  </a:lnTo>
                  <a:lnTo>
                    <a:pt x="642" y="26"/>
                  </a:lnTo>
                  <a:lnTo>
                    <a:pt x="643" y="26"/>
                  </a:lnTo>
                  <a:lnTo>
                    <a:pt x="643" y="26"/>
                  </a:lnTo>
                  <a:lnTo>
                    <a:pt x="643" y="26"/>
                  </a:lnTo>
                  <a:lnTo>
                    <a:pt x="643" y="26"/>
                  </a:lnTo>
                  <a:lnTo>
                    <a:pt x="643" y="26"/>
                  </a:lnTo>
                  <a:lnTo>
                    <a:pt x="643" y="26"/>
                  </a:lnTo>
                  <a:lnTo>
                    <a:pt x="643" y="26"/>
                  </a:lnTo>
                  <a:lnTo>
                    <a:pt x="645" y="26"/>
                  </a:lnTo>
                  <a:lnTo>
                    <a:pt x="645" y="26"/>
                  </a:lnTo>
                  <a:lnTo>
                    <a:pt x="645" y="26"/>
                  </a:lnTo>
                  <a:lnTo>
                    <a:pt x="645" y="26"/>
                  </a:lnTo>
                  <a:lnTo>
                    <a:pt x="645" y="26"/>
                  </a:lnTo>
                  <a:lnTo>
                    <a:pt x="645" y="26"/>
                  </a:lnTo>
                  <a:lnTo>
                    <a:pt x="647" y="26"/>
                  </a:lnTo>
                  <a:lnTo>
                    <a:pt x="647" y="26"/>
                  </a:lnTo>
                  <a:lnTo>
                    <a:pt x="647" y="26"/>
                  </a:lnTo>
                  <a:lnTo>
                    <a:pt x="647" y="26"/>
                  </a:lnTo>
                  <a:lnTo>
                    <a:pt x="647" y="26"/>
                  </a:lnTo>
                  <a:lnTo>
                    <a:pt x="647" y="26"/>
                  </a:lnTo>
                  <a:lnTo>
                    <a:pt x="647" y="26"/>
                  </a:lnTo>
                  <a:lnTo>
                    <a:pt x="648" y="26"/>
                  </a:lnTo>
                  <a:lnTo>
                    <a:pt x="648" y="26"/>
                  </a:lnTo>
                  <a:lnTo>
                    <a:pt x="648" y="26"/>
                  </a:lnTo>
                  <a:lnTo>
                    <a:pt x="648" y="26"/>
                  </a:lnTo>
                  <a:lnTo>
                    <a:pt x="648" y="26"/>
                  </a:lnTo>
                  <a:lnTo>
                    <a:pt x="648" y="26"/>
                  </a:lnTo>
                  <a:lnTo>
                    <a:pt x="648" y="26"/>
                  </a:lnTo>
                  <a:lnTo>
                    <a:pt x="650" y="26"/>
                  </a:lnTo>
                  <a:lnTo>
                    <a:pt x="650" y="26"/>
                  </a:lnTo>
                  <a:lnTo>
                    <a:pt x="650" y="26"/>
                  </a:lnTo>
                  <a:lnTo>
                    <a:pt x="650" y="26"/>
                  </a:lnTo>
                  <a:lnTo>
                    <a:pt x="650" y="26"/>
                  </a:lnTo>
                  <a:lnTo>
                    <a:pt x="650" y="26"/>
                  </a:lnTo>
                  <a:lnTo>
                    <a:pt x="651" y="26"/>
                  </a:lnTo>
                  <a:lnTo>
                    <a:pt x="651" y="26"/>
                  </a:lnTo>
                  <a:lnTo>
                    <a:pt x="651" y="26"/>
                  </a:lnTo>
                  <a:lnTo>
                    <a:pt x="651" y="26"/>
                  </a:lnTo>
                  <a:lnTo>
                    <a:pt x="651" y="26"/>
                  </a:lnTo>
                  <a:lnTo>
                    <a:pt x="651" y="26"/>
                  </a:lnTo>
                  <a:lnTo>
                    <a:pt x="651" y="26"/>
                  </a:lnTo>
                  <a:lnTo>
                    <a:pt x="653" y="26"/>
                  </a:lnTo>
                  <a:lnTo>
                    <a:pt x="653" y="26"/>
                  </a:lnTo>
                  <a:lnTo>
                    <a:pt x="653" y="26"/>
                  </a:lnTo>
                  <a:lnTo>
                    <a:pt x="653" y="26"/>
                  </a:lnTo>
                  <a:lnTo>
                    <a:pt x="653" y="26"/>
                  </a:lnTo>
                  <a:lnTo>
                    <a:pt x="653" y="26"/>
                  </a:lnTo>
                  <a:lnTo>
                    <a:pt x="655" y="26"/>
                  </a:lnTo>
                  <a:lnTo>
                    <a:pt x="655" y="26"/>
                  </a:lnTo>
                  <a:lnTo>
                    <a:pt x="655" y="26"/>
                  </a:lnTo>
                  <a:lnTo>
                    <a:pt x="655" y="26"/>
                  </a:lnTo>
                  <a:lnTo>
                    <a:pt x="655" y="26"/>
                  </a:lnTo>
                  <a:lnTo>
                    <a:pt x="655" y="26"/>
                  </a:lnTo>
                  <a:lnTo>
                    <a:pt x="655" y="26"/>
                  </a:lnTo>
                  <a:lnTo>
                    <a:pt x="656" y="26"/>
                  </a:lnTo>
                  <a:lnTo>
                    <a:pt x="656" y="26"/>
                  </a:lnTo>
                  <a:lnTo>
                    <a:pt x="656" y="26"/>
                  </a:lnTo>
                  <a:lnTo>
                    <a:pt x="656" y="26"/>
                  </a:lnTo>
                  <a:lnTo>
                    <a:pt x="656" y="26"/>
                  </a:lnTo>
                  <a:lnTo>
                    <a:pt x="656" y="26"/>
                  </a:lnTo>
                  <a:lnTo>
                    <a:pt x="656" y="26"/>
                  </a:lnTo>
                  <a:lnTo>
                    <a:pt x="658" y="26"/>
                  </a:lnTo>
                  <a:lnTo>
                    <a:pt x="658" y="26"/>
                  </a:lnTo>
                  <a:lnTo>
                    <a:pt x="658" y="26"/>
                  </a:lnTo>
                  <a:lnTo>
                    <a:pt x="658" y="26"/>
                  </a:lnTo>
                  <a:lnTo>
                    <a:pt x="658" y="26"/>
                  </a:lnTo>
                  <a:lnTo>
                    <a:pt x="658" y="26"/>
                  </a:lnTo>
                  <a:lnTo>
                    <a:pt x="660" y="26"/>
                  </a:lnTo>
                  <a:lnTo>
                    <a:pt x="660" y="26"/>
                  </a:lnTo>
                  <a:lnTo>
                    <a:pt x="660" y="26"/>
                  </a:lnTo>
                  <a:lnTo>
                    <a:pt x="660" y="26"/>
                  </a:lnTo>
                  <a:lnTo>
                    <a:pt x="660" y="26"/>
                  </a:lnTo>
                  <a:lnTo>
                    <a:pt x="660" y="26"/>
                  </a:lnTo>
                  <a:lnTo>
                    <a:pt x="660" y="26"/>
                  </a:lnTo>
                  <a:lnTo>
                    <a:pt x="661" y="26"/>
                  </a:lnTo>
                  <a:lnTo>
                    <a:pt x="661" y="26"/>
                  </a:lnTo>
                  <a:lnTo>
                    <a:pt x="661" y="26"/>
                  </a:lnTo>
                  <a:lnTo>
                    <a:pt x="661" y="26"/>
                  </a:lnTo>
                  <a:lnTo>
                    <a:pt x="661" y="26"/>
                  </a:lnTo>
                  <a:lnTo>
                    <a:pt x="661" y="26"/>
                  </a:lnTo>
                  <a:lnTo>
                    <a:pt x="661" y="26"/>
                  </a:lnTo>
                  <a:lnTo>
                    <a:pt x="663" y="26"/>
                  </a:lnTo>
                  <a:lnTo>
                    <a:pt x="663" y="26"/>
                  </a:lnTo>
                  <a:lnTo>
                    <a:pt x="663" y="26"/>
                  </a:lnTo>
                  <a:lnTo>
                    <a:pt x="663" y="26"/>
                  </a:lnTo>
                  <a:lnTo>
                    <a:pt x="663" y="26"/>
                  </a:lnTo>
                  <a:lnTo>
                    <a:pt x="663" y="26"/>
                  </a:lnTo>
                  <a:lnTo>
                    <a:pt x="665" y="26"/>
                  </a:lnTo>
                  <a:lnTo>
                    <a:pt x="665" y="26"/>
                  </a:lnTo>
                  <a:lnTo>
                    <a:pt x="665" y="26"/>
                  </a:lnTo>
                  <a:lnTo>
                    <a:pt x="665" y="26"/>
                  </a:lnTo>
                  <a:lnTo>
                    <a:pt x="665" y="26"/>
                  </a:lnTo>
                  <a:lnTo>
                    <a:pt x="665" y="26"/>
                  </a:lnTo>
                  <a:lnTo>
                    <a:pt x="665" y="26"/>
                  </a:lnTo>
                  <a:lnTo>
                    <a:pt x="666" y="26"/>
                  </a:lnTo>
                  <a:lnTo>
                    <a:pt x="666" y="26"/>
                  </a:lnTo>
                  <a:lnTo>
                    <a:pt x="666" y="26"/>
                  </a:lnTo>
                  <a:lnTo>
                    <a:pt x="666" y="26"/>
                  </a:lnTo>
                  <a:lnTo>
                    <a:pt x="666" y="26"/>
                  </a:lnTo>
                  <a:lnTo>
                    <a:pt x="666" y="26"/>
                  </a:lnTo>
                  <a:lnTo>
                    <a:pt x="666" y="26"/>
                  </a:lnTo>
                  <a:lnTo>
                    <a:pt x="668" y="26"/>
                  </a:lnTo>
                  <a:lnTo>
                    <a:pt x="668" y="26"/>
                  </a:lnTo>
                  <a:lnTo>
                    <a:pt x="668" y="26"/>
                  </a:lnTo>
                  <a:lnTo>
                    <a:pt x="668" y="26"/>
                  </a:lnTo>
                  <a:lnTo>
                    <a:pt x="668" y="26"/>
                  </a:lnTo>
                  <a:lnTo>
                    <a:pt x="668" y="26"/>
                  </a:lnTo>
                  <a:lnTo>
                    <a:pt x="669" y="26"/>
                  </a:lnTo>
                  <a:lnTo>
                    <a:pt x="669" y="26"/>
                  </a:lnTo>
                  <a:lnTo>
                    <a:pt x="669" y="26"/>
                  </a:lnTo>
                  <a:lnTo>
                    <a:pt x="669" y="26"/>
                  </a:lnTo>
                  <a:lnTo>
                    <a:pt x="669" y="26"/>
                  </a:lnTo>
                  <a:lnTo>
                    <a:pt x="669" y="26"/>
                  </a:lnTo>
                  <a:lnTo>
                    <a:pt x="669" y="26"/>
                  </a:lnTo>
                  <a:lnTo>
                    <a:pt x="671" y="26"/>
                  </a:lnTo>
                  <a:lnTo>
                    <a:pt x="671" y="26"/>
                  </a:lnTo>
                  <a:lnTo>
                    <a:pt x="671" y="26"/>
                  </a:lnTo>
                  <a:lnTo>
                    <a:pt x="671" y="26"/>
                  </a:lnTo>
                  <a:lnTo>
                    <a:pt x="671" y="26"/>
                  </a:lnTo>
                  <a:lnTo>
                    <a:pt x="671" y="26"/>
                  </a:lnTo>
                  <a:lnTo>
                    <a:pt x="671" y="26"/>
                  </a:lnTo>
                  <a:lnTo>
                    <a:pt x="673" y="26"/>
                  </a:lnTo>
                  <a:lnTo>
                    <a:pt x="673" y="26"/>
                  </a:lnTo>
                  <a:lnTo>
                    <a:pt x="673" y="26"/>
                  </a:lnTo>
                  <a:lnTo>
                    <a:pt x="673" y="26"/>
                  </a:lnTo>
                  <a:lnTo>
                    <a:pt x="673" y="26"/>
                  </a:lnTo>
                  <a:lnTo>
                    <a:pt x="673" y="26"/>
                  </a:lnTo>
                  <a:lnTo>
                    <a:pt x="674" y="26"/>
                  </a:lnTo>
                  <a:lnTo>
                    <a:pt x="674" y="26"/>
                  </a:lnTo>
                  <a:lnTo>
                    <a:pt x="674" y="26"/>
                  </a:lnTo>
                  <a:lnTo>
                    <a:pt x="674" y="26"/>
                  </a:lnTo>
                  <a:lnTo>
                    <a:pt x="674" y="26"/>
                  </a:lnTo>
                  <a:lnTo>
                    <a:pt x="674" y="26"/>
                  </a:lnTo>
                  <a:lnTo>
                    <a:pt x="674" y="26"/>
                  </a:lnTo>
                  <a:lnTo>
                    <a:pt x="676" y="26"/>
                  </a:lnTo>
                  <a:lnTo>
                    <a:pt x="676" y="26"/>
                  </a:lnTo>
                  <a:lnTo>
                    <a:pt x="676" y="26"/>
                  </a:lnTo>
                  <a:lnTo>
                    <a:pt x="676" y="26"/>
                  </a:lnTo>
                  <a:lnTo>
                    <a:pt x="676" y="26"/>
                  </a:lnTo>
                  <a:lnTo>
                    <a:pt x="676" y="26"/>
                  </a:lnTo>
                  <a:lnTo>
                    <a:pt x="676" y="26"/>
                  </a:lnTo>
                  <a:lnTo>
                    <a:pt x="678" y="26"/>
                  </a:lnTo>
                  <a:lnTo>
                    <a:pt x="678" y="26"/>
                  </a:lnTo>
                  <a:lnTo>
                    <a:pt x="678" y="26"/>
                  </a:lnTo>
                  <a:lnTo>
                    <a:pt x="678" y="26"/>
                  </a:lnTo>
                  <a:lnTo>
                    <a:pt x="678" y="26"/>
                  </a:lnTo>
                  <a:lnTo>
                    <a:pt x="678" y="26"/>
                  </a:lnTo>
                  <a:lnTo>
                    <a:pt x="679" y="26"/>
                  </a:lnTo>
                  <a:lnTo>
                    <a:pt x="679" y="26"/>
                  </a:lnTo>
                  <a:lnTo>
                    <a:pt x="679" y="26"/>
                  </a:lnTo>
                  <a:lnTo>
                    <a:pt x="679" y="26"/>
                  </a:lnTo>
                  <a:lnTo>
                    <a:pt x="679" y="26"/>
                  </a:lnTo>
                  <a:lnTo>
                    <a:pt x="679" y="26"/>
                  </a:lnTo>
                  <a:lnTo>
                    <a:pt x="679" y="26"/>
                  </a:lnTo>
                  <a:lnTo>
                    <a:pt x="681" y="26"/>
                  </a:lnTo>
                  <a:lnTo>
                    <a:pt x="681" y="26"/>
                  </a:lnTo>
                  <a:lnTo>
                    <a:pt x="681" y="26"/>
                  </a:lnTo>
                  <a:lnTo>
                    <a:pt x="681" y="26"/>
                  </a:lnTo>
                  <a:lnTo>
                    <a:pt x="681" y="26"/>
                  </a:lnTo>
                  <a:lnTo>
                    <a:pt x="681" y="26"/>
                  </a:lnTo>
                  <a:lnTo>
                    <a:pt x="681" y="26"/>
                  </a:lnTo>
                  <a:lnTo>
                    <a:pt x="683" y="26"/>
                  </a:lnTo>
                  <a:lnTo>
                    <a:pt x="683" y="26"/>
                  </a:lnTo>
                  <a:lnTo>
                    <a:pt x="683" y="26"/>
                  </a:lnTo>
                  <a:lnTo>
                    <a:pt x="683" y="26"/>
                  </a:lnTo>
                  <a:lnTo>
                    <a:pt x="683" y="26"/>
                  </a:lnTo>
                  <a:lnTo>
                    <a:pt x="683" y="26"/>
                  </a:lnTo>
                  <a:lnTo>
                    <a:pt x="684" y="26"/>
                  </a:lnTo>
                  <a:lnTo>
                    <a:pt x="684" y="26"/>
                  </a:lnTo>
                  <a:lnTo>
                    <a:pt x="684" y="26"/>
                  </a:lnTo>
                  <a:lnTo>
                    <a:pt x="684" y="26"/>
                  </a:lnTo>
                  <a:lnTo>
                    <a:pt x="684" y="26"/>
                  </a:lnTo>
                  <a:lnTo>
                    <a:pt x="684" y="26"/>
                  </a:lnTo>
                  <a:lnTo>
                    <a:pt x="684" y="26"/>
                  </a:lnTo>
                  <a:lnTo>
                    <a:pt x="686" y="26"/>
                  </a:lnTo>
                  <a:lnTo>
                    <a:pt x="686" y="26"/>
                  </a:lnTo>
                  <a:lnTo>
                    <a:pt x="686" y="26"/>
                  </a:lnTo>
                  <a:lnTo>
                    <a:pt x="686" y="26"/>
                  </a:lnTo>
                  <a:lnTo>
                    <a:pt x="686" y="26"/>
                  </a:lnTo>
                  <a:lnTo>
                    <a:pt x="686" y="26"/>
                  </a:lnTo>
                  <a:lnTo>
                    <a:pt x="686" y="26"/>
                  </a:lnTo>
                  <a:lnTo>
                    <a:pt x="687" y="26"/>
                  </a:lnTo>
                  <a:lnTo>
                    <a:pt x="687" y="26"/>
                  </a:lnTo>
                  <a:lnTo>
                    <a:pt x="687" y="26"/>
                  </a:lnTo>
                  <a:lnTo>
                    <a:pt x="687" y="26"/>
                  </a:lnTo>
                  <a:lnTo>
                    <a:pt x="687" y="26"/>
                  </a:lnTo>
                  <a:lnTo>
                    <a:pt x="687" y="26"/>
                  </a:lnTo>
                  <a:lnTo>
                    <a:pt x="689" y="26"/>
                  </a:lnTo>
                  <a:lnTo>
                    <a:pt x="689" y="26"/>
                  </a:lnTo>
                  <a:lnTo>
                    <a:pt x="689" y="26"/>
                  </a:lnTo>
                  <a:lnTo>
                    <a:pt x="689" y="26"/>
                  </a:lnTo>
                  <a:lnTo>
                    <a:pt x="689" y="26"/>
                  </a:lnTo>
                  <a:lnTo>
                    <a:pt x="689" y="26"/>
                  </a:lnTo>
                  <a:lnTo>
                    <a:pt x="689" y="26"/>
                  </a:lnTo>
                  <a:lnTo>
                    <a:pt x="691" y="26"/>
                  </a:lnTo>
                  <a:lnTo>
                    <a:pt x="691" y="26"/>
                  </a:lnTo>
                  <a:lnTo>
                    <a:pt x="691" y="26"/>
                  </a:lnTo>
                  <a:lnTo>
                    <a:pt x="691" y="26"/>
                  </a:lnTo>
                  <a:lnTo>
                    <a:pt x="691" y="26"/>
                  </a:lnTo>
                  <a:lnTo>
                    <a:pt x="691" y="26"/>
                  </a:lnTo>
                  <a:lnTo>
                    <a:pt x="691" y="26"/>
                  </a:lnTo>
                  <a:lnTo>
                    <a:pt x="692" y="26"/>
                  </a:lnTo>
                  <a:lnTo>
                    <a:pt x="692" y="26"/>
                  </a:lnTo>
                  <a:lnTo>
                    <a:pt x="692" y="26"/>
                  </a:lnTo>
                  <a:lnTo>
                    <a:pt x="692" y="26"/>
                  </a:lnTo>
                  <a:lnTo>
                    <a:pt x="692" y="26"/>
                  </a:lnTo>
                  <a:lnTo>
                    <a:pt x="692" y="26"/>
                  </a:lnTo>
                  <a:lnTo>
                    <a:pt x="694" y="26"/>
                  </a:lnTo>
                  <a:lnTo>
                    <a:pt x="694" y="26"/>
                  </a:lnTo>
                  <a:lnTo>
                    <a:pt x="694" y="26"/>
                  </a:lnTo>
                  <a:lnTo>
                    <a:pt x="694" y="26"/>
                  </a:lnTo>
                  <a:lnTo>
                    <a:pt x="694" y="26"/>
                  </a:lnTo>
                  <a:lnTo>
                    <a:pt x="694" y="26"/>
                  </a:lnTo>
                  <a:lnTo>
                    <a:pt x="694" y="26"/>
                  </a:lnTo>
                  <a:lnTo>
                    <a:pt x="696" y="26"/>
                  </a:lnTo>
                  <a:lnTo>
                    <a:pt x="696" y="26"/>
                  </a:lnTo>
                  <a:lnTo>
                    <a:pt x="696" y="26"/>
                  </a:lnTo>
                  <a:lnTo>
                    <a:pt x="696" y="26"/>
                  </a:lnTo>
                  <a:lnTo>
                    <a:pt x="696" y="26"/>
                  </a:lnTo>
                  <a:lnTo>
                    <a:pt x="696" y="26"/>
                  </a:lnTo>
                  <a:lnTo>
                    <a:pt x="696" y="26"/>
                  </a:lnTo>
                  <a:lnTo>
                    <a:pt x="697" y="26"/>
                  </a:lnTo>
                  <a:lnTo>
                    <a:pt x="697" y="26"/>
                  </a:lnTo>
                  <a:lnTo>
                    <a:pt x="697" y="26"/>
                  </a:lnTo>
                  <a:lnTo>
                    <a:pt x="697" y="26"/>
                  </a:lnTo>
                  <a:lnTo>
                    <a:pt x="697" y="26"/>
                  </a:lnTo>
                  <a:lnTo>
                    <a:pt x="697" y="26"/>
                  </a:lnTo>
                  <a:lnTo>
                    <a:pt x="699" y="26"/>
                  </a:lnTo>
                  <a:lnTo>
                    <a:pt x="699" y="26"/>
                  </a:lnTo>
                  <a:lnTo>
                    <a:pt x="699" y="26"/>
                  </a:lnTo>
                  <a:lnTo>
                    <a:pt x="699" y="26"/>
                  </a:lnTo>
                  <a:lnTo>
                    <a:pt x="699" y="26"/>
                  </a:lnTo>
                  <a:lnTo>
                    <a:pt x="699" y="26"/>
                  </a:lnTo>
                  <a:lnTo>
                    <a:pt x="699" y="26"/>
                  </a:lnTo>
                  <a:lnTo>
                    <a:pt x="700" y="26"/>
                  </a:lnTo>
                  <a:lnTo>
                    <a:pt x="700" y="26"/>
                  </a:lnTo>
                  <a:lnTo>
                    <a:pt x="700" y="26"/>
                  </a:lnTo>
                  <a:lnTo>
                    <a:pt x="700" y="26"/>
                  </a:lnTo>
                  <a:lnTo>
                    <a:pt x="700" y="26"/>
                  </a:lnTo>
                  <a:lnTo>
                    <a:pt x="700" y="26"/>
                  </a:lnTo>
                  <a:lnTo>
                    <a:pt x="702" y="26"/>
                  </a:lnTo>
                  <a:lnTo>
                    <a:pt x="702" y="26"/>
                  </a:lnTo>
                  <a:lnTo>
                    <a:pt x="702" y="26"/>
                  </a:lnTo>
                  <a:lnTo>
                    <a:pt x="702" y="26"/>
                  </a:lnTo>
                  <a:lnTo>
                    <a:pt x="702" y="26"/>
                  </a:lnTo>
                  <a:lnTo>
                    <a:pt x="702" y="26"/>
                  </a:lnTo>
                  <a:lnTo>
                    <a:pt x="702" y="26"/>
                  </a:lnTo>
                  <a:lnTo>
                    <a:pt x="704" y="26"/>
                  </a:lnTo>
                  <a:lnTo>
                    <a:pt x="704" y="26"/>
                  </a:lnTo>
                  <a:lnTo>
                    <a:pt x="704" y="26"/>
                  </a:lnTo>
                  <a:lnTo>
                    <a:pt x="704" y="26"/>
                  </a:lnTo>
                  <a:lnTo>
                    <a:pt x="704" y="26"/>
                  </a:lnTo>
                  <a:lnTo>
                    <a:pt x="704" y="26"/>
                  </a:lnTo>
                  <a:lnTo>
                    <a:pt x="704" y="26"/>
                  </a:lnTo>
                  <a:lnTo>
                    <a:pt x="705" y="26"/>
                  </a:lnTo>
                  <a:lnTo>
                    <a:pt x="705" y="26"/>
                  </a:lnTo>
                  <a:lnTo>
                    <a:pt x="705" y="26"/>
                  </a:lnTo>
                  <a:lnTo>
                    <a:pt x="705" y="26"/>
                  </a:lnTo>
                  <a:lnTo>
                    <a:pt x="705" y="26"/>
                  </a:lnTo>
                  <a:lnTo>
                    <a:pt x="705" y="26"/>
                  </a:lnTo>
                  <a:lnTo>
                    <a:pt x="707" y="26"/>
                  </a:lnTo>
                  <a:lnTo>
                    <a:pt x="707" y="26"/>
                  </a:lnTo>
                  <a:lnTo>
                    <a:pt x="707" y="26"/>
                  </a:lnTo>
                  <a:lnTo>
                    <a:pt x="707" y="26"/>
                  </a:lnTo>
                  <a:lnTo>
                    <a:pt x="707" y="26"/>
                  </a:lnTo>
                  <a:lnTo>
                    <a:pt x="707" y="26"/>
                  </a:lnTo>
                  <a:lnTo>
                    <a:pt x="707" y="26"/>
                  </a:lnTo>
                  <a:lnTo>
                    <a:pt x="709" y="26"/>
                  </a:lnTo>
                  <a:lnTo>
                    <a:pt x="709" y="26"/>
                  </a:lnTo>
                  <a:lnTo>
                    <a:pt x="709" y="26"/>
                  </a:lnTo>
                  <a:lnTo>
                    <a:pt x="709" y="26"/>
                  </a:lnTo>
                  <a:lnTo>
                    <a:pt x="709" y="26"/>
                  </a:lnTo>
                  <a:lnTo>
                    <a:pt x="709" y="26"/>
                  </a:lnTo>
                  <a:lnTo>
                    <a:pt x="709" y="26"/>
                  </a:lnTo>
                  <a:lnTo>
                    <a:pt x="710" y="26"/>
                  </a:lnTo>
                  <a:lnTo>
                    <a:pt x="710" y="26"/>
                  </a:lnTo>
                  <a:lnTo>
                    <a:pt x="710" y="26"/>
                  </a:lnTo>
                  <a:lnTo>
                    <a:pt x="710" y="26"/>
                  </a:lnTo>
                  <a:lnTo>
                    <a:pt x="710" y="26"/>
                  </a:lnTo>
                  <a:lnTo>
                    <a:pt x="710" y="26"/>
                  </a:lnTo>
                  <a:lnTo>
                    <a:pt x="712" y="26"/>
                  </a:lnTo>
                  <a:lnTo>
                    <a:pt x="712" y="26"/>
                  </a:lnTo>
                  <a:lnTo>
                    <a:pt x="712" y="26"/>
                  </a:lnTo>
                  <a:lnTo>
                    <a:pt x="712" y="26"/>
                  </a:lnTo>
                  <a:lnTo>
                    <a:pt x="712" y="26"/>
                  </a:lnTo>
                  <a:lnTo>
                    <a:pt x="712" y="26"/>
                  </a:lnTo>
                  <a:lnTo>
                    <a:pt x="712" y="26"/>
                  </a:lnTo>
                  <a:lnTo>
                    <a:pt x="714" y="26"/>
                  </a:lnTo>
                  <a:lnTo>
                    <a:pt x="714" y="26"/>
                  </a:lnTo>
                  <a:lnTo>
                    <a:pt x="714" y="26"/>
                  </a:lnTo>
                  <a:lnTo>
                    <a:pt x="714" y="26"/>
                  </a:lnTo>
                  <a:lnTo>
                    <a:pt x="714" y="26"/>
                  </a:lnTo>
                  <a:lnTo>
                    <a:pt x="714" y="26"/>
                  </a:lnTo>
                  <a:lnTo>
                    <a:pt x="714" y="26"/>
                  </a:lnTo>
                  <a:lnTo>
                    <a:pt x="715" y="26"/>
                  </a:lnTo>
                  <a:lnTo>
                    <a:pt x="715" y="26"/>
                  </a:lnTo>
                  <a:lnTo>
                    <a:pt x="715" y="26"/>
                  </a:lnTo>
                  <a:lnTo>
                    <a:pt x="715" y="26"/>
                  </a:lnTo>
                  <a:lnTo>
                    <a:pt x="715" y="26"/>
                  </a:lnTo>
                  <a:lnTo>
                    <a:pt x="715" y="26"/>
                  </a:lnTo>
                  <a:lnTo>
                    <a:pt x="717" y="26"/>
                  </a:lnTo>
                  <a:lnTo>
                    <a:pt x="717" y="26"/>
                  </a:lnTo>
                  <a:lnTo>
                    <a:pt x="717" y="26"/>
                  </a:lnTo>
                  <a:lnTo>
                    <a:pt x="717" y="26"/>
                  </a:lnTo>
                  <a:lnTo>
                    <a:pt x="717" y="26"/>
                  </a:lnTo>
                  <a:lnTo>
                    <a:pt x="717" y="26"/>
                  </a:lnTo>
                  <a:lnTo>
                    <a:pt x="717" y="26"/>
                  </a:lnTo>
                  <a:lnTo>
                    <a:pt x="718" y="26"/>
                  </a:lnTo>
                  <a:lnTo>
                    <a:pt x="718" y="26"/>
                  </a:lnTo>
                  <a:lnTo>
                    <a:pt x="718" y="26"/>
                  </a:lnTo>
                  <a:lnTo>
                    <a:pt x="718" y="26"/>
                  </a:lnTo>
                  <a:lnTo>
                    <a:pt x="718" y="26"/>
                  </a:lnTo>
                  <a:lnTo>
                    <a:pt x="718" y="26"/>
                  </a:lnTo>
                  <a:lnTo>
                    <a:pt x="718" y="26"/>
                  </a:lnTo>
                  <a:lnTo>
                    <a:pt x="720" y="26"/>
                  </a:lnTo>
                  <a:lnTo>
                    <a:pt x="720" y="26"/>
                  </a:lnTo>
                  <a:lnTo>
                    <a:pt x="720" y="26"/>
                  </a:lnTo>
                  <a:lnTo>
                    <a:pt x="720" y="26"/>
                  </a:lnTo>
                  <a:lnTo>
                    <a:pt x="720" y="26"/>
                  </a:lnTo>
                  <a:lnTo>
                    <a:pt x="720" y="26"/>
                  </a:lnTo>
                  <a:lnTo>
                    <a:pt x="722" y="26"/>
                  </a:lnTo>
                  <a:lnTo>
                    <a:pt x="722" y="26"/>
                  </a:lnTo>
                  <a:lnTo>
                    <a:pt x="722" y="26"/>
                  </a:lnTo>
                  <a:lnTo>
                    <a:pt x="722" y="26"/>
                  </a:lnTo>
                  <a:lnTo>
                    <a:pt x="722" y="26"/>
                  </a:lnTo>
                  <a:lnTo>
                    <a:pt x="722" y="26"/>
                  </a:lnTo>
                  <a:lnTo>
                    <a:pt x="722" y="26"/>
                  </a:lnTo>
                  <a:lnTo>
                    <a:pt x="723" y="26"/>
                  </a:lnTo>
                  <a:lnTo>
                    <a:pt x="723" y="26"/>
                  </a:lnTo>
                  <a:lnTo>
                    <a:pt x="723" y="26"/>
                  </a:lnTo>
                  <a:lnTo>
                    <a:pt x="723" y="26"/>
                  </a:lnTo>
                  <a:lnTo>
                    <a:pt x="723" y="26"/>
                  </a:lnTo>
                  <a:lnTo>
                    <a:pt x="723" y="26"/>
                  </a:lnTo>
                  <a:lnTo>
                    <a:pt x="723" y="26"/>
                  </a:lnTo>
                  <a:lnTo>
                    <a:pt x="725" y="26"/>
                  </a:lnTo>
                  <a:lnTo>
                    <a:pt x="725" y="26"/>
                  </a:lnTo>
                  <a:lnTo>
                    <a:pt x="725" y="26"/>
                  </a:lnTo>
                  <a:lnTo>
                    <a:pt x="725" y="26"/>
                  </a:lnTo>
                  <a:lnTo>
                    <a:pt x="725" y="26"/>
                  </a:lnTo>
                  <a:lnTo>
                    <a:pt x="725" y="26"/>
                  </a:lnTo>
                  <a:lnTo>
                    <a:pt x="727" y="26"/>
                  </a:lnTo>
                  <a:lnTo>
                    <a:pt x="727" y="26"/>
                  </a:lnTo>
                  <a:lnTo>
                    <a:pt x="727" y="26"/>
                  </a:lnTo>
                  <a:lnTo>
                    <a:pt x="727" y="26"/>
                  </a:lnTo>
                  <a:lnTo>
                    <a:pt x="727" y="26"/>
                  </a:lnTo>
                  <a:lnTo>
                    <a:pt x="727" y="26"/>
                  </a:lnTo>
                  <a:lnTo>
                    <a:pt x="727" y="26"/>
                  </a:lnTo>
                  <a:lnTo>
                    <a:pt x="728" y="26"/>
                  </a:lnTo>
                  <a:lnTo>
                    <a:pt x="728" y="26"/>
                  </a:lnTo>
                  <a:lnTo>
                    <a:pt x="728" y="26"/>
                  </a:lnTo>
                  <a:lnTo>
                    <a:pt x="728" y="26"/>
                  </a:lnTo>
                  <a:lnTo>
                    <a:pt x="728" y="26"/>
                  </a:lnTo>
                  <a:lnTo>
                    <a:pt x="728" y="26"/>
                  </a:lnTo>
                  <a:lnTo>
                    <a:pt x="728" y="26"/>
                  </a:lnTo>
                  <a:lnTo>
                    <a:pt x="730" y="26"/>
                  </a:lnTo>
                  <a:lnTo>
                    <a:pt x="730" y="26"/>
                  </a:lnTo>
                  <a:lnTo>
                    <a:pt x="730" y="26"/>
                  </a:lnTo>
                  <a:lnTo>
                    <a:pt x="730" y="26"/>
                  </a:lnTo>
                  <a:lnTo>
                    <a:pt x="730" y="26"/>
                  </a:lnTo>
                  <a:lnTo>
                    <a:pt x="730" y="26"/>
                  </a:lnTo>
                  <a:lnTo>
                    <a:pt x="731" y="26"/>
                  </a:lnTo>
                  <a:lnTo>
                    <a:pt x="731" y="26"/>
                  </a:lnTo>
                  <a:lnTo>
                    <a:pt x="731" y="26"/>
                  </a:lnTo>
                  <a:lnTo>
                    <a:pt x="731" y="26"/>
                  </a:lnTo>
                  <a:lnTo>
                    <a:pt x="731" y="26"/>
                  </a:lnTo>
                  <a:lnTo>
                    <a:pt x="731" y="26"/>
                  </a:lnTo>
                  <a:lnTo>
                    <a:pt x="731" y="26"/>
                  </a:lnTo>
                  <a:lnTo>
                    <a:pt x="733" y="26"/>
                  </a:lnTo>
                  <a:lnTo>
                    <a:pt x="733" y="26"/>
                  </a:lnTo>
                  <a:lnTo>
                    <a:pt x="733" y="26"/>
                  </a:lnTo>
                  <a:lnTo>
                    <a:pt x="733" y="26"/>
                  </a:lnTo>
                  <a:lnTo>
                    <a:pt x="733" y="26"/>
                  </a:lnTo>
                  <a:lnTo>
                    <a:pt x="733" y="26"/>
                  </a:lnTo>
                  <a:lnTo>
                    <a:pt x="733" y="26"/>
                  </a:lnTo>
                  <a:lnTo>
                    <a:pt x="735" y="26"/>
                  </a:lnTo>
                  <a:lnTo>
                    <a:pt x="735" y="26"/>
                  </a:lnTo>
                  <a:lnTo>
                    <a:pt x="735" y="26"/>
                  </a:lnTo>
                  <a:lnTo>
                    <a:pt x="735" y="26"/>
                  </a:lnTo>
                  <a:lnTo>
                    <a:pt x="735" y="26"/>
                  </a:lnTo>
                  <a:lnTo>
                    <a:pt x="735" y="26"/>
                  </a:lnTo>
                  <a:lnTo>
                    <a:pt x="736" y="26"/>
                  </a:lnTo>
                  <a:lnTo>
                    <a:pt x="736" y="26"/>
                  </a:lnTo>
                  <a:lnTo>
                    <a:pt x="736" y="26"/>
                  </a:lnTo>
                  <a:lnTo>
                    <a:pt x="736" y="26"/>
                  </a:lnTo>
                  <a:lnTo>
                    <a:pt x="736" y="26"/>
                  </a:lnTo>
                  <a:lnTo>
                    <a:pt x="736" y="26"/>
                  </a:lnTo>
                  <a:lnTo>
                    <a:pt x="736" y="26"/>
                  </a:lnTo>
                  <a:lnTo>
                    <a:pt x="738" y="26"/>
                  </a:lnTo>
                  <a:lnTo>
                    <a:pt x="738" y="26"/>
                  </a:lnTo>
                  <a:lnTo>
                    <a:pt x="738" y="26"/>
                  </a:lnTo>
                  <a:lnTo>
                    <a:pt x="738" y="26"/>
                  </a:lnTo>
                  <a:lnTo>
                    <a:pt x="738" y="26"/>
                  </a:lnTo>
                  <a:lnTo>
                    <a:pt x="738" y="26"/>
                  </a:lnTo>
                  <a:lnTo>
                    <a:pt x="738" y="26"/>
                  </a:lnTo>
                  <a:lnTo>
                    <a:pt x="740" y="26"/>
                  </a:lnTo>
                  <a:lnTo>
                    <a:pt x="740" y="26"/>
                  </a:lnTo>
                  <a:lnTo>
                    <a:pt x="740" y="26"/>
                  </a:lnTo>
                  <a:lnTo>
                    <a:pt x="740" y="26"/>
                  </a:lnTo>
                  <a:lnTo>
                    <a:pt x="740" y="26"/>
                  </a:lnTo>
                  <a:lnTo>
                    <a:pt x="740" y="26"/>
                  </a:lnTo>
                  <a:lnTo>
                    <a:pt x="741" y="26"/>
                  </a:lnTo>
                  <a:lnTo>
                    <a:pt x="741" y="26"/>
                  </a:lnTo>
                  <a:lnTo>
                    <a:pt x="741" y="26"/>
                  </a:lnTo>
                  <a:lnTo>
                    <a:pt x="741" y="26"/>
                  </a:lnTo>
                  <a:lnTo>
                    <a:pt x="741" y="26"/>
                  </a:lnTo>
                  <a:lnTo>
                    <a:pt x="741" y="26"/>
                  </a:lnTo>
                  <a:lnTo>
                    <a:pt x="741" y="26"/>
                  </a:lnTo>
                  <a:lnTo>
                    <a:pt x="743" y="26"/>
                  </a:lnTo>
                  <a:lnTo>
                    <a:pt x="743" y="26"/>
                  </a:lnTo>
                  <a:lnTo>
                    <a:pt x="743" y="26"/>
                  </a:lnTo>
                  <a:lnTo>
                    <a:pt x="743" y="26"/>
                  </a:lnTo>
                  <a:lnTo>
                    <a:pt x="743" y="26"/>
                  </a:lnTo>
                  <a:lnTo>
                    <a:pt x="743" y="26"/>
                  </a:lnTo>
                  <a:lnTo>
                    <a:pt x="743" y="26"/>
                  </a:lnTo>
                  <a:lnTo>
                    <a:pt x="745" y="26"/>
                  </a:lnTo>
                  <a:lnTo>
                    <a:pt x="745" y="26"/>
                  </a:lnTo>
                  <a:lnTo>
                    <a:pt x="745" y="26"/>
                  </a:lnTo>
                  <a:lnTo>
                    <a:pt x="745" y="26"/>
                  </a:lnTo>
                  <a:lnTo>
                    <a:pt x="745" y="26"/>
                  </a:lnTo>
                  <a:lnTo>
                    <a:pt x="745" y="26"/>
                  </a:lnTo>
                  <a:lnTo>
                    <a:pt x="746" y="26"/>
                  </a:lnTo>
                  <a:lnTo>
                    <a:pt x="746" y="26"/>
                  </a:lnTo>
                  <a:lnTo>
                    <a:pt x="746" y="26"/>
                  </a:lnTo>
                  <a:lnTo>
                    <a:pt x="746" y="26"/>
                  </a:lnTo>
                  <a:lnTo>
                    <a:pt x="746" y="26"/>
                  </a:lnTo>
                  <a:lnTo>
                    <a:pt x="746" y="26"/>
                  </a:lnTo>
                  <a:lnTo>
                    <a:pt x="746" y="26"/>
                  </a:lnTo>
                  <a:lnTo>
                    <a:pt x="748" y="26"/>
                  </a:lnTo>
                  <a:lnTo>
                    <a:pt x="748" y="26"/>
                  </a:lnTo>
                  <a:lnTo>
                    <a:pt x="748" y="26"/>
                  </a:lnTo>
                  <a:lnTo>
                    <a:pt x="748" y="26"/>
                  </a:lnTo>
                  <a:lnTo>
                    <a:pt x="748" y="26"/>
                  </a:lnTo>
                  <a:lnTo>
                    <a:pt x="748" y="26"/>
                  </a:lnTo>
                  <a:lnTo>
                    <a:pt x="749" y="26"/>
                  </a:lnTo>
                  <a:lnTo>
                    <a:pt x="749" y="26"/>
                  </a:lnTo>
                  <a:lnTo>
                    <a:pt x="749" y="26"/>
                  </a:lnTo>
                  <a:lnTo>
                    <a:pt x="749" y="26"/>
                  </a:lnTo>
                  <a:lnTo>
                    <a:pt x="749" y="26"/>
                  </a:lnTo>
                  <a:lnTo>
                    <a:pt x="749" y="26"/>
                  </a:lnTo>
                  <a:lnTo>
                    <a:pt x="749" y="26"/>
                  </a:lnTo>
                  <a:lnTo>
                    <a:pt x="751" y="26"/>
                  </a:lnTo>
                  <a:lnTo>
                    <a:pt x="751" y="26"/>
                  </a:lnTo>
                  <a:lnTo>
                    <a:pt x="751" y="26"/>
                  </a:lnTo>
                  <a:lnTo>
                    <a:pt x="751" y="26"/>
                  </a:lnTo>
                  <a:lnTo>
                    <a:pt x="751" y="26"/>
                  </a:lnTo>
                  <a:lnTo>
                    <a:pt x="751" y="26"/>
                  </a:lnTo>
                  <a:lnTo>
                    <a:pt x="751" y="26"/>
                  </a:lnTo>
                  <a:lnTo>
                    <a:pt x="753" y="26"/>
                  </a:lnTo>
                  <a:lnTo>
                    <a:pt x="753" y="26"/>
                  </a:lnTo>
                  <a:lnTo>
                    <a:pt x="753" y="26"/>
                  </a:lnTo>
                  <a:lnTo>
                    <a:pt x="753" y="26"/>
                  </a:lnTo>
                  <a:lnTo>
                    <a:pt x="753" y="26"/>
                  </a:lnTo>
                  <a:lnTo>
                    <a:pt x="753" y="26"/>
                  </a:lnTo>
                  <a:lnTo>
                    <a:pt x="754" y="26"/>
                  </a:lnTo>
                  <a:lnTo>
                    <a:pt x="754" y="26"/>
                  </a:lnTo>
                  <a:lnTo>
                    <a:pt x="754" y="26"/>
                  </a:lnTo>
                  <a:lnTo>
                    <a:pt x="754" y="26"/>
                  </a:lnTo>
                  <a:lnTo>
                    <a:pt x="754" y="26"/>
                  </a:lnTo>
                  <a:lnTo>
                    <a:pt x="754" y="26"/>
                  </a:lnTo>
                  <a:lnTo>
                    <a:pt x="754" y="26"/>
                  </a:lnTo>
                  <a:lnTo>
                    <a:pt x="756" y="26"/>
                  </a:lnTo>
                  <a:lnTo>
                    <a:pt x="756" y="26"/>
                  </a:lnTo>
                  <a:lnTo>
                    <a:pt x="756" y="26"/>
                  </a:lnTo>
                  <a:lnTo>
                    <a:pt x="756" y="26"/>
                  </a:lnTo>
                  <a:lnTo>
                    <a:pt x="756" y="26"/>
                  </a:lnTo>
                  <a:lnTo>
                    <a:pt x="756" y="26"/>
                  </a:lnTo>
                  <a:lnTo>
                    <a:pt x="756" y="26"/>
                  </a:lnTo>
                  <a:lnTo>
                    <a:pt x="758" y="26"/>
                  </a:lnTo>
                  <a:lnTo>
                    <a:pt x="758" y="26"/>
                  </a:lnTo>
                  <a:lnTo>
                    <a:pt x="758" y="26"/>
                  </a:lnTo>
                  <a:lnTo>
                    <a:pt x="758" y="26"/>
                  </a:lnTo>
                  <a:lnTo>
                    <a:pt x="758" y="26"/>
                  </a:lnTo>
                  <a:lnTo>
                    <a:pt x="758" y="26"/>
                  </a:lnTo>
                  <a:lnTo>
                    <a:pt x="759" y="26"/>
                  </a:lnTo>
                  <a:lnTo>
                    <a:pt x="759" y="26"/>
                  </a:lnTo>
                  <a:lnTo>
                    <a:pt x="759" y="26"/>
                  </a:lnTo>
                  <a:lnTo>
                    <a:pt x="759" y="26"/>
                  </a:lnTo>
                  <a:lnTo>
                    <a:pt x="759" y="26"/>
                  </a:lnTo>
                  <a:lnTo>
                    <a:pt x="759" y="26"/>
                  </a:lnTo>
                  <a:lnTo>
                    <a:pt x="759" y="26"/>
                  </a:lnTo>
                  <a:lnTo>
                    <a:pt x="761" y="26"/>
                  </a:lnTo>
                  <a:lnTo>
                    <a:pt x="761" y="26"/>
                  </a:lnTo>
                  <a:lnTo>
                    <a:pt x="761" y="26"/>
                  </a:lnTo>
                  <a:lnTo>
                    <a:pt x="761" y="26"/>
                  </a:lnTo>
                  <a:lnTo>
                    <a:pt x="761" y="26"/>
                  </a:lnTo>
                  <a:lnTo>
                    <a:pt x="761" y="26"/>
                  </a:lnTo>
                  <a:lnTo>
                    <a:pt x="761" y="26"/>
                  </a:lnTo>
                  <a:lnTo>
                    <a:pt x="763" y="26"/>
                  </a:lnTo>
                  <a:lnTo>
                    <a:pt x="763" y="26"/>
                  </a:lnTo>
                  <a:lnTo>
                    <a:pt x="763" y="26"/>
                  </a:lnTo>
                  <a:lnTo>
                    <a:pt x="763" y="26"/>
                  </a:lnTo>
                  <a:lnTo>
                    <a:pt x="763" y="26"/>
                  </a:lnTo>
                  <a:lnTo>
                    <a:pt x="763" y="26"/>
                  </a:lnTo>
                  <a:lnTo>
                    <a:pt x="764" y="26"/>
                  </a:lnTo>
                  <a:lnTo>
                    <a:pt x="764" y="26"/>
                  </a:lnTo>
                  <a:lnTo>
                    <a:pt x="764" y="26"/>
                  </a:lnTo>
                  <a:lnTo>
                    <a:pt x="764" y="26"/>
                  </a:lnTo>
                  <a:lnTo>
                    <a:pt x="764" y="26"/>
                  </a:lnTo>
                  <a:lnTo>
                    <a:pt x="764" y="26"/>
                  </a:lnTo>
                  <a:lnTo>
                    <a:pt x="764" y="26"/>
                  </a:lnTo>
                  <a:lnTo>
                    <a:pt x="766" y="26"/>
                  </a:lnTo>
                  <a:lnTo>
                    <a:pt x="766" y="26"/>
                  </a:lnTo>
                  <a:lnTo>
                    <a:pt x="766" y="26"/>
                  </a:lnTo>
                  <a:lnTo>
                    <a:pt x="766" y="26"/>
                  </a:lnTo>
                  <a:lnTo>
                    <a:pt x="766" y="26"/>
                  </a:lnTo>
                  <a:lnTo>
                    <a:pt x="766" y="26"/>
                  </a:lnTo>
                  <a:lnTo>
                    <a:pt x="766" y="26"/>
                  </a:lnTo>
                  <a:lnTo>
                    <a:pt x="767" y="26"/>
                  </a:lnTo>
                  <a:lnTo>
                    <a:pt x="767" y="26"/>
                  </a:lnTo>
                  <a:lnTo>
                    <a:pt x="767" y="26"/>
                  </a:lnTo>
                  <a:lnTo>
                    <a:pt x="767" y="26"/>
                  </a:lnTo>
                  <a:lnTo>
                    <a:pt x="767" y="26"/>
                  </a:lnTo>
                  <a:lnTo>
                    <a:pt x="767" y="26"/>
                  </a:lnTo>
                  <a:lnTo>
                    <a:pt x="769" y="26"/>
                  </a:lnTo>
                  <a:lnTo>
                    <a:pt x="769" y="26"/>
                  </a:lnTo>
                  <a:lnTo>
                    <a:pt x="769" y="26"/>
                  </a:lnTo>
                  <a:lnTo>
                    <a:pt x="769" y="26"/>
                  </a:lnTo>
                  <a:lnTo>
                    <a:pt x="769" y="26"/>
                  </a:lnTo>
                  <a:lnTo>
                    <a:pt x="769" y="26"/>
                  </a:lnTo>
                  <a:lnTo>
                    <a:pt x="769" y="26"/>
                  </a:lnTo>
                  <a:lnTo>
                    <a:pt x="771" y="26"/>
                  </a:lnTo>
                  <a:lnTo>
                    <a:pt x="771" y="26"/>
                  </a:lnTo>
                  <a:lnTo>
                    <a:pt x="771" y="26"/>
                  </a:lnTo>
                  <a:lnTo>
                    <a:pt x="771" y="26"/>
                  </a:lnTo>
                  <a:lnTo>
                    <a:pt x="771" y="26"/>
                  </a:lnTo>
                  <a:lnTo>
                    <a:pt x="771" y="26"/>
                  </a:lnTo>
                  <a:lnTo>
                    <a:pt x="771" y="26"/>
                  </a:lnTo>
                  <a:lnTo>
                    <a:pt x="772" y="26"/>
                  </a:lnTo>
                  <a:lnTo>
                    <a:pt x="772" y="26"/>
                  </a:lnTo>
                  <a:lnTo>
                    <a:pt x="772" y="26"/>
                  </a:lnTo>
                  <a:lnTo>
                    <a:pt x="772" y="26"/>
                  </a:lnTo>
                  <a:lnTo>
                    <a:pt x="772" y="26"/>
                  </a:lnTo>
                  <a:lnTo>
                    <a:pt x="772" y="26"/>
                  </a:lnTo>
                  <a:lnTo>
                    <a:pt x="774" y="26"/>
                  </a:lnTo>
                  <a:lnTo>
                    <a:pt x="774" y="26"/>
                  </a:lnTo>
                  <a:lnTo>
                    <a:pt x="774" y="26"/>
                  </a:lnTo>
                  <a:lnTo>
                    <a:pt x="774" y="26"/>
                  </a:lnTo>
                  <a:lnTo>
                    <a:pt x="774" y="26"/>
                  </a:lnTo>
                  <a:lnTo>
                    <a:pt x="774" y="26"/>
                  </a:lnTo>
                  <a:lnTo>
                    <a:pt x="774" y="26"/>
                  </a:lnTo>
                  <a:lnTo>
                    <a:pt x="776" y="26"/>
                  </a:lnTo>
                  <a:lnTo>
                    <a:pt x="776" y="26"/>
                  </a:lnTo>
                  <a:lnTo>
                    <a:pt x="776" y="26"/>
                  </a:lnTo>
                  <a:lnTo>
                    <a:pt x="776" y="26"/>
                  </a:lnTo>
                  <a:lnTo>
                    <a:pt x="776" y="26"/>
                  </a:lnTo>
                  <a:lnTo>
                    <a:pt x="776" y="26"/>
                  </a:lnTo>
                  <a:lnTo>
                    <a:pt x="776" y="26"/>
                  </a:lnTo>
                  <a:lnTo>
                    <a:pt x="777" y="26"/>
                  </a:lnTo>
                  <a:lnTo>
                    <a:pt x="777" y="26"/>
                  </a:lnTo>
                  <a:lnTo>
                    <a:pt x="777" y="26"/>
                  </a:lnTo>
                  <a:lnTo>
                    <a:pt x="777" y="26"/>
                  </a:lnTo>
                  <a:lnTo>
                    <a:pt x="777" y="26"/>
                  </a:lnTo>
                  <a:lnTo>
                    <a:pt x="777" y="26"/>
                  </a:lnTo>
                  <a:lnTo>
                    <a:pt x="779" y="26"/>
                  </a:lnTo>
                  <a:lnTo>
                    <a:pt x="779" y="26"/>
                  </a:lnTo>
                  <a:lnTo>
                    <a:pt x="779" y="26"/>
                  </a:lnTo>
                  <a:lnTo>
                    <a:pt x="779" y="26"/>
                  </a:lnTo>
                  <a:lnTo>
                    <a:pt x="779" y="26"/>
                  </a:lnTo>
                  <a:lnTo>
                    <a:pt x="779" y="26"/>
                  </a:lnTo>
                  <a:lnTo>
                    <a:pt x="779" y="26"/>
                  </a:lnTo>
                  <a:lnTo>
                    <a:pt x="780" y="26"/>
                  </a:lnTo>
                  <a:lnTo>
                    <a:pt x="780" y="26"/>
                  </a:lnTo>
                  <a:lnTo>
                    <a:pt x="780" y="26"/>
                  </a:lnTo>
                  <a:lnTo>
                    <a:pt x="780" y="26"/>
                  </a:lnTo>
                  <a:lnTo>
                    <a:pt x="780" y="26"/>
                  </a:lnTo>
                  <a:lnTo>
                    <a:pt x="780" y="26"/>
                  </a:lnTo>
                  <a:lnTo>
                    <a:pt x="780" y="26"/>
                  </a:lnTo>
                  <a:lnTo>
                    <a:pt x="782" y="26"/>
                  </a:lnTo>
                  <a:lnTo>
                    <a:pt x="782" y="26"/>
                  </a:lnTo>
                  <a:lnTo>
                    <a:pt x="782" y="26"/>
                  </a:lnTo>
                  <a:lnTo>
                    <a:pt x="782" y="26"/>
                  </a:lnTo>
                  <a:lnTo>
                    <a:pt x="782" y="26"/>
                  </a:lnTo>
                  <a:lnTo>
                    <a:pt x="782" y="26"/>
                  </a:lnTo>
                  <a:lnTo>
                    <a:pt x="784" y="26"/>
                  </a:lnTo>
                  <a:lnTo>
                    <a:pt x="784" y="26"/>
                  </a:lnTo>
                  <a:lnTo>
                    <a:pt x="784" y="26"/>
                  </a:lnTo>
                  <a:lnTo>
                    <a:pt x="784" y="26"/>
                  </a:lnTo>
                  <a:lnTo>
                    <a:pt x="784" y="26"/>
                  </a:lnTo>
                  <a:lnTo>
                    <a:pt x="784" y="26"/>
                  </a:lnTo>
                  <a:lnTo>
                    <a:pt x="784" y="26"/>
                  </a:lnTo>
                  <a:lnTo>
                    <a:pt x="785" y="26"/>
                  </a:lnTo>
                  <a:lnTo>
                    <a:pt x="785" y="26"/>
                  </a:lnTo>
                  <a:lnTo>
                    <a:pt x="785" y="26"/>
                  </a:lnTo>
                  <a:lnTo>
                    <a:pt x="785" y="26"/>
                  </a:lnTo>
                  <a:lnTo>
                    <a:pt x="785" y="26"/>
                  </a:lnTo>
                  <a:lnTo>
                    <a:pt x="785" y="26"/>
                  </a:lnTo>
                  <a:lnTo>
                    <a:pt x="785" y="26"/>
                  </a:lnTo>
                  <a:lnTo>
                    <a:pt x="787" y="26"/>
                  </a:lnTo>
                  <a:lnTo>
                    <a:pt x="787" y="26"/>
                  </a:lnTo>
                  <a:lnTo>
                    <a:pt x="787" y="26"/>
                  </a:lnTo>
                  <a:lnTo>
                    <a:pt x="787" y="26"/>
                  </a:lnTo>
                  <a:lnTo>
                    <a:pt x="787" y="26"/>
                  </a:lnTo>
                  <a:lnTo>
                    <a:pt x="787" y="26"/>
                  </a:lnTo>
                  <a:lnTo>
                    <a:pt x="789" y="26"/>
                  </a:lnTo>
                  <a:lnTo>
                    <a:pt x="789" y="26"/>
                  </a:lnTo>
                  <a:lnTo>
                    <a:pt x="789" y="26"/>
                  </a:lnTo>
                  <a:lnTo>
                    <a:pt x="789" y="26"/>
                  </a:lnTo>
                  <a:lnTo>
                    <a:pt x="789" y="26"/>
                  </a:lnTo>
                  <a:lnTo>
                    <a:pt x="789" y="26"/>
                  </a:lnTo>
                  <a:lnTo>
                    <a:pt x="789" y="26"/>
                  </a:lnTo>
                  <a:lnTo>
                    <a:pt x="790" y="26"/>
                  </a:lnTo>
                  <a:lnTo>
                    <a:pt x="790" y="26"/>
                  </a:lnTo>
                  <a:lnTo>
                    <a:pt x="790" y="26"/>
                  </a:lnTo>
                  <a:lnTo>
                    <a:pt x="790" y="26"/>
                  </a:lnTo>
                  <a:lnTo>
                    <a:pt x="790" y="26"/>
                  </a:lnTo>
                  <a:lnTo>
                    <a:pt x="790" y="26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2" y="26"/>
                  </a:lnTo>
                  <a:lnTo>
                    <a:pt x="794" y="26"/>
                  </a:lnTo>
                  <a:lnTo>
                    <a:pt x="794" y="26"/>
                  </a:lnTo>
                  <a:lnTo>
                    <a:pt x="794" y="26"/>
                  </a:lnTo>
                  <a:lnTo>
                    <a:pt x="794" y="26"/>
                  </a:lnTo>
                  <a:lnTo>
                    <a:pt x="794" y="26"/>
                  </a:lnTo>
                  <a:lnTo>
                    <a:pt x="794" y="26"/>
                  </a:lnTo>
                  <a:lnTo>
                    <a:pt x="794" y="26"/>
                  </a:lnTo>
                  <a:lnTo>
                    <a:pt x="795" y="26"/>
                  </a:lnTo>
                  <a:lnTo>
                    <a:pt x="795" y="26"/>
                  </a:lnTo>
                  <a:lnTo>
                    <a:pt x="795" y="26"/>
                  </a:lnTo>
                  <a:lnTo>
                    <a:pt x="795" y="26"/>
                  </a:lnTo>
                  <a:lnTo>
                    <a:pt x="795" y="26"/>
                  </a:lnTo>
                  <a:lnTo>
                    <a:pt x="795" y="26"/>
                  </a:lnTo>
                  <a:lnTo>
                    <a:pt x="797" y="26"/>
                  </a:lnTo>
                  <a:lnTo>
                    <a:pt x="797" y="26"/>
                  </a:lnTo>
                  <a:lnTo>
                    <a:pt x="797" y="26"/>
                  </a:lnTo>
                  <a:lnTo>
                    <a:pt x="797" y="26"/>
                  </a:lnTo>
                  <a:lnTo>
                    <a:pt x="797" y="26"/>
                  </a:lnTo>
                  <a:lnTo>
                    <a:pt x="797" y="26"/>
                  </a:lnTo>
                  <a:lnTo>
                    <a:pt x="797" y="26"/>
                  </a:lnTo>
                  <a:lnTo>
                    <a:pt x="798" y="26"/>
                  </a:lnTo>
                  <a:lnTo>
                    <a:pt x="798" y="26"/>
                  </a:lnTo>
                  <a:lnTo>
                    <a:pt x="798" y="26"/>
                  </a:lnTo>
                  <a:lnTo>
                    <a:pt x="798" y="26"/>
                  </a:lnTo>
                  <a:lnTo>
                    <a:pt x="798" y="26"/>
                  </a:lnTo>
                  <a:lnTo>
                    <a:pt x="798" y="26"/>
                  </a:lnTo>
                  <a:lnTo>
                    <a:pt x="798" y="26"/>
                  </a:lnTo>
                  <a:lnTo>
                    <a:pt x="800" y="26"/>
                  </a:lnTo>
                  <a:lnTo>
                    <a:pt x="800" y="26"/>
                  </a:lnTo>
                  <a:lnTo>
                    <a:pt x="800" y="26"/>
                  </a:lnTo>
                  <a:lnTo>
                    <a:pt x="800" y="26"/>
                  </a:lnTo>
                  <a:lnTo>
                    <a:pt x="800" y="26"/>
                  </a:lnTo>
                  <a:lnTo>
                    <a:pt x="800" y="26"/>
                  </a:lnTo>
                  <a:lnTo>
                    <a:pt x="802" y="26"/>
                  </a:lnTo>
                  <a:lnTo>
                    <a:pt x="802" y="26"/>
                  </a:lnTo>
                  <a:lnTo>
                    <a:pt x="802" y="26"/>
                  </a:lnTo>
                  <a:lnTo>
                    <a:pt x="802" y="26"/>
                  </a:lnTo>
                  <a:lnTo>
                    <a:pt x="802" y="26"/>
                  </a:lnTo>
                  <a:lnTo>
                    <a:pt x="802" y="26"/>
                  </a:lnTo>
                  <a:lnTo>
                    <a:pt x="802" y="26"/>
                  </a:lnTo>
                  <a:lnTo>
                    <a:pt x="803" y="26"/>
                  </a:lnTo>
                  <a:lnTo>
                    <a:pt x="803" y="26"/>
                  </a:lnTo>
                  <a:lnTo>
                    <a:pt x="803" y="26"/>
                  </a:lnTo>
                  <a:lnTo>
                    <a:pt x="803" y="26"/>
                  </a:lnTo>
                  <a:lnTo>
                    <a:pt x="803" y="26"/>
                  </a:lnTo>
                  <a:lnTo>
                    <a:pt x="803" y="26"/>
                  </a:lnTo>
                  <a:lnTo>
                    <a:pt x="803" y="26"/>
                  </a:lnTo>
                  <a:lnTo>
                    <a:pt x="805" y="26"/>
                  </a:lnTo>
                  <a:lnTo>
                    <a:pt x="805" y="26"/>
                  </a:lnTo>
                  <a:lnTo>
                    <a:pt x="805" y="26"/>
                  </a:lnTo>
                  <a:lnTo>
                    <a:pt x="805" y="26"/>
                  </a:lnTo>
                  <a:lnTo>
                    <a:pt x="805" y="26"/>
                  </a:lnTo>
                  <a:lnTo>
                    <a:pt x="805" y="26"/>
                  </a:lnTo>
                  <a:lnTo>
                    <a:pt x="807" y="26"/>
                  </a:lnTo>
                  <a:lnTo>
                    <a:pt x="807" y="26"/>
                  </a:lnTo>
                  <a:lnTo>
                    <a:pt x="807" y="26"/>
                  </a:lnTo>
                  <a:lnTo>
                    <a:pt x="807" y="26"/>
                  </a:lnTo>
                  <a:lnTo>
                    <a:pt x="807" y="26"/>
                  </a:lnTo>
                  <a:lnTo>
                    <a:pt x="807" y="26"/>
                  </a:lnTo>
                  <a:lnTo>
                    <a:pt x="807" y="26"/>
                  </a:lnTo>
                  <a:lnTo>
                    <a:pt x="808" y="26"/>
                  </a:lnTo>
                  <a:lnTo>
                    <a:pt x="808" y="26"/>
                  </a:lnTo>
                  <a:lnTo>
                    <a:pt x="808" y="26"/>
                  </a:lnTo>
                  <a:lnTo>
                    <a:pt x="808" y="26"/>
                  </a:lnTo>
                  <a:lnTo>
                    <a:pt x="808" y="26"/>
                  </a:lnTo>
                  <a:lnTo>
                    <a:pt x="808" y="26"/>
                  </a:lnTo>
                  <a:lnTo>
                    <a:pt x="808" y="26"/>
                  </a:lnTo>
                  <a:lnTo>
                    <a:pt x="810" y="26"/>
                  </a:lnTo>
                  <a:lnTo>
                    <a:pt x="810" y="26"/>
                  </a:lnTo>
                  <a:lnTo>
                    <a:pt x="810" y="26"/>
                  </a:lnTo>
                  <a:lnTo>
                    <a:pt x="810" y="26"/>
                  </a:lnTo>
                  <a:lnTo>
                    <a:pt x="810" y="26"/>
                  </a:lnTo>
                  <a:lnTo>
                    <a:pt x="810" y="26"/>
                  </a:lnTo>
                  <a:lnTo>
                    <a:pt x="811" y="26"/>
                  </a:lnTo>
                  <a:lnTo>
                    <a:pt x="811" y="26"/>
                  </a:lnTo>
                  <a:lnTo>
                    <a:pt x="811" y="26"/>
                  </a:lnTo>
                  <a:lnTo>
                    <a:pt x="811" y="26"/>
                  </a:lnTo>
                  <a:lnTo>
                    <a:pt x="811" y="26"/>
                  </a:lnTo>
                  <a:lnTo>
                    <a:pt x="811" y="26"/>
                  </a:lnTo>
                  <a:lnTo>
                    <a:pt x="811" y="26"/>
                  </a:lnTo>
                  <a:lnTo>
                    <a:pt x="813" y="26"/>
                  </a:lnTo>
                  <a:lnTo>
                    <a:pt x="813" y="26"/>
                  </a:lnTo>
                  <a:lnTo>
                    <a:pt x="813" y="26"/>
                  </a:lnTo>
                  <a:lnTo>
                    <a:pt x="813" y="26"/>
                  </a:lnTo>
                  <a:lnTo>
                    <a:pt x="813" y="26"/>
                  </a:lnTo>
                  <a:lnTo>
                    <a:pt x="813" y="26"/>
                  </a:lnTo>
                  <a:lnTo>
                    <a:pt x="813" y="26"/>
                  </a:lnTo>
                  <a:lnTo>
                    <a:pt x="815" y="26"/>
                  </a:lnTo>
                  <a:lnTo>
                    <a:pt x="815" y="26"/>
                  </a:lnTo>
                  <a:lnTo>
                    <a:pt x="815" y="26"/>
                  </a:lnTo>
                  <a:lnTo>
                    <a:pt x="815" y="26"/>
                  </a:lnTo>
                  <a:lnTo>
                    <a:pt x="815" y="26"/>
                  </a:lnTo>
                  <a:lnTo>
                    <a:pt x="815" y="26"/>
                  </a:lnTo>
                  <a:lnTo>
                    <a:pt x="816" y="26"/>
                  </a:lnTo>
                  <a:lnTo>
                    <a:pt x="816" y="26"/>
                  </a:lnTo>
                  <a:lnTo>
                    <a:pt x="816" y="26"/>
                  </a:lnTo>
                  <a:lnTo>
                    <a:pt x="816" y="26"/>
                  </a:lnTo>
                  <a:lnTo>
                    <a:pt x="816" y="26"/>
                  </a:lnTo>
                  <a:lnTo>
                    <a:pt x="816" y="26"/>
                  </a:lnTo>
                  <a:lnTo>
                    <a:pt x="816" y="26"/>
                  </a:lnTo>
                  <a:lnTo>
                    <a:pt x="818" y="26"/>
                  </a:lnTo>
                  <a:lnTo>
                    <a:pt x="818" y="26"/>
                  </a:lnTo>
                  <a:lnTo>
                    <a:pt x="818" y="26"/>
                  </a:lnTo>
                  <a:lnTo>
                    <a:pt x="818" y="26"/>
                  </a:lnTo>
                  <a:lnTo>
                    <a:pt x="818" y="26"/>
                  </a:lnTo>
                  <a:lnTo>
                    <a:pt x="818" y="26"/>
                  </a:lnTo>
                  <a:lnTo>
                    <a:pt x="818" y="26"/>
                  </a:lnTo>
                  <a:lnTo>
                    <a:pt x="820" y="26"/>
                  </a:lnTo>
                  <a:lnTo>
                    <a:pt x="820" y="26"/>
                  </a:lnTo>
                  <a:lnTo>
                    <a:pt x="820" y="26"/>
                  </a:lnTo>
                  <a:lnTo>
                    <a:pt x="820" y="26"/>
                  </a:lnTo>
                  <a:lnTo>
                    <a:pt x="820" y="26"/>
                  </a:lnTo>
                  <a:lnTo>
                    <a:pt x="820" y="26"/>
                  </a:lnTo>
                  <a:lnTo>
                    <a:pt x="821" y="26"/>
                  </a:lnTo>
                  <a:lnTo>
                    <a:pt x="821" y="26"/>
                  </a:lnTo>
                  <a:lnTo>
                    <a:pt x="821" y="26"/>
                  </a:lnTo>
                  <a:lnTo>
                    <a:pt x="821" y="26"/>
                  </a:lnTo>
                  <a:lnTo>
                    <a:pt x="821" y="26"/>
                  </a:lnTo>
                  <a:lnTo>
                    <a:pt x="821" y="26"/>
                  </a:lnTo>
                  <a:lnTo>
                    <a:pt x="821" y="26"/>
                  </a:lnTo>
                  <a:lnTo>
                    <a:pt x="823" y="26"/>
                  </a:lnTo>
                  <a:lnTo>
                    <a:pt x="823" y="26"/>
                  </a:lnTo>
                  <a:lnTo>
                    <a:pt x="823" y="26"/>
                  </a:lnTo>
                  <a:lnTo>
                    <a:pt x="823" y="26"/>
                  </a:lnTo>
                  <a:lnTo>
                    <a:pt x="823" y="26"/>
                  </a:lnTo>
                  <a:lnTo>
                    <a:pt x="823" y="26"/>
                  </a:lnTo>
                  <a:lnTo>
                    <a:pt x="823" y="26"/>
                  </a:lnTo>
                  <a:lnTo>
                    <a:pt x="825" y="26"/>
                  </a:lnTo>
                  <a:lnTo>
                    <a:pt x="825" y="26"/>
                  </a:lnTo>
                  <a:lnTo>
                    <a:pt x="825" y="26"/>
                  </a:lnTo>
                  <a:lnTo>
                    <a:pt x="825" y="26"/>
                  </a:lnTo>
                  <a:lnTo>
                    <a:pt x="825" y="26"/>
                  </a:lnTo>
                  <a:lnTo>
                    <a:pt x="825" y="26"/>
                  </a:lnTo>
                  <a:lnTo>
                    <a:pt x="826" y="26"/>
                  </a:lnTo>
                  <a:lnTo>
                    <a:pt x="826" y="26"/>
                  </a:lnTo>
                  <a:lnTo>
                    <a:pt x="826" y="26"/>
                  </a:lnTo>
                  <a:lnTo>
                    <a:pt x="826" y="26"/>
                  </a:lnTo>
                  <a:lnTo>
                    <a:pt x="826" y="26"/>
                  </a:lnTo>
                  <a:lnTo>
                    <a:pt x="826" y="26"/>
                  </a:lnTo>
                  <a:lnTo>
                    <a:pt x="826" y="26"/>
                  </a:lnTo>
                  <a:lnTo>
                    <a:pt x="828" y="26"/>
                  </a:lnTo>
                  <a:lnTo>
                    <a:pt x="828" y="26"/>
                  </a:lnTo>
                  <a:lnTo>
                    <a:pt x="828" y="26"/>
                  </a:lnTo>
                  <a:lnTo>
                    <a:pt x="828" y="26"/>
                  </a:lnTo>
                  <a:lnTo>
                    <a:pt x="828" y="26"/>
                  </a:lnTo>
                  <a:lnTo>
                    <a:pt x="828" y="26"/>
                  </a:lnTo>
                  <a:lnTo>
                    <a:pt x="828" y="26"/>
                  </a:lnTo>
                  <a:lnTo>
                    <a:pt x="829" y="26"/>
                  </a:lnTo>
                  <a:lnTo>
                    <a:pt x="829" y="26"/>
                  </a:lnTo>
                  <a:lnTo>
                    <a:pt x="829" y="26"/>
                  </a:lnTo>
                  <a:lnTo>
                    <a:pt x="829" y="26"/>
                  </a:lnTo>
                  <a:lnTo>
                    <a:pt x="829" y="26"/>
                  </a:lnTo>
                  <a:lnTo>
                    <a:pt x="829" y="26"/>
                  </a:lnTo>
                  <a:lnTo>
                    <a:pt x="831" y="26"/>
                  </a:lnTo>
                  <a:lnTo>
                    <a:pt x="831" y="26"/>
                  </a:lnTo>
                  <a:lnTo>
                    <a:pt x="831" y="26"/>
                  </a:lnTo>
                  <a:lnTo>
                    <a:pt x="831" y="26"/>
                  </a:lnTo>
                  <a:lnTo>
                    <a:pt x="831" y="26"/>
                  </a:lnTo>
                  <a:lnTo>
                    <a:pt x="831" y="26"/>
                  </a:lnTo>
                  <a:lnTo>
                    <a:pt x="831" y="26"/>
                  </a:lnTo>
                  <a:lnTo>
                    <a:pt x="833" y="26"/>
                  </a:lnTo>
                  <a:lnTo>
                    <a:pt x="833" y="26"/>
                  </a:lnTo>
                  <a:lnTo>
                    <a:pt x="833" y="26"/>
                  </a:lnTo>
                  <a:lnTo>
                    <a:pt x="833" y="26"/>
                  </a:lnTo>
                  <a:lnTo>
                    <a:pt x="833" y="26"/>
                  </a:lnTo>
                  <a:lnTo>
                    <a:pt x="833" y="26"/>
                  </a:lnTo>
                  <a:lnTo>
                    <a:pt x="833" y="26"/>
                  </a:lnTo>
                  <a:lnTo>
                    <a:pt x="834" y="26"/>
                  </a:lnTo>
                  <a:lnTo>
                    <a:pt x="834" y="26"/>
                  </a:lnTo>
                  <a:lnTo>
                    <a:pt x="834" y="26"/>
                  </a:lnTo>
                  <a:lnTo>
                    <a:pt x="834" y="26"/>
                  </a:lnTo>
                  <a:lnTo>
                    <a:pt x="834" y="26"/>
                  </a:lnTo>
                  <a:lnTo>
                    <a:pt x="834" y="26"/>
                  </a:lnTo>
                  <a:lnTo>
                    <a:pt x="836" y="26"/>
                  </a:lnTo>
                  <a:lnTo>
                    <a:pt x="836" y="26"/>
                  </a:lnTo>
                  <a:lnTo>
                    <a:pt x="836" y="26"/>
                  </a:lnTo>
                  <a:lnTo>
                    <a:pt x="836" y="26"/>
                  </a:lnTo>
                  <a:lnTo>
                    <a:pt x="836" y="26"/>
                  </a:lnTo>
                  <a:lnTo>
                    <a:pt x="836" y="26"/>
                  </a:lnTo>
                  <a:lnTo>
                    <a:pt x="836" y="26"/>
                  </a:lnTo>
                  <a:lnTo>
                    <a:pt x="838" y="26"/>
                  </a:lnTo>
                  <a:lnTo>
                    <a:pt x="838" y="26"/>
                  </a:lnTo>
                  <a:lnTo>
                    <a:pt x="838" y="26"/>
                  </a:lnTo>
                  <a:lnTo>
                    <a:pt x="838" y="26"/>
                  </a:lnTo>
                  <a:lnTo>
                    <a:pt x="838" y="26"/>
                  </a:lnTo>
                  <a:lnTo>
                    <a:pt x="838" y="26"/>
                  </a:lnTo>
                  <a:lnTo>
                    <a:pt x="839" y="26"/>
                  </a:lnTo>
                  <a:lnTo>
                    <a:pt x="839" y="26"/>
                  </a:lnTo>
                  <a:lnTo>
                    <a:pt x="839" y="26"/>
                  </a:lnTo>
                  <a:lnTo>
                    <a:pt x="839" y="26"/>
                  </a:lnTo>
                  <a:lnTo>
                    <a:pt x="839" y="26"/>
                  </a:lnTo>
                  <a:lnTo>
                    <a:pt x="839" y="26"/>
                  </a:lnTo>
                  <a:lnTo>
                    <a:pt x="839" y="26"/>
                  </a:lnTo>
                  <a:lnTo>
                    <a:pt x="841" y="26"/>
                  </a:lnTo>
                  <a:lnTo>
                    <a:pt x="841" y="26"/>
                  </a:lnTo>
                  <a:lnTo>
                    <a:pt x="841" y="26"/>
                  </a:lnTo>
                  <a:lnTo>
                    <a:pt x="841" y="26"/>
                  </a:lnTo>
                  <a:lnTo>
                    <a:pt x="841" y="26"/>
                  </a:lnTo>
                  <a:lnTo>
                    <a:pt x="841" y="26"/>
                  </a:lnTo>
                  <a:lnTo>
                    <a:pt x="841" y="26"/>
                  </a:lnTo>
                  <a:lnTo>
                    <a:pt x="843" y="26"/>
                  </a:lnTo>
                  <a:lnTo>
                    <a:pt x="843" y="26"/>
                  </a:lnTo>
                  <a:lnTo>
                    <a:pt x="843" y="26"/>
                  </a:lnTo>
                  <a:lnTo>
                    <a:pt x="843" y="26"/>
                  </a:lnTo>
                  <a:lnTo>
                    <a:pt x="843" y="26"/>
                  </a:lnTo>
                  <a:lnTo>
                    <a:pt x="843" y="26"/>
                  </a:lnTo>
                  <a:lnTo>
                    <a:pt x="844" y="26"/>
                  </a:lnTo>
                  <a:lnTo>
                    <a:pt x="844" y="26"/>
                  </a:lnTo>
                  <a:lnTo>
                    <a:pt x="844" y="26"/>
                  </a:lnTo>
                  <a:lnTo>
                    <a:pt x="844" y="26"/>
                  </a:lnTo>
                  <a:lnTo>
                    <a:pt x="844" y="26"/>
                  </a:lnTo>
                  <a:lnTo>
                    <a:pt x="844" y="26"/>
                  </a:lnTo>
                  <a:lnTo>
                    <a:pt x="844" y="26"/>
                  </a:lnTo>
                  <a:lnTo>
                    <a:pt x="846" y="26"/>
                  </a:lnTo>
                  <a:lnTo>
                    <a:pt x="846" y="26"/>
                  </a:lnTo>
                  <a:lnTo>
                    <a:pt x="846" y="26"/>
                  </a:lnTo>
                  <a:lnTo>
                    <a:pt x="846" y="26"/>
                  </a:lnTo>
                  <a:lnTo>
                    <a:pt x="846" y="26"/>
                  </a:lnTo>
                  <a:lnTo>
                    <a:pt x="846" y="26"/>
                  </a:lnTo>
                  <a:lnTo>
                    <a:pt x="846" y="26"/>
                  </a:lnTo>
                  <a:lnTo>
                    <a:pt x="847" y="26"/>
                  </a:lnTo>
                  <a:lnTo>
                    <a:pt x="847" y="26"/>
                  </a:lnTo>
                  <a:lnTo>
                    <a:pt x="847" y="26"/>
                  </a:lnTo>
                  <a:lnTo>
                    <a:pt x="847" y="26"/>
                  </a:lnTo>
                  <a:lnTo>
                    <a:pt x="847" y="26"/>
                  </a:lnTo>
                  <a:lnTo>
                    <a:pt x="847" y="26"/>
                  </a:lnTo>
                  <a:lnTo>
                    <a:pt x="849" y="26"/>
                  </a:lnTo>
                  <a:lnTo>
                    <a:pt x="849" y="26"/>
                  </a:lnTo>
                  <a:lnTo>
                    <a:pt x="849" y="26"/>
                  </a:lnTo>
                  <a:lnTo>
                    <a:pt x="849" y="26"/>
                  </a:lnTo>
                  <a:lnTo>
                    <a:pt x="849" y="26"/>
                  </a:lnTo>
                  <a:lnTo>
                    <a:pt x="849" y="26"/>
                  </a:lnTo>
                  <a:lnTo>
                    <a:pt x="849" y="26"/>
                  </a:lnTo>
                  <a:lnTo>
                    <a:pt x="851" y="26"/>
                  </a:lnTo>
                  <a:lnTo>
                    <a:pt x="851" y="26"/>
                  </a:lnTo>
                  <a:lnTo>
                    <a:pt x="851" y="26"/>
                  </a:lnTo>
                  <a:lnTo>
                    <a:pt x="851" y="26"/>
                  </a:lnTo>
                  <a:lnTo>
                    <a:pt x="851" y="26"/>
                  </a:lnTo>
                  <a:lnTo>
                    <a:pt x="851" y="26"/>
                  </a:lnTo>
                  <a:lnTo>
                    <a:pt x="851" y="26"/>
                  </a:lnTo>
                  <a:lnTo>
                    <a:pt x="852" y="26"/>
                  </a:lnTo>
                  <a:lnTo>
                    <a:pt x="852" y="26"/>
                  </a:lnTo>
                  <a:lnTo>
                    <a:pt x="852" y="26"/>
                  </a:lnTo>
                  <a:lnTo>
                    <a:pt x="852" y="26"/>
                  </a:lnTo>
                  <a:lnTo>
                    <a:pt x="852" y="26"/>
                  </a:lnTo>
                  <a:lnTo>
                    <a:pt x="852" y="26"/>
                  </a:lnTo>
                  <a:lnTo>
                    <a:pt x="854" y="26"/>
                  </a:lnTo>
                  <a:lnTo>
                    <a:pt x="854" y="26"/>
                  </a:lnTo>
                  <a:lnTo>
                    <a:pt x="854" y="26"/>
                  </a:lnTo>
                  <a:lnTo>
                    <a:pt x="854" y="26"/>
                  </a:lnTo>
                  <a:lnTo>
                    <a:pt x="854" y="26"/>
                  </a:lnTo>
                  <a:lnTo>
                    <a:pt x="854" y="26"/>
                  </a:lnTo>
                  <a:lnTo>
                    <a:pt x="854" y="26"/>
                  </a:lnTo>
                  <a:lnTo>
                    <a:pt x="856" y="26"/>
                  </a:lnTo>
                  <a:lnTo>
                    <a:pt x="856" y="26"/>
                  </a:lnTo>
                  <a:lnTo>
                    <a:pt x="856" y="26"/>
                  </a:lnTo>
                  <a:lnTo>
                    <a:pt x="856" y="26"/>
                  </a:lnTo>
                  <a:lnTo>
                    <a:pt x="856" y="26"/>
                  </a:lnTo>
                  <a:lnTo>
                    <a:pt x="856" y="26"/>
                  </a:lnTo>
                  <a:lnTo>
                    <a:pt x="856" y="26"/>
                  </a:lnTo>
                  <a:lnTo>
                    <a:pt x="857" y="26"/>
                  </a:lnTo>
                  <a:lnTo>
                    <a:pt x="857" y="26"/>
                  </a:lnTo>
                  <a:lnTo>
                    <a:pt x="857" y="26"/>
                  </a:lnTo>
                  <a:lnTo>
                    <a:pt x="857" y="26"/>
                  </a:lnTo>
                  <a:lnTo>
                    <a:pt x="857" y="26"/>
                  </a:lnTo>
                  <a:lnTo>
                    <a:pt x="857" y="26"/>
                  </a:lnTo>
                  <a:lnTo>
                    <a:pt x="859" y="26"/>
                  </a:lnTo>
                  <a:lnTo>
                    <a:pt x="859" y="26"/>
                  </a:lnTo>
                  <a:lnTo>
                    <a:pt x="859" y="26"/>
                  </a:lnTo>
                  <a:lnTo>
                    <a:pt x="859" y="26"/>
                  </a:lnTo>
                  <a:lnTo>
                    <a:pt x="859" y="26"/>
                  </a:lnTo>
                  <a:lnTo>
                    <a:pt x="859" y="26"/>
                  </a:lnTo>
                  <a:lnTo>
                    <a:pt x="859" y="26"/>
                  </a:lnTo>
                  <a:lnTo>
                    <a:pt x="860" y="26"/>
                  </a:lnTo>
                  <a:lnTo>
                    <a:pt x="860" y="26"/>
                  </a:lnTo>
                  <a:lnTo>
                    <a:pt x="860" y="26"/>
                  </a:lnTo>
                  <a:lnTo>
                    <a:pt x="860" y="26"/>
                  </a:lnTo>
                  <a:lnTo>
                    <a:pt x="860" y="26"/>
                  </a:lnTo>
                  <a:lnTo>
                    <a:pt x="860" y="26"/>
                  </a:lnTo>
                  <a:lnTo>
                    <a:pt x="860" y="26"/>
                  </a:lnTo>
                  <a:lnTo>
                    <a:pt x="862" y="26"/>
                  </a:lnTo>
                  <a:lnTo>
                    <a:pt x="862" y="26"/>
                  </a:lnTo>
                  <a:lnTo>
                    <a:pt x="862" y="26"/>
                  </a:lnTo>
                  <a:lnTo>
                    <a:pt x="862" y="26"/>
                  </a:lnTo>
                  <a:lnTo>
                    <a:pt x="862" y="26"/>
                  </a:lnTo>
                  <a:lnTo>
                    <a:pt x="862" y="26"/>
                  </a:lnTo>
                  <a:lnTo>
                    <a:pt x="864" y="26"/>
                  </a:lnTo>
                  <a:lnTo>
                    <a:pt x="864" y="26"/>
                  </a:lnTo>
                  <a:lnTo>
                    <a:pt x="864" y="26"/>
                  </a:lnTo>
                  <a:lnTo>
                    <a:pt x="864" y="26"/>
                  </a:lnTo>
                  <a:lnTo>
                    <a:pt x="864" y="26"/>
                  </a:lnTo>
                  <a:lnTo>
                    <a:pt x="864" y="26"/>
                  </a:lnTo>
                  <a:lnTo>
                    <a:pt x="864" y="26"/>
                  </a:lnTo>
                  <a:lnTo>
                    <a:pt x="865" y="26"/>
                  </a:lnTo>
                  <a:lnTo>
                    <a:pt x="865" y="26"/>
                  </a:lnTo>
                  <a:lnTo>
                    <a:pt x="865" y="26"/>
                  </a:lnTo>
                  <a:lnTo>
                    <a:pt x="865" y="26"/>
                  </a:lnTo>
                  <a:lnTo>
                    <a:pt x="865" y="26"/>
                  </a:lnTo>
                  <a:lnTo>
                    <a:pt x="865" y="26"/>
                  </a:lnTo>
                  <a:lnTo>
                    <a:pt x="865" y="26"/>
                  </a:lnTo>
                  <a:lnTo>
                    <a:pt x="867" y="26"/>
                  </a:lnTo>
                  <a:lnTo>
                    <a:pt x="867" y="26"/>
                  </a:lnTo>
                  <a:lnTo>
                    <a:pt x="867" y="26"/>
                  </a:lnTo>
                  <a:lnTo>
                    <a:pt x="867" y="26"/>
                  </a:lnTo>
                  <a:lnTo>
                    <a:pt x="867" y="26"/>
                  </a:lnTo>
                  <a:lnTo>
                    <a:pt x="867" y="26"/>
                  </a:lnTo>
                  <a:lnTo>
                    <a:pt x="869" y="26"/>
                  </a:lnTo>
                  <a:lnTo>
                    <a:pt x="869" y="26"/>
                  </a:lnTo>
                  <a:lnTo>
                    <a:pt x="869" y="26"/>
                  </a:lnTo>
                  <a:lnTo>
                    <a:pt x="869" y="26"/>
                  </a:lnTo>
                  <a:lnTo>
                    <a:pt x="869" y="26"/>
                  </a:lnTo>
                  <a:lnTo>
                    <a:pt x="869" y="26"/>
                  </a:lnTo>
                  <a:lnTo>
                    <a:pt x="869" y="26"/>
                  </a:lnTo>
                  <a:lnTo>
                    <a:pt x="870" y="26"/>
                  </a:lnTo>
                  <a:lnTo>
                    <a:pt x="870" y="26"/>
                  </a:lnTo>
                  <a:lnTo>
                    <a:pt x="870" y="26"/>
                  </a:lnTo>
                  <a:lnTo>
                    <a:pt x="870" y="26"/>
                  </a:lnTo>
                  <a:lnTo>
                    <a:pt x="870" y="26"/>
                  </a:lnTo>
                  <a:lnTo>
                    <a:pt x="870" y="26"/>
                  </a:lnTo>
                  <a:lnTo>
                    <a:pt x="870" y="26"/>
                  </a:lnTo>
                  <a:lnTo>
                    <a:pt x="872" y="26"/>
                  </a:lnTo>
                  <a:lnTo>
                    <a:pt x="872" y="26"/>
                  </a:lnTo>
                  <a:lnTo>
                    <a:pt x="872" y="26"/>
                  </a:lnTo>
                  <a:lnTo>
                    <a:pt x="872" y="26"/>
                  </a:lnTo>
                  <a:lnTo>
                    <a:pt x="872" y="26"/>
                  </a:lnTo>
                  <a:lnTo>
                    <a:pt x="872" y="26"/>
                  </a:lnTo>
                  <a:lnTo>
                    <a:pt x="874" y="26"/>
                  </a:lnTo>
                  <a:lnTo>
                    <a:pt x="874" y="26"/>
                  </a:lnTo>
                  <a:lnTo>
                    <a:pt x="874" y="26"/>
                  </a:lnTo>
                  <a:lnTo>
                    <a:pt x="874" y="26"/>
                  </a:lnTo>
                  <a:lnTo>
                    <a:pt x="874" y="26"/>
                  </a:lnTo>
                  <a:lnTo>
                    <a:pt x="874" y="26"/>
                  </a:lnTo>
                  <a:lnTo>
                    <a:pt x="874" y="26"/>
                  </a:lnTo>
                  <a:lnTo>
                    <a:pt x="875" y="26"/>
                  </a:lnTo>
                  <a:lnTo>
                    <a:pt x="875" y="26"/>
                  </a:lnTo>
                  <a:lnTo>
                    <a:pt x="875" y="26"/>
                  </a:lnTo>
                  <a:lnTo>
                    <a:pt x="875" y="26"/>
                  </a:lnTo>
                  <a:lnTo>
                    <a:pt x="875" y="26"/>
                  </a:lnTo>
                  <a:lnTo>
                    <a:pt x="875" y="26"/>
                  </a:lnTo>
                  <a:lnTo>
                    <a:pt x="875" y="26"/>
                  </a:lnTo>
                  <a:lnTo>
                    <a:pt x="877" y="26"/>
                  </a:lnTo>
                  <a:lnTo>
                    <a:pt x="877" y="26"/>
                  </a:lnTo>
                  <a:lnTo>
                    <a:pt x="877" y="26"/>
                  </a:lnTo>
                  <a:lnTo>
                    <a:pt x="877" y="26"/>
                  </a:lnTo>
                  <a:lnTo>
                    <a:pt x="877" y="26"/>
                  </a:lnTo>
                  <a:lnTo>
                    <a:pt x="877" y="26"/>
                  </a:lnTo>
                  <a:lnTo>
                    <a:pt x="878" y="26"/>
                  </a:lnTo>
                  <a:lnTo>
                    <a:pt x="878" y="26"/>
                  </a:lnTo>
                  <a:lnTo>
                    <a:pt x="878" y="26"/>
                  </a:lnTo>
                  <a:lnTo>
                    <a:pt x="878" y="26"/>
                  </a:lnTo>
                  <a:lnTo>
                    <a:pt x="878" y="26"/>
                  </a:lnTo>
                  <a:lnTo>
                    <a:pt x="878" y="26"/>
                  </a:lnTo>
                  <a:lnTo>
                    <a:pt x="878" y="26"/>
                  </a:lnTo>
                  <a:lnTo>
                    <a:pt x="880" y="26"/>
                  </a:lnTo>
                  <a:lnTo>
                    <a:pt x="880" y="26"/>
                  </a:lnTo>
                  <a:lnTo>
                    <a:pt x="880" y="26"/>
                  </a:lnTo>
                  <a:lnTo>
                    <a:pt x="880" y="26"/>
                  </a:lnTo>
                  <a:lnTo>
                    <a:pt x="880" y="26"/>
                  </a:lnTo>
                  <a:lnTo>
                    <a:pt x="880" y="26"/>
                  </a:lnTo>
                  <a:lnTo>
                    <a:pt x="880" y="26"/>
                  </a:lnTo>
                  <a:lnTo>
                    <a:pt x="882" y="26"/>
                  </a:lnTo>
                  <a:lnTo>
                    <a:pt x="882" y="26"/>
                  </a:lnTo>
                  <a:lnTo>
                    <a:pt x="882" y="26"/>
                  </a:lnTo>
                  <a:lnTo>
                    <a:pt x="882" y="26"/>
                  </a:lnTo>
                  <a:lnTo>
                    <a:pt x="882" y="26"/>
                  </a:lnTo>
                  <a:lnTo>
                    <a:pt x="882" y="26"/>
                  </a:lnTo>
                  <a:lnTo>
                    <a:pt x="883" y="26"/>
                  </a:lnTo>
                  <a:lnTo>
                    <a:pt x="883" y="26"/>
                  </a:lnTo>
                  <a:lnTo>
                    <a:pt x="883" y="26"/>
                  </a:lnTo>
                  <a:lnTo>
                    <a:pt x="883" y="26"/>
                  </a:lnTo>
                  <a:lnTo>
                    <a:pt x="883" y="26"/>
                  </a:lnTo>
                  <a:lnTo>
                    <a:pt x="883" y="26"/>
                  </a:lnTo>
                  <a:lnTo>
                    <a:pt x="883" y="26"/>
                  </a:lnTo>
                  <a:lnTo>
                    <a:pt x="885" y="26"/>
                  </a:lnTo>
                  <a:lnTo>
                    <a:pt x="885" y="26"/>
                  </a:lnTo>
                  <a:lnTo>
                    <a:pt x="885" y="26"/>
                  </a:lnTo>
                  <a:lnTo>
                    <a:pt x="885" y="26"/>
                  </a:lnTo>
                  <a:lnTo>
                    <a:pt x="885" y="26"/>
                  </a:lnTo>
                  <a:lnTo>
                    <a:pt x="885" y="26"/>
                  </a:lnTo>
                  <a:lnTo>
                    <a:pt x="887" y="26"/>
                  </a:lnTo>
                  <a:lnTo>
                    <a:pt x="887" y="26"/>
                  </a:lnTo>
                  <a:lnTo>
                    <a:pt x="887" y="26"/>
                  </a:lnTo>
                  <a:lnTo>
                    <a:pt x="887" y="26"/>
                  </a:lnTo>
                  <a:lnTo>
                    <a:pt x="887" y="26"/>
                  </a:lnTo>
                  <a:lnTo>
                    <a:pt x="887" y="26"/>
                  </a:lnTo>
                  <a:lnTo>
                    <a:pt x="887" y="26"/>
                  </a:lnTo>
                  <a:lnTo>
                    <a:pt x="888" y="26"/>
                  </a:lnTo>
                  <a:lnTo>
                    <a:pt x="888" y="26"/>
                  </a:lnTo>
                  <a:lnTo>
                    <a:pt x="888" y="26"/>
                  </a:lnTo>
                  <a:lnTo>
                    <a:pt x="888" y="26"/>
                  </a:lnTo>
                  <a:lnTo>
                    <a:pt x="888" y="26"/>
                  </a:lnTo>
                  <a:lnTo>
                    <a:pt x="888" y="26"/>
                  </a:lnTo>
                  <a:lnTo>
                    <a:pt x="888" y="26"/>
                  </a:lnTo>
                  <a:lnTo>
                    <a:pt x="890" y="26"/>
                  </a:lnTo>
                  <a:lnTo>
                    <a:pt x="890" y="26"/>
                  </a:lnTo>
                  <a:lnTo>
                    <a:pt x="890" y="26"/>
                  </a:lnTo>
                  <a:lnTo>
                    <a:pt x="890" y="26"/>
                  </a:lnTo>
                  <a:lnTo>
                    <a:pt x="890" y="26"/>
                  </a:lnTo>
                  <a:lnTo>
                    <a:pt x="890" y="26"/>
                  </a:lnTo>
                  <a:lnTo>
                    <a:pt x="891" y="26"/>
                  </a:lnTo>
                  <a:lnTo>
                    <a:pt x="891" y="26"/>
                  </a:lnTo>
                  <a:lnTo>
                    <a:pt x="891" y="26"/>
                  </a:lnTo>
                  <a:lnTo>
                    <a:pt x="891" y="26"/>
                  </a:lnTo>
                  <a:lnTo>
                    <a:pt x="891" y="26"/>
                  </a:lnTo>
                  <a:lnTo>
                    <a:pt x="891" y="26"/>
                  </a:lnTo>
                  <a:lnTo>
                    <a:pt x="891" y="26"/>
                  </a:lnTo>
                  <a:lnTo>
                    <a:pt x="893" y="26"/>
                  </a:lnTo>
                  <a:lnTo>
                    <a:pt x="893" y="26"/>
                  </a:lnTo>
                  <a:lnTo>
                    <a:pt x="893" y="26"/>
                  </a:lnTo>
                  <a:lnTo>
                    <a:pt x="893" y="26"/>
                  </a:lnTo>
                  <a:lnTo>
                    <a:pt x="893" y="26"/>
                  </a:lnTo>
                  <a:lnTo>
                    <a:pt x="893" y="26"/>
                  </a:lnTo>
                  <a:lnTo>
                    <a:pt x="893" y="26"/>
                  </a:lnTo>
                  <a:lnTo>
                    <a:pt x="895" y="26"/>
                  </a:lnTo>
                  <a:lnTo>
                    <a:pt x="895" y="26"/>
                  </a:lnTo>
                  <a:lnTo>
                    <a:pt x="895" y="26"/>
                  </a:lnTo>
                  <a:lnTo>
                    <a:pt x="895" y="26"/>
                  </a:lnTo>
                  <a:lnTo>
                    <a:pt x="895" y="26"/>
                  </a:lnTo>
                  <a:lnTo>
                    <a:pt x="895" y="26"/>
                  </a:lnTo>
                  <a:lnTo>
                    <a:pt x="896" y="26"/>
                  </a:lnTo>
                  <a:lnTo>
                    <a:pt x="896" y="26"/>
                  </a:lnTo>
                  <a:lnTo>
                    <a:pt x="896" y="26"/>
                  </a:lnTo>
                  <a:lnTo>
                    <a:pt x="896" y="26"/>
                  </a:lnTo>
                  <a:lnTo>
                    <a:pt x="896" y="26"/>
                  </a:lnTo>
                  <a:lnTo>
                    <a:pt x="896" y="26"/>
                  </a:lnTo>
                  <a:lnTo>
                    <a:pt x="896" y="26"/>
                  </a:lnTo>
                  <a:lnTo>
                    <a:pt x="898" y="26"/>
                  </a:lnTo>
                  <a:lnTo>
                    <a:pt x="898" y="26"/>
                  </a:lnTo>
                  <a:lnTo>
                    <a:pt x="898" y="26"/>
                  </a:lnTo>
                  <a:lnTo>
                    <a:pt x="898" y="26"/>
                  </a:lnTo>
                  <a:lnTo>
                    <a:pt x="898" y="26"/>
                  </a:lnTo>
                  <a:lnTo>
                    <a:pt x="898" y="26"/>
                  </a:lnTo>
                  <a:lnTo>
                    <a:pt x="898" y="26"/>
                  </a:lnTo>
                  <a:lnTo>
                    <a:pt x="900" y="26"/>
                  </a:lnTo>
                  <a:lnTo>
                    <a:pt x="900" y="26"/>
                  </a:lnTo>
                  <a:lnTo>
                    <a:pt x="900" y="26"/>
                  </a:lnTo>
                  <a:lnTo>
                    <a:pt x="900" y="26"/>
                  </a:lnTo>
                  <a:lnTo>
                    <a:pt x="900" y="26"/>
                  </a:lnTo>
                  <a:lnTo>
                    <a:pt x="900" y="26"/>
                  </a:lnTo>
                  <a:lnTo>
                    <a:pt x="901" y="26"/>
                  </a:lnTo>
                  <a:lnTo>
                    <a:pt x="901" y="26"/>
                  </a:lnTo>
                  <a:lnTo>
                    <a:pt x="901" y="26"/>
                  </a:lnTo>
                  <a:lnTo>
                    <a:pt x="901" y="26"/>
                  </a:lnTo>
                  <a:lnTo>
                    <a:pt x="901" y="26"/>
                  </a:lnTo>
                  <a:lnTo>
                    <a:pt x="901" y="26"/>
                  </a:lnTo>
                  <a:lnTo>
                    <a:pt x="901" y="26"/>
                  </a:lnTo>
                  <a:lnTo>
                    <a:pt x="903" y="26"/>
                  </a:lnTo>
                  <a:lnTo>
                    <a:pt x="903" y="26"/>
                  </a:lnTo>
                  <a:lnTo>
                    <a:pt x="903" y="26"/>
                  </a:lnTo>
                  <a:lnTo>
                    <a:pt x="903" y="26"/>
                  </a:lnTo>
                  <a:lnTo>
                    <a:pt x="903" y="26"/>
                  </a:lnTo>
                  <a:lnTo>
                    <a:pt x="903" y="26"/>
                  </a:lnTo>
                  <a:lnTo>
                    <a:pt x="903" y="26"/>
                  </a:lnTo>
                  <a:lnTo>
                    <a:pt x="905" y="26"/>
                  </a:lnTo>
                  <a:lnTo>
                    <a:pt x="905" y="26"/>
                  </a:lnTo>
                  <a:lnTo>
                    <a:pt x="905" y="26"/>
                  </a:lnTo>
                  <a:lnTo>
                    <a:pt x="905" y="26"/>
                  </a:lnTo>
                  <a:lnTo>
                    <a:pt x="905" y="26"/>
                  </a:lnTo>
                  <a:lnTo>
                    <a:pt x="905" y="26"/>
                  </a:lnTo>
                  <a:lnTo>
                    <a:pt x="906" y="26"/>
                  </a:lnTo>
                  <a:lnTo>
                    <a:pt x="906" y="26"/>
                  </a:lnTo>
                  <a:lnTo>
                    <a:pt x="906" y="26"/>
                  </a:lnTo>
                  <a:lnTo>
                    <a:pt x="906" y="26"/>
                  </a:lnTo>
                  <a:lnTo>
                    <a:pt x="906" y="26"/>
                  </a:lnTo>
                  <a:lnTo>
                    <a:pt x="906" y="26"/>
                  </a:lnTo>
                  <a:lnTo>
                    <a:pt x="906" y="26"/>
                  </a:lnTo>
                  <a:lnTo>
                    <a:pt x="908" y="26"/>
                  </a:lnTo>
                  <a:lnTo>
                    <a:pt x="908" y="26"/>
                  </a:lnTo>
                  <a:lnTo>
                    <a:pt x="908" y="26"/>
                  </a:lnTo>
                  <a:lnTo>
                    <a:pt x="908" y="26"/>
                  </a:lnTo>
                  <a:lnTo>
                    <a:pt x="908" y="26"/>
                  </a:lnTo>
                  <a:lnTo>
                    <a:pt x="908" y="26"/>
                  </a:lnTo>
                  <a:lnTo>
                    <a:pt x="908" y="26"/>
                  </a:lnTo>
                  <a:lnTo>
                    <a:pt x="909" y="26"/>
                  </a:lnTo>
                  <a:lnTo>
                    <a:pt x="909" y="26"/>
                  </a:lnTo>
                  <a:lnTo>
                    <a:pt x="909" y="26"/>
                  </a:lnTo>
                  <a:lnTo>
                    <a:pt x="909" y="26"/>
                  </a:lnTo>
                  <a:lnTo>
                    <a:pt x="909" y="26"/>
                  </a:lnTo>
                  <a:lnTo>
                    <a:pt x="909" y="26"/>
                  </a:lnTo>
                  <a:lnTo>
                    <a:pt x="911" y="26"/>
                  </a:lnTo>
                  <a:lnTo>
                    <a:pt x="911" y="26"/>
                  </a:lnTo>
                  <a:lnTo>
                    <a:pt x="911" y="26"/>
                  </a:lnTo>
                  <a:lnTo>
                    <a:pt x="911" y="26"/>
                  </a:lnTo>
                  <a:lnTo>
                    <a:pt x="911" y="26"/>
                  </a:lnTo>
                  <a:lnTo>
                    <a:pt x="911" y="26"/>
                  </a:lnTo>
                  <a:lnTo>
                    <a:pt x="911" y="26"/>
                  </a:lnTo>
                  <a:lnTo>
                    <a:pt x="913" y="26"/>
                  </a:lnTo>
                  <a:lnTo>
                    <a:pt x="913" y="26"/>
                  </a:lnTo>
                  <a:lnTo>
                    <a:pt x="913" y="26"/>
                  </a:lnTo>
                  <a:lnTo>
                    <a:pt x="913" y="26"/>
                  </a:lnTo>
                  <a:lnTo>
                    <a:pt x="913" y="26"/>
                  </a:lnTo>
                  <a:lnTo>
                    <a:pt x="913" y="26"/>
                  </a:lnTo>
                  <a:lnTo>
                    <a:pt x="913" y="26"/>
                  </a:lnTo>
                  <a:lnTo>
                    <a:pt x="914" y="26"/>
                  </a:lnTo>
                  <a:lnTo>
                    <a:pt x="914" y="26"/>
                  </a:lnTo>
                  <a:lnTo>
                    <a:pt x="914" y="26"/>
                  </a:lnTo>
                  <a:lnTo>
                    <a:pt x="914" y="26"/>
                  </a:lnTo>
                  <a:lnTo>
                    <a:pt x="914" y="26"/>
                  </a:lnTo>
                  <a:lnTo>
                    <a:pt x="914" y="26"/>
                  </a:lnTo>
                  <a:lnTo>
                    <a:pt x="916" y="26"/>
                  </a:lnTo>
                  <a:lnTo>
                    <a:pt x="916" y="26"/>
                  </a:lnTo>
                  <a:lnTo>
                    <a:pt x="916" y="26"/>
                  </a:lnTo>
                  <a:lnTo>
                    <a:pt x="916" y="26"/>
                  </a:lnTo>
                  <a:lnTo>
                    <a:pt x="916" y="26"/>
                  </a:lnTo>
                  <a:lnTo>
                    <a:pt x="916" y="26"/>
                  </a:lnTo>
                  <a:lnTo>
                    <a:pt x="916" y="26"/>
                  </a:lnTo>
                  <a:lnTo>
                    <a:pt x="918" y="26"/>
                  </a:lnTo>
                  <a:lnTo>
                    <a:pt x="918" y="26"/>
                  </a:lnTo>
                  <a:lnTo>
                    <a:pt x="918" y="26"/>
                  </a:lnTo>
                  <a:lnTo>
                    <a:pt x="918" y="26"/>
                  </a:lnTo>
                  <a:lnTo>
                    <a:pt x="918" y="26"/>
                  </a:lnTo>
                  <a:lnTo>
                    <a:pt x="918" y="26"/>
                  </a:lnTo>
                  <a:lnTo>
                    <a:pt x="918" y="26"/>
                  </a:lnTo>
                  <a:lnTo>
                    <a:pt x="919" y="26"/>
                  </a:lnTo>
                  <a:lnTo>
                    <a:pt x="919" y="26"/>
                  </a:lnTo>
                  <a:lnTo>
                    <a:pt x="919" y="26"/>
                  </a:lnTo>
                  <a:lnTo>
                    <a:pt x="919" y="26"/>
                  </a:lnTo>
                  <a:lnTo>
                    <a:pt x="919" y="26"/>
                  </a:lnTo>
                  <a:lnTo>
                    <a:pt x="919" y="26"/>
                  </a:lnTo>
                  <a:lnTo>
                    <a:pt x="921" y="26"/>
                  </a:lnTo>
                  <a:lnTo>
                    <a:pt x="921" y="26"/>
                  </a:lnTo>
                  <a:lnTo>
                    <a:pt x="921" y="26"/>
                  </a:lnTo>
                  <a:lnTo>
                    <a:pt x="921" y="26"/>
                  </a:lnTo>
                  <a:lnTo>
                    <a:pt x="921" y="26"/>
                  </a:lnTo>
                  <a:lnTo>
                    <a:pt x="921" y="26"/>
                  </a:lnTo>
                  <a:lnTo>
                    <a:pt x="921" y="26"/>
                  </a:lnTo>
                  <a:lnTo>
                    <a:pt x="923" y="26"/>
                  </a:lnTo>
                  <a:lnTo>
                    <a:pt x="923" y="26"/>
                  </a:lnTo>
                  <a:lnTo>
                    <a:pt x="923" y="26"/>
                  </a:lnTo>
                  <a:lnTo>
                    <a:pt x="923" y="26"/>
                  </a:lnTo>
                  <a:lnTo>
                    <a:pt x="923" y="26"/>
                  </a:lnTo>
                  <a:lnTo>
                    <a:pt x="923" y="26"/>
                  </a:lnTo>
                  <a:lnTo>
                    <a:pt x="923" y="26"/>
                  </a:lnTo>
                  <a:lnTo>
                    <a:pt x="924" y="26"/>
                  </a:lnTo>
                  <a:lnTo>
                    <a:pt x="924" y="26"/>
                  </a:lnTo>
                  <a:lnTo>
                    <a:pt x="924" y="26"/>
                  </a:lnTo>
                  <a:lnTo>
                    <a:pt x="924" y="26"/>
                  </a:lnTo>
                  <a:lnTo>
                    <a:pt x="924" y="26"/>
                  </a:lnTo>
                  <a:lnTo>
                    <a:pt x="924" y="26"/>
                  </a:lnTo>
                  <a:lnTo>
                    <a:pt x="926" y="26"/>
                  </a:lnTo>
                  <a:lnTo>
                    <a:pt x="926" y="26"/>
                  </a:lnTo>
                  <a:lnTo>
                    <a:pt x="926" y="26"/>
                  </a:lnTo>
                  <a:lnTo>
                    <a:pt x="926" y="26"/>
                  </a:lnTo>
                  <a:lnTo>
                    <a:pt x="926" y="26"/>
                  </a:lnTo>
                  <a:lnTo>
                    <a:pt x="926" y="26"/>
                  </a:lnTo>
                  <a:lnTo>
                    <a:pt x="926" y="26"/>
                  </a:lnTo>
                  <a:lnTo>
                    <a:pt x="927" y="26"/>
                  </a:lnTo>
                  <a:lnTo>
                    <a:pt x="927" y="26"/>
                  </a:lnTo>
                  <a:lnTo>
                    <a:pt x="927" y="26"/>
                  </a:lnTo>
                  <a:lnTo>
                    <a:pt x="927" y="26"/>
                  </a:lnTo>
                  <a:lnTo>
                    <a:pt x="927" y="26"/>
                  </a:lnTo>
                  <a:lnTo>
                    <a:pt x="927" y="26"/>
                  </a:lnTo>
                  <a:lnTo>
                    <a:pt x="929" y="26"/>
                  </a:lnTo>
                  <a:lnTo>
                    <a:pt x="929" y="26"/>
                  </a:lnTo>
                  <a:lnTo>
                    <a:pt x="929" y="26"/>
                  </a:lnTo>
                  <a:lnTo>
                    <a:pt x="929" y="26"/>
                  </a:lnTo>
                  <a:lnTo>
                    <a:pt x="929" y="26"/>
                  </a:lnTo>
                  <a:lnTo>
                    <a:pt x="929" y="26"/>
                  </a:lnTo>
                  <a:lnTo>
                    <a:pt x="929" y="26"/>
                  </a:lnTo>
                  <a:lnTo>
                    <a:pt x="931" y="26"/>
                  </a:lnTo>
                  <a:lnTo>
                    <a:pt x="931" y="26"/>
                  </a:lnTo>
                  <a:lnTo>
                    <a:pt x="931" y="26"/>
                  </a:lnTo>
                  <a:lnTo>
                    <a:pt x="931" y="26"/>
                  </a:lnTo>
                  <a:lnTo>
                    <a:pt x="931" y="26"/>
                  </a:lnTo>
                  <a:lnTo>
                    <a:pt x="931" y="26"/>
                  </a:lnTo>
                  <a:lnTo>
                    <a:pt x="931" y="26"/>
                  </a:lnTo>
                  <a:lnTo>
                    <a:pt x="932" y="26"/>
                  </a:lnTo>
                  <a:lnTo>
                    <a:pt x="932" y="26"/>
                  </a:lnTo>
                  <a:lnTo>
                    <a:pt x="932" y="26"/>
                  </a:lnTo>
                  <a:lnTo>
                    <a:pt x="932" y="26"/>
                  </a:lnTo>
                  <a:lnTo>
                    <a:pt x="932" y="26"/>
                  </a:lnTo>
                  <a:lnTo>
                    <a:pt x="932" y="26"/>
                  </a:lnTo>
                  <a:lnTo>
                    <a:pt x="934" y="26"/>
                  </a:lnTo>
                  <a:lnTo>
                    <a:pt x="934" y="26"/>
                  </a:lnTo>
                  <a:lnTo>
                    <a:pt x="934" y="26"/>
                  </a:lnTo>
                  <a:lnTo>
                    <a:pt x="934" y="26"/>
                  </a:lnTo>
                  <a:lnTo>
                    <a:pt x="934" y="26"/>
                  </a:lnTo>
                  <a:lnTo>
                    <a:pt x="934" y="26"/>
                  </a:lnTo>
                  <a:lnTo>
                    <a:pt x="934" y="26"/>
                  </a:lnTo>
                  <a:lnTo>
                    <a:pt x="936" y="26"/>
                  </a:lnTo>
                  <a:lnTo>
                    <a:pt x="936" y="26"/>
                  </a:lnTo>
                  <a:lnTo>
                    <a:pt x="936" y="26"/>
                  </a:lnTo>
                  <a:lnTo>
                    <a:pt x="936" y="26"/>
                  </a:lnTo>
                  <a:lnTo>
                    <a:pt x="936" y="26"/>
                  </a:lnTo>
                  <a:lnTo>
                    <a:pt x="936" y="26"/>
                  </a:lnTo>
                  <a:lnTo>
                    <a:pt x="936" y="26"/>
                  </a:lnTo>
                  <a:lnTo>
                    <a:pt x="937" y="26"/>
                  </a:lnTo>
                  <a:lnTo>
                    <a:pt x="937" y="26"/>
                  </a:lnTo>
                  <a:lnTo>
                    <a:pt x="937" y="26"/>
                  </a:lnTo>
                  <a:lnTo>
                    <a:pt x="937" y="26"/>
                  </a:lnTo>
                  <a:lnTo>
                    <a:pt x="937" y="26"/>
                  </a:lnTo>
                  <a:lnTo>
                    <a:pt x="937" y="26"/>
                  </a:lnTo>
                  <a:lnTo>
                    <a:pt x="939" y="26"/>
                  </a:lnTo>
                  <a:lnTo>
                    <a:pt x="939" y="26"/>
                  </a:lnTo>
                  <a:lnTo>
                    <a:pt x="939" y="26"/>
                  </a:lnTo>
                  <a:lnTo>
                    <a:pt x="939" y="26"/>
                  </a:lnTo>
                  <a:lnTo>
                    <a:pt x="939" y="26"/>
                  </a:lnTo>
                  <a:lnTo>
                    <a:pt x="939" y="26"/>
                  </a:lnTo>
                  <a:lnTo>
                    <a:pt x="939" y="26"/>
                  </a:lnTo>
                  <a:lnTo>
                    <a:pt x="940" y="26"/>
                  </a:lnTo>
                  <a:lnTo>
                    <a:pt x="940" y="26"/>
                  </a:lnTo>
                  <a:lnTo>
                    <a:pt x="940" y="26"/>
                  </a:lnTo>
                  <a:lnTo>
                    <a:pt x="940" y="26"/>
                  </a:lnTo>
                  <a:lnTo>
                    <a:pt x="940" y="26"/>
                  </a:lnTo>
                  <a:lnTo>
                    <a:pt x="940" y="26"/>
                  </a:lnTo>
                  <a:lnTo>
                    <a:pt x="940" y="26"/>
                  </a:lnTo>
                  <a:lnTo>
                    <a:pt x="942" y="26"/>
                  </a:lnTo>
                  <a:lnTo>
                    <a:pt x="942" y="26"/>
                  </a:lnTo>
                  <a:lnTo>
                    <a:pt x="942" y="26"/>
                  </a:lnTo>
                  <a:lnTo>
                    <a:pt x="942" y="26"/>
                  </a:lnTo>
                  <a:lnTo>
                    <a:pt x="942" y="26"/>
                  </a:lnTo>
                  <a:lnTo>
                    <a:pt x="942" y="26"/>
                  </a:lnTo>
                  <a:lnTo>
                    <a:pt x="944" y="26"/>
                  </a:lnTo>
                  <a:lnTo>
                    <a:pt x="944" y="26"/>
                  </a:lnTo>
                  <a:lnTo>
                    <a:pt x="944" y="26"/>
                  </a:lnTo>
                  <a:lnTo>
                    <a:pt x="944" y="26"/>
                  </a:lnTo>
                  <a:lnTo>
                    <a:pt x="944" y="26"/>
                  </a:lnTo>
                  <a:lnTo>
                    <a:pt x="944" y="26"/>
                  </a:lnTo>
                  <a:lnTo>
                    <a:pt x="944" y="26"/>
                  </a:lnTo>
                  <a:lnTo>
                    <a:pt x="945" y="26"/>
                  </a:lnTo>
                  <a:lnTo>
                    <a:pt x="945" y="26"/>
                  </a:lnTo>
                  <a:lnTo>
                    <a:pt x="945" y="26"/>
                  </a:lnTo>
                  <a:lnTo>
                    <a:pt x="945" y="26"/>
                  </a:lnTo>
                  <a:lnTo>
                    <a:pt x="945" y="26"/>
                  </a:lnTo>
                  <a:lnTo>
                    <a:pt x="945" y="26"/>
                  </a:lnTo>
                  <a:lnTo>
                    <a:pt x="945" y="26"/>
                  </a:lnTo>
                  <a:lnTo>
                    <a:pt x="947" y="26"/>
                  </a:lnTo>
                  <a:lnTo>
                    <a:pt x="947" y="26"/>
                  </a:lnTo>
                  <a:lnTo>
                    <a:pt x="947" y="26"/>
                  </a:lnTo>
                  <a:lnTo>
                    <a:pt x="947" y="26"/>
                  </a:lnTo>
                  <a:lnTo>
                    <a:pt x="947" y="26"/>
                  </a:lnTo>
                  <a:lnTo>
                    <a:pt x="947" y="26"/>
                  </a:lnTo>
                  <a:lnTo>
                    <a:pt x="949" y="26"/>
                  </a:lnTo>
                  <a:lnTo>
                    <a:pt x="949" y="26"/>
                  </a:lnTo>
                  <a:lnTo>
                    <a:pt x="949" y="26"/>
                  </a:lnTo>
                  <a:lnTo>
                    <a:pt x="949" y="26"/>
                  </a:lnTo>
                  <a:lnTo>
                    <a:pt x="949" y="26"/>
                  </a:lnTo>
                  <a:lnTo>
                    <a:pt x="949" y="26"/>
                  </a:lnTo>
                  <a:lnTo>
                    <a:pt x="949" y="26"/>
                  </a:lnTo>
                  <a:lnTo>
                    <a:pt x="950" y="26"/>
                  </a:lnTo>
                  <a:lnTo>
                    <a:pt x="950" y="26"/>
                  </a:lnTo>
                  <a:lnTo>
                    <a:pt x="950" y="26"/>
                  </a:lnTo>
                  <a:lnTo>
                    <a:pt x="950" y="26"/>
                  </a:lnTo>
                  <a:lnTo>
                    <a:pt x="950" y="26"/>
                  </a:lnTo>
                  <a:lnTo>
                    <a:pt x="950" y="26"/>
                  </a:lnTo>
                  <a:lnTo>
                    <a:pt x="950" y="26"/>
                  </a:lnTo>
                  <a:lnTo>
                    <a:pt x="952" y="26"/>
                  </a:lnTo>
                  <a:lnTo>
                    <a:pt x="952" y="26"/>
                  </a:lnTo>
                  <a:lnTo>
                    <a:pt x="952" y="26"/>
                  </a:lnTo>
                  <a:lnTo>
                    <a:pt x="952" y="26"/>
                  </a:lnTo>
                  <a:lnTo>
                    <a:pt x="952" y="26"/>
                  </a:lnTo>
                  <a:lnTo>
                    <a:pt x="952" y="26"/>
                  </a:lnTo>
                  <a:lnTo>
                    <a:pt x="954" y="26"/>
                  </a:lnTo>
                  <a:lnTo>
                    <a:pt x="954" y="26"/>
                  </a:lnTo>
                  <a:lnTo>
                    <a:pt x="954" y="26"/>
                  </a:lnTo>
                  <a:lnTo>
                    <a:pt x="954" y="26"/>
                  </a:lnTo>
                  <a:lnTo>
                    <a:pt x="954" y="26"/>
                  </a:lnTo>
                  <a:lnTo>
                    <a:pt x="954" y="26"/>
                  </a:lnTo>
                  <a:lnTo>
                    <a:pt x="954" y="26"/>
                  </a:lnTo>
                  <a:lnTo>
                    <a:pt x="955" y="26"/>
                  </a:lnTo>
                  <a:lnTo>
                    <a:pt x="955" y="26"/>
                  </a:lnTo>
                  <a:lnTo>
                    <a:pt x="955" y="26"/>
                  </a:lnTo>
                  <a:lnTo>
                    <a:pt x="955" y="26"/>
                  </a:lnTo>
                  <a:lnTo>
                    <a:pt x="955" y="26"/>
                  </a:lnTo>
                  <a:lnTo>
                    <a:pt x="955" y="26"/>
                  </a:lnTo>
                  <a:lnTo>
                    <a:pt x="955" y="26"/>
                  </a:lnTo>
                  <a:lnTo>
                    <a:pt x="957" y="26"/>
                  </a:lnTo>
                  <a:lnTo>
                    <a:pt x="957" y="26"/>
                  </a:lnTo>
                  <a:lnTo>
                    <a:pt x="957" y="26"/>
                  </a:lnTo>
                  <a:lnTo>
                    <a:pt x="957" y="26"/>
                  </a:lnTo>
                  <a:lnTo>
                    <a:pt x="957" y="26"/>
                  </a:lnTo>
                  <a:lnTo>
                    <a:pt x="957" y="26"/>
                  </a:lnTo>
                  <a:lnTo>
                    <a:pt x="958" y="26"/>
                  </a:lnTo>
                  <a:lnTo>
                    <a:pt x="958" y="26"/>
                  </a:lnTo>
                  <a:lnTo>
                    <a:pt x="958" y="26"/>
                  </a:lnTo>
                  <a:lnTo>
                    <a:pt x="958" y="26"/>
                  </a:lnTo>
                  <a:lnTo>
                    <a:pt x="958" y="26"/>
                  </a:lnTo>
                  <a:lnTo>
                    <a:pt x="958" y="26"/>
                  </a:lnTo>
                  <a:lnTo>
                    <a:pt x="958" y="26"/>
                  </a:lnTo>
                  <a:lnTo>
                    <a:pt x="960" y="26"/>
                  </a:lnTo>
                  <a:lnTo>
                    <a:pt x="960" y="26"/>
                  </a:lnTo>
                  <a:lnTo>
                    <a:pt x="960" y="26"/>
                  </a:lnTo>
                  <a:lnTo>
                    <a:pt x="960" y="26"/>
                  </a:lnTo>
                  <a:lnTo>
                    <a:pt x="960" y="26"/>
                  </a:lnTo>
                  <a:lnTo>
                    <a:pt x="960" y="26"/>
                  </a:lnTo>
                  <a:lnTo>
                    <a:pt x="960" y="26"/>
                  </a:lnTo>
                  <a:lnTo>
                    <a:pt x="962" y="26"/>
                  </a:lnTo>
                  <a:lnTo>
                    <a:pt x="962" y="26"/>
                  </a:lnTo>
                  <a:lnTo>
                    <a:pt x="962" y="26"/>
                  </a:lnTo>
                  <a:lnTo>
                    <a:pt x="962" y="26"/>
                  </a:lnTo>
                  <a:lnTo>
                    <a:pt x="962" y="26"/>
                  </a:lnTo>
                  <a:lnTo>
                    <a:pt x="962" y="26"/>
                  </a:lnTo>
                  <a:lnTo>
                    <a:pt x="963" y="26"/>
                  </a:lnTo>
                  <a:lnTo>
                    <a:pt x="963" y="26"/>
                  </a:lnTo>
                  <a:lnTo>
                    <a:pt x="963" y="26"/>
                  </a:lnTo>
                  <a:lnTo>
                    <a:pt x="963" y="26"/>
                  </a:lnTo>
                  <a:lnTo>
                    <a:pt x="963" y="26"/>
                  </a:lnTo>
                  <a:lnTo>
                    <a:pt x="963" y="26"/>
                  </a:lnTo>
                  <a:lnTo>
                    <a:pt x="963" y="26"/>
                  </a:lnTo>
                  <a:lnTo>
                    <a:pt x="965" y="26"/>
                  </a:lnTo>
                  <a:lnTo>
                    <a:pt x="965" y="26"/>
                  </a:lnTo>
                  <a:lnTo>
                    <a:pt x="965" y="26"/>
                  </a:lnTo>
                  <a:lnTo>
                    <a:pt x="965" y="26"/>
                  </a:lnTo>
                  <a:lnTo>
                    <a:pt x="965" y="26"/>
                  </a:lnTo>
                  <a:lnTo>
                    <a:pt x="965" y="26"/>
                  </a:lnTo>
                  <a:lnTo>
                    <a:pt x="965" y="26"/>
                  </a:lnTo>
                  <a:lnTo>
                    <a:pt x="967" y="26"/>
                  </a:lnTo>
                  <a:lnTo>
                    <a:pt x="967" y="26"/>
                  </a:lnTo>
                  <a:lnTo>
                    <a:pt x="967" y="26"/>
                  </a:lnTo>
                  <a:lnTo>
                    <a:pt x="967" y="26"/>
                  </a:lnTo>
                  <a:lnTo>
                    <a:pt x="967" y="26"/>
                  </a:lnTo>
                  <a:lnTo>
                    <a:pt x="967" y="26"/>
                  </a:lnTo>
                  <a:lnTo>
                    <a:pt x="968" y="26"/>
                  </a:lnTo>
                  <a:lnTo>
                    <a:pt x="968" y="26"/>
                  </a:lnTo>
                  <a:lnTo>
                    <a:pt x="968" y="26"/>
                  </a:lnTo>
                  <a:lnTo>
                    <a:pt x="968" y="26"/>
                  </a:lnTo>
                  <a:lnTo>
                    <a:pt x="968" y="26"/>
                  </a:lnTo>
                  <a:lnTo>
                    <a:pt x="968" y="26"/>
                  </a:lnTo>
                  <a:lnTo>
                    <a:pt x="968" y="26"/>
                  </a:lnTo>
                  <a:lnTo>
                    <a:pt x="970" y="26"/>
                  </a:lnTo>
                  <a:lnTo>
                    <a:pt x="970" y="26"/>
                  </a:lnTo>
                  <a:lnTo>
                    <a:pt x="970" y="26"/>
                  </a:lnTo>
                  <a:lnTo>
                    <a:pt x="970" y="26"/>
                  </a:lnTo>
                  <a:lnTo>
                    <a:pt x="970" y="26"/>
                  </a:lnTo>
                  <a:lnTo>
                    <a:pt x="970" y="26"/>
                  </a:lnTo>
                  <a:lnTo>
                    <a:pt x="970" y="26"/>
                  </a:lnTo>
                  <a:lnTo>
                    <a:pt x="971" y="26"/>
                  </a:lnTo>
                  <a:lnTo>
                    <a:pt x="971" y="26"/>
                  </a:lnTo>
                  <a:lnTo>
                    <a:pt x="971" y="26"/>
                  </a:lnTo>
                  <a:lnTo>
                    <a:pt x="971" y="26"/>
                  </a:lnTo>
                  <a:lnTo>
                    <a:pt x="971" y="26"/>
                  </a:lnTo>
                  <a:lnTo>
                    <a:pt x="971" y="26"/>
                  </a:lnTo>
                  <a:lnTo>
                    <a:pt x="973" y="26"/>
                  </a:lnTo>
                  <a:lnTo>
                    <a:pt x="973" y="26"/>
                  </a:lnTo>
                  <a:lnTo>
                    <a:pt x="973" y="26"/>
                  </a:lnTo>
                  <a:lnTo>
                    <a:pt x="973" y="26"/>
                  </a:lnTo>
                  <a:lnTo>
                    <a:pt x="973" y="26"/>
                  </a:lnTo>
                  <a:lnTo>
                    <a:pt x="973" y="26"/>
                  </a:lnTo>
                  <a:lnTo>
                    <a:pt x="973" y="26"/>
                  </a:lnTo>
                  <a:lnTo>
                    <a:pt x="975" y="26"/>
                  </a:lnTo>
                  <a:lnTo>
                    <a:pt x="975" y="26"/>
                  </a:lnTo>
                  <a:lnTo>
                    <a:pt x="975" y="26"/>
                  </a:lnTo>
                  <a:lnTo>
                    <a:pt x="975" y="26"/>
                  </a:lnTo>
                  <a:lnTo>
                    <a:pt x="975" y="26"/>
                  </a:lnTo>
                  <a:lnTo>
                    <a:pt x="975" y="26"/>
                  </a:lnTo>
                  <a:lnTo>
                    <a:pt x="976" y="26"/>
                  </a:lnTo>
                  <a:lnTo>
                    <a:pt x="976" y="26"/>
                  </a:lnTo>
                  <a:lnTo>
                    <a:pt x="976" y="26"/>
                  </a:lnTo>
                  <a:lnTo>
                    <a:pt x="976" y="26"/>
                  </a:lnTo>
                  <a:lnTo>
                    <a:pt x="976" y="26"/>
                  </a:lnTo>
                  <a:lnTo>
                    <a:pt x="976" y="26"/>
                  </a:lnTo>
                  <a:lnTo>
                    <a:pt x="976" y="26"/>
                  </a:lnTo>
                  <a:lnTo>
                    <a:pt x="978" y="26"/>
                  </a:lnTo>
                  <a:lnTo>
                    <a:pt x="978" y="26"/>
                  </a:lnTo>
                  <a:lnTo>
                    <a:pt x="978" y="26"/>
                  </a:lnTo>
                  <a:lnTo>
                    <a:pt x="978" y="26"/>
                  </a:lnTo>
                  <a:lnTo>
                    <a:pt x="978" y="26"/>
                  </a:lnTo>
                  <a:lnTo>
                    <a:pt x="978" y="26"/>
                  </a:lnTo>
                  <a:lnTo>
                    <a:pt x="978" y="26"/>
                  </a:lnTo>
                  <a:lnTo>
                    <a:pt x="980" y="26"/>
                  </a:lnTo>
                  <a:lnTo>
                    <a:pt x="980" y="26"/>
                  </a:lnTo>
                  <a:lnTo>
                    <a:pt x="980" y="26"/>
                  </a:lnTo>
                  <a:lnTo>
                    <a:pt x="980" y="26"/>
                  </a:lnTo>
                  <a:lnTo>
                    <a:pt x="980" y="26"/>
                  </a:lnTo>
                  <a:lnTo>
                    <a:pt x="980" y="26"/>
                  </a:lnTo>
                  <a:lnTo>
                    <a:pt x="981" y="26"/>
                  </a:lnTo>
                  <a:lnTo>
                    <a:pt x="981" y="26"/>
                  </a:lnTo>
                  <a:lnTo>
                    <a:pt x="981" y="26"/>
                  </a:lnTo>
                  <a:lnTo>
                    <a:pt x="981" y="26"/>
                  </a:lnTo>
                  <a:lnTo>
                    <a:pt x="981" y="26"/>
                  </a:lnTo>
                  <a:lnTo>
                    <a:pt x="981" y="26"/>
                  </a:lnTo>
                  <a:lnTo>
                    <a:pt x="981" y="26"/>
                  </a:lnTo>
                  <a:lnTo>
                    <a:pt x="983" y="26"/>
                  </a:lnTo>
                  <a:lnTo>
                    <a:pt x="983" y="26"/>
                  </a:lnTo>
                  <a:lnTo>
                    <a:pt x="983" y="26"/>
                  </a:lnTo>
                  <a:lnTo>
                    <a:pt x="983" y="26"/>
                  </a:lnTo>
                  <a:lnTo>
                    <a:pt x="983" y="26"/>
                  </a:lnTo>
                  <a:lnTo>
                    <a:pt x="983" y="26"/>
                  </a:lnTo>
                  <a:lnTo>
                    <a:pt x="983" y="26"/>
                  </a:lnTo>
                  <a:lnTo>
                    <a:pt x="985" y="26"/>
                  </a:lnTo>
                  <a:lnTo>
                    <a:pt x="985" y="26"/>
                  </a:lnTo>
                  <a:lnTo>
                    <a:pt x="985" y="26"/>
                  </a:lnTo>
                  <a:lnTo>
                    <a:pt x="985" y="26"/>
                  </a:lnTo>
                  <a:lnTo>
                    <a:pt x="985" y="26"/>
                  </a:lnTo>
                  <a:lnTo>
                    <a:pt x="985" y="26"/>
                  </a:lnTo>
                  <a:lnTo>
                    <a:pt x="986" y="26"/>
                  </a:lnTo>
                  <a:lnTo>
                    <a:pt x="986" y="26"/>
                  </a:lnTo>
                  <a:lnTo>
                    <a:pt x="986" y="26"/>
                  </a:lnTo>
                  <a:lnTo>
                    <a:pt x="986" y="26"/>
                  </a:lnTo>
                  <a:lnTo>
                    <a:pt x="986" y="26"/>
                  </a:lnTo>
                  <a:lnTo>
                    <a:pt x="986" y="26"/>
                  </a:lnTo>
                  <a:lnTo>
                    <a:pt x="986" y="26"/>
                  </a:lnTo>
                  <a:lnTo>
                    <a:pt x="988" y="26"/>
                  </a:lnTo>
                  <a:lnTo>
                    <a:pt x="988" y="26"/>
                  </a:lnTo>
                  <a:lnTo>
                    <a:pt x="988" y="26"/>
                  </a:lnTo>
                  <a:lnTo>
                    <a:pt x="988" y="26"/>
                  </a:lnTo>
                  <a:lnTo>
                    <a:pt x="988" y="26"/>
                  </a:lnTo>
                  <a:lnTo>
                    <a:pt x="988" y="26"/>
                  </a:lnTo>
                  <a:lnTo>
                    <a:pt x="988" y="26"/>
                  </a:lnTo>
                  <a:lnTo>
                    <a:pt x="989" y="26"/>
                  </a:lnTo>
                  <a:lnTo>
                    <a:pt x="989" y="26"/>
                  </a:lnTo>
                  <a:lnTo>
                    <a:pt x="989" y="26"/>
                  </a:lnTo>
                  <a:lnTo>
                    <a:pt x="989" y="26"/>
                  </a:lnTo>
                  <a:lnTo>
                    <a:pt x="989" y="26"/>
                  </a:lnTo>
                  <a:lnTo>
                    <a:pt x="989" y="26"/>
                  </a:lnTo>
                  <a:lnTo>
                    <a:pt x="991" y="26"/>
                  </a:lnTo>
                  <a:lnTo>
                    <a:pt x="991" y="26"/>
                  </a:lnTo>
                  <a:lnTo>
                    <a:pt x="991" y="26"/>
                  </a:lnTo>
                  <a:lnTo>
                    <a:pt x="991" y="26"/>
                  </a:lnTo>
                  <a:lnTo>
                    <a:pt x="991" y="26"/>
                  </a:lnTo>
                  <a:lnTo>
                    <a:pt x="991" y="26"/>
                  </a:lnTo>
                  <a:lnTo>
                    <a:pt x="991" y="26"/>
                  </a:lnTo>
                  <a:lnTo>
                    <a:pt x="993" y="26"/>
                  </a:lnTo>
                  <a:lnTo>
                    <a:pt x="993" y="26"/>
                  </a:lnTo>
                  <a:lnTo>
                    <a:pt x="993" y="26"/>
                  </a:lnTo>
                  <a:lnTo>
                    <a:pt x="993" y="26"/>
                  </a:lnTo>
                  <a:lnTo>
                    <a:pt x="993" y="26"/>
                  </a:lnTo>
                  <a:lnTo>
                    <a:pt x="993" y="26"/>
                  </a:lnTo>
                  <a:lnTo>
                    <a:pt x="993" y="26"/>
                  </a:lnTo>
                  <a:lnTo>
                    <a:pt x="994" y="26"/>
                  </a:lnTo>
                  <a:lnTo>
                    <a:pt x="994" y="26"/>
                  </a:lnTo>
                  <a:lnTo>
                    <a:pt x="994" y="26"/>
                  </a:lnTo>
                  <a:lnTo>
                    <a:pt x="994" y="26"/>
                  </a:lnTo>
                  <a:lnTo>
                    <a:pt x="994" y="26"/>
                  </a:lnTo>
                  <a:lnTo>
                    <a:pt x="994" y="26"/>
                  </a:lnTo>
                  <a:lnTo>
                    <a:pt x="996" y="26"/>
                  </a:lnTo>
                  <a:lnTo>
                    <a:pt x="996" y="26"/>
                  </a:lnTo>
                  <a:lnTo>
                    <a:pt x="996" y="26"/>
                  </a:lnTo>
                  <a:lnTo>
                    <a:pt x="996" y="26"/>
                  </a:lnTo>
                  <a:lnTo>
                    <a:pt x="996" y="26"/>
                  </a:lnTo>
                  <a:lnTo>
                    <a:pt x="996" y="26"/>
                  </a:lnTo>
                  <a:lnTo>
                    <a:pt x="996" y="26"/>
                  </a:lnTo>
                  <a:lnTo>
                    <a:pt x="998" y="26"/>
                  </a:lnTo>
                  <a:lnTo>
                    <a:pt x="998" y="26"/>
                  </a:lnTo>
                  <a:lnTo>
                    <a:pt x="998" y="26"/>
                  </a:lnTo>
                  <a:lnTo>
                    <a:pt x="998" y="26"/>
                  </a:lnTo>
                  <a:lnTo>
                    <a:pt x="998" y="26"/>
                  </a:lnTo>
                  <a:lnTo>
                    <a:pt x="998" y="26"/>
                  </a:lnTo>
                  <a:lnTo>
                    <a:pt x="998" y="26"/>
                  </a:lnTo>
                  <a:lnTo>
                    <a:pt x="999" y="26"/>
                  </a:lnTo>
                  <a:lnTo>
                    <a:pt x="999" y="26"/>
                  </a:lnTo>
                  <a:lnTo>
                    <a:pt x="999" y="26"/>
                  </a:lnTo>
                  <a:lnTo>
                    <a:pt x="999" y="26"/>
                  </a:lnTo>
                  <a:lnTo>
                    <a:pt x="999" y="26"/>
                  </a:lnTo>
                  <a:lnTo>
                    <a:pt x="999" y="26"/>
                  </a:lnTo>
                  <a:lnTo>
                    <a:pt x="1001" y="26"/>
                  </a:lnTo>
                  <a:lnTo>
                    <a:pt x="1001" y="26"/>
                  </a:lnTo>
                  <a:lnTo>
                    <a:pt x="1001" y="26"/>
                  </a:lnTo>
                  <a:lnTo>
                    <a:pt x="1001" y="26"/>
                  </a:lnTo>
                  <a:lnTo>
                    <a:pt x="1001" y="26"/>
                  </a:lnTo>
                  <a:lnTo>
                    <a:pt x="1001" y="26"/>
                  </a:lnTo>
                  <a:lnTo>
                    <a:pt x="1001" y="26"/>
                  </a:lnTo>
                  <a:lnTo>
                    <a:pt x="1003" y="26"/>
                  </a:lnTo>
                  <a:lnTo>
                    <a:pt x="1003" y="26"/>
                  </a:lnTo>
                  <a:lnTo>
                    <a:pt x="1003" y="26"/>
                  </a:lnTo>
                  <a:lnTo>
                    <a:pt x="1003" y="26"/>
                  </a:lnTo>
                  <a:lnTo>
                    <a:pt x="1003" y="26"/>
                  </a:lnTo>
                  <a:lnTo>
                    <a:pt x="1003" y="26"/>
                  </a:lnTo>
                  <a:lnTo>
                    <a:pt x="1003" y="26"/>
                  </a:lnTo>
                  <a:lnTo>
                    <a:pt x="1004" y="26"/>
                  </a:lnTo>
                  <a:lnTo>
                    <a:pt x="1004" y="26"/>
                  </a:lnTo>
                  <a:lnTo>
                    <a:pt x="1004" y="26"/>
                  </a:lnTo>
                  <a:lnTo>
                    <a:pt x="1004" y="26"/>
                  </a:lnTo>
                  <a:lnTo>
                    <a:pt x="1004" y="26"/>
                  </a:lnTo>
                  <a:lnTo>
                    <a:pt x="1004" y="26"/>
                  </a:lnTo>
                  <a:lnTo>
                    <a:pt x="1006" y="26"/>
                  </a:lnTo>
                  <a:lnTo>
                    <a:pt x="1006" y="26"/>
                  </a:lnTo>
                  <a:lnTo>
                    <a:pt x="1006" y="26"/>
                  </a:lnTo>
                  <a:lnTo>
                    <a:pt x="1006" y="26"/>
                  </a:lnTo>
                  <a:lnTo>
                    <a:pt x="1006" y="26"/>
                  </a:lnTo>
                  <a:lnTo>
                    <a:pt x="1006" y="26"/>
                  </a:lnTo>
                  <a:lnTo>
                    <a:pt x="1006" y="26"/>
                  </a:lnTo>
                  <a:lnTo>
                    <a:pt x="1007" y="26"/>
                  </a:lnTo>
                  <a:lnTo>
                    <a:pt x="1007" y="26"/>
                  </a:lnTo>
                  <a:lnTo>
                    <a:pt x="1007" y="26"/>
                  </a:lnTo>
                  <a:lnTo>
                    <a:pt x="1007" y="26"/>
                  </a:lnTo>
                  <a:lnTo>
                    <a:pt x="1007" y="26"/>
                  </a:lnTo>
                  <a:lnTo>
                    <a:pt x="1007" y="26"/>
                  </a:lnTo>
                  <a:lnTo>
                    <a:pt x="1007" y="26"/>
                  </a:lnTo>
                  <a:lnTo>
                    <a:pt x="1009" y="26"/>
                  </a:lnTo>
                  <a:lnTo>
                    <a:pt x="1009" y="26"/>
                  </a:lnTo>
                  <a:lnTo>
                    <a:pt x="1009" y="26"/>
                  </a:lnTo>
                  <a:lnTo>
                    <a:pt x="1009" y="26"/>
                  </a:lnTo>
                  <a:lnTo>
                    <a:pt x="1009" y="26"/>
                  </a:lnTo>
                  <a:lnTo>
                    <a:pt x="1009" y="26"/>
                  </a:lnTo>
                  <a:lnTo>
                    <a:pt x="1011" y="26"/>
                  </a:lnTo>
                  <a:lnTo>
                    <a:pt x="1011" y="26"/>
                  </a:lnTo>
                  <a:lnTo>
                    <a:pt x="1011" y="26"/>
                  </a:lnTo>
                  <a:lnTo>
                    <a:pt x="1011" y="26"/>
                  </a:lnTo>
                  <a:lnTo>
                    <a:pt x="1011" y="26"/>
                  </a:lnTo>
                  <a:lnTo>
                    <a:pt x="1011" y="26"/>
                  </a:lnTo>
                  <a:lnTo>
                    <a:pt x="1011" y="26"/>
                  </a:lnTo>
                  <a:lnTo>
                    <a:pt x="1012" y="26"/>
                  </a:lnTo>
                  <a:lnTo>
                    <a:pt x="1012" y="26"/>
                  </a:lnTo>
                  <a:lnTo>
                    <a:pt x="1012" y="26"/>
                  </a:lnTo>
                  <a:lnTo>
                    <a:pt x="1012" y="26"/>
                  </a:lnTo>
                  <a:lnTo>
                    <a:pt x="1012" y="26"/>
                  </a:lnTo>
                  <a:lnTo>
                    <a:pt x="1012" y="26"/>
                  </a:lnTo>
                  <a:lnTo>
                    <a:pt x="1012" y="26"/>
                  </a:lnTo>
                  <a:lnTo>
                    <a:pt x="1014" y="26"/>
                  </a:lnTo>
                  <a:lnTo>
                    <a:pt x="1014" y="26"/>
                  </a:lnTo>
                  <a:lnTo>
                    <a:pt x="1014" y="26"/>
                  </a:lnTo>
                  <a:lnTo>
                    <a:pt x="1014" y="26"/>
                  </a:lnTo>
                  <a:lnTo>
                    <a:pt x="1014" y="26"/>
                  </a:lnTo>
                  <a:lnTo>
                    <a:pt x="1014" y="26"/>
                  </a:lnTo>
                  <a:lnTo>
                    <a:pt x="1016" y="26"/>
                  </a:lnTo>
                  <a:lnTo>
                    <a:pt x="1016" y="26"/>
                  </a:lnTo>
                  <a:lnTo>
                    <a:pt x="1016" y="26"/>
                  </a:lnTo>
                  <a:lnTo>
                    <a:pt x="1016" y="26"/>
                  </a:lnTo>
                  <a:lnTo>
                    <a:pt x="1016" y="26"/>
                  </a:lnTo>
                  <a:lnTo>
                    <a:pt x="1016" y="26"/>
                  </a:lnTo>
                  <a:lnTo>
                    <a:pt x="1016" y="26"/>
                  </a:lnTo>
                  <a:lnTo>
                    <a:pt x="1017" y="26"/>
                  </a:lnTo>
                  <a:lnTo>
                    <a:pt x="1017" y="26"/>
                  </a:lnTo>
                  <a:lnTo>
                    <a:pt x="1017" y="26"/>
                  </a:lnTo>
                  <a:lnTo>
                    <a:pt x="1017" y="26"/>
                  </a:lnTo>
                  <a:lnTo>
                    <a:pt x="1017" y="26"/>
                  </a:lnTo>
                  <a:lnTo>
                    <a:pt x="1017" y="26"/>
                  </a:lnTo>
                  <a:lnTo>
                    <a:pt x="1017" y="26"/>
                  </a:lnTo>
                  <a:lnTo>
                    <a:pt x="1019" y="26"/>
                  </a:lnTo>
                  <a:lnTo>
                    <a:pt x="1019" y="26"/>
                  </a:lnTo>
                  <a:lnTo>
                    <a:pt x="1019" y="26"/>
                  </a:lnTo>
                  <a:lnTo>
                    <a:pt x="1019" y="26"/>
                  </a:lnTo>
                  <a:lnTo>
                    <a:pt x="1019" y="26"/>
                  </a:lnTo>
                  <a:lnTo>
                    <a:pt x="1019" y="26"/>
                  </a:lnTo>
                  <a:lnTo>
                    <a:pt x="1020" y="26"/>
                  </a:lnTo>
                  <a:lnTo>
                    <a:pt x="1020" y="26"/>
                  </a:lnTo>
                  <a:lnTo>
                    <a:pt x="1020" y="26"/>
                  </a:lnTo>
                  <a:lnTo>
                    <a:pt x="1020" y="26"/>
                  </a:lnTo>
                  <a:lnTo>
                    <a:pt x="1020" y="26"/>
                  </a:lnTo>
                  <a:lnTo>
                    <a:pt x="1020" y="26"/>
                  </a:lnTo>
                  <a:lnTo>
                    <a:pt x="1020" y="26"/>
                  </a:lnTo>
                  <a:lnTo>
                    <a:pt x="1022" y="26"/>
                  </a:lnTo>
                  <a:lnTo>
                    <a:pt x="1022" y="26"/>
                  </a:lnTo>
                  <a:lnTo>
                    <a:pt x="1022" y="26"/>
                  </a:lnTo>
                  <a:lnTo>
                    <a:pt x="1022" y="26"/>
                  </a:lnTo>
                  <a:lnTo>
                    <a:pt x="1022" y="26"/>
                  </a:lnTo>
                  <a:lnTo>
                    <a:pt x="1022" y="26"/>
                  </a:lnTo>
                  <a:lnTo>
                    <a:pt x="1024" y="26"/>
                  </a:lnTo>
                  <a:lnTo>
                    <a:pt x="1024" y="26"/>
                  </a:lnTo>
                  <a:lnTo>
                    <a:pt x="1024" y="26"/>
                  </a:lnTo>
                  <a:lnTo>
                    <a:pt x="1024" y="26"/>
                  </a:lnTo>
                  <a:lnTo>
                    <a:pt x="1024" y="26"/>
                  </a:lnTo>
                  <a:lnTo>
                    <a:pt x="1024" y="26"/>
                  </a:lnTo>
                  <a:lnTo>
                    <a:pt x="1024" y="26"/>
                  </a:lnTo>
                  <a:lnTo>
                    <a:pt x="1025" y="26"/>
                  </a:lnTo>
                  <a:lnTo>
                    <a:pt x="1025" y="26"/>
                  </a:lnTo>
                  <a:lnTo>
                    <a:pt x="1025" y="26"/>
                  </a:lnTo>
                  <a:lnTo>
                    <a:pt x="1025" y="26"/>
                  </a:lnTo>
                  <a:lnTo>
                    <a:pt x="1025" y="26"/>
                  </a:lnTo>
                  <a:lnTo>
                    <a:pt x="1025" y="26"/>
                  </a:lnTo>
                  <a:lnTo>
                    <a:pt x="1025" y="26"/>
                  </a:lnTo>
                  <a:lnTo>
                    <a:pt x="1027" y="26"/>
                  </a:lnTo>
                  <a:lnTo>
                    <a:pt x="1027" y="26"/>
                  </a:lnTo>
                  <a:lnTo>
                    <a:pt x="1027" y="26"/>
                  </a:lnTo>
                  <a:lnTo>
                    <a:pt x="1027" y="26"/>
                  </a:lnTo>
                  <a:lnTo>
                    <a:pt x="1027" y="26"/>
                  </a:lnTo>
                  <a:lnTo>
                    <a:pt x="1027" y="26"/>
                  </a:lnTo>
                  <a:lnTo>
                    <a:pt x="1029" y="26"/>
                  </a:lnTo>
                  <a:lnTo>
                    <a:pt x="1029" y="26"/>
                  </a:lnTo>
                  <a:lnTo>
                    <a:pt x="1029" y="26"/>
                  </a:lnTo>
                  <a:lnTo>
                    <a:pt x="1029" y="26"/>
                  </a:lnTo>
                  <a:lnTo>
                    <a:pt x="1029" y="26"/>
                  </a:lnTo>
                  <a:lnTo>
                    <a:pt x="1029" y="26"/>
                  </a:lnTo>
                  <a:lnTo>
                    <a:pt x="1029" y="26"/>
                  </a:lnTo>
                  <a:lnTo>
                    <a:pt x="1030" y="26"/>
                  </a:lnTo>
                  <a:lnTo>
                    <a:pt x="1030" y="26"/>
                  </a:lnTo>
                  <a:lnTo>
                    <a:pt x="1030" y="26"/>
                  </a:lnTo>
                  <a:lnTo>
                    <a:pt x="1030" y="26"/>
                  </a:lnTo>
                  <a:lnTo>
                    <a:pt x="1030" y="26"/>
                  </a:lnTo>
                  <a:lnTo>
                    <a:pt x="1030" y="26"/>
                  </a:lnTo>
                  <a:lnTo>
                    <a:pt x="1030" y="26"/>
                  </a:lnTo>
                  <a:lnTo>
                    <a:pt x="1032" y="26"/>
                  </a:lnTo>
                  <a:lnTo>
                    <a:pt x="1032" y="26"/>
                  </a:lnTo>
                  <a:lnTo>
                    <a:pt x="1032" y="26"/>
                  </a:lnTo>
                  <a:lnTo>
                    <a:pt x="1032" y="26"/>
                  </a:lnTo>
                  <a:lnTo>
                    <a:pt x="1032" y="26"/>
                  </a:lnTo>
                  <a:lnTo>
                    <a:pt x="1032" y="26"/>
                  </a:lnTo>
                  <a:lnTo>
                    <a:pt x="1034" y="26"/>
                  </a:lnTo>
                  <a:lnTo>
                    <a:pt x="1034" y="26"/>
                  </a:lnTo>
                  <a:lnTo>
                    <a:pt x="1034" y="26"/>
                  </a:lnTo>
                  <a:lnTo>
                    <a:pt x="1034" y="26"/>
                  </a:lnTo>
                  <a:lnTo>
                    <a:pt x="1034" y="26"/>
                  </a:lnTo>
                  <a:lnTo>
                    <a:pt x="1034" y="26"/>
                  </a:lnTo>
                  <a:lnTo>
                    <a:pt x="1034" y="26"/>
                  </a:lnTo>
                  <a:lnTo>
                    <a:pt x="1035" y="26"/>
                  </a:lnTo>
                  <a:lnTo>
                    <a:pt x="1035" y="26"/>
                  </a:lnTo>
                  <a:lnTo>
                    <a:pt x="1035" y="26"/>
                  </a:lnTo>
                  <a:lnTo>
                    <a:pt x="1035" y="26"/>
                  </a:lnTo>
                  <a:lnTo>
                    <a:pt x="1035" y="26"/>
                  </a:lnTo>
                  <a:lnTo>
                    <a:pt x="1035" y="26"/>
                  </a:lnTo>
                  <a:lnTo>
                    <a:pt x="1035" y="26"/>
                  </a:lnTo>
                  <a:lnTo>
                    <a:pt x="1037" y="26"/>
                  </a:lnTo>
                  <a:lnTo>
                    <a:pt x="1037" y="26"/>
                  </a:lnTo>
                  <a:lnTo>
                    <a:pt x="1037" y="26"/>
                  </a:lnTo>
                  <a:lnTo>
                    <a:pt x="1037" y="26"/>
                  </a:lnTo>
                  <a:lnTo>
                    <a:pt x="1037" y="26"/>
                  </a:lnTo>
                  <a:lnTo>
                    <a:pt x="1037" y="26"/>
                  </a:lnTo>
                  <a:lnTo>
                    <a:pt x="1038" y="26"/>
                  </a:lnTo>
                  <a:lnTo>
                    <a:pt x="1038" y="26"/>
                  </a:lnTo>
                  <a:lnTo>
                    <a:pt x="1038" y="26"/>
                  </a:lnTo>
                  <a:lnTo>
                    <a:pt x="1038" y="26"/>
                  </a:lnTo>
                  <a:lnTo>
                    <a:pt x="1038" y="26"/>
                  </a:lnTo>
                  <a:lnTo>
                    <a:pt x="1038" y="26"/>
                  </a:lnTo>
                  <a:lnTo>
                    <a:pt x="1038" y="26"/>
                  </a:lnTo>
                  <a:lnTo>
                    <a:pt x="1040" y="26"/>
                  </a:lnTo>
                  <a:lnTo>
                    <a:pt x="1040" y="26"/>
                  </a:lnTo>
                  <a:lnTo>
                    <a:pt x="1040" y="26"/>
                  </a:lnTo>
                  <a:lnTo>
                    <a:pt x="1040" y="26"/>
                  </a:lnTo>
                  <a:lnTo>
                    <a:pt x="1040" y="26"/>
                  </a:lnTo>
                  <a:lnTo>
                    <a:pt x="1040" y="26"/>
                  </a:lnTo>
                  <a:lnTo>
                    <a:pt x="1040" y="26"/>
                  </a:lnTo>
                  <a:lnTo>
                    <a:pt x="1042" y="26"/>
                  </a:lnTo>
                  <a:lnTo>
                    <a:pt x="1042" y="26"/>
                  </a:lnTo>
                  <a:lnTo>
                    <a:pt x="1042" y="26"/>
                  </a:lnTo>
                  <a:lnTo>
                    <a:pt x="1042" y="26"/>
                  </a:lnTo>
                  <a:lnTo>
                    <a:pt x="1042" y="26"/>
                  </a:lnTo>
                  <a:lnTo>
                    <a:pt x="1042" y="26"/>
                  </a:lnTo>
                  <a:lnTo>
                    <a:pt x="1043" y="26"/>
                  </a:lnTo>
                  <a:lnTo>
                    <a:pt x="1043" y="26"/>
                  </a:lnTo>
                  <a:lnTo>
                    <a:pt x="1043" y="26"/>
                  </a:lnTo>
                  <a:lnTo>
                    <a:pt x="1043" y="26"/>
                  </a:lnTo>
                  <a:lnTo>
                    <a:pt x="1043" y="26"/>
                  </a:lnTo>
                  <a:lnTo>
                    <a:pt x="1043" y="26"/>
                  </a:lnTo>
                  <a:lnTo>
                    <a:pt x="1043" y="26"/>
                  </a:lnTo>
                  <a:lnTo>
                    <a:pt x="1045" y="26"/>
                  </a:lnTo>
                  <a:lnTo>
                    <a:pt x="1045" y="26"/>
                  </a:lnTo>
                  <a:lnTo>
                    <a:pt x="1045" y="26"/>
                  </a:lnTo>
                  <a:lnTo>
                    <a:pt x="1045" y="26"/>
                  </a:lnTo>
                  <a:lnTo>
                    <a:pt x="1045" y="26"/>
                  </a:lnTo>
                  <a:lnTo>
                    <a:pt x="1045" y="26"/>
                  </a:lnTo>
                  <a:lnTo>
                    <a:pt x="1045" y="26"/>
                  </a:lnTo>
                  <a:lnTo>
                    <a:pt x="1047" y="26"/>
                  </a:lnTo>
                  <a:lnTo>
                    <a:pt x="1047" y="26"/>
                  </a:lnTo>
                  <a:lnTo>
                    <a:pt x="1047" y="26"/>
                  </a:lnTo>
                  <a:lnTo>
                    <a:pt x="1047" y="26"/>
                  </a:lnTo>
                  <a:lnTo>
                    <a:pt x="1047" y="26"/>
                  </a:lnTo>
                  <a:lnTo>
                    <a:pt x="1047" y="26"/>
                  </a:lnTo>
                  <a:lnTo>
                    <a:pt x="1048" y="26"/>
                  </a:lnTo>
                  <a:lnTo>
                    <a:pt x="1048" y="26"/>
                  </a:lnTo>
                  <a:lnTo>
                    <a:pt x="1048" y="26"/>
                  </a:lnTo>
                  <a:lnTo>
                    <a:pt x="1048" y="26"/>
                  </a:lnTo>
                  <a:lnTo>
                    <a:pt x="1048" y="26"/>
                  </a:lnTo>
                  <a:lnTo>
                    <a:pt x="1048" y="26"/>
                  </a:lnTo>
                  <a:lnTo>
                    <a:pt x="1048" y="26"/>
                  </a:lnTo>
                  <a:lnTo>
                    <a:pt x="1050" y="26"/>
                  </a:lnTo>
                  <a:lnTo>
                    <a:pt x="1050" y="26"/>
                  </a:lnTo>
                  <a:lnTo>
                    <a:pt x="1050" y="26"/>
                  </a:lnTo>
                  <a:lnTo>
                    <a:pt x="1050" y="26"/>
                  </a:lnTo>
                  <a:lnTo>
                    <a:pt x="1050" y="26"/>
                  </a:lnTo>
                  <a:lnTo>
                    <a:pt x="1050" y="26"/>
                  </a:lnTo>
                  <a:lnTo>
                    <a:pt x="1050" y="26"/>
                  </a:lnTo>
                  <a:lnTo>
                    <a:pt x="1051" y="26"/>
                  </a:lnTo>
                  <a:lnTo>
                    <a:pt x="1051" y="26"/>
                  </a:lnTo>
                  <a:lnTo>
                    <a:pt x="1051" y="26"/>
                  </a:lnTo>
                  <a:lnTo>
                    <a:pt x="1051" y="26"/>
                  </a:lnTo>
                  <a:lnTo>
                    <a:pt x="1051" y="26"/>
                  </a:lnTo>
                  <a:lnTo>
                    <a:pt x="1051" y="26"/>
                  </a:lnTo>
                  <a:lnTo>
                    <a:pt x="1053" y="26"/>
                  </a:lnTo>
                  <a:lnTo>
                    <a:pt x="1053" y="26"/>
                  </a:lnTo>
                  <a:lnTo>
                    <a:pt x="1053" y="26"/>
                  </a:lnTo>
                  <a:lnTo>
                    <a:pt x="1053" y="26"/>
                  </a:lnTo>
                  <a:lnTo>
                    <a:pt x="1053" y="26"/>
                  </a:lnTo>
                  <a:lnTo>
                    <a:pt x="1053" y="26"/>
                  </a:lnTo>
                  <a:lnTo>
                    <a:pt x="1053" y="26"/>
                  </a:lnTo>
                  <a:lnTo>
                    <a:pt x="1055" y="26"/>
                  </a:lnTo>
                  <a:lnTo>
                    <a:pt x="1055" y="26"/>
                  </a:lnTo>
                  <a:lnTo>
                    <a:pt x="1055" y="26"/>
                  </a:lnTo>
                  <a:lnTo>
                    <a:pt x="1055" y="26"/>
                  </a:lnTo>
                  <a:lnTo>
                    <a:pt x="1055" y="26"/>
                  </a:lnTo>
                  <a:lnTo>
                    <a:pt x="1055" y="26"/>
                  </a:lnTo>
                  <a:lnTo>
                    <a:pt x="1055" y="26"/>
                  </a:lnTo>
                  <a:lnTo>
                    <a:pt x="1056" y="26"/>
                  </a:lnTo>
                  <a:lnTo>
                    <a:pt x="1056" y="26"/>
                  </a:lnTo>
                  <a:lnTo>
                    <a:pt x="1056" y="26"/>
                  </a:lnTo>
                  <a:lnTo>
                    <a:pt x="1056" y="26"/>
                  </a:lnTo>
                  <a:lnTo>
                    <a:pt x="1056" y="26"/>
                  </a:lnTo>
                  <a:lnTo>
                    <a:pt x="1056" y="26"/>
                  </a:lnTo>
                  <a:lnTo>
                    <a:pt x="1058" y="26"/>
                  </a:lnTo>
                  <a:lnTo>
                    <a:pt x="1058" y="26"/>
                  </a:lnTo>
                  <a:lnTo>
                    <a:pt x="1058" y="26"/>
                  </a:lnTo>
                  <a:lnTo>
                    <a:pt x="1058" y="26"/>
                  </a:lnTo>
                  <a:lnTo>
                    <a:pt x="1058" y="26"/>
                  </a:lnTo>
                  <a:lnTo>
                    <a:pt x="1058" y="26"/>
                  </a:lnTo>
                  <a:lnTo>
                    <a:pt x="1058" y="26"/>
                  </a:lnTo>
                  <a:lnTo>
                    <a:pt x="1060" y="26"/>
                  </a:lnTo>
                  <a:lnTo>
                    <a:pt x="1060" y="26"/>
                  </a:lnTo>
                  <a:lnTo>
                    <a:pt x="1060" y="26"/>
                  </a:lnTo>
                  <a:lnTo>
                    <a:pt x="1060" y="26"/>
                  </a:lnTo>
                  <a:lnTo>
                    <a:pt x="1060" y="26"/>
                  </a:lnTo>
                  <a:lnTo>
                    <a:pt x="1060" y="26"/>
                  </a:lnTo>
                  <a:lnTo>
                    <a:pt x="1060" y="26"/>
                  </a:lnTo>
                  <a:lnTo>
                    <a:pt x="1061" y="26"/>
                  </a:lnTo>
                  <a:lnTo>
                    <a:pt x="1061" y="26"/>
                  </a:lnTo>
                  <a:lnTo>
                    <a:pt x="1061" y="26"/>
                  </a:lnTo>
                  <a:lnTo>
                    <a:pt x="1061" y="26"/>
                  </a:lnTo>
                  <a:lnTo>
                    <a:pt x="1061" y="27"/>
                  </a:lnTo>
                  <a:lnTo>
                    <a:pt x="1061" y="27"/>
                  </a:lnTo>
                  <a:lnTo>
                    <a:pt x="1063" y="27"/>
                  </a:lnTo>
                  <a:lnTo>
                    <a:pt x="1063" y="27"/>
                  </a:lnTo>
                  <a:lnTo>
                    <a:pt x="1063" y="27"/>
                  </a:lnTo>
                  <a:lnTo>
                    <a:pt x="1063" y="27"/>
                  </a:lnTo>
                  <a:lnTo>
                    <a:pt x="1063" y="27"/>
                  </a:lnTo>
                  <a:lnTo>
                    <a:pt x="1063" y="27"/>
                  </a:lnTo>
                  <a:lnTo>
                    <a:pt x="1063" y="27"/>
                  </a:lnTo>
                  <a:lnTo>
                    <a:pt x="1065" y="27"/>
                  </a:lnTo>
                  <a:lnTo>
                    <a:pt x="1065" y="27"/>
                  </a:lnTo>
                  <a:lnTo>
                    <a:pt x="1065" y="27"/>
                  </a:lnTo>
                  <a:lnTo>
                    <a:pt x="1065" y="27"/>
                  </a:lnTo>
                  <a:lnTo>
                    <a:pt x="1065" y="27"/>
                  </a:lnTo>
                  <a:lnTo>
                    <a:pt x="1065" y="27"/>
                  </a:lnTo>
                  <a:lnTo>
                    <a:pt x="1066" y="27"/>
                  </a:lnTo>
                  <a:lnTo>
                    <a:pt x="1066" y="27"/>
                  </a:lnTo>
                  <a:lnTo>
                    <a:pt x="1066" y="27"/>
                  </a:lnTo>
                  <a:lnTo>
                    <a:pt x="1066" y="27"/>
                  </a:lnTo>
                  <a:lnTo>
                    <a:pt x="1066" y="26"/>
                  </a:lnTo>
                  <a:lnTo>
                    <a:pt x="1066" y="26"/>
                  </a:lnTo>
                  <a:lnTo>
                    <a:pt x="1066" y="26"/>
                  </a:lnTo>
                  <a:lnTo>
                    <a:pt x="1068" y="26"/>
                  </a:lnTo>
                  <a:lnTo>
                    <a:pt x="1068" y="26"/>
                  </a:lnTo>
                  <a:lnTo>
                    <a:pt x="1068" y="26"/>
                  </a:lnTo>
                  <a:lnTo>
                    <a:pt x="1068" y="26"/>
                  </a:lnTo>
                  <a:lnTo>
                    <a:pt x="1068" y="27"/>
                  </a:lnTo>
                  <a:lnTo>
                    <a:pt x="1068" y="27"/>
                  </a:lnTo>
                  <a:lnTo>
                    <a:pt x="1068" y="27"/>
                  </a:lnTo>
                  <a:lnTo>
                    <a:pt x="1069" y="26"/>
                  </a:lnTo>
                  <a:lnTo>
                    <a:pt x="1069" y="26"/>
                  </a:lnTo>
                  <a:lnTo>
                    <a:pt x="1069" y="26"/>
                  </a:lnTo>
                  <a:lnTo>
                    <a:pt x="1069" y="26"/>
                  </a:lnTo>
                  <a:lnTo>
                    <a:pt x="1069" y="26"/>
                  </a:lnTo>
                  <a:lnTo>
                    <a:pt x="1069" y="26"/>
                  </a:lnTo>
                  <a:lnTo>
                    <a:pt x="1071" y="26"/>
                  </a:lnTo>
                  <a:lnTo>
                    <a:pt x="1071" y="26"/>
                  </a:lnTo>
                  <a:lnTo>
                    <a:pt x="1071" y="26"/>
                  </a:lnTo>
                  <a:lnTo>
                    <a:pt x="1071" y="26"/>
                  </a:lnTo>
                  <a:lnTo>
                    <a:pt x="1071" y="26"/>
                  </a:lnTo>
                  <a:lnTo>
                    <a:pt x="1071" y="26"/>
                  </a:lnTo>
                  <a:lnTo>
                    <a:pt x="1071" y="26"/>
                  </a:lnTo>
                  <a:lnTo>
                    <a:pt x="1073" y="26"/>
                  </a:lnTo>
                  <a:lnTo>
                    <a:pt x="1073" y="26"/>
                  </a:lnTo>
                  <a:lnTo>
                    <a:pt x="1073" y="26"/>
                  </a:lnTo>
                  <a:lnTo>
                    <a:pt x="1073" y="26"/>
                  </a:lnTo>
                  <a:lnTo>
                    <a:pt x="1073" y="26"/>
                  </a:lnTo>
                  <a:lnTo>
                    <a:pt x="1073" y="26"/>
                  </a:lnTo>
                  <a:lnTo>
                    <a:pt x="1073" y="26"/>
                  </a:lnTo>
                  <a:lnTo>
                    <a:pt x="1074" y="26"/>
                  </a:lnTo>
                  <a:lnTo>
                    <a:pt x="1074" y="26"/>
                  </a:lnTo>
                  <a:lnTo>
                    <a:pt x="1074" y="26"/>
                  </a:lnTo>
                  <a:lnTo>
                    <a:pt x="1074" y="26"/>
                  </a:lnTo>
                  <a:lnTo>
                    <a:pt x="1074" y="26"/>
                  </a:lnTo>
                  <a:lnTo>
                    <a:pt x="1074" y="26"/>
                  </a:lnTo>
                  <a:lnTo>
                    <a:pt x="1076" y="26"/>
                  </a:lnTo>
                  <a:lnTo>
                    <a:pt x="1076" y="26"/>
                  </a:lnTo>
                  <a:lnTo>
                    <a:pt x="1076" y="26"/>
                  </a:lnTo>
                  <a:lnTo>
                    <a:pt x="1076" y="26"/>
                  </a:lnTo>
                  <a:lnTo>
                    <a:pt x="1076" y="26"/>
                  </a:lnTo>
                  <a:lnTo>
                    <a:pt x="1076" y="26"/>
                  </a:lnTo>
                  <a:lnTo>
                    <a:pt x="1076" y="26"/>
                  </a:lnTo>
                  <a:lnTo>
                    <a:pt x="1078" y="26"/>
                  </a:lnTo>
                  <a:lnTo>
                    <a:pt x="1078" y="26"/>
                  </a:lnTo>
                  <a:lnTo>
                    <a:pt x="1078" y="26"/>
                  </a:lnTo>
                  <a:lnTo>
                    <a:pt x="1078" y="26"/>
                  </a:lnTo>
                  <a:lnTo>
                    <a:pt x="1078" y="26"/>
                  </a:lnTo>
                  <a:lnTo>
                    <a:pt x="1078" y="26"/>
                  </a:lnTo>
                  <a:lnTo>
                    <a:pt x="1078" y="26"/>
                  </a:lnTo>
                  <a:lnTo>
                    <a:pt x="1079" y="26"/>
                  </a:lnTo>
                  <a:lnTo>
                    <a:pt x="1079" y="26"/>
                  </a:lnTo>
                  <a:lnTo>
                    <a:pt x="1079" y="26"/>
                  </a:lnTo>
                  <a:lnTo>
                    <a:pt x="1079" y="26"/>
                  </a:lnTo>
                  <a:lnTo>
                    <a:pt x="1079" y="26"/>
                  </a:lnTo>
                  <a:lnTo>
                    <a:pt x="1079" y="26"/>
                  </a:lnTo>
                  <a:lnTo>
                    <a:pt x="1081" y="26"/>
                  </a:lnTo>
                  <a:lnTo>
                    <a:pt x="1081" y="26"/>
                  </a:lnTo>
                  <a:lnTo>
                    <a:pt x="1081" y="26"/>
                  </a:lnTo>
                  <a:lnTo>
                    <a:pt x="1081" y="26"/>
                  </a:lnTo>
                  <a:lnTo>
                    <a:pt x="1081" y="26"/>
                  </a:lnTo>
                  <a:lnTo>
                    <a:pt x="1081" y="26"/>
                  </a:lnTo>
                  <a:lnTo>
                    <a:pt x="1081" y="26"/>
                  </a:lnTo>
                  <a:lnTo>
                    <a:pt x="1083" y="26"/>
                  </a:lnTo>
                  <a:lnTo>
                    <a:pt x="1083" y="26"/>
                  </a:lnTo>
                  <a:lnTo>
                    <a:pt x="1083" y="26"/>
                  </a:lnTo>
                  <a:lnTo>
                    <a:pt x="1083" y="26"/>
                  </a:lnTo>
                  <a:lnTo>
                    <a:pt x="1083" y="26"/>
                  </a:lnTo>
                  <a:lnTo>
                    <a:pt x="1083" y="26"/>
                  </a:lnTo>
                  <a:lnTo>
                    <a:pt x="1083" y="26"/>
                  </a:lnTo>
                  <a:lnTo>
                    <a:pt x="1084" y="26"/>
                  </a:lnTo>
                  <a:lnTo>
                    <a:pt x="1084" y="26"/>
                  </a:lnTo>
                  <a:lnTo>
                    <a:pt x="1084" y="26"/>
                  </a:lnTo>
                  <a:lnTo>
                    <a:pt x="1084" y="26"/>
                  </a:lnTo>
                  <a:lnTo>
                    <a:pt x="1084" y="26"/>
                  </a:lnTo>
                  <a:lnTo>
                    <a:pt x="1084" y="26"/>
                  </a:lnTo>
                  <a:lnTo>
                    <a:pt x="1086" y="26"/>
                  </a:lnTo>
                  <a:lnTo>
                    <a:pt x="1086" y="26"/>
                  </a:lnTo>
                  <a:lnTo>
                    <a:pt x="1086" y="26"/>
                  </a:lnTo>
                  <a:lnTo>
                    <a:pt x="1086" y="26"/>
                  </a:lnTo>
                  <a:lnTo>
                    <a:pt x="1086" y="26"/>
                  </a:lnTo>
                  <a:lnTo>
                    <a:pt x="1086" y="26"/>
                  </a:lnTo>
                  <a:lnTo>
                    <a:pt x="1086" y="26"/>
                  </a:lnTo>
                  <a:lnTo>
                    <a:pt x="1087" y="26"/>
                  </a:lnTo>
                  <a:lnTo>
                    <a:pt x="1087" y="26"/>
                  </a:lnTo>
                  <a:lnTo>
                    <a:pt x="1087" y="26"/>
                  </a:lnTo>
                  <a:lnTo>
                    <a:pt x="1087" y="26"/>
                  </a:lnTo>
                  <a:lnTo>
                    <a:pt x="1087" y="26"/>
                  </a:lnTo>
                  <a:lnTo>
                    <a:pt x="1087" y="26"/>
                  </a:lnTo>
                  <a:lnTo>
                    <a:pt x="1087" y="26"/>
                  </a:lnTo>
                  <a:lnTo>
                    <a:pt x="1089" y="26"/>
                  </a:lnTo>
                  <a:lnTo>
                    <a:pt x="1089" y="26"/>
                  </a:lnTo>
                  <a:lnTo>
                    <a:pt x="1089" y="26"/>
                  </a:lnTo>
                  <a:lnTo>
                    <a:pt x="1089" y="26"/>
                  </a:lnTo>
                  <a:lnTo>
                    <a:pt x="1089" y="26"/>
                  </a:lnTo>
                  <a:lnTo>
                    <a:pt x="1089" y="26"/>
                  </a:lnTo>
                  <a:lnTo>
                    <a:pt x="1091" y="26"/>
                  </a:lnTo>
                  <a:lnTo>
                    <a:pt x="1091" y="26"/>
                  </a:lnTo>
                  <a:lnTo>
                    <a:pt x="1091" y="26"/>
                  </a:lnTo>
                  <a:lnTo>
                    <a:pt x="1091" y="26"/>
                  </a:lnTo>
                  <a:lnTo>
                    <a:pt x="1091" y="26"/>
                  </a:lnTo>
                  <a:lnTo>
                    <a:pt x="1091" y="26"/>
                  </a:lnTo>
                  <a:lnTo>
                    <a:pt x="1091" y="26"/>
                  </a:lnTo>
                  <a:lnTo>
                    <a:pt x="1092" y="26"/>
                  </a:lnTo>
                  <a:lnTo>
                    <a:pt x="1092" y="26"/>
                  </a:lnTo>
                  <a:lnTo>
                    <a:pt x="1092" y="26"/>
                  </a:lnTo>
                  <a:lnTo>
                    <a:pt x="1092" y="26"/>
                  </a:lnTo>
                  <a:lnTo>
                    <a:pt x="1092" y="26"/>
                  </a:lnTo>
                  <a:lnTo>
                    <a:pt x="1092" y="26"/>
                  </a:lnTo>
                  <a:lnTo>
                    <a:pt x="1092" y="26"/>
                  </a:lnTo>
                  <a:lnTo>
                    <a:pt x="1094" y="26"/>
                  </a:lnTo>
                  <a:lnTo>
                    <a:pt x="1094" y="26"/>
                  </a:lnTo>
                  <a:lnTo>
                    <a:pt x="1094" y="26"/>
                  </a:lnTo>
                  <a:lnTo>
                    <a:pt x="1094" y="26"/>
                  </a:lnTo>
                  <a:lnTo>
                    <a:pt x="1094" y="26"/>
                  </a:lnTo>
                  <a:lnTo>
                    <a:pt x="1094" y="26"/>
                  </a:lnTo>
                  <a:lnTo>
                    <a:pt x="1096" y="26"/>
                  </a:lnTo>
                  <a:lnTo>
                    <a:pt x="1096" y="26"/>
                  </a:lnTo>
                  <a:lnTo>
                    <a:pt x="1096" y="26"/>
                  </a:lnTo>
                  <a:lnTo>
                    <a:pt x="1096" y="26"/>
                  </a:lnTo>
                  <a:lnTo>
                    <a:pt x="1096" y="26"/>
                  </a:lnTo>
                  <a:lnTo>
                    <a:pt x="1096" y="26"/>
                  </a:lnTo>
                  <a:lnTo>
                    <a:pt x="1096" y="26"/>
                  </a:lnTo>
                  <a:lnTo>
                    <a:pt x="1097" y="26"/>
                  </a:lnTo>
                  <a:lnTo>
                    <a:pt x="1097" y="26"/>
                  </a:lnTo>
                  <a:lnTo>
                    <a:pt x="1097" y="26"/>
                  </a:lnTo>
                  <a:lnTo>
                    <a:pt x="1097" y="26"/>
                  </a:lnTo>
                  <a:lnTo>
                    <a:pt x="1097" y="26"/>
                  </a:lnTo>
                  <a:lnTo>
                    <a:pt x="1097" y="26"/>
                  </a:lnTo>
                  <a:lnTo>
                    <a:pt x="1097" y="26"/>
                  </a:lnTo>
                  <a:lnTo>
                    <a:pt x="1099" y="26"/>
                  </a:lnTo>
                  <a:lnTo>
                    <a:pt x="1099" y="26"/>
                  </a:lnTo>
                  <a:lnTo>
                    <a:pt x="1099" y="26"/>
                  </a:lnTo>
                  <a:lnTo>
                    <a:pt x="1099" y="26"/>
                  </a:lnTo>
                  <a:lnTo>
                    <a:pt x="1099" y="26"/>
                  </a:lnTo>
                  <a:lnTo>
                    <a:pt x="1099" y="26"/>
                  </a:lnTo>
                  <a:lnTo>
                    <a:pt x="1100" y="26"/>
                  </a:lnTo>
                  <a:lnTo>
                    <a:pt x="1100" y="26"/>
                  </a:lnTo>
                  <a:lnTo>
                    <a:pt x="1100" y="26"/>
                  </a:lnTo>
                  <a:lnTo>
                    <a:pt x="1100" y="26"/>
                  </a:lnTo>
                  <a:lnTo>
                    <a:pt x="1100" y="26"/>
                  </a:lnTo>
                  <a:lnTo>
                    <a:pt x="1100" y="26"/>
                  </a:lnTo>
                  <a:lnTo>
                    <a:pt x="1100" y="26"/>
                  </a:lnTo>
                  <a:lnTo>
                    <a:pt x="1102" y="26"/>
                  </a:lnTo>
                  <a:lnTo>
                    <a:pt x="1102" y="27"/>
                  </a:lnTo>
                  <a:lnTo>
                    <a:pt x="1102" y="27"/>
                  </a:lnTo>
                  <a:lnTo>
                    <a:pt x="1102" y="27"/>
                  </a:lnTo>
                  <a:lnTo>
                    <a:pt x="1102" y="27"/>
                  </a:lnTo>
                  <a:lnTo>
                    <a:pt x="1102" y="27"/>
                  </a:lnTo>
                  <a:lnTo>
                    <a:pt x="1102" y="27"/>
                  </a:lnTo>
                  <a:lnTo>
                    <a:pt x="1104" y="27"/>
                  </a:lnTo>
                  <a:lnTo>
                    <a:pt x="1104" y="27"/>
                  </a:lnTo>
                  <a:lnTo>
                    <a:pt x="1104" y="27"/>
                  </a:lnTo>
                  <a:lnTo>
                    <a:pt x="1104" y="27"/>
                  </a:lnTo>
                  <a:lnTo>
                    <a:pt x="1104" y="26"/>
                  </a:lnTo>
                  <a:lnTo>
                    <a:pt x="1104" y="26"/>
                  </a:lnTo>
                  <a:lnTo>
                    <a:pt x="1105" y="26"/>
                  </a:lnTo>
                  <a:lnTo>
                    <a:pt x="1105" y="26"/>
                  </a:lnTo>
                  <a:lnTo>
                    <a:pt x="1105" y="26"/>
                  </a:lnTo>
                  <a:lnTo>
                    <a:pt x="1105" y="26"/>
                  </a:lnTo>
                  <a:lnTo>
                    <a:pt x="1105" y="26"/>
                  </a:lnTo>
                  <a:lnTo>
                    <a:pt x="1105" y="26"/>
                  </a:lnTo>
                  <a:lnTo>
                    <a:pt x="1105" y="26"/>
                  </a:lnTo>
                  <a:lnTo>
                    <a:pt x="1107" y="26"/>
                  </a:lnTo>
                  <a:lnTo>
                    <a:pt x="1107" y="26"/>
                  </a:lnTo>
                  <a:lnTo>
                    <a:pt x="1107" y="26"/>
                  </a:lnTo>
                  <a:lnTo>
                    <a:pt x="1107" y="26"/>
                  </a:lnTo>
                  <a:lnTo>
                    <a:pt x="1107" y="26"/>
                  </a:lnTo>
                  <a:lnTo>
                    <a:pt x="1107" y="26"/>
                  </a:lnTo>
                  <a:lnTo>
                    <a:pt x="1107" y="26"/>
                  </a:lnTo>
                  <a:lnTo>
                    <a:pt x="1109" y="26"/>
                  </a:lnTo>
                  <a:lnTo>
                    <a:pt x="1109" y="26"/>
                  </a:lnTo>
                  <a:lnTo>
                    <a:pt x="1109" y="26"/>
                  </a:lnTo>
                  <a:lnTo>
                    <a:pt x="1109" y="26"/>
                  </a:lnTo>
                  <a:lnTo>
                    <a:pt x="1109" y="26"/>
                  </a:lnTo>
                  <a:lnTo>
                    <a:pt x="1109" y="26"/>
                  </a:lnTo>
                  <a:lnTo>
                    <a:pt x="1110" y="26"/>
                  </a:lnTo>
                  <a:lnTo>
                    <a:pt x="1110" y="26"/>
                  </a:lnTo>
                  <a:lnTo>
                    <a:pt x="1110" y="26"/>
                  </a:lnTo>
                  <a:lnTo>
                    <a:pt x="1110" y="26"/>
                  </a:lnTo>
                  <a:lnTo>
                    <a:pt x="1110" y="26"/>
                  </a:lnTo>
                  <a:lnTo>
                    <a:pt x="1110" y="26"/>
                  </a:lnTo>
                  <a:lnTo>
                    <a:pt x="1110" y="26"/>
                  </a:lnTo>
                  <a:lnTo>
                    <a:pt x="1112" y="26"/>
                  </a:lnTo>
                  <a:lnTo>
                    <a:pt x="1112" y="26"/>
                  </a:lnTo>
                  <a:lnTo>
                    <a:pt x="1112" y="26"/>
                  </a:lnTo>
                  <a:lnTo>
                    <a:pt x="1112" y="26"/>
                  </a:lnTo>
                  <a:lnTo>
                    <a:pt x="1112" y="27"/>
                  </a:lnTo>
                  <a:lnTo>
                    <a:pt x="1112" y="27"/>
                  </a:lnTo>
                  <a:lnTo>
                    <a:pt x="1114" y="27"/>
                  </a:lnTo>
                  <a:lnTo>
                    <a:pt x="1114" y="27"/>
                  </a:lnTo>
                  <a:lnTo>
                    <a:pt x="1114" y="27"/>
                  </a:lnTo>
                  <a:lnTo>
                    <a:pt x="1114" y="27"/>
                  </a:lnTo>
                  <a:lnTo>
                    <a:pt x="1114" y="27"/>
                  </a:lnTo>
                  <a:lnTo>
                    <a:pt x="1114" y="27"/>
                  </a:lnTo>
                  <a:lnTo>
                    <a:pt x="1114" y="27"/>
                  </a:lnTo>
                  <a:lnTo>
                    <a:pt x="1115" y="27"/>
                  </a:lnTo>
                  <a:lnTo>
                    <a:pt x="1115" y="27"/>
                  </a:lnTo>
                  <a:lnTo>
                    <a:pt x="1115" y="27"/>
                  </a:lnTo>
                  <a:lnTo>
                    <a:pt x="1115" y="27"/>
                  </a:lnTo>
                  <a:lnTo>
                    <a:pt x="1115" y="27"/>
                  </a:lnTo>
                  <a:lnTo>
                    <a:pt x="1115" y="27"/>
                  </a:lnTo>
                  <a:lnTo>
                    <a:pt x="1115" y="27"/>
                  </a:lnTo>
                  <a:lnTo>
                    <a:pt x="1117" y="27"/>
                  </a:lnTo>
                  <a:lnTo>
                    <a:pt x="1117" y="27"/>
                  </a:lnTo>
                  <a:lnTo>
                    <a:pt x="1117" y="27"/>
                  </a:lnTo>
                  <a:lnTo>
                    <a:pt x="1117" y="26"/>
                  </a:lnTo>
                  <a:lnTo>
                    <a:pt x="1117" y="26"/>
                  </a:lnTo>
                  <a:lnTo>
                    <a:pt x="1117" y="27"/>
                  </a:lnTo>
                  <a:lnTo>
                    <a:pt x="1118" y="27"/>
                  </a:lnTo>
                  <a:lnTo>
                    <a:pt x="1118" y="27"/>
                  </a:lnTo>
                  <a:lnTo>
                    <a:pt x="1118" y="27"/>
                  </a:lnTo>
                  <a:lnTo>
                    <a:pt x="1118" y="26"/>
                  </a:lnTo>
                  <a:lnTo>
                    <a:pt x="1118" y="26"/>
                  </a:lnTo>
                  <a:lnTo>
                    <a:pt x="1118" y="26"/>
                  </a:lnTo>
                  <a:lnTo>
                    <a:pt x="1118" y="26"/>
                  </a:lnTo>
                  <a:lnTo>
                    <a:pt x="1120" y="26"/>
                  </a:lnTo>
                  <a:lnTo>
                    <a:pt x="1120" y="26"/>
                  </a:lnTo>
                  <a:lnTo>
                    <a:pt x="1120" y="26"/>
                  </a:lnTo>
                  <a:lnTo>
                    <a:pt x="1120" y="26"/>
                  </a:lnTo>
                  <a:lnTo>
                    <a:pt x="1120" y="26"/>
                  </a:lnTo>
                  <a:lnTo>
                    <a:pt x="1120" y="26"/>
                  </a:lnTo>
                  <a:lnTo>
                    <a:pt x="1120" y="26"/>
                  </a:lnTo>
                  <a:lnTo>
                    <a:pt x="1122" y="26"/>
                  </a:lnTo>
                  <a:lnTo>
                    <a:pt x="1122" y="26"/>
                  </a:lnTo>
                  <a:lnTo>
                    <a:pt x="1122" y="26"/>
                  </a:lnTo>
                  <a:lnTo>
                    <a:pt x="1122" y="26"/>
                  </a:lnTo>
                  <a:lnTo>
                    <a:pt x="1122" y="26"/>
                  </a:lnTo>
                  <a:lnTo>
                    <a:pt x="1122" y="26"/>
                  </a:lnTo>
                  <a:lnTo>
                    <a:pt x="1123" y="26"/>
                  </a:lnTo>
                  <a:lnTo>
                    <a:pt x="1123" y="26"/>
                  </a:lnTo>
                  <a:lnTo>
                    <a:pt x="1123" y="26"/>
                  </a:lnTo>
                  <a:lnTo>
                    <a:pt x="1123" y="26"/>
                  </a:lnTo>
                  <a:lnTo>
                    <a:pt x="1123" y="26"/>
                  </a:lnTo>
                  <a:lnTo>
                    <a:pt x="1123" y="26"/>
                  </a:lnTo>
                  <a:lnTo>
                    <a:pt x="1123" y="26"/>
                  </a:lnTo>
                  <a:lnTo>
                    <a:pt x="1125" y="26"/>
                  </a:lnTo>
                  <a:lnTo>
                    <a:pt x="1125" y="26"/>
                  </a:lnTo>
                  <a:lnTo>
                    <a:pt x="1125" y="27"/>
                  </a:lnTo>
                  <a:lnTo>
                    <a:pt x="1125" y="27"/>
                  </a:lnTo>
                  <a:lnTo>
                    <a:pt x="1125" y="27"/>
                  </a:lnTo>
                  <a:lnTo>
                    <a:pt x="1125" y="27"/>
                  </a:lnTo>
                  <a:lnTo>
                    <a:pt x="1125" y="27"/>
                  </a:lnTo>
                  <a:lnTo>
                    <a:pt x="1127" y="27"/>
                  </a:lnTo>
                  <a:lnTo>
                    <a:pt x="1127" y="27"/>
                  </a:lnTo>
                  <a:lnTo>
                    <a:pt x="1127" y="27"/>
                  </a:lnTo>
                  <a:lnTo>
                    <a:pt x="1127" y="27"/>
                  </a:lnTo>
                  <a:lnTo>
                    <a:pt x="1127" y="27"/>
                  </a:lnTo>
                  <a:lnTo>
                    <a:pt x="1127" y="27"/>
                  </a:lnTo>
                  <a:lnTo>
                    <a:pt x="1128" y="27"/>
                  </a:lnTo>
                  <a:lnTo>
                    <a:pt x="1128" y="27"/>
                  </a:lnTo>
                  <a:lnTo>
                    <a:pt x="1128" y="27"/>
                  </a:lnTo>
                  <a:lnTo>
                    <a:pt x="1128" y="27"/>
                  </a:lnTo>
                  <a:lnTo>
                    <a:pt x="1128" y="27"/>
                  </a:lnTo>
                  <a:lnTo>
                    <a:pt x="1128" y="27"/>
                  </a:lnTo>
                  <a:lnTo>
                    <a:pt x="1128" y="27"/>
                  </a:lnTo>
                  <a:lnTo>
                    <a:pt x="1130" y="27"/>
                  </a:lnTo>
                  <a:lnTo>
                    <a:pt x="1130" y="27"/>
                  </a:lnTo>
                  <a:lnTo>
                    <a:pt x="1130" y="27"/>
                  </a:lnTo>
                  <a:lnTo>
                    <a:pt x="1130" y="27"/>
                  </a:lnTo>
                  <a:lnTo>
                    <a:pt x="1130" y="27"/>
                  </a:lnTo>
                  <a:lnTo>
                    <a:pt x="1130" y="27"/>
                  </a:lnTo>
                  <a:lnTo>
                    <a:pt x="1130" y="27"/>
                  </a:lnTo>
                  <a:lnTo>
                    <a:pt x="1131" y="27"/>
                  </a:lnTo>
                  <a:lnTo>
                    <a:pt x="1131" y="27"/>
                  </a:lnTo>
                  <a:lnTo>
                    <a:pt x="1131" y="27"/>
                  </a:lnTo>
                  <a:lnTo>
                    <a:pt x="1131" y="27"/>
                  </a:lnTo>
                  <a:lnTo>
                    <a:pt x="1131" y="27"/>
                  </a:lnTo>
                  <a:lnTo>
                    <a:pt x="1131" y="27"/>
                  </a:lnTo>
                  <a:lnTo>
                    <a:pt x="1133" y="27"/>
                  </a:lnTo>
                  <a:lnTo>
                    <a:pt x="1133" y="27"/>
                  </a:lnTo>
                  <a:lnTo>
                    <a:pt x="1133" y="26"/>
                  </a:lnTo>
                  <a:lnTo>
                    <a:pt x="1133" y="26"/>
                  </a:lnTo>
                  <a:lnTo>
                    <a:pt x="1133" y="26"/>
                  </a:lnTo>
                  <a:lnTo>
                    <a:pt x="1133" y="26"/>
                  </a:lnTo>
                  <a:lnTo>
                    <a:pt x="1133" y="26"/>
                  </a:lnTo>
                  <a:lnTo>
                    <a:pt x="1135" y="26"/>
                  </a:lnTo>
                  <a:lnTo>
                    <a:pt x="1135" y="26"/>
                  </a:lnTo>
                  <a:lnTo>
                    <a:pt x="1135" y="26"/>
                  </a:lnTo>
                  <a:lnTo>
                    <a:pt x="1135" y="26"/>
                  </a:lnTo>
                  <a:lnTo>
                    <a:pt x="1135" y="26"/>
                  </a:lnTo>
                  <a:lnTo>
                    <a:pt x="1135" y="26"/>
                  </a:lnTo>
                  <a:lnTo>
                    <a:pt x="1135" y="26"/>
                  </a:lnTo>
                  <a:lnTo>
                    <a:pt x="1136" y="26"/>
                  </a:lnTo>
                  <a:lnTo>
                    <a:pt x="1136" y="26"/>
                  </a:lnTo>
                  <a:lnTo>
                    <a:pt x="1136" y="26"/>
                  </a:lnTo>
                  <a:lnTo>
                    <a:pt x="1136" y="26"/>
                  </a:lnTo>
                  <a:lnTo>
                    <a:pt x="1136" y="26"/>
                  </a:lnTo>
                  <a:lnTo>
                    <a:pt x="1136" y="26"/>
                  </a:lnTo>
                  <a:lnTo>
                    <a:pt x="1138" y="26"/>
                  </a:lnTo>
                  <a:lnTo>
                    <a:pt x="1138" y="26"/>
                  </a:lnTo>
                  <a:lnTo>
                    <a:pt x="1138" y="26"/>
                  </a:lnTo>
                  <a:lnTo>
                    <a:pt x="1138" y="26"/>
                  </a:lnTo>
                  <a:lnTo>
                    <a:pt x="1138" y="26"/>
                  </a:lnTo>
                  <a:lnTo>
                    <a:pt x="1138" y="26"/>
                  </a:lnTo>
                  <a:lnTo>
                    <a:pt x="1138" y="26"/>
                  </a:lnTo>
                  <a:lnTo>
                    <a:pt x="1140" y="26"/>
                  </a:lnTo>
                  <a:lnTo>
                    <a:pt x="1140" y="27"/>
                  </a:lnTo>
                  <a:lnTo>
                    <a:pt x="1140" y="27"/>
                  </a:lnTo>
                  <a:lnTo>
                    <a:pt x="1140" y="27"/>
                  </a:lnTo>
                  <a:lnTo>
                    <a:pt x="1140" y="26"/>
                  </a:lnTo>
                  <a:lnTo>
                    <a:pt x="1140" y="26"/>
                  </a:lnTo>
                  <a:lnTo>
                    <a:pt x="1140" y="26"/>
                  </a:lnTo>
                  <a:lnTo>
                    <a:pt x="1141" y="26"/>
                  </a:lnTo>
                  <a:lnTo>
                    <a:pt x="1141" y="27"/>
                  </a:lnTo>
                  <a:lnTo>
                    <a:pt x="1141" y="27"/>
                  </a:lnTo>
                  <a:lnTo>
                    <a:pt x="1141" y="27"/>
                  </a:lnTo>
                  <a:lnTo>
                    <a:pt x="1141" y="27"/>
                  </a:lnTo>
                  <a:lnTo>
                    <a:pt x="1141" y="27"/>
                  </a:lnTo>
                  <a:lnTo>
                    <a:pt x="1143" y="27"/>
                  </a:lnTo>
                  <a:lnTo>
                    <a:pt x="1143" y="27"/>
                  </a:lnTo>
                  <a:lnTo>
                    <a:pt x="1143" y="27"/>
                  </a:lnTo>
                  <a:lnTo>
                    <a:pt x="1143" y="27"/>
                  </a:lnTo>
                  <a:lnTo>
                    <a:pt x="1143" y="27"/>
                  </a:lnTo>
                  <a:lnTo>
                    <a:pt x="1143" y="27"/>
                  </a:lnTo>
                  <a:lnTo>
                    <a:pt x="1143" y="27"/>
                  </a:lnTo>
                  <a:lnTo>
                    <a:pt x="1145" y="27"/>
                  </a:lnTo>
                  <a:lnTo>
                    <a:pt x="1145" y="27"/>
                  </a:lnTo>
                  <a:lnTo>
                    <a:pt x="1145" y="27"/>
                  </a:lnTo>
                  <a:lnTo>
                    <a:pt x="1145" y="26"/>
                  </a:lnTo>
                  <a:lnTo>
                    <a:pt x="1145" y="27"/>
                  </a:lnTo>
                  <a:lnTo>
                    <a:pt x="1145" y="27"/>
                  </a:lnTo>
                  <a:lnTo>
                    <a:pt x="1145" y="27"/>
                  </a:lnTo>
                  <a:lnTo>
                    <a:pt x="1146" y="27"/>
                  </a:lnTo>
                  <a:lnTo>
                    <a:pt x="1146" y="27"/>
                  </a:lnTo>
                  <a:lnTo>
                    <a:pt x="1146" y="27"/>
                  </a:lnTo>
                  <a:lnTo>
                    <a:pt x="1146" y="27"/>
                  </a:lnTo>
                  <a:lnTo>
                    <a:pt x="1146" y="27"/>
                  </a:lnTo>
                  <a:lnTo>
                    <a:pt x="1146" y="27"/>
                  </a:lnTo>
                  <a:lnTo>
                    <a:pt x="1148" y="27"/>
                  </a:lnTo>
                  <a:lnTo>
                    <a:pt x="1148" y="27"/>
                  </a:lnTo>
                  <a:lnTo>
                    <a:pt x="1148" y="27"/>
                  </a:lnTo>
                  <a:lnTo>
                    <a:pt x="1148" y="27"/>
                  </a:lnTo>
                  <a:lnTo>
                    <a:pt x="1148" y="27"/>
                  </a:lnTo>
                  <a:lnTo>
                    <a:pt x="1148" y="27"/>
                  </a:lnTo>
                  <a:lnTo>
                    <a:pt x="1148" y="27"/>
                  </a:lnTo>
                  <a:lnTo>
                    <a:pt x="1149" y="27"/>
                  </a:lnTo>
                  <a:lnTo>
                    <a:pt x="1149" y="27"/>
                  </a:lnTo>
                  <a:lnTo>
                    <a:pt x="1149" y="27"/>
                  </a:lnTo>
                  <a:lnTo>
                    <a:pt x="1149" y="27"/>
                  </a:lnTo>
                  <a:lnTo>
                    <a:pt x="1149" y="27"/>
                  </a:lnTo>
                  <a:lnTo>
                    <a:pt x="1149" y="27"/>
                  </a:lnTo>
                  <a:lnTo>
                    <a:pt x="1149" y="27"/>
                  </a:lnTo>
                  <a:lnTo>
                    <a:pt x="1151" y="26"/>
                  </a:lnTo>
                  <a:lnTo>
                    <a:pt x="1151" y="26"/>
                  </a:lnTo>
                  <a:lnTo>
                    <a:pt x="1151" y="26"/>
                  </a:lnTo>
                  <a:lnTo>
                    <a:pt x="1151" y="27"/>
                  </a:lnTo>
                  <a:lnTo>
                    <a:pt x="1151" y="27"/>
                  </a:lnTo>
                  <a:lnTo>
                    <a:pt x="1151" y="27"/>
                  </a:lnTo>
                  <a:lnTo>
                    <a:pt x="1153" y="27"/>
                  </a:lnTo>
                  <a:lnTo>
                    <a:pt x="1153" y="26"/>
                  </a:lnTo>
                  <a:lnTo>
                    <a:pt x="1153" y="26"/>
                  </a:lnTo>
                  <a:lnTo>
                    <a:pt x="1153" y="26"/>
                  </a:lnTo>
                  <a:lnTo>
                    <a:pt x="1153" y="26"/>
                  </a:lnTo>
                  <a:lnTo>
                    <a:pt x="1153" y="26"/>
                  </a:lnTo>
                  <a:lnTo>
                    <a:pt x="1153" y="26"/>
                  </a:lnTo>
                  <a:lnTo>
                    <a:pt x="1154" y="26"/>
                  </a:lnTo>
                  <a:lnTo>
                    <a:pt x="1154" y="26"/>
                  </a:lnTo>
                  <a:lnTo>
                    <a:pt x="1154" y="26"/>
                  </a:lnTo>
                  <a:lnTo>
                    <a:pt x="1154" y="26"/>
                  </a:lnTo>
                  <a:lnTo>
                    <a:pt x="1154" y="26"/>
                  </a:lnTo>
                  <a:lnTo>
                    <a:pt x="1154" y="26"/>
                  </a:lnTo>
                  <a:lnTo>
                    <a:pt x="1154" y="26"/>
                  </a:lnTo>
                  <a:lnTo>
                    <a:pt x="1156" y="26"/>
                  </a:lnTo>
                  <a:lnTo>
                    <a:pt x="1156" y="26"/>
                  </a:lnTo>
                  <a:lnTo>
                    <a:pt x="1156" y="26"/>
                  </a:lnTo>
                  <a:lnTo>
                    <a:pt x="1156" y="26"/>
                  </a:lnTo>
                  <a:lnTo>
                    <a:pt x="1156" y="26"/>
                  </a:lnTo>
                  <a:lnTo>
                    <a:pt x="1156" y="26"/>
                  </a:lnTo>
                  <a:lnTo>
                    <a:pt x="1158" y="26"/>
                  </a:lnTo>
                  <a:lnTo>
                    <a:pt x="1158" y="27"/>
                  </a:lnTo>
                  <a:lnTo>
                    <a:pt x="1158" y="27"/>
                  </a:lnTo>
                  <a:lnTo>
                    <a:pt x="1158" y="27"/>
                  </a:lnTo>
                  <a:lnTo>
                    <a:pt x="1158" y="27"/>
                  </a:lnTo>
                  <a:lnTo>
                    <a:pt x="1158" y="27"/>
                  </a:lnTo>
                  <a:lnTo>
                    <a:pt x="1158" y="27"/>
                  </a:lnTo>
                  <a:lnTo>
                    <a:pt x="1159" y="27"/>
                  </a:lnTo>
                  <a:lnTo>
                    <a:pt x="1159" y="27"/>
                  </a:lnTo>
                  <a:lnTo>
                    <a:pt x="1159" y="27"/>
                  </a:lnTo>
                  <a:lnTo>
                    <a:pt x="1159" y="27"/>
                  </a:lnTo>
                  <a:lnTo>
                    <a:pt x="1159" y="27"/>
                  </a:lnTo>
                  <a:lnTo>
                    <a:pt x="1159" y="27"/>
                  </a:lnTo>
                  <a:lnTo>
                    <a:pt x="1161" y="27"/>
                  </a:lnTo>
                  <a:lnTo>
                    <a:pt x="1161" y="27"/>
                  </a:lnTo>
                  <a:lnTo>
                    <a:pt x="1161" y="27"/>
                  </a:lnTo>
                  <a:lnTo>
                    <a:pt x="1161" y="27"/>
                  </a:lnTo>
                  <a:lnTo>
                    <a:pt x="1161" y="27"/>
                  </a:lnTo>
                  <a:lnTo>
                    <a:pt x="1161" y="27"/>
                  </a:lnTo>
                  <a:lnTo>
                    <a:pt x="1161" y="27"/>
                  </a:lnTo>
                  <a:lnTo>
                    <a:pt x="1163" y="27"/>
                  </a:lnTo>
                  <a:lnTo>
                    <a:pt x="1163" y="27"/>
                  </a:lnTo>
                  <a:lnTo>
                    <a:pt x="1163" y="27"/>
                  </a:lnTo>
                  <a:lnTo>
                    <a:pt x="1163" y="27"/>
                  </a:lnTo>
                  <a:lnTo>
                    <a:pt x="1163" y="26"/>
                  </a:lnTo>
                  <a:lnTo>
                    <a:pt x="1163" y="26"/>
                  </a:lnTo>
                  <a:lnTo>
                    <a:pt x="1163" y="26"/>
                  </a:lnTo>
                  <a:lnTo>
                    <a:pt x="1164" y="26"/>
                  </a:lnTo>
                  <a:lnTo>
                    <a:pt x="1164" y="26"/>
                  </a:lnTo>
                  <a:lnTo>
                    <a:pt x="1164" y="26"/>
                  </a:lnTo>
                  <a:lnTo>
                    <a:pt x="1164" y="26"/>
                  </a:lnTo>
                  <a:lnTo>
                    <a:pt x="1164" y="26"/>
                  </a:lnTo>
                  <a:lnTo>
                    <a:pt x="1164" y="27"/>
                  </a:lnTo>
                  <a:lnTo>
                    <a:pt x="1166" y="27"/>
                  </a:lnTo>
                  <a:lnTo>
                    <a:pt x="1166" y="27"/>
                  </a:lnTo>
                  <a:lnTo>
                    <a:pt x="1166" y="27"/>
                  </a:lnTo>
                  <a:lnTo>
                    <a:pt x="1166" y="27"/>
                  </a:lnTo>
                  <a:lnTo>
                    <a:pt x="1166" y="27"/>
                  </a:lnTo>
                  <a:lnTo>
                    <a:pt x="1166" y="27"/>
                  </a:lnTo>
                  <a:lnTo>
                    <a:pt x="1166" y="27"/>
                  </a:lnTo>
                  <a:lnTo>
                    <a:pt x="1167" y="27"/>
                  </a:lnTo>
                  <a:lnTo>
                    <a:pt x="1167" y="27"/>
                  </a:lnTo>
                  <a:lnTo>
                    <a:pt x="1167" y="27"/>
                  </a:lnTo>
                  <a:lnTo>
                    <a:pt x="1167" y="27"/>
                  </a:lnTo>
                  <a:lnTo>
                    <a:pt x="1167" y="26"/>
                  </a:lnTo>
                  <a:lnTo>
                    <a:pt x="1167" y="26"/>
                  </a:lnTo>
                  <a:lnTo>
                    <a:pt x="1167" y="26"/>
                  </a:lnTo>
                  <a:lnTo>
                    <a:pt x="1169" y="26"/>
                  </a:lnTo>
                  <a:lnTo>
                    <a:pt x="1169" y="26"/>
                  </a:lnTo>
                  <a:lnTo>
                    <a:pt x="1169" y="26"/>
                  </a:lnTo>
                  <a:lnTo>
                    <a:pt x="1169" y="26"/>
                  </a:lnTo>
                  <a:lnTo>
                    <a:pt x="1169" y="26"/>
                  </a:lnTo>
                  <a:lnTo>
                    <a:pt x="1169" y="26"/>
                  </a:lnTo>
                  <a:lnTo>
                    <a:pt x="1171" y="26"/>
                  </a:lnTo>
                  <a:lnTo>
                    <a:pt x="1171" y="26"/>
                  </a:lnTo>
                  <a:lnTo>
                    <a:pt x="1171" y="27"/>
                  </a:lnTo>
                  <a:lnTo>
                    <a:pt x="1171" y="27"/>
                  </a:lnTo>
                  <a:lnTo>
                    <a:pt x="1171" y="27"/>
                  </a:lnTo>
                  <a:lnTo>
                    <a:pt x="1171" y="27"/>
                  </a:lnTo>
                  <a:lnTo>
                    <a:pt x="1171" y="27"/>
                  </a:lnTo>
                  <a:lnTo>
                    <a:pt x="1172" y="27"/>
                  </a:lnTo>
                  <a:lnTo>
                    <a:pt x="1172" y="27"/>
                  </a:lnTo>
                  <a:lnTo>
                    <a:pt x="1172" y="27"/>
                  </a:lnTo>
                  <a:lnTo>
                    <a:pt x="1172" y="27"/>
                  </a:lnTo>
                  <a:lnTo>
                    <a:pt x="1172" y="27"/>
                  </a:lnTo>
                  <a:lnTo>
                    <a:pt x="1172" y="27"/>
                  </a:lnTo>
                  <a:lnTo>
                    <a:pt x="1172" y="27"/>
                  </a:lnTo>
                  <a:lnTo>
                    <a:pt x="1174" y="27"/>
                  </a:lnTo>
                  <a:lnTo>
                    <a:pt x="1174" y="27"/>
                  </a:lnTo>
                  <a:lnTo>
                    <a:pt x="1174" y="27"/>
                  </a:lnTo>
                  <a:lnTo>
                    <a:pt x="1174" y="27"/>
                  </a:lnTo>
                  <a:lnTo>
                    <a:pt x="1174" y="27"/>
                  </a:lnTo>
                  <a:lnTo>
                    <a:pt x="1174" y="27"/>
                  </a:lnTo>
                  <a:lnTo>
                    <a:pt x="1176" y="27"/>
                  </a:lnTo>
                  <a:lnTo>
                    <a:pt x="1176" y="27"/>
                  </a:lnTo>
                  <a:lnTo>
                    <a:pt x="1176" y="27"/>
                  </a:lnTo>
                  <a:lnTo>
                    <a:pt x="1176" y="27"/>
                  </a:lnTo>
                  <a:lnTo>
                    <a:pt x="1176" y="27"/>
                  </a:lnTo>
                  <a:lnTo>
                    <a:pt x="1176" y="27"/>
                  </a:lnTo>
                  <a:lnTo>
                    <a:pt x="1176" y="27"/>
                  </a:lnTo>
                  <a:lnTo>
                    <a:pt x="1177" y="27"/>
                  </a:lnTo>
                  <a:lnTo>
                    <a:pt x="1177" y="27"/>
                  </a:lnTo>
                  <a:lnTo>
                    <a:pt x="1177" y="27"/>
                  </a:lnTo>
                  <a:lnTo>
                    <a:pt x="1177" y="27"/>
                  </a:lnTo>
                  <a:lnTo>
                    <a:pt x="1177" y="27"/>
                  </a:lnTo>
                  <a:lnTo>
                    <a:pt x="1177" y="27"/>
                  </a:lnTo>
                  <a:lnTo>
                    <a:pt x="1177" y="27"/>
                  </a:lnTo>
                  <a:lnTo>
                    <a:pt x="1179" y="27"/>
                  </a:lnTo>
                  <a:lnTo>
                    <a:pt x="1179" y="27"/>
                  </a:lnTo>
                  <a:lnTo>
                    <a:pt x="1179" y="27"/>
                  </a:lnTo>
                  <a:lnTo>
                    <a:pt x="1179" y="27"/>
                  </a:lnTo>
                  <a:lnTo>
                    <a:pt x="1179" y="27"/>
                  </a:lnTo>
                  <a:lnTo>
                    <a:pt x="1179" y="27"/>
                  </a:lnTo>
                  <a:lnTo>
                    <a:pt x="1180" y="27"/>
                  </a:lnTo>
                  <a:lnTo>
                    <a:pt x="1180" y="27"/>
                  </a:lnTo>
                  <a:lnTo>
                    <a:pt x="1180" y="27"/>
                  </a:lnTo>
                  <a:lnTo>
                    <a:pt x="1180" y="27"/>
                  </a:lnTo>
                  <a:lnTo>
                    <a:pt x="1180" y="27"/>
                  </a:lnTo>
                  <a:lnTo>
                    <a:pt x="1180" y="27"/>
                  </a:lnTo>
                  <a:lnTo>
                    <a:pt x="1180" y="27"/>
                  </a:lnTo>
                  <a:lnTo>
                    <a:pt x="1182" y="27"/>
                  </a:lnTo>
                  <a:lnTo>
                    <a:pt x="1182" y="27"/>
                  </a:lnTo>
                  <a:lnTo>
                    <a:pt x="1182" y="27"/>
                  </a:lnTo>
                  <a:lnTo>
                    <a:pt x="1182" y="27"/>
                  </a:lnTo>
                  <a:lnTo>
                    <a:pt x="1182" y="27"/>
                  </a:lnTo>
                  <a:lnTo>
                    <a:pt x="1182" y="27"/>
                  </a:lnTo>
                  <a:lnTo>
                    <a:pt x="1182" y="27"/>
                  </a:lnTo>
                  <a:lnTo>
                    <a:pt x="1184" y="27"/>
                  </a:lnTo>
                  <a:lnTo>
                    <a:pt x="1184" y="27"/>
                  </a:lnTo>
                  <a:lnTo>
                    <a:pt x="1184" y="27"/>
                  </a:lnTo>
                  <a:lnTo>
                    <a:pt x="1184" y="27"/>
                  </a:lnTo>
                  <a:lnTo>
                    <a:pt x="1184" y="27"/>
                  </a:lnTo>
                  <a:lnTo>
                    <a:pt x="1184" y="27"/>
                  </a:lnTo>
                  <a:lnTo>
                    <a:pt x="1185" y="27"/>
                  </a:lnTo>
                  <a:lnTo>
                    <a:pt x="1185" y="27"/>
                  </a:lnTo>
                  <a:lnTo>
                    <a:pt x="1185" y="27"/>
                  </a:lnTo>
                  <a:lnTo>
                    <a:pt x="1185" y="27"/>
                  </a:lnTo>
                  <a:lnTo>
                    <a:pt x="1185" y="27"/>
                  </a:lnTo>
                  <a:lnTo>
                    <a:pt x="1185" y="27"/>
                  </a:lnTo>
                  <a:lnTo>
                    <a:pt x="1185" y="27"/>
                  </a:lnTo>
                  <a:lnTo>
                    <a:pt x="1187" y="27"/>
                  </a:lnTo>
                  <a:lnTo>
                    <a:pt x="1187" y="27"/>
                  </a:lnTo>
                  <a:lnTo>
                    <a:pt x="1187" y="27"/>
                  </a:lnTo>
                  <a:lnTo>
                    <a:pt x="1187" y="27"/>
                  </a:lnTo>
                  <a:lnTo>
                    <a:pt x="1187" y="27"/>
                  </a:lnTo>
                  <a:lnTo>
                    <a:pt x="1187" y="27"/>
                  </a:lnTo>
                  <a:lnTo>
                    <a:pt x="1187" y="27"/>
                  </a:lnTo>
                  <a:lnTo>
                    <a:pt x="1189" y="27"/>
                  </a:lnTo>
                  <a:lnTo>
                    <a:pt x="1189" y="27"/>
                  </a:lnTo>
                  <a:lnTo>
                    <a:pt x="1189" y="27"/>
                  </a:lnTo>
                  <a:lnTo>
                    <a:pt x="1189" y="27"/>
                  </a:lnTo>
                  <a:lnTo>
                    <a:pt x="1189" y="27"/>
                  </a:lnTo>
                  <a:lnTo>
                    <a:pt x="1189" y="27"/>
                  </a:lnTo>
                  <a:lnTo>
                    <a:pt x="1190" y="27"/>
                  </a:lnTo>
                  <a:lnTo>
                    <a:pt x="1190" y="27"/>
                  </a:lnTo>
                  <a:lnTo>
                    <a:pt x="1190" y="27"/>
                  </a:lnTo>
                  <a:lnTo>
                    <a:pt x="1190" y="27"/>
                  </a:lnTo>
                  <a:lnTo>
                    <a:pt x="1190" y="27"/>
                  </a:lnTo>
                  <a:lnTo>
                    <a:pt x="1190" y="27"/>
                  </a:lnTo>
                  <a:lnTo>
                    <a:pt x="1190" y="27"/>
                  </a:lnTo>
                  <a:lnTo>
                    <a:pt x="1192" y="27"/>
                  </a:lnTo>
                  <a:lnTo>
                    <a:pt x="1192" y="27"/>
                  </a:lnTo>
                  <a:lnTo>
                    <a:pt x="1192" y="27"/>
                  </a:lnTo>
                  <a:lnTo>
                    <a:pt x="1192" y="27"/>
                  </a:lnTo>
                  <a:lnTo>
                    <a:pt x="1192" y="27"/>
                  </a:lnTo>
                  <a:lnTo>
                    <a:pt x="1192" y="27"/>
                  </a:lnTo>
                  <a:lnTo>
                    <a:pt x="1192" y="27"/>
                  </a:lnTo>
                  <a:lnTo>
                    <a:pt x="1194" y="27"/>
                  </a:lnTo>
                  <a:lnTo>
                    <a:pt x="1194" y="27"/>
                  </a:lnTo>
                  <a:lnTo>
                    <a:pt x="1194" y="27"/>
                  </a:lnTo>
                  <a:lnTo>
                    <a:pt x="1194" y="27"/>
                  </a:lnTo>
                  <a:lnTo>
                    <a:pt x="1194" y="27"/>
                  </a:lnTo>
                  <a:lnTo>
                    <a:pt x="1194" y="27"/>
                  </a:lnTo>
                  <a:lnTo>
                    <a:pt x="1195" y="27"/>
                  </a:lnTo>
                  <a:lnTo>
                    <a:pt x="1195" y="27"/>
                  </a:lnTo>
                  <a:lnTo>
                    <a:pt x="1195" y="27"/>
                  </a:lnTo>
                  <a:lnTo>
                    <a:pt x="1195" y="27"/>
                  </a:lnTo>
                  <a:lnTo>
                    <a:pt x="1195" y="27"/>
                  </a:lnTo>
                  <a:lnTo>
                    <a:pt x="1195" y="27"/>
                  </a:lnTo>
                  <a:lnTo>
                    <a:pt x="1195" y="27"/>
                  </a:lnTo>
                  <a:lnTo>
                    <a:pt x="1197" y="27"/>
                  </a:lnTo>
                  <a:lnTo>
                    <a:pt x="1197" y="27"/>
                  </a:lnTo>
                  <a:lnTo>
                    <a:pt x="1197" y="27"/>
                  </a:lnTo>
                  <a:lnTo>
                    <a:pt x="1197" y="27"/>
                  </a:lnTo>
                  <a:lnTo>
                    <a:pt x="1197" y="27"/>
                  </a:lnTo>
                  <a:lnTo>
                    <a:pt x="1197" y="27"/>
                  </a:lnTo>
                  <a:lnTo>
                    <a:pt x="1197" y="26"/>
                  </a:lnTo>
                  <a:lnTo>
                    <a:pt x="1198" y="26"/>
                  </a:lnTo>
                  <a:lnTo>
                    <a:pt x="1198" y="26"/>
                  </a:lnTo>
                  <a:lnTo>
                    <a:pt x="1198" y="26"/>
                  </a:lnTo>
                  <a:lnTo>
                    <a:pt x="1198" y="26"/>
                  </a:lnTo>
                  <a:lnTo>
                    <a:pt x="1198" y="27"/>
                  </a:lnTo>
                  <a:lnTo>
                    <a:pt x="1198" y="27"/>
                  </a:lnTo>
                  <a:lnTo>
                    <a:pt x="1200" y="27"/>
                  </a:lnTo>
                  <a:lnTo>
                    <a:pt x="1200" y="27"/>
                  </a:lnTo>
                  <a:lnTo>
                    <a:pt x="1200" y="27"/>
                  </a:lnTo>
                  <a:lnTo>
                    <a:pt x="1200" y="26"/>
                  </a:lnTo>
                  <a:lnTo>
                    <a:pt x="1200" y="26"/>
                  </a:lnTo>
                  <a:lnTo>
                    <a:pt x="1200" y="26"/>
                  </a:lnTo>
                  <a:lnTo>
                    <a:pt x="1200" y="26"/>
                  </a:lnTo>
                  <a:lnTo>
                    <a:pt x="1202" y="26"/>
                  </a:lnTo>
                  <a:lnTo>
                    <a:pt x="1202" y="26"/>
                  </a:lnTo>
                  <a:lnTo>
                    <a:pt x="1202" y="26"/>
                  </a:lnTo>
                  <a:lnTo>
                    <a:pt x="1202" y="26"/>
                  </a:lnTo>
                  <a:lnTo>
                    <a:pt x="1202" y="26"/>
                  </a:lnTo>
                  <a:lnTo>
                    <a:pt x="1202" y="26"/>
                  </a:lnTo>
                  <a:lnTo>
                    <a:pt x="1202" y="26"/>
                  </a:lnTo>
                  <a:lnTo>
                    <a:pt x="1203" y="26"/>
                  </a:lnTo>
                  <a:lnTo>
                    <a:pt x="1203" y="27"/>
                  </a:lnTo>
                  <a:lnTo>
                    <a:pt x="1203" y="27"/>
                  </a:lnTo>
                  <a:lnTo>
                    <a:pt x="1203" y="27"/>
                  </a:lnTo>
                  <a:lnTo>
                    <a:pt x="1203" y="27"/>
                  </a:lnTo>
                  <a:lnTo>
                    <a:pt x="1203" y="27"/>
                  </a:lnTo>
                  <a:lnTo>
                    <a:pt x="1205" y="27"/>
                  </a:lnTo>
                  <a:lnTo>
                    <a:pt x="1205" y="27"/>
                  </a:lnTo>
                  <a:lnTo>
                    <a:pt x="1205" y="27"/>
                  </a:lnTo>
                  <a:lnTo>
                    <a:pt x="1205" y="27"/>
                  </a:lnTo>
                  <a:lnTo>
                    <a:pt x="1205" y="27"/>
                  </a:lnTo>
                  <a:lnTo>
                    <a:pt x="1205" y="27"/>
                  </a:lnTo>
                  <a:lnTo>
                    <a:pt x="1205" y="27"/>
                  </a:lnTo>
                  <a:lnTo>
                    <a:pt x="1207" y="27"/>
                  </a:lnTo>
                  <a:lnTo>
                    <a:pt x="1207" y="27"/>
                  </a:lnTo>
                  <a:lnTo>
                    <a:pt x="1207" y="27"/>
                  </a:lnTo>
                  <a:lnTo>
                    <a:pt x="1207" y="27"/>
                  </a:lnTo>
                  <a:lnTo>
                    <a:pt x="1207" y="27"/>
                  </a:lnTo>
                  <a:lnTo>
                    <a:pt x="1207" y="27"/>
                  </a:lnTo>
                  <a:lnTo>
                    <a:pt x="1208" y="27"/>
                  </a:lnTo>
                  <a:lnTo>
                    <a:pt x="1208" y="27"/>
                  </a:lnTo>
                  <a:lnTo>
                    <a:pt x="1208" y="27"/>
                  </a:lnTo>
                  <a:lnTo>
                    <a:pt x="1208" y="27"/>
                  </a:lnTo>
                  <a:lnTo>
                    <a:pt x="1208" y="27"/>
                  </a:lnTo>
                  <a:lnTo>
                    <a:pt x="1208" y="27"/>
                  </a:lnTo>
                  <a:lnTo>
                    <a:pt x="1208" y="27"/>
                  </a:lnTo>
                  <a:lnTo>
                    <a:pt x="1210" y="27"/>
                  </a:lnTo>
                  <a:lnTo>
                    <a:pt x="1210" y="27"/>
                  </a:lnTo>
                  <a:lnTo>
                    <a:pt x="1210" y="27"/>
                  </a:lnTo>
                  <a:lnTo>
                    <a:pt x="1210" y="27"/>
                  </a:lnTo>
                  <a:lnTo>
                    <a:pt x="1210" y="27"/>
                  </a:lnTo>
                  <a:lnTo>
                    <a:pt x="1210" y="27"/>
                  </a:lnTo>
                  <a:lnTo>
                    <a:pt x="1210" y="27"/>
                  </a:lnTo>
                  <a:lnTo>
                    <a:pt x="1211" y="27"/>
                  </a:lnTo>
                  <a:lnTo>
                    <a:pt x="1211" y="27"/>
                  </a:lnTo>
                  <a:lnTo>
                    <a:pt x="1211" y="27"/>
                  </a:lnTo>
                  <a:lnTo>
                    <a:pt x="1211" y="27"/>
                  </a:lnTo>
                  <a:lnTo>
                    <a:pt x="1211" y="27"/>
                  </a:lnTo>
                  <a:lnTo>
                    <a:pt x="1211" y="27"/>
                  </a:lnTo>
                  <a:lnTo>
                    <a:pt x="1213" y="27"/>
                  </a:lnTo>
                  <a:lnTo>
                    <a:pt x="1213" y="27"/>
                  </a:lnTo>
                  <a:lnTo>
                    <a:pt x="1213" y="27"/>
                  </a:lnTo>
                  <a:lnTo>
                    <a:pt x="1213" y="27"/>
                  </a:lnTo>
                  <a:lnTo>
                    <a:pt x="1213" y="27"/>
                  </a:lnTo>
                  <a:lnTo>
                    <a:pt x="1213" y="27"/>
                  </a:lnTo>
                  <a:lnTo>
                    <a:pt x="1213" y="27"/>
                  </a:lnTo>
                  <a:lnTo>
                    <a:pt x="1215" y="27"/>
                  </a:lnTo>
                  <a:lnTo>
                    <a:pt x="1215" y="27"/>
                  </a:lnTo>
                  <a:lnTo>
                    <a:pt x="1215" y="27"/>
                  </a:lnTo>
                  <a:lnTo>
                    <a:pt x="1215" y="27"/>
                  </a:lnTo>
                  <a:lnTo>
                    <a:pt x="1215" y="27"/>
                  </a:lnTo>
                  <a:lnTo>
                    <a:pt x="1215" y="27"/>
                  </a:lnTo>
                  <a:lnTo>
                    <a:pt x="1215" y="27"/>
                  </a:lnTo>
                  <a:lnTo>
                    <a:pt x="1216" y="27"/>
                  </a:lnTo>
                  <a:lnTo>
                    <a:pt x="1216" y="27"/>
                  </a:lnTo>
                  <a:lnTo>
                    <a:pt x="1216" y="27"/>
                  </a:lnTo>
                  <a:lnTo>
                    <a:pt x="1216" y="27"/>
                  </a:lnTo>
                  <a:lnTo>
                    <a:pt x="1216" y="27"/>
                  </a:lnTo>
                  <a:lnTo>
                    <a:pt x="1216" y="27"/>
                  </a:lnTo>
                  <a:lnTo>
                    <a:pt x="1218" y="27"/>
                  </a:lnTo>
                  <a:lnTo>
                    <a:pt x="1218" y="27"/>
                  </a:lnTo>
                  <a:lnTo>
                    <a:pt x="1218" y="27"/>
                  </a:lnTo>
                  <a:lnTo>
                    <a:pt x="1218" y="27"/>
                  </a:lnTo>
                  <a:lnTo>
                    <a:pt x="1218" y="27"/>
                  </a:lnTo>
                  <a:lnTo>
                    <a:pt x="1218" y="27"/>
                  </a:lnTo>
                  <a:lnTo>
                    <a:pt x="1218" y="27"/>
                  </a:lnTo>
                  <a:lnTo>
                    <a:pt x="1220" y="27"/>
                  </a:lnTo>
                  <a:lnTo>
                    <a:pt x="1220" y="27"/>
                  </a:lnTo>
                  <a:lnTo>
                    <a:pt x="1220" y="27"/>
                  </a:lnTo>
                  <a:lnTo>
                    <a:pt x="1220" y="27"/>
                  </a:lnTo>
                  <a:lnTo>
                    <a:pt x="1220" y="27"/>
                  </a:lnTo>
                  <a:lnTo>
                    <a:pt x="1220" y="27"/>
                  </a:lnTo>
                  <a:lnTo>
                    <a:pt x="1220" y="27"/>
                  </a:lnTo>
                  <a:lnTo>
                    <a:pt x="1221" y="27"/>
                  </a:lnTo>
                  <a:lnTo>
                    <a:pt x="1221" y="27"/>
                  </a:lnTo>
                  <a:lnTo>
                    <a:pt x="1221" y="27"/>
                  </a:lnTo>
                  <a:lnTo>
                    <a:pt x="1221" y="27"/>
                  </a:lnTo>
                  <a:lnTo>
                    <a:pt x="1221" y="27"/>
                  </a:lnTo>
                  <a:lnTo>
                    <a:pt x="1221" y="27"/>
                  </a:lnTo>
                  <a:lnTo>
                    <a:pt x="1223" y="27"/>
                  </a:lnTo>
                  <a:lnTo>
                    <a:pt x="1223" y="27"/>
                  </a:lnTo>
                  <a:lnTo>
                    <a:pt x="1223" y="27"/>
                  </a:lnTo>
                  <a:lnTo>
                    <a:pt x="1223" y="27"/>
                  </a:lnTo>
                  <a:lnTo>
                    <a:pt x="1223" y="27"/>
                  </a:lnTo>
                  <a:lnTo>
                    <a:pt x="1223" y="27"/>
                  </a:lnTo>
                  <a:lnTo>
                    <a:pt x="1223" y="27"/>
                  </a:lnTo>
                  <a:lnTo>
                    <a:pt x="1225" y="27"/>
                  </a:lnTo>
                  <a:lnTo>
                    <a:pt x="1225" y="27"/>
                  </a:lnTo>
                  <a:lnTo>
                    <a:pt x="1225" y="27"/>
                  </a:lnTo>
                  <a:lnTo>
                    <a:pt x="1225" y="27"/>
                  </a:lnTo>
                  <a:lnTo>
                    <a:pt x="1225" y="27"/>
                  </a:lnTo>
                  <a:lnTo>
                    <a:pt x="1225" y="27"/>
                  </a:lnTo>
                  <a:lnTo>
                    <a:pt x="1225" y="27"/>
                  </a:lnTo>
                  <a:lnTo>
                    <a:pt x="1226" y="27"/>
                  </a:lnTo>
                  <a:lnTo>
                    <a:pt x="1226" y="27"/>
                  </a:lnTo>
                  <a:lnTo>
                    <a:pt x="1226" y="27"/>
                  </a:lnTo>
                  <a:lnTo>
                    <a:pt x="1226" y="27"/>
                  </a:lnTo>
                  <a:lnTo>
                    <a:pt x="1226" y="27"/>
                  </a:lnTo>
                  <a:lnTo>
                    <a:pt x="1226" y="27"/>
                  </a:lnTo>
                  <a:lnTo>
                    <a:pt x="1228" y="27"/>
                  </a:lnTo>
                  <a:lnTo>
                    <a:pt x="1228" y="27"/>
                  </a:lnTo>
                  <a:lnTo>
                    <a:pt x="1228" y="27"/>
                  </a:lnTo>
                  <a:lnTo>
                    <a:pt x="1228" y="27"/>
                  </a:lnTo>
                  <a:lnTo>
                    <a:pt x="1228" y="27"/>
                  </a:lnTo>
                  <a:lnTo>
                    <a:pt x="1228" y="27"/>
                  </a:lnTo>
                  <a:lnTo>
                    <a:pt x="1228" y="27"/>
                  </a:lnTo>
                  <a:lnTo>
                    <a:pt x="1229" y="27"/>
                  </a:lnTo>
                  <a:lnTo>
                    <a:pt x="1229" y="27"/>
                  </a:lnTo>
                  <a:lnTo>
                    <a:pt x="1229" y="27"/>
                  </a:lnTo>
                  <a:lnTo>
                    <a:pt x="1229" y="27"/>
                  </a:lnTo>
                  <a:lnTo>
                    <a:pt x="1229" y="27"/>
                  </a:lnTo>
                  <a:lnTo>
                    <a:pt x="1229" y="27"/>
                  </a:lnTo>
                  <a:lnTo>
                    <a:pt x="1229" y="27"/>
                  </a:lnTo>
                  <a:lnTo>
                    <a:pt x="1231" y="27"/>
                  </a:lnTo>
                  <a:lnTo>
                    <a:pt x="1231" y="27"/>
                  </a:lnTo>
                  <a:lnTo>
                    <a:pt x="1231" y="27"/>
                  </a:lnTo>
                  <a:lnTo>
                    <a:pt x="1231" y="27"/>
                  </a:lnTo>
                  <a:lnTo>
                    <a:pt x="1231" y="27"/>
                  </a:lnTo>
                  <a:lnTo>
                    <a:pt x="1231" y="27"/>
                  </a:lnTo>
                  <a:lnTo>
                    <a:pt x="1233" y="27"/>
                  </a:lnTo>
                  <a:lnTo>
                    <a:pt x="1233" y="27"/>
                  </a:lnTo>
                  <a:lnTo>
                    <a:pt x="1233" y="27"/>
                  </a:lnTo>
                  <a:lnTo>
                    <a:pt x="1233" y="27"/>
                  </a:lnTo>
                  <a:lnTo>
                    <a:pt x="1233" y="27"/>
                  </a:lnTo>
                  <a:lnTo>
                    <a:pt x="1233" y="27"/>
                  </a:lnTo>
                  <a:lnTo>
                    <a:pt x="1233" y="27"/>
                  </a:lnTo>
                  <a:lnTo>
                    <a:pt x="1234" y="27"/>
                  </a:lnTo>
                  <a:lnTo>
                    <a:pt x="1234" y="27"/>
                  </a:lnTo>
                  <a:lnTo>
                    <a:pt x="1234" y="27"/>
                  </a:lnTo>
                  <a:lnTo>
                    <a:pt x="1234" y="27"/>
                  </a:lnTo>
                  <a:lnTo>
                    <a:pt x="1234" y="27"/>
                  </a:lnTo>
                  <a:lnTo>
                    <a:pt x="1234" y="27"/>
                  </a:lnTo>
                  <a:lnTo>
                    <a:pt x="1234" y="27"/>
                  </a:lnTo>
                  <a:lnTo>
                    <a:pt x="1236" y="27"/>
                  </a:lnTo>
                  <a:lnTo>
                    <a:pt x="1236" y="27"/>
                  </a:lnTo>
                  <a:lnTo>
                    <a:pt x="1236" y="27"/>
                  </a:lnTo>
                  <a:lnTo>
                    <a:pt x="1236" y="27"/>
                  </a:lnTo>
                  <a:lnTo>
                    <a:pt x="1236" y="27"/>
                  </a:lnTo>
                  <a:lnTo>
                    <a:pt x="1236" y="27"/>
                  </a:lnTo>
                  <a:lnTo>
                    <a:pt x="1238" y="27"/>
                  </a:lnTo>
                  <a:lnTo>
                    <a:pt x="1238" y="27"/>
                  </a:lnTo>
                  <a:lnTo>
                    <a:pt x="1238" y="27"/>
                  </a:lnTo>
                  <a:lnTo>
                    <a:pt x="1238" y="27"/>
                  </a:lnTo>
                  <a:lnTo>
                    <a:pt x="1238" y="27"/>
                  </a:lnTo>
                  <a:lnTo>
                    <a:pt x="1238" y="27"/>
                  </a:lnTo>
                  <a:lnTo>
                    <a:pt x="1238" y="27"/>
                  </a:lnTo>
                  <a:lnTo>
                    <a:pt x="1239" y="27"/>
                  </a:lnTo>
                  <a:lnTo>
                    <a:pt x="1239" y="27"/>
                  </a:lnTo>
                  <a:lnTo>
                    <a:pt x="1239" y="27"/>
                  </a:lnTo>
                  <a:lnTo>
                    <a:pt x="1239" y="27"/>
                  </a:lnTo>
                  <a:lnTo>
                    <a:pt x="1239" y="27"/>
                  </a:lnTo>
                  <a:lnTo>
                    <a:pt x="1239" y="27"/>
                  </a:lnTo>
                  <a:lnTo>
                    <a:pt x="1239" y="27"/>
                  </a:lnTo>
                  <a:lnTo>
                    <a:pt x="1241" y="27"/>
                  </a:lnTo>
                  <a:lnTo>
                    <a:pt x="1241" y="27"/>
                  </a:lnTo>
                  <a:lnTo>
                    <a:pt x="1241" y="27"/>
                  </a:lnTo>
                  <a:lnTo>
                    <a:pt x="1241" y="27"/>
                  </a:lnTo>
                  <a:lnTo>
                    <a:pt x="1241" y="27"/>
                  </a:lnTo>
                  <a:lnTo>
                    <a:pt x="1241" y="27"/>
                  </a:lnTo>
                  <a:lnTo>
                    <a:pt x="1243" y="27"/>
                  </a:lnTo>
                  <a:lnTo>
                    <a:pt x="1243" y="27"/>
                  </a:lnTo>
                  <a:lnTo>
                    <a:pt x="1243" y="27"/>
                  </a:lnTo>
                  <a:lnTo>
                    <a:pt x="1243" y="27"/>
                  </a:lnTo>
                  <a:lnTo>
                    <a:pt x="1243" y="27"/>
                  </a:lnTo>
                  <a:lnTo>
                    <a:pt x="1243" y="27"/>
                  </a:lnTo>
                  <a:lnTo>
                    <a:pt x="1243" y="27"/>
                  </a:lnTo>
                  <a:lnTo>
                    <a:pt x="1244" y="27"/>
                  </a:lnTo>
                  <a:lnTo>
                    <a:pt x="1244" y="27"/>
                  </a:lnTo>
                  <a:lnTo>
                    <a:pt x="1244" y="27"/>
                  </a:lnTo>
                  <a:lnTo>
                    <a:pt x="1244" y="27"/>
                  </a:lnTo>
                  <a:lnTo>
                    <a:pt x="1244" y="27"/>
                  </a:lnTo>
                  <a:lnTo>
                    <a:pt x="1244" y="27"/>
                  </a:lnTo>
                  <a:lnTo>
                    <a:pt x="1244" y="27"/>
                  </a:lnTo>
                  <a:lnTo>
                    <a:pt x="1246" y="27"/>
                  </a:lnTo>
                  <a:lnTo>
                    <a:pt x="1246" y="27"/>
                  </a:lnTo>
                  <a:lnTo>
                    <a:pt x="1246" y="27"/>
                  </a:lnTo>
                  <a:lnTo>
                    <a:pt x="1246" y="27"/>
                  </a:lnTo>
                  <a:lnTo>
                    <a:pt x="1246" y="27"/>
                  </a:lnTo>
                  <a:lnTo>
                    <a:pt x="1246" y="27"/>
                  </a:lnTo>
                  <a:lnTo>
                    <a:pt x="1247" y="27"/>
                  </a:lnTo>
                  <a:lnTo>
                    <a:pt x="1247" y="27"/>
                  </a:lnTo>
                  <a:lnTo>
                    <a:pt x="1247" y="27"/>
                  </a:lnTo>
                  <a:lnTo>
                    <a:pt x="1247" y="27"/>
                  </a:lnTo>
                  <a:lnTo>
                    <a:pt x="1247" y="27"/>
                  </a:lnTo>
                  <a:lnTo>
                    <a:pt x="1247" y="27"/>
                  </a:lnTo>
                  <a:lnTo>
                    <a:pt x="1247" y="27"/>
                  </a:lnTo>
                  <a:lnTo>
                    <a:pt x="1249" y="27"/>
                  </a:lnTo>
                  <a:lnTo>
                    <a:pt x="1249" y="27"/>
                  </a:lnTo>
                  <a:lnTo>
                    <a:pt x="1249" y="27"/>
                  </a:lnTo>
                  <a:lnTo>
                    <a:pt x="1249" y="27"/>
                  </a:lnTo>
                  <a:lnTo>
                    <a:pt x="1249" y="27"/>
                  </a:lnTo>
                  <a:lnTo>
                    <a:pt x="1249" y="27"/>
                  </a:lnTo>
                  <a:lnTo>
                    <a:pt x="1251" y="27"/>
                  </a:lnTo>
                  <a:lnTo>
                    <a:pt x="1251" y="27"/>
                  </a:lnTo>
                  <a:lnTo>
                    <a:pt x="1251" y="27"/>
                  </a:lnTo>
                  <a:lnTo>
                    <a:pt x="1251" y="27"/>
                  </a:lnTo>
                  <a:lnTo>
                    <a:pt x="1251" y="27"/>
                  </a:lnTo>
                  <a:lnTo>
                    <a:pt x="1251" y="27"/>
                  </a:lnTo>
                  <a:lnTo>
                    <a:pt x="1251" y="27"/>
                  </a:lnTo>
                  <a:lnTo>
                    <a:pt x="1252" y="27"/>
                  </a:lnTo>
                  <a:lnTo>
                    <a:pt x="1252" y="27"/>
                  </a:lnTo>
                  <a:lnTo>
                    <a:pt x="1252" y="27"/>
                  </a:lnTo>
                  <a:lnTo>
                    <a:pt x="1252" y="27"/>
                  </a:lnTo>
                  <a:lnTo>
                    <a:pt x="1252" y="27"/>
                  </a:lnTo>
                  <a:lnTo>
                    <a:pt x="1252" y="27"/>
                  </a:lnTo>
                  <a:lnTo>
                    <a:pt x="1252" y="27"/>
                  </a:lnTo>
                  <a:lnTo>
                    <a:pt x="1254" y="27"/>
                  </a:lnTo>
                  <a:lnTo>
                    <a:pt x="1254" y="27"/>
                  </a:lnTo>
                  <a:lnTo>
                    <a:pt x="1254" y="27"/>
                  </a:lnTo>
                  <a:lnTo>
                    <a:pt x="1254" y="27"/>
                  </a:lnTo>
                  <a:lnTo>
                    <a:pt x="1254" y="27"/>
                  </a:lnTo>
                  <a:lnTo>
                    <a:pt x="1254" y="27"/>
                  </a:lnTo>
                  <a:lnTo>
                    <a:pt x="1256" y="27"/>
                  </a:lnTo>
                  <a:lnTo>
                    <a:pt x="1256" y="27"/>
                  </a:lnTo>
                  <a:lnTo>
                    <a:pt x="1256" y="27"/>
                  </a:lnTo>
                  <a:lnTo>
                    <a:pt x="1256" y="27"/>
                  </a:lnTo>
                  <a:lnTo>
                    <a:pt x="1256" y="27"/>
                  </a:lnTo>
                  <a:lnTo>
                    <a:pt x="1256" y="27"/>
                  </a:lnTo>
                  <a:lnTo>
                    <a:pt x="1256" y="27"/>
                  </a:lnTo>
                  <a:lnTo>
                    <a:pt x="1257" y="27"/>
                  </a:lnTo>
                  <a:lnTo>
                    <a:pt x="1257" y="27"/>
                  </a:lnTo>
                  <a:lnTo>
                    <a:pt x="1257" y="27"/>
                  </a:lnTo>
                  <a:lnTo>
                    <a:pt x="1257" y="27"/>
                  </a:lnTo>
                  <a:lnTo>
                    <a:pt x="1257" y="27"/>
                  </a:lnTo>
                  <a:lnTo>
                    <a:pt x="1257" y="27"/>
                  </a:lnTo>
                  <a:lnTo>
                    <a:pt x="1257" y="27"/>
                  </a:lnTo>
                  <a:lnTo>
                    <a:pt x="1259" y="27"/>
                  </a:lnTo>
                  <a:lnTo>
                    <a:pt x="1259" y="27"/>
                  </a:lnTo>
                  <a:lnTo>
                    <a:pt x="1259" y="27"/>
                  </a:lnTo>
                  <a:lnTo>
                    <a:pt x="1259" y="27"/>
                  </a:lnTo>
                  <a:lnTo>
                    <a:pt x="1259" y="27"/>
                  </a:lnTo>
                  <a:lnTo>
                    <a:pt x="1259" y="27"/>
                  </a:lnTo>
                  <a:lnTo>
                    <a:pt x="1260" y="27"/>
                  </a:lnTo>
                  <a:lnTo>
                    <a:pt x="1260" y="27"/>
                  </a:lnTo>
                  <a:lnTo>
                    <a:pt x="1260" y="27"/>
                  </a:lnTo>
                  <a:lnTo>
                    <a:pt x="1260" y="27"/>
                  </a:lnTo>
                  <a:lnTo>
                    <a:pt x="1260" y="27"/>
                  </a:lnTo>
                  <a:lnTo>
                    <a:pt x="1260" y="27"/>
                  </a:lnTo>
                  <a:lnTo>
                    <a:pt x="1260" y="27"/>
                  </a:lnTo>
                  <a:lnTo>
                    <a:pt x="1262" y="27"/>
                  </a:lnTo>
                  <a:lnTo>
                    <a:pt x="1262" y="27"/>
                  </a:lnTo>
                  <a:lnTo>
                    <a:pt x="1262" y="27"/>
                  </a:lnTo>
                  <a:lnTo>
                    <a:pt x="1262" y="27"/>
                  </a:lnTo>
                  <a:lnTo>
                    <a:pt x="1262" y="27"/>
                  </a:lnTo>
                  <a:lnTo>
                    <a:pt x="1262" y="27"/>
                  </a:lnTo>
                  <a:lnTo>
                    <a:pt x="1262" y="27"/>
                  </a:lnTo>
                  <a:lnTo>
                    <a:pt x="1264" y="27"/>
                  </a:lnTo>
                  <a:lnTo>
                    <a:pt x="1264" y="27"/>
                  </a:lnTo>
                  <a:lnTo>
                    <a:pt x="1264" y="27"/>
                  </a:lnTo>
                  <a:lnTo>
                    <a:pt x="1264" y="27"/>
                  </a:lnTo>
                  <a:lnTo>
                    <a:pt x="1264" y="27"/>
                  </a:lnTo>
                  <a:lnTo>
                    <a:pt x="1264" y="27"/>
                  </a:lnTo>
                  <a:lnTo>
                    <a:pt x="1265" y="27"/>
                  </a:lnTo>
                  <a:lnTo>
                    <a:pt x="1265" y="27"/>
                  </a:lnTo>
                  <a:lnTo>
                    <a:pt x="1265" y="27"/>
                  </a:lnTo>
                  <a:lnTo>
                    <a:pt x="1265" y="27"/>
                  </a:lnTo>
                  <a:lnTo>
                    <a:pt x="1265" y="27"/>
                  </a:lnTo>
                  <a:lnTo>
                    <a:pt x="1265" y="27"/>
                  </a:lnTo>
                  <a:lnTo>
                    <a:pt x="1265" y="27"/>
                  </a:lnTo>
                  <a:lnTo>
                    <a:pt x="1267" y="27"/>
                  </a:lnTo>
                  <a:lnTo>
                    <a:pt x="1267" y="27"/>
                  </a:lnTo>
                  <a:lnTo>
                    <a:pt x="1267" y="27"/>
                  </a:lnTo>
                  <a:lnTo>
                    <a:pt x="1267" y="27"/>
                  </a:lnTo>
                  <a:lnTo>
                    <a:pt x="1267" y="27"/>
                  </a:lnTo>
                  <a:lnTo>
                    <a:pt x="1267" y="27"/>
                  </a:lnTo>
                  <a:lnTo>
                    <a:pt x="1267" y="27"/>
                  </a:lnTo>
                  <a:lnTo>
                    <a:pt x="1269" y="27"/>
                  </a:lnTo>
                  <a:lnTo>
                    <a:pt x="1269" y="27"/>
                  </a:lnTo>
                  <a:lnTo>
                    <a:pt x="1269" y="27"/>
                  </a:lnTo>
                  <a:lnTo>
                    <a:pt x="1269" y="27"/>
                  </a:lnTo>
                  <a:lnTo>
                    <a:pt x="1269" y="27"/>
                  </a:lnTo>
                  <a:lnTo>
                    <a:pt x="1269" y="27"/>
                  </a:lnTo>
                  <a:lnTo>
                    <a:pt x="1270" y="27"/>
                  </a:lnTo>
                  <a:lnTo>
                    <a:pt x="1270" y="27"/>
                  </a:lnTo>
                  <a:lnTo>
                    <a:pt x="1270" y="27"/>
                  </a:lnTo>
                  <a:lnTo>
                    <a:pt x="1270" y="27"/>
                  </a:lnTo>
                  <a:lnTo>
                    <a:pt x="1270" y="27"/>
                  </a:lnTo>
                  <a:lnTo>
                    <a:pt x="1270" y="27"/>
                  </a:lnTo>
                  <a:lnTo>
                    <a:pt x="1270" y="27"/>
                  </a:lnTo>
                  <a:lnTo>
                    <a:pt x="1272" y="27"/>
                  </a:lnTo>
                  <a:lnTo>
                    <a:pt x="1272" y="27"/>
                  </a:lnTo>
                  <a:lnTo>
                    <a:pt x="1272" y="27"/>
                  </a:lnTo>
                  <a:lnTo>
                    <a:pt x="1272" y="27"/>
                  </a:lnTo>
                  <a:lnTo>
                    <a:pt x="1272" y="27"/>
                  </a:lnTo>
                  <a:lnTo>
                    <a:pt x="1272" y="27"/>
                  </a:lnTo>
                  <a:lnTo>
                    <a:pt x="1272" y="27"/>
                  </a:lnTo>
                  <a:lnTo>
                    <a:pt x="1274" y="27"/>
                  </a:lnTo>
                  <a:lnTo>
                    <a:pt x="1274" y="27"/>
                  </a:lnTo>
                  <a:lnTo>
                    <a:pt x="1274" y="27"/>
                  </a:lnTo>
                  <a:lnTo>
                    <a:pt x="1274" y="27"/>
                  </a:lnTo>
                  <a:lnTo>
                    <a:pt x="1274" y="27"/>
                  </a:lnTo>
                  <a:lnTo>
                    <a:pt x="1274" y="27"/>
                  </a:lnTo>
                  <a:lnTo>
                    <a:pt x="1275" y="27"/>
                  </a:lnTo>
                  <a:lnTo>
                    <a:pt x="1275" y="27"/>
                  </a:lnTo>
                  <a:lnTo>
                    <a:pt x="1275" y="27"/>
                  </a:lnTo>
                  <a:lnTo>
                    <a:pt x="1275" y="27"/>
                  </a:lnTo>
                  <a:lnTo>
                    <a:pt x="1275" y="27"/>
                  </a:lnTo>
                  <a:lnTo>
                    <a:pt x="1275" y="27"/>
                  </a:lnTo>
                  <a:lnTo>
                    <a:pt x="1275" y="27"/>
                  </a:lnTo>
                  <a:lnTo>
                    <a:pt x="1277" y="27"/>
                  </a:lnTo>
                  <a:lnTo>
                    <a:pt x="1277" y="27"/>
                  </a:lnTo>
                  <a:lnTo>
                    <a:pt x="1277" y="27"/>
                  </a:lnTo>
                  <a:lnTo>
                    <a:pt x="1277" y="27"/>
                  </a:lnTo>
                  <a:lnTo>
                    <a:pt x="1277" y="27"/>
                  </a:lnTo>
                  <a:lnTo>
                    <a:pt x="1277" y="27"/>
                  </a:lnTo>
                  <a:lnTo>
                    <a:pt x="1277" y="27"/>
                  </a:lnTo>
                  <a:lnTo>
                    <a:pt x="1278" y="27"/>
                  </a:lnTo>
                  <a:lnTo>
                    <a:pt x="1278" y="27"/>
                  </a:lnTo>
                  <a:lnTo>
                    <a:pt x="1278" y="27"/>
                  </a:lnTo>
                  <a:lnTo>
                    <a:pt x="1278" y="27"/>
                  </a:lnTo>
                  <a:lnTo>
                    <a:pt x="1278" y="27"/>
                  </a:lnTo>
                  <a:lnTo>
                    <a:pt x="1278" y="27"/>
                  </a:lnTo>
                  <a:lnTo>
                    <a:pt x="1280" y="27"/>
                  </a:lnTo>
                  <a:lnTo>
                    <a:pt x="1280" y="27"/>
                  </a:lnTo>
                  <a:lnTo>
                    <a:pt x="1280" y="27"/>
                  </a:lnTo>
                  <a:lnTo>
                    <a:pt x="1280" y="27"/>
                  </a:lnTo>
                  <a:lnTo>
                    <a:pt x="1280" y="27"/>
                  </a:lnTo>
                  <a:lnTo>
                    <a:pt x="1280" y="27"/>
                  </a:lnTo>
                  <a:lnTo>
                    <a:pt x="1280" y="27"/>
                  </a:lnTo>
                  <a:lnTo>
                    <a:pt x="1282" y="27"/>
                  </a:lnTo>
                  <a:lnTo>
                    <a:pt x="1282" y="27"/>
                  </a:lnTo>
                  <a:lnTo>
                    <a:pt x="1282" y="27"/>
                  </a:lnTo>
                  <a:lnTo>
                    <a:pt x="1282" y="27"/>
                  </a:lnTo>
                  <a:lnTo>
                    <a:pt x="1282" y="27"/>
                  </a:lnTo>
                  <a:lnTo>
                    <a:pt x="1282" y="27"/>
                  </a:lnTo>
                  <a:lnTo>
                    <a:pt x="1282" y="27"/>
                  </a:lnTo>
                  <a:lnTo>
                    <a:pt x="1283" y="27"/>
                  </a:lnTo>
                  <a:lnTo>
                    <a:pt x="1283" y="27"/>
                  </a:lnTo>
                  <a:lnTo>
                    <a:pt x="1283" y="27"/>
                  </a:lnTo>
                  <a:lnTo>
                    <a:pt x="1283" y="27"/>
                  </a:lnTo>
                  <a:lnTo>
                    <a:pt x="1283" y="27"/>
                  </a:lnTo>
                  <a:lnTo>
                    <a:pt x="1283" y="27"/>
                  </a:lnTo>
                  <a:lnTo>
                    <a:pt x="1285" y="27"/>
                  </a:lnTo>
                  <a:lnTo>
                    <a:pt x="1285" y="27"/>
                  </a:lnTo>
                  <a:lnTo>
                    <a:pt x="1285" y="27"/>
                  </a:lnTo>
                  <a:lnTo>
                    <a:pt x="1285" y="27"/>
                  </a:lnTo>
                  <a:lnTo>
                    <a:pt x="1285" y="27"/>
                  </a:lnTo>
                  <a:lnTo>
                    <a:pt x="1285" y="27"/>
                  </a:lnTo>
                  <a:lnTo>
                    <a:pt x="1285" y="27"/>
                  </a:lnTo>
                  <a:lnTo>
                    <a:pt x="1287" y="27"/>
                  </a:lnTo>
                  <a:lnTo>
                    <a:pt x="1287" y="27"/>
                  </a:lnTo>
                  <a:lnTo>
                    <a:pt x="1287" y="27"/>
                  </a:lnTo>
                  <a:lnTo>
                    <a:pt x="1287" y="27"/>
                  </a:lnTo>
                  <a:lnTo>
                    <a:pt x="1287" y="27"/>
                  </a:lnTo>
                  <a:lnTo>
                    <a:pt x="1287" y="27"/>
                  </a:lnTo>
                  <a:lnTo>
                    <a:pt x="1287" y="27"/>
                  </a:lnTo>
                  <a:lnTo>
                    <a:pt x="1288" y="27"/>
                  </a:lnTo>
                  <a:lnTo>
                    <a:pt x="1288" y="27"/>
                  </a:lnTo>
                  <a:lnTo>
                    <a:pt x="1288" y="27"/>
                  </a:lnTo>
                  <a:lnTo>
                    <a:pt x="1288" y="27"/>
                  </a:lnTo>
                  <a:lnTo>
                    <a:pt x="1288" y="27"/>
                  </a:lnTo>
                  <a:lnTo>
                    <a:pt x="1288" y="27"/>
                  </a:lnTo>
                  <a:lnTo>
                    <a:pt x="1290" y="27"/>
                  </a:lnTo>
                  <a:lnTo>
                    <a:pt x="1290" y="27"/>
                  </a:lnTo>
                  <a:lnTo>
                    <a:pt x="1290" y="27"/>
                  </a:lnTo>
                  <a:lnTo>
                    <a:pt x="1290" y="27"/>
                  </a:lnTo>
                  <a:lnTo>
                    <a:pt x="1290" y="27"/>
                  </a:lnTo>
                  <a:lnTo>
                    <a:pt x="1290" y="27"/>
                  </a:lnTo>
                  <a:lnTo>
                    <a:pt x="1290" y="27"/>
                  </a:lnTo>
                  <a:lnTo>
                    <a:pt x="1291" y="27"/>
                  </a:lnTo>
                  <a:lnTo>
                    <a:pt x="1291" y="27"/>
                  </a:lnTo>
                  <a:lnTo>
                    <a:pt x="1291" y="27"/>
                  </a:lnTo>
                  <a:lnTo>
                    <a:pt x="1291" y="27"/>
                  </a:lnTo>
                  <a:lnTo>
                    <a:pt x="1291" y="27"/>
                  </a:lnTo>
                  <a:lnTo>
                    <a:pt x="1291" y="27"/>
                  </a:lnTo>
                  <a:lnTo>
                    <a:pt x="1291" y="27"/>
                  </a:lnTo>
                  <a:lnTo>
                    <a:pt x="1293" y="27"/>
                  </a:lnTo>
                  <a:lnTo>
                    <a:pt x="1293" y="27"/>
                  </a:lnTo>
                  <a:lnTo>
                    <a:pt x="1293" y="27"/>
                  </a:lnTo>
                  <a:lnTo>
                    <a:pt x="1293" y="27"/>
                  </a:lnTo>
                  <a:lnTo>
                    <a:pt x="1293" y="27"/>
                  </a:lnTo>
                  <a:lnTo>
                    <a:pt x="1293" y="27"/>
                  </a:lnTo>
                  <a:lnTo>
                    <a:pt x="1295" y="27"/>
                  </a:lnTo>
                  <a:lnTo>
                    <a:pt x="1295" y="27"/>
                  </a:lnTo>
                  <a:lnTo>
                    <a:pt x="1295" y="27"/>
                  </a:lnTo>
                  <a:lnTo>
                    <a:pt x="1295" y="27"/>
                  </a:lnTo>
                  <a:lnTo>
                    <a:pt x="1295" y="27"/>
                  </a:lnTo>
                  <a:lnTo>
                    <a:pt x="1295" y="27"/>
                  </a:lnTo>
                  <a:lnTo>
                    <a:pt x="1295" y="27"/>
                  </a:lnTo>
                  <a:lnTo>
                    <a:pt x="1296" y="27"/>
                  </a:lnTo>
                  <a:lnTo>
                    <a:pt x="1296" y="27"/>
                  </a:lnTo>
                  <a:lnTo>
                    <a:pt x="1296" y="27"/>
                  </a:lnTo>
                  <a:lnTo>
                    <a:pt x="1296" y="27"/>
                  </a:lnTo>
                  <a:lnTo>
                    <a:pt x="1296" y="27"/>
                  </a:lnTo>
                  <a:lnTo>
                    <a:pt x="1296" y="27"/>
                  </a:lnTo>
                  <a:lnTo>
                    <a:pt x="1298" y="27"/>
                  </a:lnTo>
                  <a:lnTo>
                    <a:pt x="1298" y="27"/>
                  </a:lnTo>
                  <a:lnTo>
                    <a:pt x="1298" y="27"/>
                  </a:lnTo>
                  <a:lnTo>
                    <a:pt x="1298" y="27"/>
                  </a:lnTo>
                  <a:lnTo>
                    <a:pt x="1298" y="27"/>
                  </a:lnTo>
                  <a:lnTo>
                    <a:pt x="1298" y="27"/>
                  </a:lnTo>
                  <a:lnTo>
                    <a:pt x="1298" y="27"/>
                  </a:lnTo>
                  <a:lnTo>
                    <a:pt x="1300" y="27"/>
                  </a:lnTo>
                  <a:lnTo>
                    <a:pt x="1300" y="27"/>
                  </a:lnTo>
                  <a:lnTo>
                    <a:pt x="1300" y="27"/>
                  </a:lnTo>
                  <a:lnTo>
                    <a:pt x="1300" y="27"/>
                  </a:lnTo>
                  <a:lnTo>
                    <a:pt x="1300" y="27"/>
                  </a:lnTo>
                  <a:lnTo>
                    <a:pt x="1300" y="27"/>
                  </a:lnTo>
                  <a:lnTo>
                    <a:pt x="1300" y="27"/>
                  </a:lnTo>
                  <a:lnTo>
                    <a:pt x="1301" y="27"/>
                  </a:lnTo>
                  <a:lnTo>
                    <a:pt x="1301" y="27"/>
                  </a:lnTo>
                  <a:lnTo>
                    <a:pt x="1301" y="27"/>
                  </a:lnTo>
                  <a:lnTo>
                    <a:pt x="1301" y="27"/>
                  </a:lnTo>
                  <a:lnTo>
                    <a:pt x="1301" y="27"/>
                  </a:lnTo>
                  <a:lnTo>
                    <a:pt x="1301" y="27"/>
                  </a:lnTo>
                  <a:lnTo>
                    <a:pt x="1303" y="27"/>
                  </a:lnTo>
                  <a:lnTo>
                    <a:pt x="1303" y="27"/>
                  </a:lnTo>
                  <a:lnTo>
                    <a:pt x="1303" y="27"/>
                  </a:lnTo>
                  <a:lnTo>
                    <a:pt x="1303" y="27"/>
                  </a:lnTo>
                  <a:lnTo>
                    <a:pt x="1303" y="27"/>
                  </a:lnTo>
                  <a:lnTo>
                    <a:pt x="1303" y="27"/>
                  </a:lnTo>
                  <a:lnTo>
                    <a:pt x="1303" y="27"/>
                  </a:lnTo>
                  <a:lnTo>
                    <a:pt x="1305" y="27"/>
                  </a:lnTo>
                  <a:lnTo>
                    <a:pt x="1305" y="27"/>
                  </a:lnTo>
                  <a:lnTo>
                    <a:pt x="1305" y="27"/>
                  </a:lnTo>
                  <a:lnTo>
                    <a:pt x="1305" y="27"/>
                  </a:lnTo>
                  <a:lnTo>
                    <a:pt x="1305" y="27"/>
                  </a:lnTo>
                  <a:lnTo>
                    <a:pt x="1305" y="27"/>
                  </a:lnTo>
                  <a:lnTo>
                    <a:pt x="1305" y="27"/>
                  </a:lnTo>
                  <a:lnTo>
                    <a:pt x="1306" y="27"/>
                  </a:lnTo>
                  <a:lnTo>
                    <a:pt x="1306" y="27"/>
                  </a:lnTo>
                  <a:lnTo>
                    <a:pt x="1306" y="27"/>
                  </a:lnTo>
                  <a:lnTo>
                    <a:pt x="1306" y="27"/>
                  </a:lnTo>
                  <a:lnTo>
                    <a:pt x="1306" y="27"/>
                  </a:lnTo>
                  <a:lnTo>
                    <a:pt x="1306" y="27"/>
                  </a:lnTo>
                  <a:lnTo>
                    <a:pt x="1308" y="27"/>
                  </a:lnTo>
                  <a:lnTo>
                    <a:pt x="1308" y="27"/>
                  </a:lnTo>
                  <a:lnTo>
                    <a:pt x="1308" y="27"/>
                  </a:lnTo>
                  <a:lnTo>
                    <a:pt x="1308" y="27"/>
                  </a:lnTo>
                  <a:lnTo>
                    <a:pt x="1308" y="27"/>
                  </a:lnTo>
                  <a:lnTo>
                    <a:pt x="1308" y="27"/>
                  </a:lnTo>
                  <a:lnTo>
                    <a:pt x="1308" y="27"/>
                  </a:lnTo>
                  <a:lnTo>
                    <a:pt x="1309" y="27"/>
                  </a:lnTo>
                  <a:lnTo>
                    <a:pt x="1309" y="27"/>
                  </a:lnTo>
                  <a:lnTo>
                    <a:pt x="1309" y="27"/>
                  </a:lnTo>
                  <a:lnTo>
                    <a:pt x="1309" y="27"/>
                  </a:lnTo>
                  <a:lnTo>
                    <a:pt x="1309" y="27"/>
                  </a:lnTo>
                  <a:lnTo>
                    <a:pt x="1309" y="27"/>
                  </a:lnTo>
                  <a:lnTo>
                    <a:pt x="1309" y="27"/>
                  </a:lnTo>
                  <a:lnTo>
                    <a:pt x="1311" y="27"/>
                  </a:lnTo>
                  <a:lnTo>
                    <a:pt x="1311" y="27"/>
                  </a:lnTo>
                  <a:lnTo>
                    <a:pt x="1311" y="27"/>
                  </a:lnTo>
                  <a:lnTo>
                    <a:pt x="1311" y="27"/>
                  </a:lnTo>
                  <a:lnTo>
                    <a:pt x="1311" y="27"/>
                  </a:lnTo>
                  <a:lnTo>
                    <a:pt x="1311" y="27"/>
                  </a:lnTo>
                  <a:lnTo>
                    <a:pt x="1313" y="27"/>
                  </a:lnTo>
                  <a:lnTo>
                    <a:pt x="1313" y="27"/>
                  </a:lnTo>
                  <a:lnTo>
                    <a:pt x="1313" y="27"/>
                  </a:lnTo>
                  <a:lnTo>
                    <a:pt x="1313" y="27"/>
                  </a:lnTo>
                  <a:lnTo>
                    <a:pt x="1313" y="27"/>
                  </a:lnTo>
                  <a:lnTo>
                    <a:pt x="1313" y="27"/>
                  </a:lnTo>
                  <a:lnTo>
                    <a:pt x="1313" y="27"/>
                  </a:lnTo>
                  <a:lnTo>
                    <a:pt x="1314" y="27"/>
                  </a:lnTo>
                  <a:lnTo>
                    <a:pt x="1314" y="27"/>
                  </a:lnTo>
                  <a:lnTo>
                    <a:pt x="1314" y="27"/>
                  </a:lnTo>
                  <a:lnTo>
                    <a:pt x="1314" y="27"/>
                  </a:lnTo>
                  <a:lnTo>
                    <a:pt x="1314" y="27"/>
                  </a:lnTo>
                  <a:lnTo>
                    <a:pt x="1314" y="27"/>
                  </a:lnTo>
                  <a:lnTo>
                    <a:pt x="1314" y="27"/>
                  </a:lnTo>
                  <a:lnTo>
                    <a:pt x="1316" y="27"/>
                  </a:lnTo>
                  <a:lnTo>
                    <a:pt x="1316" y="27"/>
                  </a:lnTo>
                  <a:lnTo>
                    <a:pt x="1316" y="27"/>
                  </a:lnTo>
                  <a:lnTo>
                    <a:pt x="1316" y="27"/>
                  </a:lnTo>
                  <a:lnTo>
                    <a:pt x="1316" y="27"/>
                  </a:lnTo>
                  <a:lnTo>
                    <a:pt x="1316" y="27"/>
                  </a:lnTo>
                  <a:lnTo>
                    <a:pt x="1318" y="27"/>
                  </a:lnTo>
                  <a:lnTo>
                    <a:pt x="1318" y="27"/>
                  </a:lnTo>
                  <a:lnTo>
                    <a:pt x="1318" y="27"/>
                  </a:lnTo>
                  <a:lnTo>
                    <a:pt x="1318" y="27"/>
                  </a:lnTo>
                  <a:lnTo>
                    <a:pt x="1318" y="27"/>
                  </a:lnTo>
                  <a:lnTo>
                    <a:pt x="1318" y="27"/>
                  </a:lnTo>
                  <a:lnTo>
                    <a:pt x="1318" y="27"/>
                  </a:lnTo>
                  <a:lnTo>
                    <a:pt x="1319" y="27"/>
                  </a:lnTo>
                  <a:lnTo>
                    <a:pt x="1319" y="27"/>
                  </a:lnTo>
                  <a:lnTo>
                    <a:pt x="1319" y="27"/>
                  </a:lnTo>
                  <a:lnTo>
                    <a:pt x="1319" y="27"/>
                  </a:lnTo>
                  <a:lnTo>
                    <a:pt x="1319" y="27"/>
                  </a:lnTo>
                  <a:lnTo>
                    <a:pt x="1319" y="27"/>
                  </a:lnTo>
                  <a:lnTo>
                    <a:pt x="1319" y="27"/>
                  </a:lnTo>
                  <a:lnTo>
                    <a:pt x="1321" y="27"/>
                  </a:lnTo>
                  <a:lnTo>
                    <a:pt x="1321" y="27"/>
                  </a:lnTo>
                  <a:lnTo>
                    <a:pt x="1321" y="27"/>
                  </a:lnTo>
                  <a:lnTo>
                    <a:pt x="1321" y="27"/>
                  </a:lnTo>
                  <a:lnTo>
                    <a:pt x="1321" y="27"/>
                  </a:lnTo>
                  <a:lnTo>
                    <a:pt x="1321" y="27"/>
                  </a:lnTo>
                  <a:lnTo>
                    <a:pt x="1323" y="27"/>
                  </a:lnTo>
                  <a:lnTo>
                    <a:pt x="1323" y="27"/>
                  </a:lnTo>
                  <a:lnTo>
                    <a:pt x="1323" y="27"/>
                  </a:lnTo>
                  <a:lnTo>
                    <a:pt x="1323" y="27"/>
                  </a:lnTo>
                  <a:lnTo>
                    <a:pt x="1323" y="27"/>
                  </a:lnTo>
                  <a:lnTo>
                    <a:pt x="1323" y="27"/>
                  </a:lnTo>
                  <a:lnTo>
                    <a:pt x="1323" y="27"/>
                  </a:lnTo>
                  <a:lnTo>
                    <a:pt x="1324" y="27"/>
                  </a:lnTo>
                  <a:lnTo>
                    <a:pt x="1324" y="27"/>
                  </a:lnTo>
                  <a:lnTo>
                    <a:pt x="1324" y="27"/>
                  </a:lnTo>
                  <a:lnTo>
                    <a:pt x="1324" y="27"/>
                  </a:lnTo>
                  <a:lnTo>
                    <a:pt x="1324" y="27"/>
                  </a:lnTo>
                  <a:lnTo>
                    <a:pt x="1324" y="27"/>
                  </a:lnTo>
                  <a:lnTo>
                    <a:pt x="1324" y="27"/>
                  </a:lnTo>
                  <a:lnTo>
                    <a:pt x="1326" y="27"/>
                  </a:lnTo>
                  <a:lnTo>
                    <a:pt x="1326" y="27"/>
                  </a:lnTo>
                  <a:lnTo>
                    <a:pt x="1326" y="27"/>
                  </a:lnTo>
                  <a:lnTo>
                    <a:pt x="1326" y="27"/>
                  </a:lnTo>
                  <a:lnTo>
                    <a:pt x="1326" y="27"/>
                  </a:lnTo>
                  <a:lnTo>
                    <a:pt x="1326" y="27"/>
                  </a:lnTo>
                  <a:lnTo>
                    <a:pt x="1327" y="27"/>
                  </a:lnTo>
                  <a:lnTo>
                    <a:pt x="1327" y="27"/>
                  </a:lnTo>
                  <a:lnTo>
                    <a:pt x="1327" y="27"/>
                  </a:lnTo>
                  <a:lnTo>
                    <a:pt x="1327" y="27"/>
                  </a:lnTo>
                  <a:lnTo>
                    <a:pt x="1327" y="27"/>
                  </a:lnTo>
                  <a:lnTo>
                    <a:pt x="1327" y="27"/>
                  </a:lnTo>
                  <a:lnTo>
                    <a:pt x="1327" y="27"/>
                  </a:lnTo>
                  <a:lnTo>
                    <a:pt x="1329" y="27"/>
                  </a:lnTo>
                  <a:lnTo>
                    <a:pt x="1329" y="27"/>
                  </a:lnTo>
                  <a:lnTo>
                    <a:pt x="1329" y="27"/>
                  </a:lnTo>
                  <a:lnTo>
                    <a:pt x="1329" y="27"/>
                  </a:lnTo>
                  <a:lnTo>
                    <a:pt x="1329" y="27"/>
                  </a:lnTo>
                  <a:lnTo>
                    <a:pt x="1329" y="27"/>
                  </a:lnTo>
                  <a:lnTo>
                    <a:pt x="1329" y="27"/>
                  </a:lnTo>
                  <a:lnTo>
                    <a:pt x="1331" y="27"/>
                  </a:lnTo>
                  <a:lnTo>
                    <a:pt x="1331" y="27"/>
                  </a:lnTo>
                  <a:lnTo>
                    <a:pt x="1331" y="27"/>
                  </a:lnTo>
                  <a:lnTo>
                    <a:pt x="1331" y="27"/>
                  </a:lnTo>
                  <a:lnTo>
                    <a:pt x="1331" y="27"/>
                  </a:lnTo>
                  <a:lnTo>
                    <a:pt x="1331" y="27"/>
                  </a:lnTo>
                  <a:lnTo>
                    <a:pt x="1332" y="27"/>
                  </a:lnTo>
                  <a:lnTo>
                    <a:pt x="1332" y="27"/>
                  </a:lnTo>
                  <a:lnTo>
                    <a:pt x="1332" y="27"/>
                  </a:lnTo>
                  <a:lnTo>
                    <a:pt x="1332" y="27"/>
                  </a:lnTo>
                  <a:lnTo>
                    <a:pt x="1332" y="27"/>
                  </a:lnTo>
                  <a:lnTo>
                    <a:pt x="1332" y="27"/>
                  </a:lnTo>
                  <a:lnTo>
                    <a:pt x="1332" y="27"/>
                  </a:lnTo>
                  <a:lnTo>
                    <a:pt x="1334" y="27"/>
                  </a:lnTo>
                  <a:lnTo>
                    <a:pt x="1334" y="27"/>
                  </a:lnTo>
                  <a:lnTo>
                    <a:pt x="1334" y="27"/>
                  </a:lnTo>
                  <a:lnTo>
                    <a:pt x="1334" y="27"/>
                  </a:lnTo>
                  <a:lnTo>
                    <a:pt x="1334" y="27"/>
                  </a:lnTo>
                  <a:lnTo>
                    <a:pt x="1334" y="27"/>
                  </a:lnTo>
                  <a:lnTo>
                    <a:pt x="1334" y="27"/>
                  </a:lnTo>
                  <a:lnTo>
                    <a:pt x="1336" y="27"/>
                  </a:lnTo>
                  <a:lnTo>
                    <a:pt x="1336" y="27"/>
                  </a:lnTo>
                  <a:lnTo>
                    <a:pt x="1336" y="27"/>
                  </a:lnTo>
                  <a:lnTo>
                    <a:pt x="1336" y="27"/>
                  </a:lnTo>
                  <a:lnTo>
                    <a:pt x="1336" y="27"/>
                  </a:lnTo>
                  <a:lnTo>
                    <a:pt x="1336" y="27"/>
                  </a:lnTo>
                  <a:lnTo>
                    <a:pt x="1337" y="27"/>
                  </a:lnTo>
                  <a:lnTo>
                    <a:pt x="1337" y="27"/>
                  </a:lnTo>
                  <a:lnTo>
                    <a:pt x="1337" y="27"/>
                  </a:lnTo>
                  <a:lnTo>
                    <a:pt x="1337" y="27"/>
                  </a:lnTo>
                  <a:lnTo>
                    <a:pt x="1337" y="27"/>
                  </a:lnTo>
                  <a:lnTo>
                    <a:pt x="1337" y="27"/>
                  </a:lnTo>
                  <a:lnTo>
                    <a:pt x="1337" y="27"/>
                  </a:lnTo>
                  <a:lnTo>
                    <a:pt x="1339" y="27"/>
                  </a:lnTo>
                  <a:lnTo>
                    <a:pt x="1339" y="27"/>
                  </a:lnTo>
                  <a:lnTo>
                    <a:pt x="1339" y="27"/>
                  </a:lnTo>
                  <a:lnTo>
                    <a:pt x="1339" y="27"/>
                  </a:lnTo>
                  <a:lnTo>
                    <a:pt x="1339" y="27"/>
                  </a:lnTo>
                  <a:lnTo>
                    <a:pt x="1339" y="27"/>
                  </a:lnTo>
                  <a:lnTo>
                    <a:pt x="1339" y="27"/>
                  </a:lnTo>
                  <a:lnTo>
                    <a:pt x="1340" y="27"/>
                  </a:lnTo>
                  <a:lnTo>
                    <a:pt x="1340" y="27"/>
                  </a:lnTo>
                  <a:lnTo>
                    <a:pt x="1340" y="27"/>
                  </a:lnTo>
                  <a:lnTo>
                    <a:pt x="1340" y="27"/>
                  </a:lnTo>
                  <a:lnTo>
                    <a:pt x="1340" y="27"/>
                  </a:lnTo>
                  <a:lnTo>
                    <a:pt x="1340" y="27"/>
                  </a:lnTo>
                  <a:lnTo>
                    <a:pt x="1342" y="27"/>
                  </a:lnTo>
                  <a:lnTo>
                    <a:pt x="1342" y="27"/>
                  </a:lnTo>
                  <a:lnTo>
                    <a:pt x="1342" y="27"/>
                  </a:lnTo>
                  <a:lnTo>
                    <a:pt x="1342" y="27"/>
                  </a:lnTo>
                  <a:lnTo>
                    <a:pt x="1342" y="27"/>
                  </a:lnTo>
                  <a:lnTo>
                    <a:pt x="1342" y="27"/>
                  </a:lnTo>
                  <a:lnTo>
                    <a:pt x="1342" y="27"/>
                  </a:lnTo>
                  <a:lnTo>
                    <a:pt x="1344" y="27"/>
                  </a:lnTo>
                  <a:lnTo>
                    <a:pt x="1344" y="27"/>
                  </a:lnTo>
                  <a:lnTo>
                    <a:pt x="1344" y="27"/>
                  </a:lnTo>
                  <a:lnTo>
                    <a:pt x="1344" y="27"/>
                  </a:lnTo>
                  <a:lnTo>
                    <a:pt x="1344" y="27"/>
                  </a:lnTo>
                  <a:lnTo>
                    <a:pt x="1344" y="27"/>
                  </a:lnTo>
                  <a:lnTo>
                    <a:pt x="1345" y="27"/>
                  </a:lnTo>
                  <a:lnTo>
                    <a:pt x="1345" y="27"/>
                  </a:lnTo>
                  <a:lnTo>
                    <a:pt x="1345" y="27"/>
                  </a:lnTo>
                  <a:lnTo>
                    <a:pt x="1345" y="27"/>
                  </a:lnTo>
                  <a:lnTo>
                    <a:pt x="1345" y="27"/>
                  </a:lnTo>
                  <a:lnTo>
                    <a:pt x="1345" y="27"/>
                  </a:lnTo>
                  <a:lnTo>
                    <a:pt x="1345" y="27"/>
                  </a:lnTo>
                  <a:lnTo>
                    <a:pt x="1347" y="27"/>
                  </a:lnTo>
                  <a:lnTo>
                    <a:pt x="1347" y="27"/>
                  </a:lnTo>
                  <a:lnTo>
                    <a:pt x="1347" y="27"/>
                  </a:lnTo>
                  <a:lnTo>
                    <a:pt x="1347" y="27"/>
                  </a:lnTo>
                  <a:lnTo>
                    <a:pt x="1347" y="27"/>
                  </a:lnTo>
                  <a:lnTo>
                    <a:pt x="1347" y="27"/>
                  </a:lnTo>
                  <a:lnTo>
                    <a:pt x="1347" y="27"/>
                  </a:lnTo>
                  <a:lnTo>
                    <a:pt x="1349" y="27"/>
                  </a:lnTo>
                  <a:lnTo>
                    <a:pt x="1349" y="27"/>
                  </a:lnTo>
                  <a:lnTo>
                    <a:pt x="1349" y="27"/>
                  </a:lnTo>
                  <a:lnTo>
                    <a:pt x="1349" y="27"/>
                  </a:lnTo>
                  <a:lnTo>
                    <a:pt x="1349" y="27"/>
                  </a:lnTo>
                  <a:lnTo>
                    <a:pt x="1349" y="27"/>
                  </a:lnTo>
                  <a:lnTo>
                    <a:pt x="1350" y="27"/>
                  </a:lnTo>
                  <a:lnTo>
                    <a:pt x="1350" y="27"/>
                  </a:lnTo>
                  <a:lnTo>
                    <a:pt x="1350" y="27"/>
                  </a:lnTo>
                  <a:lnTo>
                    <a:pt x="1350" y="27"/>
                  </a:lnTo>
                  <a:lnTo>
                    <a:pt x="1350" y="27"/>
                  </a:lnTo>
                  <a:lnTo>
                    <a:pt x="1350" y="27"/>
                  </a:lnTo>
                  <a:lnTo>
                    <a:pt x="1350" y="27"/>
                  </a:lnTo>
                  <a:lnTo>
                    <a:pt x="1352" y="27"/>
                  </a:lnTo>
                  <a:lnTo>
                    <a:pt x="1352" y="27"/>
                  </a:lnTo>
                  <a:lnTo>
                    <a:pt x="1352" y="27"/>
                  </a:lnTo>
                  <a:lnTo>
                    <a:pt x="1352" y="27"/>
                  </a:lnTo>
                  <a:lnTo>
                    <a:pt x="1352" y="27"/>
                  </a:lnTo>
                  <a:lnTo>
                    <a:pt x="1352" y="27"/>
                  </a:lnTo>
                  <a:lnTo>
                    <a:pt x="1352" y="27"/>
                  </a:lnTo>
                  <a:lnTo>
                    <a:pt x="1354" y="27"/>
                  </a:lnTo>
                  <a:lnTo>
                    <a:pt x="1354" y="27"/>
                  </a:lnTo>
                  <a:lnTo>
                    <a:pt x="1354" y="27"/>
                  </a:lnTo>
                  <a:lnTo>
                    <a:pt x="1354" y="27"/>
                  </a:lnTo>
                  <a:lnTo>
                    <a:pt x="1354" y="27"/>
                  </a:lnTo>
                  <a:lnTo>
                    <a:pt x="1354" y="27"/>
                  </a:lnTo>
                  <a:lnTo>
                    <a:pt x="1355" y="27"/>
                  </a:lnTo>
                  <a:lnTo>
                    <a:pt x="1355" y="27"/>
                  </a:lnTo>
                  <a:lnTo>
                    <a:pt x="1355" y="27"/>
                  </a:lnTo>
                  <a:lnTo>
                    <a:pt x="1355" y="27"/>
                  </a:lnTo>
                  <a:lnTo>
                    <a:pt x="1355" y="27"/>
                  </a:lnTo>
                  <a:lnTo>
                    <a:pt x="1355" y="27"/>
                  </a:lnTo>
                  <a:lnTo>
                    <a:pt x="1355" y="27"/>
                  </a:lnTo>
                  <a:lnTo>
                    <a:pt x="1357" y="27"/>
                  </a:lnTo>
                  <a:lnTo>
                    <a:pt x="1357" y="27"/>
                  </a:lnTo>
                  <a:lnTo>
                    <a:pt x="1357" y="27"/>
                  </a:lnTo>
                  <a:lnTo>
                    <a:pt x="1357" y="27"/>
                  </a:lnTo>
                  <a:lnTo>
                    <a:pt x="1357" y="27"/>
                  </a:lnTo>
                  <a:lnTo>
                    <a:pt x="1357" y="27"/>
                  </a:lnTo>
                  <a:lnTo>
                    <a:pt x="1357" y="27"/>
                  </a:lnTo>
                  <a:lnTo>
                    <a:pt x="1358" y="27"/>
                  </a:lnTo>
                  <a:lnTo>
                    <a:pt x="1358" y="27"/>
                  </a:lnTo>
                  <a:lnTo>
                    <a:pt x="1358" y="27"/>
                  </a:lnTo>
                  <a:lnTo>
                    <a:pt x="1358" y="27"/>
                  </a:lnTo>
                  <a:lnTo>
                    <a:pt x="1358" y="27"/>
                  </a:lnTo>
                  <a:lnTo>
                    <a:pt x="1358" y="27"/>
                  </a:lnTo>
                  <a:lnTo>
                    <a:pt x="1360" y="27"/>
                  </a:lnTo>
                  <a:lnTo>
                    <a:pt x="1360" y="27"/>
                  </a:lnTo>
                  <a:lnTo>
                    <a:pt x="1360" y="27"/>
                  </a:lnTo>
                  <a:lnTo>
                    <a:pt x="1360" y="27"/>
                  </a:lnTo>
                  <a:lnTo>
                    <a:pt x="1360" y="27"/>
                  </a:lnTo>
                  <a:lnTo>
                    <a:pt x="1360" y="27"/>
                  </a:lnTo>
                  <a:lnTo>
                    <a:pt x="1360" y="27"/>
                  </a:lnTo>
                  <a:lnTo>
                    <a:pt x="1362" y="27"/>
                  </a:lnTo>
                  <a:lnTo>
                    <a:pt x="1362" y="27"/>
                  </a:lnTo>
                  <a:lnTo>
                    <a:pt x="1362" y="27"/>
                  </a:lnTo>
                  <a:lnTo>
                    <a:pt x="1362" y="27"/>
                  </a:lnTo>
                  <a:lnTo>
                    <a:pt x="1362" y="27"/>
                  </a:lnTo>
                  <a:lnTo>
                    <a:pt x="1362" y="27"/>
                  </a:lnTo>
                  <a:lnTo>
                    <a:pt x="1362" y="27"/>
                  </a:lnTo>
                  <a:lnTo>
                    <a:pt x="1363" y="27"/>
                  </a:lnTo>
                  <a:lnTo>
                    <a:pt x="1363" y="27"/>
                  </a:lnTo>
                  <a:lnTo>
                    <a:pt x="1363" y="27"/>
                  </a:lnTo>
                  <a:lnTo>
                    <a:pt x="1363" y="27"/>
                  </a:lnTo>
                  <a:lnTo>
                    <a:pt x="1363" y="27"/>
                  </a:lnTo>
                  <a:lnTo>
                    <a:pt x="1363" y="27"/>
                  </a:lnTo>
                  <a:lnTo>
                    <a:pt x="1365" y="27"/>
                  </a:lnTo>
                  <a:lnTo>
                    <a:pt x="1365" y="27"/>
                  </a:lnTo>
                  <a:lnTo>
                    <a:pt x="1365" y="27"/>
                  </a:lnTo>
                  <a:lnTo>
                    <a:pt x="1365" y="27"/>
                  </a:lnTo>
                  <a:lnTo>
                    <a:pt x="1365" y="27"/>
                  </a:lnTo>
                  <a:lnTo>
                    <a:pt x="1365" y="27"/>
                  </a:lnTo>
                  <a:lnTo>
                    <a:pt x="1365" y="27"/>
                  </a:lnTo>
                  <a:lnTo>
                    <a:pt x="1367" y="27"/>
                  </a:lnTo>
                  <a:lnTo>
                    <a:pt x="1367" y="27"/>
                  </a:lnTo>
                  <a:lnTo>
                    <a:pt x="1367" y="27"/>
                  </a:lnTo>
                  <a:lnTo>
                    <a:pt x="1367" y="27"/>
                  </a:lnTo>
                  <a:lnTo>
                    <a:pt x="1367" y="27"/>
                  </a:lnTo>
                  <a:lnTo>
                    <a:pt x="1367" y="27"/>
                  </a:lnTo>
                  <a:lnTo>
                    <a:pt x="1367" y="27"/>
                  </a:lnTo>
                  <a:lnTo>
                    <a:pt x="1368" y="27"/>
                  </a:lnTo>
                  <a:lnTo>
                    <a:pt x="1368" y="27"/>
                  </a:lnTo>
                  <a:lnTo>
                    <a:pt x="1368" y="27"/>
                  </a:lnTo>
                  <a:lnTo>
                    <a:pt x="1368" y="27"/>
                  </a:lnTo>
                  <a:lnTo>
                    <a:pt x="1368" y="27"/>
                  </a:lnTo>
                  <a:lnTo>
                    <a:pt x="1368" y="27"/>
                  </a:lnTo>
                  <a:lnTo>
                    <a:pt x="1370" y="27"/>
                  </a:lnTo>
                  <a:lnTo>
                    <a:pt x="1370" y="27"/>
                  </a:lnTo>
                  <a:lnTo>
                    <a:pt x="1370" y="27"/>
                  </a:lnTo>
                  <a:lnTo>
                    <a:pt x="1370" y="27"/>
                  </a:lnTo>
                  <a:lnTo>
                    <a:pt x="1370" y="27"/>
                  </a:lnTo>
                  <a:lnTo>
                    <a:pt x="1370" y="27"/>
                  </a:lnTo>
                  <a:lnTo>
                    <a:pt x="1370" y="27"/>
                  </a:lnTo>
                  <a:lnTo>
                    <a:pt x="1371" y="27"/>
                  </a:lnTo>
                  <a:lnTo>
                    <a:pt x="1371" y="27"/>
                  </a:lnTo>
                  <a:lnTo>
                    <a:pt x="1371" y="27"/>
                  </a:lnTo>
                  <a:lnTo>
                    <a:pt x="1371" y="27"/>
                  </a:lnTo>
                  <a:lnTo>
                    <a:pt x="1371" y="27"/>
                  </a:lnTo>
                  <a:lnTo>
                    <a:pt x="1371" y="27"/>
                  </a:lnTo>
                  <a:lnTo>
                    <a:pt x="1371" y="27"/>
                  </a:lnTo>
                  <a:lnTo>
                    <a:pt x="1373" y="27"/>
                  </a:lnTo>
                  <a:lnTo>
                    <a:pt x="1373" y="27"/>
                  </a:lnTo>
                  <a:lnTo>
                    <a:pt x="1373" y="27"/>
                  </a:lnTo>
                  <a:lnTo>
                    <a:pt x="1373" y="27"/>
                  </a:lnTo>
                  <a:lnTo>
                    <a:pt x="1373" y="27"/>
                  </a:lnTo>
                  <a:lnTo>
                    <a:pt x="1373" y="27"/>
                  </a:lnTo>
                  <a:lnTo>
                    <a:pt x="1375" y="27"/>
                  </a:lnTo>
                  <a:lnTo>
                    <a:pt x="1375" y="27"/>
                  </a:lnTo>
                  <a:lnTo>
                    <a:pt x="1375" y="27"/>
                  </a:lnTo>
                  <a:lnTo>
                    <a:pt x="1375" y="27"/>
                  </a:lnTo>
                  <a:lnTo>
                    <a:pt x="1375" y="27"/>
                  </a:lnTo>
                  <a:lnTo>
                    <a:pt x="1375" y="27"/>
                  </a:lnTo>
                  <a:lnTo>
                    <a:pt x="1375" y="27"/>
                  </a:lnTo>
                  <a:lnTo>
                    <a:pt x="1376" y="27"/>
                  </a:lnTo>
                  <a:lnTo>
                    <a:pt x="1376" y="27"/>
                  </a:lnTo>
                  <a:lnTo>
                    <a:pt x="1376" y="27"/>
                  </a:lnTo>
                  <a:lnTo>
                    <a:pt x="1376" y="27"/>
                  </a:lnTo>
                  <a:lnTo>
                    <a:pt x="1376" y="27"/>
                  </a:lnTo>
                  <a:lnTo>
                    <a:pt x="1376" y="27"/>
                  </a:lnTo>
                  <a:lnTo>
                    <a:pt x="1376" y="27"/>
                  </a:lnTo>
                  <a:lnTo>
                    <a:pt x="1378" y="27"/>
                  </a:lnTo>
                  <a:lnTo>
                    <a:pt x="1378" y="27"/>
                  </a:lnTo>
                  <a:lnTo>
                    <a:pt x="1378" y="27"/>
                  </a:lnTo>
                  <a:lnTo>
                    <a:pt x="1378" y="27"/>
                  </a:lnTo>
                  <a:lnTo>
                    <a:pt x="1378" y="27"/>
                  </a:lnTo>
                  <a:lnTo>
                    <a:pt x="1378" y="27"/>
                  </a:lnTo>
                  <a:lnTo>
                    <a:pt x="1380" y="27"/>
                  </a:lnTo>
                  <a:lnTo>
                    <a:pt x="1380" y="27"/>
                  </a:lnTo>
                  <a:lnTo>
                    <a:pt x="1380" y="27"/>
                  </a:lnTo>
                  <a:lnTo>
                    <a:pt x="1380" y="27"/>
                  </a:lnTo>
                  <a:lnTo>
                    <a:pt x="1380" y="27"/>
                  </a:lnTo>
                  <a:lnTo>
                    <a:pt x="1380" y="27"/>
                  </a:lnTo>
                  <a:lnTo>
                    <a:pt x="1380" y="27"/>
                  </a:lnTo>
                  <a:lnTo>
                    <a:pt x="1381" y="27"/>
                  </a:lnTo>
                  <a:lnTo>
                    <a:pt x="1381" y="27"/>
                  </a:lnTo>
                  <a:lnTo>
                    <a:pt x="1381" y="27"/>
                  </a:lnTo>
                  <a:lnTo>
                    <a:pt x="1381" y="27"/>
                  </a:lnTo>
                  <a:lnTo>
                    <a:pt x="1381" y="27"/>
                  </a:lnTo>
                  <a:lnTo>
                    <a:pt x="1381" y="27"/>
                  </a:lnTo>
                  <a:lnTo>
                    <a:pt x="1381" y="27"/>
                  </a:lnTo>
                  <a:lnTo>
                    <a:pt x="1383" y="27"/>
                  </a:lnTo>
                  <a:lnTo>
                    <a:pt x="1383" y="27"/>
                  </a:lnTo>
                  <a:lnTo>
                    <a:pt x="1383" y="27"/>
                  </a:lnTo>
                  <a:lnTo>
                    <a:pt x="1383" y="27"/>
                  </a:lnTo>
                  <a:lnTo>
                    <a:pt x="1383" y="27"/>
                  </a:lnTo>
                  <a:lnTo>
                    <a:pt x="1383" y="27"/>
                  </a:lnTo>
                  <a:lnTo>
                    <a:pt x="1385" y="27"/>
                  </a:lnTo>
                  <a:lnTo>
                    <a:pt x="1385" y="27"/>
                  </a:lnTo>
                  <a:lnTo>
                    <a:pt x="1385" y="27"/>
                  </a:lnTo>
                  <a:lnTo>
                    <a:pt x="1385" y="27"/>
                  </a:lnTo>
                  <a:lnTo>
                    <a:pt x="1385" y="27"/>
                  </a:lnTo>
                  <a:lnTo>
                    <a:pt x="1385" y="27"/>
                  </a:lnTo>
                  <a:lnTo>
                    <a:pt x="1385" y="27"/>
                  </a:lnTo>
                  <a:lnTo>
                    <a:pt x="1386" y="27"/>
                  </a:lnTo>
                  <a:lnTo>
                    <a:pt x="1386" y="27"/>
                  </a:lnTo>
                  <a:lnTo>
                    <a:pt x="1386" y="27"/>
                  </a:lnTo>
                  <a:lnTo>
                    <a:pt x="1386" y="27"/>
                  </a:lnTo>
                  <a:lnTo>
                    <a:pt x="1386" y="27"/>
                  </a:lnTo>
                  <a:lnTo>
                    <a:pt x="1386" y="27"/>
                  </a:lnTo>
                  <a:lnTo>
                    <a:pt x="1388" y="27"/>
                  </a:lnTo>
                  <a:lnTo>
                    <a:pt x="1388" y="27"/>
                  </a:lnTo>
                  <a:lnTo>
                    <a:pt x="1388" y="27"/>
                  </a:lnTo>
                  <a:lnTo>
                    <a:pt x="1388" y="27"/>
                  </a:lnTo>
                  <a:lnTo>
                    <a:pt x="1388" y="27"/>
                  </a:lnTo>
                  <a:lnTo>
                    <a:pt x="1388" y="27"/>
                  </a:lnTo>
                  <a:lnTo>
                    <a:pt x="1388" y="27"/>
                  </a:lnTo>
                  <a:lnTo>
                    <a:pt x="1389" y="27"/>
                  </a:lnTo>
                  <a:lnTo>
                    <a:pt x="1389" y="27"/>
                  </a:lnTo>
                  <a:lnTo>
                    <a:pt x="1389" y="27"/>
                  </a:lnTo>
                  <a:lnTo>
                    <a:pt x="1389" y="27"/>
                  </a:lnTo>
                  <a:lnTo>
                    <a:pt x="1389" y="27"/>
                  </a:lnTo>
                  <a:lnTo>
                    <a:pt x="1389" y="27"/>
                  </a:lnTo>
                  <a:lnTo>
                    <a:pt x="1389" y="27"/>
                  </a:lnTo>
                  <a:lnTo>
                    <a:pt x="1391" y="27"/>
                  </a:lnTo>
                  <a:lnTo>
                    <a:pt x="1391" y="27"/>
                  </a:lnTo>
                  <a:lnTo>
                    <a:pt x="1391" y="27"/>
                  </a:lnTo>
                  <a:lnTo>
                    <a:pt x="1391" y="27"/>
                  </a:lnTo>
                  <a:lnTo>
                    <a:pt x="1391" y="27"/>
                  </a:lnTo>
                  <a:lnTo>
                    <a:pt x="1391" y="27"/>
                  </a:lnTo>
                  <a:lnTo>
                    <a:pt x="1393" y="27"/>
                  </a:lnTo>
                  <a:lnTo>
                    <a:pt x="1393" y="27"/>
                  </a:lnTo>
                  <a:lnTo>
                    <a:pt x="1393" y="27"/>
                  </a:lnTo>
                  <a:lnTo>
                    <a:pt x="1393" y="27"/>
                  </a:lnTo>
                  <a:lnTo>
                    <a:pt x="1393" y="27"/>
                  </a:lnTo>
                  <a:lnTo>
                    <a:pt x="1393" y="27"/>
                  </a:lnTo>
                  <a:lnTo>
                    <a:pt x="1393" y="27"/>
                  </a:lnTo>
                  <a:lnTo>
                    <a:pt x="1394" y="27"/>
                  </a:lnTo>
                  <a:lnTo>
                    <a:pt x="1394" y="27"/>
                  </a:lnTo>
                  <a:lnTo>
                    <a:pt x="1394" y="27"/>
                  </a:lnTo>
                  <a:lnTo>
                    <a:pt x="1394" y="27"/>
                  </a:lnTo>
                  <a:lnTo>
                    <a:pt x="1394" y="27"/>
                  </a:lnTo>
                  <a:lnTo>
                    <a:pt x="1394" y="27"/>
                  </a:lnTo>
                  <a:lnTo>
                    <a:pt x="1394" y="27"/>
                  </a:lnTo>
                  <a:lnTo>
                    <a:pt x="1396" y="27"/>
                  </a:lnTo>
                  <a:lnTo>
                    <a:pt x="1396" y="27"/>
                  </a:lnTo>
                  <a:lnTo>
                    <a:pt x="1396" y="27"/>
                  </a:lnTo>
                  <a:lnTo>
                    <a:pt x="1396" y="27"/>
                  </a:lnTo>
                  <a:lnTo>
                    <a:pt x="1396" y="27"/>
                  </a:lnTo>
                  <a:lnTo>
                    <a:pt x="1396" y="27"/>
                  </a:lnTo>
                  <a:lnTo>
                    <a:pt x="1398" y="27"/>
                  </a:lnTo>
                  <a:lnTo>
                    <a:pt x="1398" y="27"/>
                  </a:lnTo>
                  <a:lnTo>
                    <a:pt x="1398" y="27"/>
                  </a:lnTo>
                  <a:lnTo>
                    <a:pt x="1398" y="27"/>
                  </a:lnTo>
                  <a:lnTo>
                    <a:pt x="1398" y="27"/>
                  </a:lnTo>
                  <a:lnTo>
                    <a:pt x="1398" y="27"/>
                  </a:lnTo>
                  <a:lnTo>
                    <a:pt x="1398" y="27"/>
                  </a:lnTo>
                  <a:lnTo>
                    <a:pt x="1399" y="27"/>
                  </a:lnTo>
                  <a:lnTo>
                    <a:pt x="1399" y="27"/>
                  </a:lnTo>
                  <a:lnTo>
                    <a:pt x="1399" y="27"/>
                  </a:lnTo>
                  <a:lnTo>
                    <a:pt x="1399" y="27"/>
                  </a:lnTo>
                  <a:lnTo>
                    <a:pt x="1399" y="27"/>
                  </a:lnTo>
                  <a:lnTo>
                    <a:pt x="1399" y="27"/>
                  </a:lnTo>
                  <a:lnTo>
                    <a:pt x="1399" y="27"/>
                  </a:lnTo>
                  <a:lnTo>
                    <a:pt x="1401" y="27"/>
                  </a:lnTo>
                  <a:lnTo>
                    <a:pt x="1401" y="27"/>
                  </a:lnTo>
                  <a:lnTo>
                    <a:pt x="1401" y="27"/>
                  </a:lnTo>
                  <a:lnTo>
                    <a:pt x="1401" y="27"/>
                  </a:lnTo>
                  <a:lnTo>
                    <a:pt x="1401" y="27"/>
                  </a:lnTo>
                  <a:lnTo>
                    <a:pt x="1401" y="27"/>
                  </a:lnTo>
                  <a:lnTo>
                    <a:pt x="1403" y="27"/>
                  </a:lnTo>
                  <a:lnTo>
                    <a:pt x="1403" y="27"/>
                  </a:lnTo>
                  <a:lnTo>
                    <a:pt x="1403" y="27"/>
                  </a:lnTo>
                  <a:lnTo>
                    <a:pt x="1403" y="27"/>
                  </a:lnTo>
                  <a:lnTo>
                    <a:pt x="1403" y="27"/>
                  </a:lnTo>
                  <a:lnTo>
                    <a:pt x="1403" y="27"/>
                  </a:lnTo>
                  <a:lnTo>
                    <a:pt x="1403" y="27"/>
                  </a:lnTo>
                  <a:lnTo>
                    <a:pt x="1404" y="27"/>
                  </a:lnTo>
                  <a:lnTo>
                    <a:pt x="1404" y="27"/>
                  </a:lnTo>
                  <a:lnTo>
                    <a:pt x="1404" y="27"/>
                  </a:lnTo>
                  <a:lnTo>
                    <a:pt x="1404" y="27"/>
                  </a:lnTo>
                  <a:lnTo>
                    <a:pt x="1404" y="27"/>
                  </a:lnTo>
                  <a:lnTo>
                    <a:pt x="1404" y="27"/>
                  </a:lnTo>
                  <a:lnTo>
                    <a:pt x="1404" y="27"/>
                  </a:lnTo>
                  <a:lnTo>
                    <a:pt x="1406" y="27"/>
                  </a:lnTo>
                  <a:lnTo>
                    <a:pt x="1406" y="27"/>
                  </a:lnTo>
                  <a:lnTo>
                    <a:pt x="1406" y="27"/>
                  </a:lnTo>
                  <a:lnTo>
                    <a:pt x="1406" y="27"/>
                  </a:lnTo>
                  <a:lnTo>
                    <a:pt x="1406" y="27"/>
                  </a:lnTo>
                  <a:lnTo>
                    <a:pt x="1406" y="27"/>
                  </a:lnTo>
                  <a:lnTo>
                    <a:pt x="1407" y="27"/>
                  </a:lnTo>
                  <a:lnTo>
                    <a:pt x="1407" y="27"/>
                  </a:lnTo>
                  <a:lnTo>
                    <a:pt x="1407" y="27"/>
                  </a:lnTo>
                  <a:lnTo>
                    <a:pt x="1407" y="27"/>
                  </a:lnTo>
                  <a:lnTo>
                    <a:pt x="1407" y="27"/>
                  </a:lnTo>
                  <a:lnTo>
                    <a:pt x="1407" y="27"/>
                  </a:lnTo>
                  <a:lnTo>
                    <a:pt x="1407" y="27"/>
                  </a:lnTo>
                  <a:lnTo>
                    <a:pt x="1409" y="27"/>
                  </a:lnTo>
                  <a:lnTo>
                    <a:pt x="1409" y="27"/>
                  </a:lnTo>
                  <a:lnTo>
                    <a:pt x="1409" y="27"/>
                  </a:lnTo>
                  <a:lnTo>
                    <a:pt x="1409" y="27"/>
                  </a:lnTo>
                  <a:lnTo>
                    <a:pt x="1409" y="27"/>
                  </a:lnTo>
                  <a:lnTo>
                    <a:pt x="1409" y="27"/>
                  </a:lnTo>
                  <a:lnTo>
                    <a:pt x="1409" y="27"/>
                  </a:lnTo>
                  <a:lnTo>
                    <a:pt x="1411" y="27"/>
                  </a:lnTo>
                  <a:lnTo>
                    <a:pt x="1411" y="27"/>
                  </a:lnTo>
                  <a:lnTo>
                    <a:pt x="1411" y="27"/>
                  </a:lnTo>
                  <a:lnTo>
                    <a:pt x="1411" y="27"/>
                  </a:lnTo>
                  <a:lnTo>
                    <a:pt x="1411" y="27"/>
                  </a:lnTo>
                  <a:lnTo>
                    <a:pt x="1411" y="27"/>
                  </a:lnTo>
                  <a:lnTo>
                    <a:pt x="1412" y="27"/>
                  </a:lnTo>
                  <a:lnTo>
                    <a:pt x="1412" y="27"/>
                  </a:lnTo>
                  <a:lnTo>
                    <a:pt x="1412" y="27"/>
                  </a:lnTo>
                  <a:lnTo>
                    <a:pt x="1412" y="27"/>
                  </a:lnTo>
                  <a:lnTo>
                    <a:pt x="1412" y="27"/>
                  </a:lnTo>
                  <a:lnTo>
                    <a:pt x="1412" y="27"/>
                  </a:lnTo>
                  <a:lnTo>
                    <a:pt x="1412" y="27"/>
                  </a:lnTo>
                  <a:lnTo>
                    <a:pt x="1414" y="27"/>
                  </a:lnTo>
                  <a:lnTo>
                    <a:pt x="1414" y="27"/>
                  </a:lnTo>
                  <a:lnTo>
                    <a:pt x="1414" y="27"/>
                  </a:lnTo>
                  <a:lnTo>
                    <a:pt x="1414" y="27"/>
                  </a:lnTo>
                  <a:lnTo>
                    <a:pt x="1414" y="27"/>
                  </a:lnTo>
                  <a:lnTo>
                    <a:pt x="1414" y="27"/>
                  </a:lnTo>
                  <a:lnTo>
                    <a:pt x="1414" y="27"/>
                  </a:lnTo>
                  <a:lnTo>
                    <a:pt x="1416" y="27"/>
                  </a:lnTo>
                  <a:lnTo>
                    <a:pt x="1416" y="27"/>
                  </a:lnTo>
                  <a:lnTo>
                    <a:pt x="1416" y="27"/>
                  </a:lnTo>
                  <a:lnTo>
                    <a:pt x="1416" y="27"/>
                  </a:lnTo>
                  <a:lnTo>
                    <a:pt x="1416" y="27"/>
                  </a:lnTo>
                  <a:lnTo>
                    <a:pt x="1416" y="27"/>
                  </a:lnTo>
                  <a:lnTo>
                    <a:pt x="1417" y="27"/>
                  </a:lnTo>
                  <a:lnTo>
                    <a:pt x="1417" y="27"/>
                  </a:lnTo>
                  <a:lnTo>
                    <a:pt x="1417" y="27"/>
                  </a:lnTo>
                  <a:lnTo>
                    <a:pt x="1417" y="27"/>
                  </a:lnTo>
                  <a:lnTo>
                    <a:pt x="1417" y="27"/>
                  </a:lnTo>
                  <a:lnTo>
                    <a:pt x="1417" y="27"/>
                  </a:lnTo>
                  <a:lnTo>
                    <a:pt x="1417" y="27"/>
                  </a:lnTo>
                  <a:lnTo>
                    <a:pt x="1419" y="27"/>
                  </a:lnTo>
                  <a:lnTo>
                    <a:pt x="1419" y="27"/>
                  </a:lnTo>
                  <a:lnTo>
                    <a:pt x="1419" y="27"/>
                  </a:lnTo>
                  <a:lnTo>
                    <a:pt x="1419" y="27"/>
                  </a:lnTo>
                  <a:lnTo>
                    <a:pt x="1419" y="27"/>
                  </a:lnTo>
                  <a:lnTo>
                    <a:pt x="1419" y="27"/>
                  </a:lnTo>
                  <a:lnTo>
                    <a:pt x="1419" y="27"/>
                  </a:lnTo>
                  <a:lnTo>
                    <a:pt x="1420" y="27"/>
                  </a:lnTo>
                  <a:lnTo>
                    <a:pt x="1420" y="27"/>
                  </a:lnTo>
                  <a:lnTo>
                    <a:pt x="1420" y="27"/>
                  </a:lnTo>
                  <a:lnTo>
                    <a:pt x="1420" y="27"/>
                  </a:lnTo>
                  <a:lnTo>
                    <a:pt x="1420" y="27"/>
                  </a:lnTo>
                  <a:lnTo>
                    <a:pt x="1420" y="27"/>
                  </a:lnTo>
                  <a:lnTo>
                    <a:pt x="1422" y="27"/>
                  </a:lnTo>
                  <a:lnTo>
                    <a:pt x="1422" y="27"/>
                  </a:lnTo>
                  <a:lnTo>
                    <a:pt x="1422" y="27"/>
                  </a:lnTo>
                  <a:lnTo>
                    <a:pt x="1422" y="27"/>
                  </a:lnTo>
                  <a:lnTo>
                    <a:pt x="1422" y="27"/>
                  </a:lnTo>
                  <a:lnTo>
                    <a:pt x="1422" y="27"/>
                  </a:lnTo>
                  <a:lnTo>
                    <a:pt x="1422" y="27"/>
                  </a:lnTo>
                  <a:lnTo>
                    <a:pt x="1424" y="27"/>
                  </a:lnTo>
                  <a:lnTo>
                    <a:pt x="1424" y="27"/>
                  </a:lnTo>
                  <a:lnTo>
                    <a:pt x="1424" y="27"/>
                  </a:lnTo>
                  <a:lnTo>
                    <a:pt x="1424" y="27"/>
                  </a:lnTo>
                  <a:lnTo>
                    <a:pt x="1424" y="27"/>
                  </a:lnTo>
                  <a:lnTo>
                    <a:pt x="1424" y="27"/>
                  </a:lnTo>
                  <a:lnTo>
                    <a:pt x="1424" y="27"/>
                  </a:lnTo>
                  <a:lnTo>
                    <a:pt x="1425" y="27"/>
                  </a:lnTo>
                  <a:lnTo>
                    <a:pt x="1425" y="27"/>
                  </a:lnTo>
                  <a:lnTo>
                    <a:pt x="1425" y="27"/>
                  </a:lnTo>
                  <a:lnTo>
                    <a:pt x="1425" y="27"/>
                  </a:lnTo>
                  <a:lnTo>
                    <a:pt x="1425" y="27"/>
                  </a:lnTo>
                  <a:lnTo>
                    <a:pt x="1425" y="27"/>
                  </a:lnTo>
                  <a:lnTo>
                    <a:pt x="1427" y="27"/>
                  </a:lnTo>
                  <a:lnTo>
                    <a:pt x="1427" y="27"/>
                  </a:lnTo>
                  <a:lnTo>
                    <a:pt x="1427" y="27"/>
                  </a:lnTo>
                  <a:lnTo>
                    <a:pt x="1427" y="27"/>
                  </a:lnTo>
                  <a:lnTo>
                    <a:pt x="1427" y="27"/>
                  </a:lnTo>
                  <a:lnTo>
                    <a:pt x="1427" y="27"/>
                  </a:lnTo>
                  <a:lnTo>
                    <a:pt x="1427" y="27"/>
                  </a:lnTo>
                  <a:lnTo>
                    <a:pt x="1429" y="27"/>
                  </a:lnTo>
                  <a:lnTo>
                    <a:pt x="1429" y="27"/>
                  </a:lnTo>
                  <a:lnTo>
                    <a:pt x="1429" y="27"/>
                  </a:lnTo>
                  <a:lnTo>
                    <a:pt x="1429" y="27"/>
                  </a:lnTo>
                  <a:lnTo>
                    <a:pt x="1429" y="27"/>
                  </a:lnTo>
                  <a:lnTo>
                    <a:pt x="1429" y="27"/>
                  </a:lnTo>
                  <a:lnTo>
                    <a:pt x="1429" y="27"/>
                  </a:lnTo>
                  <a:lnTo>
                    <a:pt x="1430" y="27"/>
                  </a:lnTo>
                  <a:lnTo>
                    <a:pt x="1430" y="27"/>
                  </a:lnTo>
                  <a:lnTo>
                    <a:pt x="1430" y="27"/>
                  </a:lnTo>
                  <a:lnTo>
                    <a:pt x="1430" y="27"/>
                  </a:lnTo>
                  <a:lnTo>
                    <a:pt x="1430" y="27"/>
                  </a:lnTo>
                  <a:lnTo>
                    <a:pt x="1430" y="27"/>
                  </a:lnTo>
                  <a:lnTo>
                    <a:pt x="1432" y="27"/>
                  </a:lnTo>
                  <a:lnTo>
                    <a:pt x="1432" y="27"/>
                  </a:lnTo>
                  <a:lnTo>
                    <a:pt x="1432" y="27"/>
                  </a:lnTo>
                  <a:lnTo>
                    <a:pt x="1432" y="27"/>
                  </a:lnTo>
                  <a:lnTo>
                    <a:pt x="1432" y="27"/>
                  </a:lnTo>
                  <a:lnTo>
                    <a:pt x="1432" y="27"/>
                  </a:lnTo>
                  <a:lnTo>
                    <a:pt x="1432" y="27"/>
                  </a:lnTo>
                  <a:lnTo>
                    <a:pt x="1434" y="27"/>
                  </a:lnTo>
                  <a:lnTo>
                    <a:pt x="1434" y="27"/>
                  </a:lnTo>
                  <a:lnTo>
                    <a:pt x="1434" y="27"/>
                  </a:lnTo>
                  <a:lnTo>
                    <a:pt x="1434" y="27"/>
                  </a:lnTo>
                  <a:lnTo>
                    <a:pt x="1434" y="27"/>
                  </a:lnTo>
                  <a:lnTo>
                    <a:pt x="1434" y="27"/>
                  </a:lnTo>
                  <a:lnTo>
                    <a:pt x="1435" y="27"/>
                  </a:lnTo>
                  <a:lnTo>
                    <a:pt x="1435" y="27"/>
                  </a:lnTo>
                  <a:lnTo>
                    <a:pt x="1435" y="27"/>
                  </a:lnTo>
                  <a:lnTo>
                    <a:pt x="1435" y="27"/>
                  </a:lnTo>
                  <a:lnTo>
                    <a:pt x="1435" y="27"/>
                  </a:lnTo>
                  <a:lnTo>
                    <a:pt x="1435" y="27"/>
                  </a:lnTo>
                  <a:lnTo>
                    <a:pt x="1435" y="27"/>
                  </a:lnTo>
                  <a:lnTo>
                    <a:pt x="1437" y="27"/>
                  </a:lnTo>
                  <a:lnTo>
                    <a:pt x="1437" y="27"/>
                  </a:lnTo>
                  <a:lnTo>
                    <a:pt x="1437" y="27"/>
                  </a:lnTo>
                  <a:lnTo>
                    <a:pt x="1437" y="27"/>
                  </a:lnTo>
                  <a:lnTo>
                    <a:pt x="1437" y="27"/>
                  </a:lnTo>
                  <a:lnTo>
                    <a:pt x="1437" y="27"/>
                  </a:lnTo>
                  <a:lnTo>
                    <a:pt x="1437" y="27"/>
                  </a:lnTo>
                  <a:lnTo>
                    <a:pt x="1438" y="27"/>
                  </a:lnTo>
                  <a:lnTo>
                    <a:pt x="1438" y="27"/>
                  </a:lnTo>
                  <a:lnTo>
                    <a:pt x="1438" y="27"/>
                  </a:lnTo>
                  <a:lnTo>
                    <a:pt x="1438" y="27"/>
                  </a:lnTo>
                  <a:lnTo>
                    <a:pt x="1438" y="27"/>
                  </a:lnTo>
                  <a:lnTo>
                    <a:pt x="1438" y="27"/>
                  </a:lnTo>
                  <a:lnTo>
                    <a:pt x="1440" y="27"/>
                  </a:lnTo>
                  <a:lnTo>
                    <a:pt x="1440" y="27"/>
                  </a:lnTo>
                  <a:lnTo>
                    <a:pt x="1440" y="27"/>
                  </a:lnTo>
                  <a:lnTo>
                    <a:pt x="1440" y="27"/>
                  </a:lnTo>
                  <a:lnTo>
                    <a:pt x="1440" y="27"/>
                  </a:lnTo>
                  <a:lnTo>
                    <a:pt x="1440" y="27"/>
                  </a:lnTo>
                  <a:lnTo>
                    <a:pt x="1440" y="27"/>
                  </a:lnTo>
                  <a:lnTo>
                    <a:pt x="1442" y="27"/>
                  </a:lnTo>
                  <a:lnTo>
                    <a:pt x="1442" y="27"/>
                  </a:lnTo>
                  <a:lnTo>
                    <a:pt x="1442" y="27"/>
                  </a:lnTo>
                  <a:lnTo>
                    <a:pt x="1442" y="27"/>
                  </a:lnTo>
                  <a:lnTo>
                    <a:pt x="1442" y="27"/>
                  </a:lnTo>
                  <a:lnTo>
                    <a:pt x="1442" y="27"/>
                  </a:lnTo>
                  <a:lnTo>
                    <a:pt x="1442" y="27"/>
                  </a:lnTo>
                  <a:lnTo>
                    <a:pt x="1443" y="27"/>
                  </a:lnTo>
                  <a:lnTo>
                    <a:pt x="1443" y="27"/>
                  </a:lnTo>
                  <a:lnTo>
                    <a:pt x="1443" y="27"/>
                  </a:lnTo>
                  <a:lnTo>
                    <a:pt x="1443" y="27"/>
                  </a:lnTo>
                  <a:lnTo>
                    <a:pt x="1443" y="27"/>
                  </a:lnTo>
                  <a:lnTo>
                    <a:pt x="1443" y="27"/>
                  </a:lnTo>
                  <a:lnTo>
                    <a:pt x="1445" y="27"/>
                  </a:lnTo>
                  <a:lnTo>
                    <a:pt x="1445" y="27"/>
                  </a:lnTo>
                  <a:lnTo>
                    <a:pt x="1445" y="27"/>
                  </a:lnTo>
                  <a:lnTo>
                    <a:pt x="1445" y="27"/>
                  </a:lnTo>
                  <a:lnTo>
                    <a:pt x="1445" y="27"/>
                  </a:lnTo>
                  <a:lnTo>
                    <a:pt x="1445" y="27"/>
                  </a:lnTo>
                  <a:lnTo>
                    <a:pt x="1445" y="27"/>
                  </a:lnTo>
                  <a:lnTo>
                    <a:pt x="1447" y="27"/>
                  </a:lnTo>
                  <a:lnTo>
                    <a:pt x="1447" y="27"/>
                  </a:lnTo>
                  <a:lnTo>
                    <a:pt x="1447" y="27"/>
                  </a:lnTo>
                  <a:lnTo>
                    <a:pt x="1447" y="27"/>
                  </a:lnTo>
                  <a:lnTo>
                    <a:pt x="1447" y="27"/>
                  </a:lnTo>
                  <a:lnTo>
                    <a:pt x="1447" y="27"/>
                  </a:lnTo>
                  <a:lnTo>
                    <a:pt x="1447" y="27"/>
                  </a:lnTo>
                  <a:lnTo>
                    <a:pt x="1448" y="27"/>
                  </a:lnTo>
                  <a:lnTo>
                    <a:pt x="1448" y="27"/>
                  </a:lnTo>
                  <a:lnTo>
                    <a:pt x="1448" y="27"/>
                  </a:lnTo>
                  <a:lnTo>
                    <a:pt x="1448" y="27"/>
                  </a:lnTo>
                  <a:lnTo>
                    <a:pt x="1448" y="27"/>
                  </a:lnTo>
                  <a:lnTo>
                    <a:pt x="1448" y="27"/>
                  </a:lnTo>
                  <a:lnTo>
                    <a:pt x="1450" y="27"/>
                  </a:lnTo>
                  <a:lnTo>
                    <a:pt x="1450" y="27"/>
                  </a:lnTo>
                  <a:lnTo>
                    <a:pt x="1450" y="27"/>
                  </a:lnTo>
                  <a:lnTo>
                    <a:pt x="1450" y="27"/>
                  </a:lnTo>
                  <a:lnTo>
                    <a:pt x="1450" y="27"/>
                  </a:lnTo>
                  <a:lnTo>
                    <a:pt x="1450" y="27"/>
                  </a:lnTo>
                  <a:lnTo>
                    <a:pt x="1450" y="27"/>
                  </a:lnTo>
                  <a:lnTo>
                    <a:pt x="1451" y="27"/>
                  </a:lnTo>
                  <a:lnTo>
                    <a:pt x="1451" y="27"/>
                  </a:lnTo>
                  <a:lnTo>
                    <a:pt x="1451" y="27"/>
                  </a:lnTo>
                  <a:lnTo>
                    <a:pt x="1451" y="27"/>
                  </a:lnTo>
                  <a:lnTo>
                    <a:pt x="1451" y="27"/>
                  </a:lnTo>
                  <a:lnTo>
                    <a:pt x="1451" y="27"/>
                  </a:lnTo>
                  <a:lnTo>
                    <a:pt x="1451" y="27"/>
                  </a:lnTo>
                  <a:lnTo>
                    <a:pt x="1453" y="27"/>
                  </a:lnTo>
                  <a:lnTo>
                    <a:pt x="1453" y="27"/>
                  </a:lnTo>
                  <a:lnTo>
                    <a:pt x="1453" y="27"/>
                  </a:lnTo>
                  <a:lnTo>
                    <a:pt x="1453" y="27"/>
                  </a:lnTo>
                  <a:lnTo>
                    <a:pt x="1453" y="27"/>
                  </a:lnTo>
                  <a:lnTo>
                    <a:pt x="1453" y="27"/>
                  </a:lnTo>
                  <a:lnTo>
                    <a:pt x="1455" y="27"/>
                  </a:lnTo>
                  <a:lnTo>
                    <a:pt x="1455" y="27"/>
                  </a:lnTo>
                  <a:lnTo>
                    <a:pt x="1455" y="27"/>
                  </a:lnTo>
                  <a:lnTo>
                    <a:pt x="1455" y="27"/>
                  </a:lnTo>
                  <a:lnTo>
                    <a:pt x="1455" y="27"/>
                  </a:lnTo>
                  <a:lnTo>
                    <a:pt x="1455" y="27"/>
                  </a:lnTo>
                  <a:lnTo>
                    <a:pt x="1455" y="27"/>
                  </a:lnTo>
                  <a:lnTo>
                    <a:pt x="1456" y="27"/>
                  </a:lnTo>
                  <a:lnTo>
                    <a:pt x="1456" y="27"/>
                  </a:lnTo>
                  <a:lnTo>
                    <a:pt x="1456" y="27"/>
                  </a:lnTo>
                  <a:lnTo>
                    <a:pt x="1456" y="27"/>
                  </a:lnTo>
                  <a:lnTo>
                    <a:pt x="1456" y="27"/>
                  </a:lnTo>
                  <a:lnTo>
                    <a:pt x="1456" y="27"/>
                  </a:lnTo>
                  <a:lnTo>
                    <a:pt x="1456" y="27"/>
                  </a:lnTo>
                  <a:lnTo>
                    <a:pt x="1458" y="27"/>
                  </a:lnTo>
                  <a:lnTo>
                    <a:pt x="1458" y="27"/>
                  </a:lnTo>
                  <a:lnTo>
                    <a:pt x="1458" y="27"/>
                  </a:lnTo>
                  <a:lnTo>
                    <a:pt x="1458" y="27"/>
                  </a:lnTo>
                  <a:lnTo>
                    <a:pt x="1458" y="27"/>
                  </a:lnTo>
                  <a:lnTo>
                    <a:pt x="1458" y="27"/>
                  </a:lnTo>
                  <a:lnTo>
                    <a:pt x="1460" y="27"/>
                  </a:lnTo>
                  <a:lnTo>
                    <a:pt x="1460" y="27"/>
                  </a:lnTo>
                  <a:lnTo>
                    <a:pt x="1460" y="27"/>
                  </a:lnTo>
                  <a:lnTo>
                    <a:pt x="1460" y="27"/>
                  </a:lnTo>
                  <a:lnTo>
                    <a:pt x="1460" y="27"/>
                  </a:lnTo>
                  <a:lnTo>
                    <a:pt x="1460" y="27"/>
                  </a:lnTo>
                  <a:lnTo>
                    <a:pt x="1460" y="27"/>
                  </a:lnTo>
                  <a:lnTo>
                    <a:pt x="1461" y="27"/>
                  </a:lnTo>
                  <a:lnTo>
                    <a:pt x="1461" y="27"/>
                  </a:lnTo>
                  <a:lnTo>
                    <a:pt x="1461" y="27"/>
                  </a:lnTo>
                  <a:lnTo>
                    <a:pt x="1461" y="27"/>
                  </a:lnTo>
                  <a:lnTo>
                    <a:pt x="1461" y="27"/>
                  </a:lnTo>
                  <a:lnTo>
                    <a:pt x="1461" y="27"/>
                  </a:lnTo>
                  <a:lnTo>
                    <a:pt x="1461" y="27"/>
                  </a:lnTo>
                  <a:lnTo>
                    <a:pt x="1463" y="27"/>
                  </a:lnTo>
                  <a:lnTo>
                    <a:pt x="1463" y="27"/>
                  </a:lnTo>
                  <a:lnTo>
                    <a:pt x="1463" y="27"/>
                  </a:lnTo>
                  <a:lnTo>
                    <a:pt x="1463" y="27"/>
                  </a:lnTo>
                  <a:lnTo>
                    <a:pt x="1463" y="27"/>
                  </a:lnTo>
                  <a:lnTo>
                    <a:pt x="1463" y="27"/>
                  </a:lnTo>
                  <a:lnTo>
                    <a:pt x="1465" y="27"/>
                  </a:lnTo>
                  <a:lnTo>
                    <a:pt x="1465" y="27"/>
                  </a:lnTo>
                  <a:lnTo>
                    <a:pt x="1465" y="27"/>
                  </a:lnTo>
                  <a:lnTo>
                    <a:pt x="1465" y="27"/>
                  </a:lnTo>
                  <a:lnTo>
                    <a:pt x="1465" y="27"/>
                  </a:lnTo>
                  <a:lnTo>
                    <a:pt x="1465" y="27"/>
                  </a:lnTo>
                  <a:lnTo>
                    <a:pt x="1465" y="27"/>
                  </a:lnTo>
                  <a:lnTo>
                    <a:pt x="1466" y="27"/>
                  </a:lnTo>
                  <a:lnTo>
                    <a:pt x="1466" y="27"/>
                  </a:lnTo>
                  <a:lnTo>
                    <a:pt x="1466" y="27"/>
                  </a:lnTo>
                  <a:lnTo>
                    <a:pt x="1466" y="27"/>
                  </a:lnTo>
                  <a:lnTo>
                    <a:pt x="1466" y="27"/>
                  </a:lnTo>
                  <a:lnTo>
                    <a:pt x="1466" y="27"/>
                  </a:lnTo>
                  <a:lnTo>
                    <a:pt x="1466" y="27"/>
                  </a:lnTo>
                  <a:lnTo>
                    <a:pt x="1468" y="27"/>
                  </a:lnTo>
                  <a:lnTo>
                    <a:pt x="1468" y="27"/>
                  </a:lnTo>
                  <a:lnTo>
                    <a:pt x="1468" y="27"/>
                  </a:lnTo>
                  <a:lnTo>
                    <a:pt x="1468" y="27"/>
                  </a:lnTo>
                  <a:lnTo>
                    <a:pt x="1468" y="27"/>
                  </a:lnTo>
                  <a:lnTo>
                    <a:pt x="1468" y="27"/>
                  </a:lnTo>
                  <a:lnTo>
                    <a:pt x="1469" y="27"/>
                  </a:lnTo>
                  <a:lnTo>
                    <a:pt x="1469" y="27"/>
                  </a:lnTo>
                  <a:lnTo>
                    <a:pt x="1469" y="27"/>
                  </a:lnTo>
                  <a:lnTo>
                    <a:pt x="1469" y="27"/>
                  </a:lnTo>
                  <a:lnTo>
                    <a:pt x="1469" y="27"/>
                  </a:lnTo>
                  <a:lnTo>
                    <a:pt x="1469" y="27"/>
                  </a:lnTo>
                  <a:lnTo>
                    <a:pt x="1469" y="27"/>
                  </a:lnTo>
                  <a:lnTo>
                    <a:pt x="1471" y="27"/>
                  </a:lnTo>
                  <a:lnTo>
                    <a:pt x="1471" y="27"/>
                  </a:lnTo>
                  <a:lnTo>
                    <a:pt x="1471" y="27"/>
                  </a:lnTo>
                  <a:lnTo>
                    <a:pt x="1471" y="27"/>
                  </a:lnTo>
                  <a:lnTo>
                    <a:pt x="1471" y="27"/>
                  </a:lnTo>
                  <a:lnTo>
                    <a:pt x="1471" y="27"/>
                  </a:lnTo>
                  <a:lnTo>
                    <a:pt x="1471" y="27"/>
                  </a:lnTo>
                  <a:lnTo>
                    <a:pt x="1473" y="27"/>
                  </a:lnTo>
                  <a:lnTo>
                    <a:pt x="1473" y="27"/>
                  </a:lnTo>
                  <a:lnTo>
                    <a:pt x="1473" y="27"/>
                  </a:lnTo>
                  <a:lnTo>
                    <a:pt x="1473" y="27"/>
                  </a:lnTo>
                  <a:lnTo>
                    <a:pt x="1473" y="27"/>
                  </a:lnTo>
                  <a:lnTo>
                    <a:pt x="1473" y="27"/>
                  </a:lnTo>
                  <a:lnTo>
                    <a:pt x="1474" y="27"/>
                  </a:lnTo>
                  <a:lnTo>
                    <a:pt x="1474" y="27"/>
                  </a:lnTo>
                  <a:lnTo>
                    <a:pt x="1474" y="27"/>
                  </a:lnTo>
                  <a:lnTo>
                    <a:pt x="1474" y="27"/>
                  </a:lnTo>
                  <a:lnTo>
                    <a:pt x="1474" y="27"/>
                  </a:lnTo>
                  <a:lnTo>
                    <a:pt x="1474" y="27"/>
                  </a:lnTo>
                  <a:lnTo>
                    <a:pt x="1474" y="27"/>
                  </a:lnTo>
                  <a:lnTo>
                    <a:pt x="1476" y="27"/>
                  </a:lnTo>
                  <a:lnTo>
                    <a:pt x="1476" y="27"/>
                  </a:lnTo>
                  <a:lnTo>
                    <a:pt x="1476" y="27"/>
                  </a:lnTo>
                  <a:lnTo>
                    <a:pt x="1476" y="27"/>
                  </a:lnTo>
                  <a:lnTo>
                    <a:pt x="1476" y="27"/>
                  </a:lnTo>
                  <a:lnTo>
                    <a:pt x="1476" y="27"/>
                  </a:lnTo>
                  <a:lnTo>
                    <a:pt x="1476" y="27"/>
                  </a:lnTo>
                  <a:lnTo>
                    <a:pt x="1478" y="27"/>
                  </a:lnTo>
                  <a:lnTo>
                    <a:pt x="1478" y="27"/>
                  </a:lnTo>
                  <a:lnTo>
                    <a:pt x="1478" y="27"/>
                  </a:lnTo>
                  <a:lnTo>
                    <a:pt x="1478" y="27"/>
                  </a:lnTo>
                  <a:lnTo>
                    <a:pt x="1478" y="27"/>
                  </a:lnTo>
                  <a:lnTo>
                    <a:pt x="1478" y="27"/>
                  </a:lnTo>
                  <a:lnTo>
                    <a:pt x="1479" y="27"/>
                  </a:lnTo>
                  <a:lnTo>
                    <a:pt x="1479" y="27"/>
                  </a:lnTo>
                  <a:lnTo>
                    <a:pt x="1479" y="27"/>
                  </a:lnTo>
                  <a:lnTo>
                    <a:pt x="1479" y="27"/>
                  </a:lnTo>
                  <a:lnTo>
                    <a:pt x="1479" y="27"/>
                  </a:lnTo>
                  <a:lnTo>
                    <a:pt x="1479" y="27"/>
                  </a:lnTo>
                  <a:lnTo>
                    <a:pt x="1479" y="27"/>
                  </a:lnTo>
                  <a:lnTo>
                    <a:pt x="1481" y="27"/>
                  </a:lnTo>
                  <a:lnTo>
                    <a:pt x="1481" y="27"/>
                  </a:lnTo>
                  <a:lnTo>
                    <a:pt x="1481" y="27"/>
                  </a:lnTo>
                  <a:lnTo>
                    <a:pt x="1481" y="27"/>
                  </a:lnTo>
                  <a:lnTo>
                    <a:pt x="1481" y="27"/>
                  </a:lnTo>
                  <a:lnTo>
                    <a:pt x="1481" y="27"/>
                  </a:lnTo>
                  <a:lnTo>
                    <a:pt x="1483" y="27"/>
                  </a:lnTo>
                  <a:lnTo>
                    <a:pt x="1483" y="27"/>
                  </a:lnTo>
                  <a:lnTo>
                    <a:pt x="1483" y="27"/>
                  </a:lnTo>
                  <a:lnTo>
                    <a:pt x="1483" y="27"/>
                  </a:lnTo>
                  <a:lnTo>
                    <a:pt x="1483" y="27"/>
                  </a:lnTo>
                  <a:lnTo>
                    <a:pt x="1483" y="27"/>
                  </a:lnTo>
                  <a:lnTo>
                    <a:pt x="1483" y="27"/>
                  </a:lnTo>
                  <a:lnTo>
                    <a:pt x="1484" y="27"/>
                  </a:lnTo>
                  <a:lnTo>
                    <a:pt x="1484" y="27"/>
                  </a:lnTo>
                  <a:lnTo>
                    <a:pt x="1484" y="27"/>
                  </a:lnTo>
                  <a:lnTo>
                    <a:pt x="1484" y="27"/>
                  </a:lnTo>
                  <a:lnTo>
                    <a:pt x="1484" y="27"/>
                  </a:lnTo>
                  <a:lnTo>
                    <a:pt x="1484" y="27"/>
                  </a:lnTo>
                  <a:lnTo>
                    <a:pt x="1484" y="27"/>
                  </a:lnTo>
                  <a:lnTo>
                    <a:pt x="1486" y="27"/>
                  </a:lnTo>
                  <a:lnTo>
                    <a:pt x="1486" y="27"/>
                  </a:lnTo>
                  <a:lnTo>
                    <a:pt x="1486" y="27"/>
                  </a:lnTo>
                  <a:lnTo>
                    <a:pt x="1486" y="27"/>
                  </a:lnTo>
                  <a:lnTo>
                    <a:pt x="1486" y="27"/>
                  </a:lnTo>
                  <a:lnTo>
                    <a:pt x="1486" y="27"/>
                  </a:lnTo>
                  <a:lnTo>
                    <a:pt x="1487" y="27"/>
                  </a:lnTo>
                  <a:lnTo>
                    <a:pt x="1487" y="27"/>
                  </a:lnTo>
                  <a:lnTo>
                    <a:pt x="1487" y="27"/>
                  </a:lnTo>
                  <a:lnTo>
                    <a:pt x="1487" y="27"/>
                  </a:lnTo>
                  <a:lnTo>
                    <a:pt x="1487" y="27"/>
                  </a:lnTo>
                  <a:lnTo>
                    <a:pt x="1487" y="27"/>
                  </a:lnTo>
                  <a:lnTo>
                    <a:pt x="1487" y="27"/>
                  </a:lnTo>
                  <a:lnTo>
                    <a:pt x="1489" y="27"/>
                  </a:lnTo>
                  <a:lnTo>
                    <a:pt x="1489" y="27"/>
                  </a:lnTo>
                  <a:lnTo>
                    <a:pt x="1489" y="27"/>
                  </a:lnTo>
                  <a:lnTo>
                    <a:pt x="1489" y="27"/>
                  </a:lnTo>
                  <a:lnTo>
                    <a:pt x="1489" y="27"/>
                  </a:lnTo>
                  <a:lnTo>
                    <a:pt x="1489" y="27"/>
                  </a:lnTo>
                  <a:lnTo>
                    <a:pt x="1489" y="27"/>
                  </a:lnTo>
                  <a:lnTo>
                    <a:pt x="1491" y="27"/>
                  </a:lnTo>
                  <a:lnTo>
                    <a:pt x="1491" y="27"/>
                  </a:lnTo>
                  <a:lnTo>
                    <a:pt x="1491" y="27"/>
                  </a:lnTo>
                  <a:lnTo>
                    <a:pt x="1491" y="27"/>
                  </a:lnTo>
                  <a:lnTo>
                    <a:pt x="1491" y="27"/>
                  </a:lnTo>
                  <a:lnTo>
                    <a:pt x="1491" y="27"/>
                  </a:lnTo>
                  <a:lnTo>
                    <a:pt x="1492" y="27"/>
                  </a:lnTo>
                  <a:lnTo>
                    <a:pt x="1492" y="27"/>
                  </a:lnTo>
                  <a:lnTo>
                    <a:pt x="1492" y="27"/>
                  </a:lnTo>
                  <a:lnTo>
                    <a:pt x="1492" y="27"/>
                  </a:lnTo>
                  <a:lnTo>
                    <a:pt x="1492" y="27"/>
                  </a:lnTo>
                  <a:lnTo>
                    <a:pt x="1492" y="27"/>
                  </a:lnTo>
                  <a:lnTo>
                    <a:pt x="1492" y="27"/>
                  </a:lnTo>
                  <a:lnTo>
                    <a:pt x="1494" y="27"/>
                  </a:lnTo>
                  <a:lnTo>
                    <a:pt x="1494" y="27"/>
                  </a:lnTo>
                  <a:lnTo>
                    <a:pt x="1494" y="27"/>
                  </a:lnTo>
                  <a:lnTo>
                    <a:pt x="1494" y="27"/>
                  </a:lnTo>
                  <a:lnTo>
                    <a:pt x="1494" y="27"/>
                  </a:lnTo>
                  <a:lnTo>
                    <a:pt x="1494" y="27"/>
                  </a:lnTo>
                  <a:lnTo>
                    <a:pt x="1494" y="27"/>
                  </a:lnTo>
                  <a:lnTo>
                    <a:pt x="1496" y="27"/>
                  </a:lnTo>
                  <a:lnTo>
                    <a:pt x="1496" y="27"/>
                  </a:lnTo>
                  <a:lnTo>
                    <a:pt x="1496" y="27"/>
                  </a:lnTo>
                  <a:lnTo>
                    <a:pt x="1496" y="27"/>
                  </a:lnTo>
                  <a:lnTo>
                    <a:pt x="1496" y="27"/>
                  </a:lnTo>
                  <a:lnTo>
                    <a:pt x="1496" y="27"/>
                  </a:lnTo>
                  <a:lnTo>
                    <a:pt x="1497" y="27"/>
                  </a:lnTo>
                  <a:lnTo>
                    <a:pt x="1497" y="27"/>
                  </a:lnTo>
                  <a:lnTo>
                    <a:pt x="1497" y="27"/>
                  </a:lnTo>
                  <a:lnTo>
                    <a:pt x="1497" y="27"/>
                  </a:lnTo>
                  <a:lnTo>
                    <a:pt x="1497" y="27"/>
                  </a:lnTo>
                  <a:lnTo>
                    <a:pt x="1497" y="27"/>
                  </a:lnTo>
                  <a:lnTo>
                    <a:pt x="1497" y="27"/>
                  </a:lnTo>
                  <a:lnTo>
                    <a:pt x="1499" y="27"/>
                  </a:lnTo>
                  <a:lnTo>
                    <a:pt x="1499" y="27"/>
                  </a:lnTo>
                  <a:lnTo>
                    <a:pt x="1499" y="27"/>
                  </a:lnTo>
                  <a:lnTo>
                    <a:pt x="1499" y="27"/>
                  </a:lnTo>
                  <a:lnTo>
                    <a:pt x="1499" y="27"/>
                  </a:lnTo>
                  <a:lnTo>
                    <a:pt x="1499" y="27"/>
                  </a:lnTo>
                  <a:lnTo>
                    <a:pt x="1499" y="27"/>
                  </a:lnTo>
                  <a:lnTo>
                    <a:pt x="1500" y="27"/>
                  </a:lnTo>
                  <a:lnTo>
                    <a:pt x="1500" y="27"/>
                  </a:lnTo>
                  <a:lnTo>
                    <a:pt x="1500" y="27"/>
                  </a:lnTo>
                  <a:lnTo>
                    <a:pt x="1500" y="27"/>
                  </a:lnTo>
                  <a:lnTo>
                    <a:pt x="1500" y="27"/>
                  </a:lnTo>
                  <a:lnTo>
                    <a:pt x="1500" y="27"/>
                  </a:lnTo>
                  <a:lnTo>
                    <a:pt x="1502" y="27"/>
                  </a:lnTo>
                  <a:lnTo>
                    <a:pt x="1502" y="27"/>
                  </a:lnTo>
                  <a:lnTo>
                    <a:pt x="1502" y="27"/>
                  </a:lnTo>
                  <a:lnTo>
                    <a:pt x="1502" y="27"/>
                  </a:lnTo>
                  <a:lnTo>
                    <a:pt x="1502" y="27"/>
                  </a:lnTo>
                  <a:lnTo>
                    <a:pt x="1502" y="27"/>
                  </a:lnTo>
                  <a:lnTo>
                    <a:pt x="1502" y="27"/>
                  </a:lnTo>
                  <a:lnTo>
                    <a:pt x="1504" y="27"/>
                  </a:lnTo>
                  <a:lnTo>
                    <a:pt x="1504" y="27"/>
                  </a:lnTo>
                  <a:lnTo>
                    <a:pt x="1504" y="27"/>
                  </a:lnTo>
                  <a:lnTo>
                    <a:pt x="1504" y="27"/>
                  </a:lnTo>
                  <a:lnTo>
                    <a:pt x="1504" y="27"/>
                  </a:lnTo>
                  <a:lnTo>
                    <a:pt x="1504" y="27"/>
                  </a:lnTo>
                  <a:lnTo>
                    <a:pt x="1504" y="27"/>
                  </a:lnTo>
                  <a:lnTo>
                    <a:pt x="1505" y="27"/>
                  </a:lnTo>
                  <a:lnTo>
                    <a:pt x="1505" y="27"/>
                  </a:lnTo>
                  <a:lnTo>
                    <a:pt x="1505" y="27"/>
                  </a:lnTo>
                  <a:lnTo>
                    <a:pt x="1505" y="27"/>
                  </a:lnTo>
                  <a:lnTo>
                    <a:pt x="1505" y="27"/>
                  </a:lnTo>
                  <a:lnTo>
                    <a:pt x="1505" y="27"/>
                  </a:lnTo>
                  <a:lnTo>
                    <a:pt x="1507" y="27"/>
                  </a:lnTo>
                  <a:lnTo>
                    <a:pt x="1507" y="27"/>
                  </a:lnTo>
                  <a:lnTo>
                    <a:pt x="1507" y="27"/>
                  </a:lnTo>
                  <a:lnTo>
                    <a:pt x="1507" y="27"/>
                  </a:lnTo>
                  <a:lnTo>
                    <a:pt x="1507" y="27"/>
                  </a:lnTo>
                  <a:lnTo>
                    <a:pt x="1507" y="27"/>
                  </a:lnTo>
                  <a:lnTo>
                    <a:pt x="1507" y="27"/>
                  </a:lnTo>
                  <a:lnTo>
                    <a:pt x="1509" y="27"/>
                  </a:lnTo>
                  <a:lnTo>
                    <a:pt x="1509" y="27"/>
                  </a:lnTo>
                  <a:lnTo>
                    <a:pt x="1509" y="27"/>
                  </a:lnTo>
                  <a:lnTo>
                    <a:pt x="1509" y="27"/>
                  </a:lnTo>
                  <a:lnTo>
                    <a:pt x="1509" y="27"/>
                  </a:lnTo>
                  <a:lnTo>
                    <a:pt x="1509" y="27"/>
                  </a:lnTo>
                  <a:lnTo>
                    <a:pt x="1509" y="27"/>
                  </a:lnTo>
                  <a:lnTo>
                    <a:pt x="1510" y="27"/>
                  </a:lnTo>
                  <a:lnTo>
                    <a:pt x="1510" y="27"/>
                  </a:lnTo>
                  <a:lnTo>
                    <a:pt x="1510" y="27"/>
                  </a:lnTo>
                  <a:lnTo>
                    <a:pt x="1510" y="27"/>
                  </a:lnTo>
                  <a:lnTo>
                    <a:pt x="1510" y="27"/>
                  </a:lnTo>
                  <a:lnTo>
                    <a:pt x="1510" y="27"/>
                  </a:lnTo>
                  <a:lnTo>
                    <a:pt x="1512" y="27"/>
                  </a:lnTo>
                  <a:lnTo>
                    <a:pt x="1512" y="27"/>
                  </a:lnTo>
                  <a:lnTo>
                    <a:pt x="1512" y="27"/>
                  </a:lnTo>
                  <a:lnTo>
                    <a:pt x="1512" y="27"/>
                  </a:lnTo>
                  <a:lnTo>
                    <a:pt x="1512" y="27"/>
                  </a:lnTo>
                  <a:lnTo>
                    <a:pt x="1512" y="27"/>
                  </a:lnTo>
                  <a:lnTo>
                    <a:pt x="1512" y="27"/>
                  </a:lnTo>
                  <a:lnTo>
                    <a:pt x="1514" y="27"/>
                  </a:lnTo>
                  <a:lnTo>
                    <a:pt x="1514" y="27"/>
                  </a:lnTo>
                  <a:lnTo>
                    <a:pt x="1514" y="27"/>
                  </a:lnTo>
                  <a:lnTo>
                    <a:pt x="1514" y="27"/>
                  </a:lnTo>
                  <a:lnTo>
                    <a:pt x="1514" y="27"/>
                  </a:lnTo>
                  <a:lnTo>
                    <a:pt x="1514" y="27"/>
                  </a:lnTo>
                  <a:lnTo>
                    <a:pt x="1514" y="27"/>
                  </a:lnTo>
                  <a:lnTo>
                    <a:pt x="1515" y="27"/>
                  </a:lnTo>
                  <a:lnTo>
                    <a:pt x="1515" y="27"/>
                  </a:lnTo>
                  <a:lnTo>
                    <a:pt x="1515" y="27"/>
                  </a:lnTo>
                  <a:lnTo>
                    <a:pt x="1515" y="27"/>
                  </a:lnTo>
                  <a:lnTo>
                    <a:pt x="1515" y="27"/>
                  </a:lnTo>
                  <a:lnTo>
                    <a:pt x="1515" y="27"/>
                  </a:lnTo>
                  <a:lnTo>
                    <a:pt x="1517" y="27"/>
                  </a:lnTo>
                  <a:lnTo>
                    <a:pt x="1517" y="27"/>
                  </a:lnTo>
                  <a:lnTo>
                    <a:pt x="1517" y="27"/>
                  </a:lnTo>
                  <a:lnTo>
                    <a:pt x="1517" y="27"/>
                  </a:lnTo>
                  <a:lnTo>
                    <a:pt x="1517" y="27"/>
                  </a:lnTo>
                  <a:lnTo>
                    <a:pt x="1517" y="27"/>
                  </a:lnTo>
                  <a:lnTo>
                    <a:pt x="1517" y="27"/>
                  </a:lnTo>
                  <a:lnTo>
                    <a:pt x="1518" y="27"/>
                  </a:lnTo>
                  <a:lnTo>
                    <a:pt x="1518" y="27"/>
                  </a:lnTo>
                  <a:lnTo>
                    <a:pt x="1518" y="27"/>
                  </a:lnTo>
                  <a:lnTo>
                    <a:pt x="1518" y="27"/>
                  </a:lnTo>
                  <a:lnTo>
                    <a:pt x="1518" y="27"/>
                  </a:lnTo>
                  <a:lnTo>
                    <a:pt x="1518" y="27"/>
                  </a:lnTo>
                  <a:lnTo>
                    <a:pt x="1518" y="27"/>
                  </a:lnTo>
                  <a:lnTo>
                    <a:pt x="1520" y="27"/>
                  </a:lnTo>
                  <a:lnTo>
                    <a:pt x="1520" y="27"/>
                  </a:lnTo>
                  <a:lnTo>
                    <a:pt x="1520" y="26"/>
                  </a:lnTo>
                  <a:lnTo>
                    <a:pt x="1520" y="26"/>
                  </a:lnTo>
                  <a:lnTo>
                    <a:pt x="1520" y="26"/>
                  </a:lnTo>
                  <a:lnTo>
                    <a:pt x="1520" y="27"/>
                  </a:lnTo>
                  <a:lnTo>
                    <a:pt x="1522" y="27"/>
                  </a:lnTo>
                  <a:lnTo>
                    <a:pt x="1522" y="27"/>
                  </a:lnTo>
                  <a:lnTo>
                    <a:pt x="1522" y="27"/>
                  </a:lnTo>
                  <a:lnTo>
                    <a:pt x="1522" y="27"/>
                  </a:lnTo>
                  <a:lnTo>
                    <a:pt x="1522" y="27"/>
                  </a:lnTo>
                  <a:lnTo>
                    <a:pt x="1522" y="27"/>
                  </a:lnTo>
                  <a:lnTo>
                    <a:pt x="1522" y="27"/>
                  </a:lnTo>
                  <a:lnTo>
                    <a:pt x="1523" y="27"/>
                  </a:lnTo>
                  <a:lnTo>
                    <a:pt x="1523" y="27"/>
                  </a:lnTo>
                  <a:lnTo>
                    <a:pt x="1523" y="27"/>
                  </a:lnTo>
                  <a:lnTo>
                    <a:pt x="1523" y="27"/>
                  </a:lnTo>
                  <a:lnTo>
                    <a:pt x="1523" y="27"/>
                  </a:lnTo>
                  <a:lnTo>
                    <a:pt x="1523" y="27"/>
                  </a:lnTo>
                  <a:lnTo>
                    <a:pt x="1525" y="27"/>
                  </a:lnTo>
                  <a:lnTo>
                    <a:pt x="1525" y="27"/>
                  </a:lnTo>
                  <a:lnTo>
                    <a:pt x="1525" y="27"/>
                  </a:lnTo>
                  <a:lnTo>
                    <a:pt x="1525" y="27"/>
                  </a:lnTo>
                  <a:lnTo>
                    <a:pt x="1525" y="27"/>
                  </a:lnTo>
                  <a:lnTo>
                    <a:pt x="1525" y="27"/>
                  </a:lnTo>
                  <a:lnTo>
                    <a:pt x="1525" y="27"/>
                  </a:lnTo>
                  <a:lnTo>
                    <a:pt x="1527" y="27"/>
                  </a:lnTo>
                  <a:lnTo>
                    <a:pt x="1527" y="27"/>
                  </a:lnTo>
                  <a:lnTo>
                    <a:pt x="1527" y="27"/>
                  </a:lnTo>
                  <a:lnTo>
                    <a:pt x="1527" y="27"/>
                  </a:lnTo>
                  <a:lnTo>
                    <a:pt x="1527" y="27"/>
                  </a:lnTo>
                  <a:lnTo>
                    <a:pt x="1527" y="27"/>
                  </a:lnTo>
                  <a:lnTo>
                    <a:pt x="1527" y="27"/>
                  </a:lnTo>
                  <a:lnTo>
                    <a:pt x="1528" y="27"/>
                  </a:lnTo>
                  <a:lnTo>
                    <a:pt x="1528" y="27"/>
                  </a:lnTo>
                  <a:lnTo>
                    <a:pt x="1528" y="27"/>
                  </a:lnTo>
                  <a:lnTo>
                    <a:pt x="1528" y="27"/>
                  </a:lnTo>
                  <a:lnTo>
                    <a:pt x="1528" y="27"/>
                  </a:lnTo>
                  <a:lnTo>
                    <a:pt x="1528" y="27"/>
                  </a:lnTo>
                  <a:lnTo>
                    <a:pt x="1530" y="27"/>
                  </a:lnTo>
                  <a:lnTo>
                    <a:pt x="1530" y="27"/>
                  </a:lnTo>
                  <a:lnTo>
                    <a:pt x="1530" y="27"/>
                  </a:lnTo>
                  <a:lnTo>
                    <a:pt x="1530" y="27"/>
                  </a:lnTo>
                  <a:lnTo>
                    <a:pt x="1530" y="27"/>
                  </a:lnTo>
                  <a:lnTo>
                    <a:pt x="1530" y="27"/>
                  </a:lnTo>
                  <a:lnTo>
                    <a:pt x="1530" y="27"/>
                  </a:lnTo>
                  <a:lnTo>
                    <a:pt x="1531" y="27"/>
                  </a:lnTo>
                  <a:lnTo>
                    <a:pt x="1531" y="27"/>
                  </a:lnTo>
                  <a:lnTo>
                    <a:pt x="1531" y="27"/>
                  </a:lnTo>
                  <a:lnTo>
                    <a:pt x="1531" y="27"/>
                  </a:lnTo>
                  <a:lnTo>
                    <a:pt x="1531" y="27"/>
                  </a:lnTo>
                  <a:lnTo>
                    <a:pt x="1531" y="27"/>
                  </a:lnTo>
                  <a:lnTo>
                    <a:pt x="1531" y="27"/>
                  </a:lnTo>
                  <a:lnTo>
                    <a:pt x="1533" y="27"/>
                  </a:lnTo>
                  <a:lnTo>
                    <a:pt x="1533" y="27"/>
                  </a:lnTo>
                  <a:lnTo>
                    <a:pt x="1533" y="27"/>
                  </a:lnTo>
                  <a:lnTo>
                    <a:pt x="1533" y="27"/>
                  </a:lnTo>
                  <a:lnTo>
                    <a:pt x="1533" y="27"/>
                  </a:lnTo>
                  <a:lnTo>
                    <a:pt x="1533" y="27"/>
                  </a:lnTo>
                  <a:lnTo>
                    <a:pt x="1535" y="27"/>
                  </a:lnTo>
                  <a:lnTo>
                    <a:pt x="1535" y="27"/>
                  </a:lnTo>
                  <a:lnTo>
                    <a:pt x="1535" y="27"/>
                  </a:lnTo>
                  <a:lnTo>
                    <a:pt x="1535" y="27"/>
                  </a:lnTo>
                  <a:lnTo>
                    <a:pt x="1535" y="27"/>
                  </a:lnTo>
                  <a:lnTo>
                    <a:pt x="1535" y="27"/>
                  </a:lnTo>
                  <a:lnTo>
                    <a:pt x="1535" y="27"/>
                  </a:lnTo>
                  <a:lnTo>
                    <a:pt x="1536" y="27"/>
                  </a:lnTo>
                  <a:lnTo>
                    <a:pt x="1536" y="27"/>
                  </a:lnTo>
                  <a:lnTo>
                    <a:pt x="1536" y="27"/>
                  </a:lnTo>
                  <a:lnTo>
                    <a:pt x="1536" y="27"/>
                  </a:lnTo>
                  <a:lnTo>
                    <a:pt x="1536" y="27"/>
                  </a:lnTo>
                  <a:lnTo>
                    <a:pt x="1536" y="27"/>
                  </a:lnTo>
                  <a:lnTo>
                    <a:pt x="1536" y="27"/>
                  </a:lnTo>
                  <a:lnTo>
                    <a:pt x="1538" y="27"/>
                  </a:lnTo>
                  <a:lnTo>
                    <a:pt x="1538" y="27"/>
                  </a:lnTo>
                  <a:lnTo>
                    <a:pt x="1538" y="27"/>
                  </a:lnTo>
                  <a:lnTo>
                    <a:pt x="1538" y="27"/>
                  </a:lnTo>
                  <a:lnTo>
                    <a:pt x="1538" y="27"/>
                  </a:lnTo>
                  <a:lnTo>
                    <a:pt x="1538" y="27"/>
                  </a:lnTo>
                  <a:lnTo>
                    <a:pt x="1540" y="27"/>
                  </a:lnTo>
                  <a:lnTo>
                    <a:pt x="1540" y="27"/>
                  </a:lnTo>
                  <a:lnTo>
                    <a:pt x="1540" y="27"/>
                  </a:lnTo>
                  <a:lnTo>
                    <a:pt x="1540" y="27"/>
                  </a:lnTo>
                  <a:lnTo>
                    <a:pt x="1540" y="27"/>
                  </a:lnTo>
                  <a:lnTo>
                    <a:pt x="1540" y="27"/>
                  </a:lnTo>
                  <a:lnTo>
                    <a:pt x="1540" y="27"/>
                  </a:lnTo>
                  <a:lnTo>
                    <a:pt x="1541" y="27"/>
                  </a:lnTo>
                  <a:lnTo>
                    <a:pt x="1541" y="27"/>
                  </a:lnTo>
                  <a:lnTo>
                    <a:pt x="1541" y="27"/>
                  </a:lnTo>
                  <a:lnTo>
                    <a:pt x="1541" y="27"/>
                  </a:lnTo>
                  <a:lnTo>
                    <a:pt x="1541" y="27"/>
                  </a:lnTo>
                  <a:lnTo>
                    <a:pt x="1541" y="27"/>
                  </a:lnTo>
                  <a:lnTo>
                    <a:pt x="1541" y="27"/>
                  </a:lnTo>
                  <a:lnTo>
                    <a:pt x="1543" y="27"/>
                  </a:lnTo>
                  <a:lnTo>
                    <a:pt x="1543" y="27"/>
                  </a:lnTo>
                  <a:lnTo>
                    <a:pt x="1543" y="27"/>
                  </a:lnTo>
                  <a:lnTo>
                    <a:pt x="1543" y="27"/>
                  </a:lnTo>
                  <a:lnTo>
                    <a:pt x="1543" y="27"/>
                  </a:lnTo>
                  <a:lnTo>
                    <a:pt x="1543" y="27"/>
                  </a:lnTo>
                  <a:lnTo>
                    <a:pt x="1545" y="27"/>
                  </a:lnTo>
                  <a:lnTo>
                    <a:pt x="1545" y="27"/>
                  </a:lnTo>
                  <a:lnTo>
                    <a:pt x="1545" y="27"/>
                  </a:lnTo>
                  <a:lnTo>
                    <a:pt x="1545" y="27"/>
                  </a:lnTo>
                  <a:lnTo>
                    <a:pt x="1545" y="27"/>
                  </a:lnTo>
                  <a:lnTo>
                    <a:pt x="1545" y="27"/>
                  </a:lnTo>
                  <a:lnTo>
                    <a:pt x="1545" y="27"/>
                  </a:lnTo>
                  <a:lnTo>
                    <a:pt x="1546" y="27"/>
                  </a:lnTo>
                  <a:lnTo>
                    <a:pt x="1546" y="27"/>
                  </a:lnTo>
                  <a:lnTo>
                    <a:pt x="1546" y="27"/>
                  </a:lnTo>
                  <a:lnTo>
                    <a:pt x="1546" y="27"/>
                  </a:lnTo>
                  <a:lnTo>
                    <a:pt x="1546" y="27"/>
                  </a:lnTo>
                  <a:lnTo>
                    <a:pt x="1546" y="27"/>
                  </a:lnTo>
                  <a:lnTo>
                    <a:pt x="1546" y="27"/>
                  </a:lnTo>
                  <a:lnTo>
                    <a:pt x="1548" y="27"/>
                  </a:lnTo>
                  <a:lnTo>
                    <a:pt x="1548" y="27"/>
                  </a:lnTo>
                  <a:lnTo>
                    <a:pt x="1548" y="27"/>
                  </a:lnTo>
                  <a:lnTo>
                    <a:pt x="1548" y="27"/>
                  </a:lnTo>
                  <a:lnTo>
                    <a:pt x="1548" y="27"/>
                  </a:lnTo>
                  <a:lnTo>
                    <a:pt x="1548" y="27"/>
                  </a:lnTo>
                  <a:lnTo>
                    <a:pt x="1549" y="27"/>
                  </a:lnTo>
                  <a:lnTo>
                    <a:pt x="1549" y="27"/>
                  </a:lnTo>
                  <a:lnTo>
                    <a:pt x="1549" y="27"/>
                  </a:lnTo>
                  <a:lnTo>
                    <a:pt x="1549" y="27"/>
                  </a:lnTo>
                  <a:lnTo>
                    <a:pt x="1549" y="27"/>
                  </a:lnTo>
                  <a:lnTo>
                    <a:pt x="1549" y="27"/>
                  </a:lnTo>
                  <a:lnTo>
                    <a:pt x="1549" y="27"/>
                  </a:lnTo>
                  <a:lnTo>
                    <a:pt x="1551" y="27"/>
                  </a:lnTo>
                  <a:lnTo>
                    <a:pt x="1551" y="27"/>
                  </a:lnTo>
                  <a:lnTo>
                    <a:pt x="1551" y="27"/>
                  </a:lnTo>
                  <a:lnTo>
                    <a:pt x="1551" y="27"/>
                  </a:lnTo>
                  <a:lnTo>
                    <a:pt x="1551" y="27"/>
                  </a:lnTo>
                  <a:lnTo>
                    <a:pt x="1551" y="27"/>
                  </a:lnTo>
                  <a:lnTo>
                    <a:pt x="1551" y="27"/>
                  </a:lnTo>
                  <a:lnTo>
                    <a:pt x="1553" y="27"/>
                  </a:lnTo>
                  <a:lnTo>
                    <a:pt x="1553" y="27"/>
                  </a:lnTo>
                  <a:lnTo>
                    <a:pt x="1553" y="27"/>
                  </a:lnTo>
                  <a:lnTo>
                    <a:pt x="1553" y="27"/>
                  </a:lnTo>
                  <a:lnTo>
                    <a:pt x="1553" y="27"/>
                  </a:lnTo>
                  <a:lnTo>
                    <a:pt x="1553" y="27"/>
                  </a:lnTo>
                  <a:lnTo>
                    <a:pt x="1554" y="27"/>
                  </a:lnTo>
                  <a:lnTo>
                    <a:pt x="1554" y="27"/>
                  </a:lnTo>
                  <a:lnTo>
                    <a:pt x="1554" y="27"/>
                  </a:lnTo>
                  <a:lnTo>
                    <a:pt x="1554" y="27"/>
                  </a:lnTo>
                  <a:lnTo>
                    <a:pt x="1554" y="27"/>
                  </a:lnTo>
                  <a:lnTo>
                    <a:pt x="1554" y="27"/>
                  </a:lnTo>
                  <a:lnTo>
                    <a:pt x="1554" y="27"/>
                  </a:lnTo>
                  <a:lnTo>
                    <a:pt x="1556" y="27"/>
                  </a:lnTo>
                  <a:lnTo>
                    <a:pt x="1556" y="27"/>
                  </a:lnTo>
                  <a:lnTo>
                    <a:pt x="1556" y="27"/>
                  </a:lnTo>
                  <a:lnTo>
                    <a:pt x="1556" y="27"/>
                  </a:lnTo>
                  <a:lnTo>
                    <a:pt x="1556" y="27"/>
                  </a:lnTo>
                  <a:lnTo>
                    <a:pt x="1556" y="27"/>
                  </a:lnTo>
                  <a:lnTo>
                    <a:pt x="1556" y="27"/>
                  </a:lnTo>
                  <a:lnTo>
                    <a:pt x="1558" y="27"/>
                  </a:lnTo>
                  <a:lnTo>
                    <a:pt x="1558" y="27"/>
                  </a:lnTo>
                  <a:lnTo>
                    <a:pt x="1558" y="27"/>
                  </a:lnTo>
                  <a:lnTo>
                    <a:pt x="1558" y="27"/>
                  </a:lnTo>
                  <a:lnTo>
                    <a:pt x="1558" y="27"/>
                  </a:lnTo>
                  <a:lnTo>
                    <a:pt x="1558" y="27"/>
                  </a:lnTo>
                  <a:lnTo>
                    <a:pt x="1559" y="27"/>
                  </a:lnTo>
                  <a:lnTo>
                    <a:pt x="1559" y="27"/>
                  </a:lnTo>
                  <a:lnTo>
                    <a:pt x="1559" y="27"/>
                  </a:lnTo>
                  <a:lnTo>
                    <a:pt x="1559" y="27"/>
                  </a:lnTo>
                  <a:lnTo>
                    <a:pt x="1559" y="27"/>
                  </a:lnTo>
                  <a:lnTo>
                    <a:pt x="1559" y="27"/>
                  </a:lnTo>
                  <a:lnTo>
                    <a:pt x="1559" y="27"/>
                  </a:lnTo>
                  <a:lnTo>
                    <a:pt x="1561" y="27"/>
                  </a:lnTo>
                  <a:lnTo>
                    <a:pt x="1561" y="27"/>
                  </a:lnTo>
                  <a:lnTo>
                    <a:pt x="1561" y="27"/>
                  </a:lnTo>
                  <a:lnTo>
                    <a:pt x="1561" y="27"/>
                  </a:lnTo>
                  <a:lnTo>
                    <a:pt x="1561" y="27"/>
                  </a:lnTo>
                  <a:lnTo>
                    <a:pt x="1561" y="27"/>
                  </a:lnTo>
                  <a:lnTo>
                    <a:pt x="1561" y="27"/>
                  </a:lnTo>
                  <a:lnTo>
                    <a:pt x="1563" y="27"/>
                  </a:lnTo>
                  <a:lnTo>
                    <a:pt x="1563" y="27"/>
                  </a:lnTo>
                  <a:lnTo>
                    <a:pt x="1563" y="27"/>
                  </a:lnTo>
                  <a:lnTo>
                    <a:pt x="1563" y="27"/>
                  </a:lnTo>
                  <a:lnTo>
                    <a:pt x="1563" y="27"/>
                  </a:lnTo>
                  <a:lnTo>
                    <a:pt x="1563" y="27"/>
                  </a:lnTo>
                  <a:lnTo>
                    <a:pt x="1564" y="27"/>
                  </a:lnTo>
                  <a:lnTo>
                    <a:pt x="1564" y="27"/>
                  </a:lnTo>
                  <a:lnTo>
                    <a:pt x="1564" y="27"/>
                  </a:lnTo>
                  <a:lnTo>
                    <a:pt x="1564" y="27"/>
                  </a:lnTo>
                  <a:lnTo>
                    <a:pt x="1564" y="27"/>
                  </a:lnTo>
                  <a:lnTo>
                    <a:pt x="1564" y="27"/>
                  </a:lnTo>
                  <a:lnTo>
                    <a:pt x="1564" y="27"/>
                  </a:lnTo>
                  <a:lnTo>
                    <a:pt x="1566" y="27"/>
                  </a:lnTo>
                  <a:lnTo>
                    <a:pt x="1566" y="27"/>
                  </a:lnTo>
                  <a:lnTo>
                    <a:pt x="1566" y="27"/>
                  </a:lnTo>
                  <a:lnTo>
                    <a:pt x="1566" y="27"/>
                  </a:lnTo>
                  <a:lnTo>
                    <a:pt x="1566" y="27"/>
                  </a:lnTo>
                  <a:lnTo>
                    <a:pt x="1566" y="27"/>
                  </a:lnTo>
                  <a:lnTo>
                    <a:pt x="1566" y="27"/>
                  </a:lnTo>
                  <a:lnTo>
                    <a:pt x="1567" y="27"/>
                  </a:lnTo>
                  <a:lnTo>
                    <a:pt x="1567" y="27"/>
                  </a:lnTo>
                  <a:lnTo>
                    <a:pt x="1567" y="27"/>
                  </a:lnTo>
                  <a:lnTo>
                    <a:pt x="1567" y="27"/>
                  </a:lnTo>
                  <a:lnTo>
                    <a:pt x="1567" y="27"/>
                  </a:lnTo>
                  <a:lnTo>
                    <a:pt x="1567" y="27"/>
                  </a:lnTo>
                  <a:lnTo>
                    <a:pt x="1569" y="27"/>
                  </a:lnTo>
                  <a:lnTo>
                    <a:pt x="1569" y="27"/>
                  </a:lnTo>
                  <a:lnTo>
                    <a:pt x="1569" y="27"/>
                  </a:lnTo>
                  <a:lnTo>
                    <a:pt x="1569" y="27"/>
                  </a:lnTo>
                  <a:lnTo>
                    <a:pt x="1569" y="27"/>
                  </a:lnTo>
                  <a:lnTo>
                    <a:pt x="1569" y="27"/>
                  </a:lnTo>
                  <a:lnTo>
                    <a:pt x="1569" y="27"/>
                  </a:lnTo>
                  <a:lnTo>
                    <a:pt x="1571" y="27"/>
                  </a:lnTo>
                  <a:lnTo>
                    <a:pt x="1571" y="27"/>
                  </a:lnTo>
                  <a:lnTo>
                    <a:pt x="1571" y="27"/>
                  </a:lnTo>
                  <a:lnTo>
                    <a:pt x="1571" y="27"/>
                  </a:lnTo>
                  <a:lnTo>
                    <a:pt x="1571" y="27"/>
                  </a:lnTo>
                  <a:lnTo>
                    <a:pt x="1571" y="27"/>
                  </a:lnTo>
                  <a:lnTo>
                    <a:pt x="1572" y="27"/>
                  </a:lnTo>
                  <a:lnTo>
                    <a:pt x="1572" y="27"/>
                  </a:lnTo>
                  <a:lnTo>
                    <a:pt x="1572" y="27"/>
                  </a:lnTo>
                  <a:lnTo>
                    <a:pt x="1572" y="27"/>
                  </a:lnTo>
                  <a:lnTo>
                    <a:pt x="1572" y="27"/>
                  </a:lnTo>
                  <a:lnTo>
                    <a:pt x="1572" y="27"/>
                  </a:lnTo>
                  <a:lnTo>
                    <a:pt x="1572" y="26"/>
                  </a:lnTo>
                  <a:lnTo>
                    <a:pt x="1574" y="26"/>
                  </a:lnTo>
                  <a:lnTo>
                    <a:pt x="1574" y="26"/>
                  </a:lnTo>
                  <a:lnTo>
                    <a:pt x="1574" y="26"/>
                  </a:lnTo>
                  <a:lnTo>
                    <a:pt x="1574" y="26"/>
                  </a:lnTo>
                  <a:lnTo>
                    <a:pt x="1574" y="26"/>
                  </a:lnTo>
                  <a:lnTo>
                    <a:pt x="1574" y="26"/>
                  </a:lnTo>
                  <a:lnTo>
                    <a:pt x="1574" y="27"/>
                  </a:lnTo>
                  <a:lnTo>
                    <a:pt x="1576" y="27"/>
                  </a:lnTo>
                  <a:lnTo>
                    <a:pt x="1576" y="27"/>
                  </a:lnTo>
                  <a:lnTo>
                    <a:pt x="1576" y="27"/>
                  </a:lnTo>
                  <a:lnTo>
                    <a:pt x="1576" y="27"/>
                  </a:lnTo>
                  <a:lnTo>
                    <a:pt x="1576" y="27"/>
                  </a:lnTo>
                  <a:lnTo>
                    <a:pt x="1576" y="27"/>
                  </a:lnTo>
                  <a:lnTo>
                    <a:pt x="1577" y="27"/>
                  </a:lnTo>
                  <a:lnTo>
                    <a:pt x="1577" y="27"/>
                  </a:lnTo>
                  <a:lnTo>
                    <a:pt x="1577" y="27"/>
                  </a:lnTo>
                  <a:lnTo>
                    <a:pt x="1577" y="27"/>
                  </a:lnTo>
                  <a:lnTo>
                    <a:pt x="1577" y="27"/>
                  </a:lnTo>
                  <a:lnTo>
                    <a:pt x="1577" y="27"/>
                  </a:lnTo>
                  <a:lnTo>
                    <a:pt x="1577" y="27"/>
                  </a:lnTo>
                  <a:lnTo>
                    <a:pt x="1579" y="27"/>
                  </a:lnTo>
                  <a:lnTo>
                    <a:pt x="1579" y="27"/>
                  </a:lnTo>
                  <a:lnTo>
                    <a:pt x="1579" y="27"/>
                  </a:lnTo>
                  <a:lnTo>
                    <a:pt x="1579" y="27"/>
                  </a:lnTo>
                  <a:lnTo>
                    <a:pt x="1579" y="27"/>
                  </a:lnTo>
                  <a:lnTo>
                    <a:pt x="1579" y="27"/>
                  </a:lnTo>
                  <a:lnTo>
                    <a:pt x="1579" y="27"/>
                  </a:lnTo>
                  <a:lnTo>
                    <a:pt x="1580" y="27"/>
                  </a:lnTo>
                  <a:lnTo>
                    <a:pt x="1580" y="27"/>
                  </a:lnTo>
                  <a:lnTo>
                    <a:pt x="1580" y="27"/>
                  </a:lnTo>
                  <a:lnTo>
                    <a:pt x="1580" y="27"/>
                  </a:lnTo>
                  <a:lnTo>
                    <a:pt x="1580" y="27"/>
                  </a:lnTo>
                  <a:lnTo>
                    <a:pt x="1580" y="27"/>
                  </a:lnTo>
                  <a:lnTo>
                    <a:pt x="1582" y="27"/>
                  </a:lnTo>
                  <a:lnTo>
                    <a:pt x="1582" y="27"/>
                  </a:lnTo>
                  <a:lnTo>
                    <a:pt x="1582" y="27"/>
                  </a:lnTo>
                  <a:lnTo>
                    <a:pt x="1582" y="27"/>
                  </a:lnTo>
                  <a:lnTo>
                    <a:pt x="1582" y="27"/>
                  </a:lnTo>
                  <a:lnTo>
                    <a:pt x="1582" y="27"/>
                  </a:lnTo>
                  <a:lnTo>
                    <a:pt x="1582" y="27"/>
                  </a:lnTo>
                  <a:lnTo>
                    <a:pt x="1584" y="27"/>
                  </a:lnTo>
                  <a:lnTo>
                    <a:pt x="1584" y="27"/>
                  </a:lnTo>
                  <a:lnTo>
                    <a:pt x="1584" y="27"/>
                  </a:lnTo>
                  <a:lnTo>
                    <a:pt x="1584" y="27"/>
                  </a:lnTo>
                  <a:lnTo>
                    <a:pt x="1584" y="27"/>
                  </a:lnTo>
                  <a:lnTo>
                    <a:pt x="1584" y="27"/>
                  </a:lnTo>
                  <a:lnTo>
                    <a:pt x="1584" y="27"/>
                  </a:lnTo>
                  <a:lnTo>
                    <a:pt x="1585" y="27"/>
                  </a:lnTo>
                  <a:lnTo>
                    <a:pt x="1585" y="27"/>
                  </a:lnTo>
                  <a:lnTo>
                    <a:pt x="1585" y="27"/>
                  </a:lnTo>
                  <a:lnTo>
                    <a:pt x="1585" y="27"/>
                  </a:lnTo>
                  <a:lnTo>
                    <a:pt x="1585" y="27"/>
                  </a:lnTo>
                  <a:lnTo>
                    <a:pt x="1585" y="27"/>
                  </a:lnTo>
                  <a:lnTo>
                    <a:pt x="1587" y="27"/>
                  </a:lnTo>
                  <a:lnTo>
                    <a:pt x="1587" y="27"/>
                  </a:lnTo>
                  <a:lnTo>
                    <a:pt x="1587" y="27"/>
                  </a:lnTo>
                  <a:lnTo>
                    <a:pt x="1587" y="27"/>
                  </a:lnTo>
                  <a:lnTo>
                    <a:pt x="1587" y="27"/>
                  </a:lnTo>
                  <a:lnTo>
                    <a:pt x="1587" y="27"/>
                  </a:lnTo>
                  <a:lnTo>
                    <a:pt x="1587" y="27"/>
                  </a:lnTo>
                  <a:lnTo>
                    <a:pt x="1589" y="27"/>
                  </a:lnTo>
                  <a:lnTo>
                    <a:pt x="1589" y="27"/>
                  </a:lnTo>
                  <a:lnTo>
                    <a:pt x="1589" y="27"/>
                  </a:lnTo>
                  <a:lnTo>
                    <a:pt x="1589" y="27"/>
                  </a:lnTo>
                  <a:lnTo>
                    <a:pt x="1589" y="27"/>
                  </a:lnTo>
                  <a:lnTo>
                    <a:pt x="1589" y="27"/>
                  </a:lnTo>
                  <a:lnTo>
                    <a:pt x="1589" y="27"/>
                  </a:lnTo>
                  <a:lnTo>
                    <a:pt x="1590" y="27"/>
                  </a:lnTo>
                  <a:lnTo>
                    <a:pt x="1590" y="27"/>
                  </a:lnTo>
                  <a:lnTo>
                    <a:pt x="1590" y="27"/>
                  </a:lnTo>
                  <a:lnTo>
                    <a:pt x="1590" y="27"/>
                  </a:lnTo>
                  <a:lnTo>
                    <a:pt x="1590" y="27"/>
                  </a:lnTo>
                  <a:lnTo>
                    <a:pt x="1590" y="27"/>
                  </a:lnTo>
                  <a:lnTo>
                    <a:pt x="1592" y="27"/>
                  </a:lnTo>
                  <a:lnTo>
                    <a:pt x="1592" y="27"/>
                  </a:lnTo>
                  <a:lnTo>
                    <a:pt x="1592" y="27"/>
                  </a:lnTo>
                  <a:lnTo>
                    <a:pt x="1592" y="27"/>
                  </a:lnTo>
                  <a:lnTo>
                    <a:pt x="1592" y="27"/>
                  </a:lnTo>
                  <a:lnTo>
                    <a:pt x="1592" y="27"/>
                  </a:lnTo>
                  <a:lnTo>
                    <a:pt x="1592" y="27"/>
                  </a:lnTo>
                  <a:lnTo>
                    <a:pt x="1594" y="27"/>
                  </a:lnTo>
                  <a:lnTo>
                    <a:pt x="1594" y="27"/>
                  </a:lnTo>
                  <a:lnTo>
                    <a:pt x="1594" y="27"/>
                  </a:lnTo>
                  <a:lnTo>
                    <a:pt x="1594" y="27"/>
                  </a:lnTo>
                  <a:lnTo>
                    <a:pt x="1594" y="27"/>
                  </a:lnTo>
                  <a:lnTo>
                    <a:pt x="1594" y="27"/>
                  </a:lnTo>
                  <a:lnTo>
                    <a:pt x="1594" y="27"/>
                  </a:lnTo>
                  <a:lnTo>
                    <a:pt x="1595" y="27"/>
                  </a:lnTo>
                  <a:lnTo>
                    <a:pt x="1595" y="27"/>
                  </a:lnTo>
                  <a:lnTo>
                    <a:pt x="1595" y="27"/>
                  </a:lnTo>
                  <a:lnTo>
                    <a:pt x="1595" y="27"/>
                  </a:lnTo>
                  <a:lnTo>
                    <a:pt x="1595" y="27"/>
                  </a:lnTo>
                  <a:lnTo>
                    <a:pt x="1595" y="27"/>
                  </a:lnTo>
                  <a:lnTo>
                    <a:pt x="1597" y="27"/>
                  </a:lnTo>
                  <a:lnTo>
                    <a:pt x="1597" y="26"/>
                  </a:lnTo>
                  <a:lnTo>
                    <a:pt x="1597" y="26"/>
                  </a:lnTo>
                  <a:lnTo>
                    <a:pt x="1597" y="27"/>
                  </a:lnTo>
                  <a:lnTo>
                    <a:pt x="1597" y="27"/>
                  </a:lnTo>
                  <a:lnTo>
                    <a:pt x="1597" y="27"/>
                  </a:lnTo>
                  <a:lnTo>
                    <a:pt x="1597" y="27"/>
                  </a:lnTo>
                  <a:lnTo>
                    <a:pt x="1598" y="27"/>
                  </a:lnTo>
                  <a:lnTo>
                    <a:pt x="1598" y="27"/>
                  </a:lnTo>
                  <a:lnTo>
                    <a:pt x="1598" y="27"/>
                  </a:lnTo>
                  <a:lnTo>
                    <a:pt x="1598" y="27"/>
                  </a:lnTo>
                  <a:lnTo>
                    <a:pt x="1598" y="27"/>
                  </a:lnTo>
                  <a:lnTo>
                    <a:pt x="1598" y="27"/>
                  </a:lnTo>
                  <a:lnTo>
                    <a:pt x="1598" y="27"/>
                  </a:lnTo>
                  <a:lnTo>
                    <a:pt x="1600" y="27"/>
                  </a:lnTo>
                  <a:lnTo>
                    <a:pt x="1600" y="27"/>
                  </a:lnTo>
                  <a:lnTo>
                    <a:pt x="1600" y="27"/>
                  </a:lnTo>
                  <a:lnTo>
                    <a:pt x="1600" y="27"/>
                  </a:lnTo>
                  <a:lnTo>
                    <a:pt x="1600" y="27"/>
                  </a:lnTo>
                  <a:lnTo>
                    <a:pt x="1600" y="27"/>
                  </a:lnTo>
                  <a:lnTo>
                    <a:pt x="1602" y="27"/>
                  </a:lnTo>
                  <a:lnTo>
                    <a:pt x="1602" y="27"/>
                  </a:lnTo>
                  <a:lnTo>
                    <a:pt x="1602" y="27"/>
                  </a:lnTo>
                  <a:lnTo>
                    <a:pt x="1602" y="27"/>
                  </a:lnTo>
                  <a:lnTo>
                    <a:pt x="1602" y="27"/>
                  </a:lnTo>
                  <a:lnTo>
                    <a:pt x="1602" y="27"/>
                  </a:lnTo>
                  <a:lnTo>
                    <a:pt x="1602" y="27"/>
                  </a:lnTo>
                  <a:lnTo>
                    <a:pt x="1603" y="27"/>
                  </a:lnTo>
                  <a:lnTo>
                    <a:pt x="1603" y="27"/>
                  </a:lnTo>
                  <a:lnTo>
                    <a:pt x="1603" y="27"/>
                  </a:lnTo>
                  <a:lnTo>
                    <a:pt x="1603" y="27"/>
                  </a:lnTo>
                  <a:lnTo>
                    <a:pt x="1603" y="27"/>
                  </a:lnTo>
                  <a:lnTo>
                    <a:pt x="1603" y="27"/>
                  </a:lnTo>
                  <a:lnTo>
                    <a:pt x="1603" y="27"/>
                  </a:lnTo>
                  <a:lnTo>
                    <a:pt x="1605" y="27"/>
                  </a:lnTo>
                  <a:lnTo>
                    <a:pt x="1605" y="27"/>
                  </a:lnTo>
                  <a:lnTo>
                    <a:pt x="1605" y="27"/>
                  </a:lnTo>
                  <a:lnTo>
                    <a:pt x="1605" y="27"/>
                  </a:lnTo>
                  <a:lnTo>
                    <a:pt x="1605" y="27"/>
                  </a:lnTo>
                  <a:lnTo>
                    <a:pt x="1605" y="27"/>
                  </a:lnTo>
                  <a:lnTo>
                    <a:pt x="1607" y="27"/>
                  </a:lnTo>
                  <a:lnTo>
                    <a:pt x="1607" y="27"/>
                  </a:lnTo>
                  <a:lnTo>
                    <a:pt x="1607" y="27"/>
                  </a:lnTo>
                  <a:lnTo>
                    <a:pt x="1607" y="27"/>
                  </a:lnTo>
                  <a:lnTo>
                    <a:pt x="1607" y="27"/>
                  </a:lnTo>
                  <a:lnTo>
                    <a:pt x="1607" y="27"/>
                  </a:lnTo>
                  <a:lnTo>
                    <a:pt x="1607" y="27"/>
                  </a:lnTo>
                  <a:lnTo>
                    <a:pt x="1608" y="27"/>
                  </a:lnTo>
                  <a:lnTo>
                    <a:pt x="1608" y="27"/>
                  </a:lnTo>
                  <a:lnTo>
                    <a:pt x="1608" y="27"/>
                  </a:lnTo>
                  <a:lnTo>
                    <a:pt x="1608" y="27"/>
                  </a:lnTo>
                  <a:lnTo>
                    <a:pt x="1608" y="27"/>
                  </a:lnTo>
                  <a:lnTo>
                    <a:pt x="1608" y="27"/>
                  </a:lnTo>
                  <a:lnTo>
                    <a:pt x="1608" y="27"/>
                  </a:lnTo>
                  <a:lnTo>
                    <a:pt x="1610" y="27"/>
                  </a:lnTo>
                  <a:lnTo>
                    <a:pt x="1610" y="27"/>
                  </a:lnTo>
                  <a:lnTo>
                    <a:pt x="1610" y="27"/>
                  </a:lnTo>
                  <a:lnTo>
                    <a:pt x="1610" y="27"/>
                  </a:lnTo>
                  <a:lnTo>
                    <a:pt x="1610" y="27"/>
                  </a:lnTo>
                  <a:lnTo>
                    <a:pt x="1610" y="27"/>
                  </a:lnTo>
                  <a:lnTo>
                    <a:pt x="1611" y="27"/>
                  </a:lnTo>
                  <a:lnTo>
                    <a:pt x="1611" y="27"/>
                  </a:lnTo>
                  <a:lnTo>
                    <a:pt x="1611" y="27"/>
                  </a:lnTo>
                  <a:lnTo>
                    <a:pt x="1611" y="27"/>
                  </a:lnTo>
                  <a:lnTo>
                    <a:pt x="1611" y="27"/>
                  </a:lnTo>
                  <a:lnTo>
                    <a:pt x="1611" y="27"/>
                  </a:lnTo>
                  <a:lnTo>
                    <a:pt x="1611" y="27"/>
                  </a:lnTo>
                  <a:lnTo>
                    <a:pt x="1613" y="27"/>
                  </a:lnTo>
                  <a:lnTo>
                    <a:pt x="1613" y="27"/>
                  </a:lnTo>
                  <a:lnTo>
                    <a:pt x="1613" y="27"/>
                  </a:lnTo>
                  <a:lnTo>
                    <a:pt x="1613" y="27"/>
                  </a:lnTo>
                  <a:lnTo>
                    <a:pt x="1613" y="27"/>
                  </a:lnTo>
                  <a:lnTo>
                    <a:pt x="1613" y="27"/>
                  </a:lnTo>
                  <a:lnTo>
                    <a:pt x="1613" y="27"/>
                  </a:lnTo>
                  <a:lnTo>
                    <a:pt x="1615" y="27"/>
                  </a:lnTo>
                  <a:lnTo>
                    <a:pt x="1615" y="27"/>
                  </a:lnTo>
                  <a:lnTo>
                    <a:pt x="1615" y="27"/>
                  </a:lnTo>
                  <a:lnTo>
                    <a:pt x="1615" y="27"/>
                  </a:lnTo>
                  <a:lnTo>
                    <a:pt x="1615" y="27"/>
                  </a:lnTo>
                  <a:lnTo>
                    <a:pt x="1615" y="27"/>
                  </a:lnTo>
                  <a:lnTo>
                    <a:pt x="1616" y="27"/>
                  </a:lnTo>
                  <a:lnTo>
                    <a:pt x="1616" y="27"/>
                  </a:lnTo>
                  <a:lnTo>
                    <a:pt x="1616" y="27"/>
                  </a:lnTo>
                  <a:lnTo>
                    <a:pt x="1616" y="27"/>
                  </a:lnTo>
                  <a:lnTo>
                    <a:pt x="1616" y="27"/>
                  </a:lnTo>
                  <a:lnTo>
                    <a:pt x="1616" y="27"/>
                  </a:lnTo>
                  <a:lnTo>
                    <a:pt x="1616" y="27"/>
                  </a:lnTo>
                  <a:lnTo>
                    <a:pt x="1618" y="27"/>
                  </a:lnTo>
                  <a:lnTo>
                    <a:pt x="1618" y="27"/>
                  </a:lnTo>
                  <a:lnTo>
                    <a:pt x="1618" y="27"/>
                  </a:lnTo>
                  <a:lnTo>
                    <a:pt x="1618" y="27"/>
                  </a:lnTo>
                  <a:lnTo>
                    <a:pt x="1618" y="27"/>
                  </a:lnTo>
                  <a:lnTo>
                    <a:pt x="1618" y="27"/>
                  </a:lnTo>
                  <a:lnTo>
                    <a:pt x="1620" y="27"/>
                  </a:lnTo>
                  <a:lnTo>
                    <a:pt x="1620" y="27"/>
                  </a:lnTo>
                  <a:lnTo>
                    <a:pt x="1620" y="27"/>
                  </a:lnTo>
                  <a:lnTo>
                    <a:pt x="1620" y="27"/>
                  </a:lnTo>
                  <a:lnTo>
                    <a:pt x="1620" y="27"/>
                  </a:lnTo>
                  <a:lnTo>
                    <a:pt x="1620" y="27"/>
                  </a:lnTo>
                  <a:lnTo>
                    <a:pt x="1620" y="27"/>
                  </a:lnTo>
                  <a:lnTo>
                    <a:pt x="1621" y="27"/>
                  </a:lnTo>
                  <a:lnTo>
                    <a:pt x="1621" y="27"/>
                  </a:lnTo>
                  <a:lnTo>
                    <a:pt x="1621" y="27"/>
                  </a:lnTo>
                  <a:lnTo>
                    <a:pt x="1621" y="27"/>
                  </a:lnTo>
                  <a:lnTo>
                    <a:pt x="1621" y="27"/>
                  </a:lnTo>
                  <a:lnTo>
                    <a:pt x="1621" y="27"/>
                  </a:lnTo>
                  <a:lnTo>
                    <a:pt x="1621" y="27"/>
                  </a:lnTo>
                  <a:lnTo>
                    <a:pt x="1623" y="27"/>
                  </a:lnTo>
                  <a:lnTo>
                    <a:pt x="1623" y="27"/>
                  </a:lnTo>
                  <a:lnTo>
                    <a:pt x="1623" y="27"/>
                  </a:lnTo>
                  <a:lnTo>
                    <a:pt x="1623" y="27"/>
                  </a:lnTo>
                  <a:lnTo>
                    <a:pt x="1623" y="27"/>
                  </a:lnTo>
                  <a:lnTo>
                    <a:pt x="1623" y="27"/>
                  </a:lnTo>
                  <a:lnTo>
                    <a:pt x="1625" y="27"/>
                  </a:lnTo>
                  <a:lnTo>
                    <a:pt x="1625" y="27"/>
                  </a:lnTo>
                  <a:lnTo>
                    <a:pt x="1625" y="27"/>
                  </a:lnTo>
                  <a:lnTo>
                    <a:pt x="1625" y="27"/>
                  </a:lnTo>
                  <a:lnTo>
                    <a:pt x="1625" y="27"/>
                  </a:lnTo>
                  <a:lnTo>
                    <a:pt x="1625" y="27"/>
                  </a:lnTo>
                  <a:lnTo>
                    <a:pt x="1625" y="27"/>
                  </a:lnTo>
                  <a:lnTo>
                    <a:pt x="1626" y="27"/>
                  </a:lnTo>
                  <a:lnTo>
                    <a:pt x="1626" y="27"/>
                  </a:lnTo>
                  <a:lnTo>
                    <a:pt x="1626" y="26"/>
                  </a:lnTo>
                  <a:lnTo>
                    <a:pt x="1626" y="26"/>
                  </a:lnTo>
                  <a:lnTo>
                    <a:pt x="1626" y="26"/>
                  </a:lnTo>
                  <a:lnTo>
                    <a:pt x="1626" y="26"/>
                  </a:lnTo>
                  <a:lnTo>
                    <a:pt x="1626" y="26"/>
                  </a:lnTo>
                  <a:lnTo>
                    <a:pt x="1628" y="26"/>
                  </a:lnTo>
                  <a:lnTo>
                    <a:pt x="1628" y="27"/>
                  </a:lnTo>
                  <a:lnTo>
                    <a:pt x="1628" y="27"/>
                  </a:lnTo>
                  <a:lnTo>
                    <a:pt x="1628" y="27"/>
                  </a:lnTo>
                  <a:lnTo>
                    <a:pt x="1628" y="26"/>
                  </a:lnTo>
                  <a:lnTo>
                    <a:pt x="1628" y="26"/>
                  </a:lnTo>
                  <a:lnTo>
                    <a:pt x="1629" y="26"/>
                  </a:lnTo>
                  <a:lnTo>
                    <a:pt x="1629" y="26"/>
                  </a:lnTo>
                  <a:lnTo>
                    <a:pt x="1629" y="26"/>
                  </a:lnTo>
                  <a:lnTo>
                    <a:pt x="1629" y="26"/>
                  </a:lnTo>
                  <a:lnTo>
                    <a:pt x="1629" y="26"/>
                  </a:lnTo>
                  <a:lnTo>
                    <a:pt x="1629" y="26"/>
                  </a:lnTo>
                  <a:lnTo>
                    <a:pt x="1629" y="26"/>
                  </a:lnTo>
                  <a:lnTo>
                    <a:pt x="1631" y="26"/>
                  </a:lnTo>
                  <a:lnTo>
                    <a:pt x="1631" y="27"/>
                  </a:lnTo>
                  <a:lnTo>
                    <a:pt x="1631" y="27"/>
                  </a:lnTo>
                  <a:lnTo>
                    <a:pt x="1631" y="27"/>
                  </a:lnTo>
                  <a:lnTo>
                    <a:pt x="1631" y="27"/>
                  </a:lnTo>
                  <a:lnTo>
                    <a:pt x="1631" y="27"/>
                  </a:lnTo>
                  <a:lnTo>
                    <a:pt x="1631" y="27"/>
                  </a:lnTo>
                  <a:lnTo>
                    <a:pt x="1633" y="27"/>
                  </a:lnTo>
                  <a:lnTo>
                    <a:pt x="1633" y="27"/>
                  </a:lnTo>
                  <a:lnTo>
                    <a:pt x="1633" y="27"/>
                  </a:lnTo>
                  <a:lnTo>
                    <a:pt x="1633" y="27"/>
                  </a:lnTo>
                  <a:lnTo>
                    <a:pt x="1633" y="27"/>
                  </a:lnTo>
                  <a:lnTo>
                    <a:pt x="1633" y="27"/>
                  </a:lnTo>
                  <a:lnTo>
                    <a:pt x="1634" y="27"/>
                  </a:lnTo>
                  <a:lnTo>
                    <a:pt x="1634" y="27"/>
                  </a:lnTo>
                  <a:lnTo>
                    <a:pt x="1634" y="27"/>
                  </a:lnTo>
                  <a:lnTo>
                    <a:pt x="1634" y="27"/>
                  </a:lnTo>
                  <a:lnTo>
                    <a:pt x="1634" y="27"/>
                  </a:lnTo>
                  <a:lnTo>
                    <a:pt x="1634" y="27"/>
                  </a:lnTo>
                  <a:lnTo>
                    <a:pt x="1634" y="27"/>
                  </a:lnTo>
                  <a:lnTo>
                    <a:pt x="1636" y="27"/>
                  </a:lnTo>
                  <a:lnTo>
                    <a:pt x="1636" y="27"/>
                  </a:lnTo>
                  <a:lnTo>
                    <a:pt x="1636" y="27"/>
                  </a:lnTo>
                  <a:lnTo>
                    <a:pt x="1636" y="27"/>
                  </a:lnTo>
                  <a:lnTo>
                    <a:pt x="1636" y="27"/>
                  </a:lnTo>
                  <a:lnTo>
                    <a:pt x="1636" y="27"/>
                  </a:lnTo>
                  <a:lnTo>
                    <a:pt x="1636" y="27"/>
                  </a:lnTo>
                  <a:lnTo>
                    <a:pt x="1638" y="27"/>
                  </a:lnTo>
                  <a:lnTo>
                    <a:pt x="1638" y="27"/>
                  </a:lnTo>
                  <a:lnTo>
                    <a:pt x="1638" y="27"/>
                  </a:lnTo>
                  <a:lnTo>
                    <a:pt x="1638" y="26"/>
                  </a:lnTo>
                  <a:lnTo>
                    <a:pt x="1638" y="26"/>
                  </a:lnTo>
                  <a:lnTo>
                    <a:pt x="1638" y="26"/>
                  </a:lnTo>
                  <a:lnTo>
                    <a:pt x="1639" y="26"/>
                  </a:lnTo>
                  <a:lnTo>
                    <a:pt x="1639" y="26"/>
                  </a:lnTo>
                  <a:lnTo>
                    <a:pt x="1639" y="26"/>
                  </a:lnTo>
                  <a:lnTo>
                    <a:pt x="1639" y="26"/>
                  </a:lnTo>
                  <a:lnTo>
                    <a:pt x="1639" y="26"/>
                  </a:lnTo>
                  <a:lnTo>
                    <a:pt x="1639" y="26"/>
                  </a:lnTo>
                  <a:lnTo>
                    <a:pt x="1639" y="26"/>
                  </a:lnTo>
                  <a:lnTo>
                    <a:pt x="1641" y="26"/>
                  </a:lnTo>
                  <a:lnTo>
                    <a:pt x="1641" y="26"/>
                  </a:lnTo>
                  <a:lnTo>
                    <a:pt x="1641" y="26"/>
                  </a:lnTo>
                  <a:lnTo>
                    <a:pt x="1641" y="26"/>
                  </a:lnTo>
                  <a:lnTo>
                    <a:pt x="1641" y="26"/>
                  </a:lnTo>
                  <a:lnTo>
                    <a:pt x="1641" y="27"/>
                  </a:lnTo>
                  <a:lnTo>
                    <a:pt x="1641" y="27"/>
                  </a:lnTo>
                  <a:lnTo>
                    <a:pt x="1643" y="27"/>
                  </a:lnTo>
                  <a:lnTo>
                    <a:pt x="1643" y="27"/>
                  </a:lnTo>
                  <a:lnTo>
                    <a:pt x="1643" y="27"/>
                  </a:lnTo>
                  <a:lnTo>
                    <a:pt x="1643" y="27"/>
                  </a:lnTo>
                  <a:lnTo>
                    <a:pt x="1643" y="27"/>
                  </a:lnTo>
                  <a:lnTo>
                    <a:pt x="1643" y="27"/>
                  </a:lnTo>
                  <a:lnTo>
                    <a:pt x="1644" y="27"/>
                  </a:lnTo>
                  <a:lnTo>
                    <a:pt x="1644" y="27"/>
                  </a:lnTo>
                  <a:lnTo>
                    <a:pt x="1644" y="27"/>
                  </a:lnTo>
                  <a:lnTo>
                    <a:pt x="1644" y="27"/>
                  </a:lnTo>
                  <a:lnTo>
                    <a:pt x="1644" y="27"/>
                  </a:lnTo>
                  <a:lnTo>
                    <a:pt x="1644" y="27"/>
                  </a:lnTo>
                  <a:lnTo>
                    <a:pt x="1644" y="27"/>
                  </a:lnTo>
                  <a:lnTo>
                    <a:pt x="1646" y="27"/>
                  </a:lnTo>
                  <a:lnTo>
                    <a:pt x="1646" y="27"/>
                  </a:lnTo>
                  <a:lnTo>
                    <a:pt x="1646" y="27"/>
                  </a:lnTo>
                  <a:lnTo>
                    <a:pt x="1646" y="27"/>
                  </a:lnTo>
                  <a:lnTo>
                    <a:pt x="1646" y="27"/>
                  </a:lnTo>
                  <a:lnTo>
                    <a:pt x="1646" y="27"/>
                  </a:lnTo>
                  <a:lnTo>
                    <a:pt x="1646" y="27"/>
                  </a:lnTo>
                  <a:lnTo>
                    <a:pt x="1647" y="27"/>
                  </a:lnTo>
                  <a:lnTo>
                    <a:pt x="1647" y="26"/>
                  </a:lnTo>
                  <a:lnTo>
                    <a:pt x="1647" y="26"/>
                  </a:lnTo>
                  <a:lnTo>
                    <a:pt x="1647" y="26"/>
                  </a:lnTo>
                  <a:lnTo>
                    <a:pt x="1647" y="26"/>
                  </a:lnTo>
                  <a:lnTo>
                    <a:pt x="1647" y="26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-3183264" y="2446327"/>
              <a:ext cx="431500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-1824761" y="3001823"/>
              <a:ext cx="2182928" cy="5513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s-E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s-ES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r>
                <a:rPr lang="es-E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Li) (ppm)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 rot="16200000">
            <a:off x="3722927" y="3582466"/>
            <a:ext cx="1138586" cy="3130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4506571" y="4061995"/>
            <a:ext cx="1196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B050"/>
                </a:solidFill>
              </a:rPr>
              <a:t>Dendritic Li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5152520" y="4678819"/>
            <a:ext cx="373090" cy="334523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1623120" y="1264681"/>
            <a:ext cx="2579177" cy="2084982"/>
            <a:chOff x="4157438" y="903709"/>
            <a:chExt cx="2579177" cy="2084982"/>
          </a:xfrm>
        </p:grpSpPr>
        <p:pic>
          <p:nvPicPr>
            <p:cNvPr id="38" name="Picture 2" descr="C:\Users\faguesse\Documents\Experiments and Caracterisation\Fotos\MidTNa - ceramic\LLZO\AF_LLZO-LFP_Jan15_02_55\IMG_0073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38" t="35209" r="43492" b="39385"/>
            <a:stretch/>
          </p:blipFill>
          <p:spPr bwMode="auto">
            <a:xfrm>
              <a:off x="4157438" y="903709"/>
              <a:ext cx="2579177" cy="2084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Rectangle 38"/>
            <p:cNvSpPr/>
            <p:nvPr/>
          </p:nvSpPr>
          <p:spPr>
            <a:xfrm>
              <a:off x="5148254" y="2703232"/>
              <a:ext cx="1512168" cy="19731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  </a:t>
              </a:r>
              <a:r>
                <a:rPr lang="es-ES" dirty="0"/>
                <a:t>6</a:t>
              </a:r>
              <a:r>
                <a:rPr lang="es-ES" dirty="0" smtClean="0"/>
                <a:t> mm </a:t>
              </a:r>
              <a:endParaRPr lang="es-ES" dirty="0"/>
            </a:p>
          </p:txBody>
        </p:sp>
        <p:pic>
          <p:nvPicPr>
            <p:cNvPr id="40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02" r="8232"/>
            <a:stretch/>
          </p:blipFill>
          <p:spPr bwMode="auto">
            <a:xfrm rot="16200000">
              <a:off x="5946527" y="872211"/>
              <a:ext cx="716884" cy="801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1" name="Group 40"/>
          <p:cNvGrpSpPr/>
          <p:nvPr/>
        </p:nvGrpSpPr>
        <p:grpSpPr>
          <a:xfrm>
            <a:off x="4441561" y="3664981"/>
            <a:ext cx="3094551" cy="2275006"/>
            <a:chOff x="-1165963" y="1636307"/>
            <a:chExt cx="2503790" cy="1801251"/>
          </a:xfrm>
        </p:grpSpPr>
        <p:sp>
          <p:nvSpPr>
            <p:cNvPr id="42" name="Line 9"/>
            <p:cNvSpPr>
              <a:spLocks noChangeShapeType="1"/>
            </p:cNvSpPr>
            <p:nvPr/>
          </p:nvSpPr>
          <p:spPr bwMode="auto">
            <a:xfrm flipV="1">
              <a:off x="1150284" y="3128414"/>
              <a:ext cx="0" cy="375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11"/>
            <p:cNvSpPr>
              <a:spLocks noChangeShapeType="1"/>
            </p:cNvSpPr>
            <p:nvPr/>
          </p:nvSpPr>
          <p:spPr bwMode="auto">
            <a:xfrm flipV="1">
              <a:off x="912956" y="3128414"/>
              <a:ext cx="0" cy="375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12"/>
            <p:cNvSpPr>
              <a:spLocks noChangeArrowheads="1"/>
            </p:cNvSpPr>
            <p:nvPr/>
          </p:nvSpPr>
          <p:spPr bwMode="auto">
            <a:xfrm>
              <a:off x="731418" y="3191337"/>
              <a:ext cx="34144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180</a:t>
              </a:r>
              <a:endParaRPr kumimoji="0" lang="es-ES" altLang="es-E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Line 15"/>
            <p:cNvSpPr>
              <a:spLocks noChangeShapeType="1"/>
            </p:cNvSpPr>
            <p:nvPr/>
          </p:nvSpPr>
          <p:spPr bwMode="auto">
            <a:xfrm flipV="1">
              <a:off x="438765" y="3128414"/>
              <a:ext cx="0" cy="375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19"/>
            <p:cNvSpPr>
              <a:spLocks noChangeShapeType="1"/>
            </p:cNvSpPr>
            <p:nvPr/>
          </p:nvSpPr>
          <p:spPr bwMode="auto">
            <a:xfrm flipV="1">
              <a:off x="-35892" y="3128414"/>
              <a:ext cx="0" cy="375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20"/>
            <p:cNvSpPr>
              <a:spLocks noChangeArrowheads="1"/>
            </p:cNvSpPr>
            <p:nvPr/>
          </p:nvSpPr>
          <p:spPr bwMode="auto">
            <a:xfrm>
              <a:off x="-199304" y="3188692"/>
              <a:ext cx="34144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260</a:t>
              </a:r>
              <a:endParaRPr kumimoji="0" lang="es-ES" altLang="es-E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Line 23"/>
            <p:cNvSpPr>
              <a:spLocks noChangeShapeType="1"/>
            </p:cNvSpPr>
            <p:nvPr/>
          </p:nvSpPr>
          <p:spPr bwMode="auto">
            <a:xfrm flipV="1">
              <a:off x="-511015" y="3128414"/>
              <a:ext cx="0" cy="375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27"/>
            <p:cNvSpPr>
              <a:spLocks noChangeShapeType="1"/>
            </p:cNvSpPr>
            <p:nvPr/>
          </p:nvSpPr>
          <p:spPr bwMode="auto">
            <a:xfrm flipV="1">
              <a:off x="-984739" y="3128414"/>
              <a:ext cx="0" cy="375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28"/>
            <p:cNvSpPr>
              <a:spLocks noChangeArrowheads="1"/>
            </p:cNvSpPr>
            <p:nvPr/>
          </p:nvSpPr>
          <p:spPr bwMode="auto">
            <a:xfrm>
              <a:off x="-1078648" y="3188692"/>
              <a:ext cx="34144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340</a:t>
              </a:r>
              <a:endParaRPr kumimoji="0" lang="es-ES" altLang="es-E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-1103170" y="1726902"/>
              <a:ext cx="2371885" cy="1325187"/>
              <a:chOff x="467544" y="3201343"/>
              <a:chExt cx="8075612" cy="947737"/>
            </a:xfrm>
          </p:grpSpPr>
          <p:sp>
            <p:nvSpPr>
              <p:cNvPr id="55" name="Freeform 40"/>
              <p:cNvSpPr>
                <a:spLocks/>
              </p:cNvSpPr>
              <p:nvPr/>
            </p:nvSpPr>
            <p:spPr bwMode="auto">
              <a:xfrm>
                <a:off x="467544" y="3201343"/>
                <a:ext cx="8072437" cy="947737"/>
              </a:xfrm>
              <a:custGeom>
                <a:avLst/>
                <a:gdLst>
                  <a:gd name="T0" fmla="*/ 77 w 5085"/>
                  <a:gd name="T1" fmla="*/ 579 h 597"/>
                  <a:gd name="T2" fmla="*/ 157 w 5085"/>
                  <a:gd name="T3" fmla="*/ 567 h 597"/>
                  <a:gd name="T4" fmla="*/ 236 w 5085"/>
                  <a:gd name="T5" fmla="*/ 579 h 597"/>
                  <a:gd name="T6" fmla="*/ 316 w 5085"/>
                  <a:gd name="T7" fmla="*/ 592 h 597"/>
                  <a:gd name="T8" fmla="*/ 395 w 5085"/>
                  <a:gd name="T9" fmla="*/ 576 h 597"/>
                  <a:gd name="T10" fmla="*/ 477 w 5085"/>
                  <a:gd name="T11" fmla="*/ 574 h 597"/>
                  <a:gd name="T12" fmla="*/ 557 w 5085"/>
                  <a:gd name="T13" fmla="*/ 556 h 597"/>
                  <a:gd name="T14" fmla="*/ 636 w 5085"/>
                  <a:gd name="T15" fmla="*/ 576 h 597"/>
                  <a:gd name="T16" fmla="*/ 715 w 5085"/>
                  <a:gd name="T17" fmla="*/ 579 h 597"/>
                  <a:gd name="T18" fmla="*/ 795 w 5085"/>
                  <a:gd name="T19" fmla="*/ 540 h 597"/>
                  <a:gd name="T20" fmla="*/ 874 w 5085"/>
                  <a:gd name="T21" fmla="*/ 552 h 597"/>
                  <a:gd name="T22" fmla="*/ 956 w 5085"/>
                  <a:gd name="T23" fmla="*/ 586 h 597"/>
                  <a:gd name="T24" fmla="*/ 1036 w 5085"/>
                  <a:gd name="T25" fmla="*/ 547 h 597"/>
                  <a:gd name="T26" fmla="*/ 1115 w 5085"/>
                  <a:gd name="T27" fmla="*/ 540 h 597"/>
                  <a:gd name="T28" fmla="*/ 1195 w 5085"/>
                  <a:gd name="T29" fmla="*/ 545 h 597"/>
                  <a:gd name="T30" fmla="*/ 1274 w 5085"/>
                  <a:gd name="T31" fmla="*/ 536 h 597"/>
                  <a:gd name="T32" fmla="*/ 1354 w 5085"/>
                  <a:gd name="T33" fmla="*/ 543 h 597"/>
                  <a:gd name="T34" fmla="*/ 1435 w 5085"/>
                  <a:gd name="T35" fmla="*/ 549 h 597"/>
                  <a:gd name="T36" fmla="*/ 1515 w 5085"/>
                  <a:gd name="T37" fmla="*/ 518 h 597"/>
                  <a:gd name="T38" fmla="*/ 1594 w 5085"/>
                  <a:gd name="T39" fmla="*/ 545 h 597"/>
                  <a:gd name="T40" fmla="*/ 1674 w 5085"/>
                  <a:gd name="T41" fmla="*/ 518 h 597"/>
                  <a:gd name="T42" fmla="*/ 1753 w 5085"/>
                  <a:gd name="T43" fmla="*/ 475 h 597"/>
                  <a:gd name="T44" fmla="*/ 1833 w 5085"/>
                  <a:gd name="T45" fmla="*/ 434 h 597"/>
                  <a:gd name="T46" fmla="*/ 1912 w 5085"/>
                  <a:gd name="T47" fmla="*/ 346 h 597"/>
                  <a:gd name="T48" fmla="*/ 1994 w 5085"/>
                  <a:gd name="T49" fmla="*/ 308 h 597"/>
                  <a:gd name="T50" fmla="*/ 2074 w 5085"/>
                  <a:gd name="T51" fmla="*/ 156 h 597"/>
                  <a:gd name="T52" fmla="*/ 2153 w 5085"/>
                  <a:gd name="T53" fmla="*/ 23 h 597"/>
                  <a:gd name="T54" fmla="*/ 2233 w 5085"/>
                  <a:gd name="T55" fmla="*/ 75 h 597"/>
                  <a:gd name="T56" fmla="*/ 2312 w 5085"/>
                  <a:gd name="T57" fmla="*/ 244 h 597"/>
                  <a:gd name="T58" fmla="*/ 2392 w 5085"/>
                  <a:gd name="T59" fmla="*/ 319 h 597"/>
                  <a:gd name="T60" fmla="*/ 2473 w 5085"/>
                  <a:gd name="T61" fmla="*/ 357 h 597"/>
                  <a:gd name="T62" fmla="*/ 2553 w 5085"/>
                  <a:gd name="T63" fmla="*/ 416 h 597"/>
                  <a:gd name="T64" fmla="*/ 2632 w 5085"/>
                  <a:gd name="T65" fmla="*/ 407 h 597"/>
                  <a:gd name="T66" fmla="*/ 2712 w 5085"/>
                  <a:gd name="T67" fmla="*/ 398 h 597"/>
                  <a:gd name="T68" fmla="*/ 2791 w 5085"/>
                  <a:gd name="T69" fmla="*/ 502 h 597"/>
                  <a:gd name="T70" fmla="*/ 2871 w 5085"/>
                  <a:gd name="T71" fmla="*/ 543 h 597"/>
                  <a:gd name="T72" fmla="*/ 2952 w 5085"/>
                  <a:gd name="T73" fmla="*/ 538 h 597"/>
                  <a:gd name="T74" fmla="*/ 3032 w 5085"/>
                  <a:gd name="T75" fmla="*/ 561 h 597"/>
                  <a:gd name="T76" fmla="*/ 3111 w 5085"/>
                  <a:gd name="T77" fmla="*/ 525 h 597"/>
                  <a:gd name="T78" fmla="*/ 3191 w 5085"/>
                  <a:gd name="T79" fmla="*/ 518 h 597"/>
                  <a:gd name="T80" fmla="*/ 3270 w 5085"/>
                  <a:gd name="T81" fmla="*/ 495 h 597"/>
                  <a:gd name="T82" fmla="*/ 3350 w 5085"/>
                  <a:gd name="T83" fmla="*/ 495 h 597"/>
                  <a:gd name="T84" fmla="*/ 3432 w 5085"/>
                  <a:gd name="T85" fmla="*/ 477 h 597"/>
                  <a:gd name="T86" fmla="*/ 3511 w 5085"/>
                  <a:gd name="T87" fmla="*/ 457 h 597"/>
                  <a:gd name="T88" fmla="*/ 3591 w 5085"/>
                  <a:gd name="T89" fmla="*/ 448 h 597"/>
                  <a:gd name="T90" fmla="*/ 3670 w 5085"/>
                  <a:gd name="T91" fmla="*/ 463 h 597"/>
                  <a:gd name="T92" fmla="*/ 3750 w 5085"/>
                  <a:gd name="T93" fmla="*/ 468 h 597"/>
                  <a:gd name="T94" fmla="*/ 3829 w 5085"/>
                  <a:gd name="T95" fmla="*/ 427 h 597"/>
                  <a:gd name="T96" fmla="*/ 3911 w 5085"/>
                  <a:gd name="T97" fmla="*/ 396 h 597"/>
                  <a:gd name="T98" fmla="*/ 3990 w 5085"/>
                  <a:gd name="T99" fmla="*/ 405 h 597"/>
                  <a:gd name="T100" fmla="*/ 4070 w 5085"/>
                  <a:gd name="T101" fmla="*/ 382 h 597"/>
                  <a:gd name="T102" fmla="*/ 4149 w 5085"/>
                  <a:gd name="T103" fmla="*/ 359 h 597"/>
                  <a:gd name="T104" fmla="*/ 4229 w 5085"/>
                  <a:gd name="T105" fmla="*/ 355 h 597"/>
                  <a:gd name="T106" fmla="*/ 4308 w 5085"/>
                  <a:gd name="T107" fmla="*/ 337 h 597"/>
                  <a:gd name="T108" fmla="*/ 4390 w 5085"/>
                  <a:gd name="T109" fmla="*/ 289 h 597"/>
                  <a:gd name="T110" fmla="*/ 4469 w 5085"/>
                  <a:gd name="T111" fmla="*/ 301 h 597"/>
                  <a:gd name="T112" fmla="*/ 4549 w 5085"/>
                  <a:gd name="T113" fmla="*/ 287 h 597"/>
                  <a:gd name="T114" fmla="*/ 4628 w 5085"/>
                  <a:gd name="T115" fmla="*/ 242 h 597"/>
                  <a:gd name="T116" fmla="*/ 4708 w 5085"/>
                  <a:gd name="T117" fmla="*/ 224 h 597"/>
                  <a:gd name="T118" fmla="*/ 4787 w 5085"/>
                  <a:gd name="T119" fmla="*/ 176 h 597"/>
                  <a:gd name="T120" fmla="*/ 4869 w 5085"/>
                  <a:gd name="T121" fmla="*/ 156 h 597"/>
                  <a:gd name="T122" fmla="*/ 4949 w 5085"/>
                  <a:gd name="T123" fmla="*/ 118 h 597"/>
                  <a:gd name="T124" fmla="*/ 5028 w 5085"/>
                  <a:gd name="T125" fmla="*/ 79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085" h="597">
                    <a:moveTo>
                      <a:pt x="0" y="590"/>
                    </a:moveTo>
                    <a:lnTo>
                      <a:pt x="0" y="595"/>
                    </a:lnTo>
                    <a:lnTo>
                      <a:pt x="2" y="597"/>
                    </a:lnTo>
                    <a:lnTo>
                      <a:pt x="2" y="597"/>
                    </a:lnTo>
                    <a:lnTo>
                      <a:pt x="5" y="597"/>
                    </a:lnTo>
                    <a:lnTo>
                      <a:pt x="7" y="595"/>
                    </a:lnTo>
                    <a:lnTo>
                      <a:pt x="7" y="592"/>
                    </a:lnTo>
                    <a:lnTo>
                      <a:pt x="9" y="590"/>
                    </a:lnTo>
                    <a:lnTo>
                      <a:pt x="11" y="590"/>
                    </a:lnTo>
                    <a:lnTo>
                      <a:pt x="11" y="588"/>
                    </a:lnTo>
                    <a:lnTo>
                      <a:pt x="14" y="588"/>
                    </a:lnTo>
                    <a:lnTo>
                      <a:pt x="16" y="586"/>
                    </a:lnTo>
                    <a:lnTo>
                      <a:pt x="16" y="581"/>
                    </a:lnTo>
                    <a:lnTo>
                      <a:pt x="18" y="581"/>
                    </a:lnTo>
                    <a:lnTo>
                      <a:pt x="21" y="579"/>
                    </a:lnTo>
                    <a:lnTo>
                      <a:pt x="21" y="579"/>
                    </a:lnTo>
                    <a:lnTo>
                      <a:pt x="23" y="581"/>
                    </a:lnTo>
                    <a:lnTo>
                      <a:pt x="25" y="583"/>
                    </a:lnTo>
                    <a:lnTo>
                      <a:pt x="25" y="583"/>
                    </a:lnTo>
                    <a:lnTo>
                      <a:pt x="27" y="583"/>
                    </a:lnTo>
                    <a:lnTo>
                      <a:pt x="30" y="583"/>
                    </a:lnTo>
                    <a:lnTo>
                      <a:pt x="30" y="583"/>
                    </a:lnTo>
                    <a:lnTo>
                      <a:pt x="32" y="579"/>
                    </a:lnTo>
                    <a:lnTo>
                      <a:pt x="34" y="576"/>
                    </a:lnTo>
                    <a:lnTo>
                      <a:pt x="34" y="574"/>
                    </a:lnTo>
                    <a:lnTo>
                      <a:pt x="36" y="574"/>
                    </a:lnTo>
                    <a:lnTo>
                      <a:pt x="39" y="574"/>
                    </a:lnTo>
                    <a:lnTo>
                      <a:pt x="41" y="574"/>
                    </a:lnTo>
                    <a:lnTo>
                      <a:pt x="41" y="576"/>
                    </a:lnTo>
                    <a:lnTo>
                      <a:pt x="43" y="576"/>
                    </a:lnTo>
                    <a:lnTo>
                      <a:pt x="46" y="576"/>
                    </a:lnTo>
                    <a:lnTo>
                      <a:pt x="46" y="576"/>
                    </a:lnTo>
                    <a:lnTo>
                      <a:pt x="48" y="576"/>
                    </a:lnTo>
                    <a:lnTo>
                      <a:pt x="50" y="574"/>
                    </a:lnTo>
                    <a:lnTo>
                      <a:pt x="50" y="572"/>
                    </a:lnTo>
                    <a:lnTo>
                      <a:pt x="52" y="570"/>
                    </a:lnTo>
                    <a:lnTo>
                      <a:pt x="55" y="570"/>
                    </a:lnTo>
                    <a:lnTo>
                      <a:pt x="55" y="570"/>
                    </a:lnTo>
                    <a:lnTo>
                      <a:pt x="57" y="572"/>
                    </a:lnTo>
                    <a:lnTo>
                      <a:pt x="59" y="576"/>
                    </a:lnTo>
                    <a:lnTo>
                      <a:pt x="59" y="579"/>
                    </a:lnTo>
                    <a:lnTo>
                      <a:pt x="61" y="583"/>
                    </a:lnTo>
                    <a:lnTo>
                      <a:pt x="64" y="588"/>
                    </a:lnTo>
                    <a:lnTo>
                      <a:pt x="64" y="590"/>
                    </a:lnTo>
                    <a:lnTo>
                      <a:pt x="66" y="590"/>
                    </a:lnTo>
                    <a:lnTo>
                      <a:pt x="68" y="590"/>
                    </a:lnTo>
                    <a:lnTo>
                      <a:pt x="68" y="588"/>
                    </a:lnTo>
                    <a:lnTo>
                      <a:pt x="71" y="586"/>
                    </a:lnTo>
                    <a:lnTo>
                      <a:pt x="73" y="583"/>
                    </a:lnTo>
                    <a:lnTo>
                      <a:pt x="73" y="581"/>
                    </a:lnTo>
                    <a:lnTo>
                      <a:pt x="75" y="581"/>
                    </a:lnTo>
                    <a:lnTo>
                      <a:pt x="77" y="579"/>
                    </a:lnTo>
                    <a:lnTo>
                      <a:pt x="77" y="579"/>
                    </a:lnTo>
                    <a:lnTo>
                      <a:pt x="80" y="579"/>
                    </a:lnTo>
                    <a:lnTo>
                      <a:pt x="82" y="576"/>
                    </a:lnTo>
                    <a:lnTo>
                      <a:pt x="82" y="574"/>
                    </a:lnTo>
                    <a:lnTo>
                      <a:pt x="84" y="572"/>
                    </a:lnTo>
                    <a:lnTo>
                      <a:pt x="86" y="570"/>
                    </a:lnTo>
                    <a:lnTo>
                      <a:pt x="86" y="570"/>
                    </a:lnTo>
                    <a:lnTo>
                      <a:pt x="89" y="570"/>
                    </a:lnTo>
                    <a:lnTo>
                      <a:pt x="91" y="570"/>
                    </a:lnTo>
                    <a:lnTo>
                      <a:pt x="93" y="572"/>
                    </a:lnTo>
                    <a:lnTo>
                      <a:pt x="93" y="574"/>
                    </a:lnTo>
                    <a:lnTo>
                      <a:pt x="96" y="576"/>
                    </a:lnTo>
                    <a:lnTo>
                      <a:pt x="98" y="579"/>
                    </a:lnTo>
                    <a:lnTo>
                      <a:pt x="98" y="579"/>
                    </a:lnTo>
                    <a:lnTo>
                      <a:pt x="100" y="576"/>
                    </a:lnTo>
                    <a:lnTo>
                      <a:pt x="102" y="574"/>
                    </a:lnTo>
                    <a:lnTo>
                      <a:pt x="102" y="570"/>
                    </a:lnTo>
                    <a:lnTo>
                      <a:pt x="105" y="565"/>
                    </a:lnTo>
                    <a:lnTo>
                      <a:pt x="107" y="563"/>
                    </a:lnTo>
                    <a:lnTo>
                      <a:pt x="107" y="563"/>
                    </a:lnTo>
                    <a:lnTo>
                      <a:pt x="109" y="563"/>
                    </a:lnTo>
                    <a:lnTo>
                      <a:pt x="111" y="565"/>
                    </a:lnTo>
                    <a:lnTo>
                      <a:pt x="111" y="567"/>
                    </a:lnTo>
                    <a:lnTo>
                      <a:pt x="114" y="567"/>
                    </a:lnTo>
                    <a:lnTo>
                      <a:pt x="116" y="570"/>
                    </a:lnTo>
                    <a:lnTo>
                      <a:pt x="116" y="570"/>
                    </a:lnTo>
                    <a:lnTo>
                      <a:pt x="118" y="570"/>
                    </a:lnTo>
                    <a:lnTo>
                      <a:pt x="120" y="570"/>
                    </a:lnTo>
                    <a:lnTo>
                      <a:pt x="120" y="570"/>
                    </a:lnTo>
                    <a:lnTo>
                      <a:pt x="123" y="570"/>
                    </a:lnTo>
                    <a:lnTo>
                      <a:pt x="125" y="570"/>
                    </a:lnTo>
                    <a:lnTo>
                      <a:pt x="125" y="570"/>
                    </a:lnTo>
                    <a:lnTo>
                      <a:pt x="127" y="567"/>
                    </a:lnTo>
                    <a:lnTo>
                      <a:pt x="130" y="567"/>
                    </a:lnTo>
                    <a:lnTo>
                      <a:pt x="130" y="565"/>
                    </a:lnTo>
                    <a:lnTo>
                      <a:pt x="132" y="563"/>
                    </a:lnTo>
                    <a:lnTo>
                      <a:pt x="134" y="558"/>
                    </a:lnTo>
                    <a:lnTo>
                      <a:pt x="134" y="556"/>
                    </a:lnTo>
                    <a:lnTo>
                      <a:pt x="136" y="554"/>
                    </a:lnTo>
                    <a:lnTo>
                      <a:pt x="139" y="552"/>
                    </a:lnTo>
                    <a:lnTo>
                      <a:pt x="139" y="552"/>
                    </a:lnTo>
                    <a:lnTo>
                      <a:pt x="141" y="552"/>
                    </a:lnTo>
                    <a:lnTo>
                      <a:pt x="143" y="552"/>
                    </a:lnTo>
                    <a:lnTo>
                      <a:pt x="145" y="554"/>
                    </a:lnTo>
                    <a:lnTo>
                      <a:pt x="145" y="558"/>
                    </a:lnTo>
                    <a:lnTo>
                      <a:pt x="148" y="565"/>
                    </a:lnTo>
                    <a:lnTo>
                      <a:pt x="150" y="570"/>
                    </a:lnTo>
                    <a:lnTo>
                      <a:pt x="150" y="574"/>
                    </a:lnTo>
                    <a:lnTo>
                      <a:pt x="152" y="574"/>
                    </a:lnTo>
                    <a:lnTo>
                      <a:pt x="155" y="574"/>
                    </a:lnTo>
                    <a:lnTo>
                      <a:pt x="155" y="572"/>
                    </a:lnTo>
                    <a:lnTo>
                      <a:pt x="157" y="567"/>
                    </a:lnTo>
                    <a:lnTo>
                      <a:pt x="159" y="565"/>
                    </a:lnTo>
                    <a:lnTo>
                      <a:pt x="159" y="563"/>
                    </a:lnTo>
                    <a:lnTo>
                      <a:pt x="161" y="561"/>
                    </a:lnTo>
                    <a:lnTo>
                      <a:pt x="164" y="558"/>
                    </a:lnTo>
                    <a:lnTo>
                      <a:pt x="164" y="558"/>
                    </a:lnTo>
                    <a:lnTo>
                      <a:pt x="166" y="558"/>
                    </a:lnTo>
                    <a:lnTo>
                      <a:pt x="168" y="558"/>
                    </a:lnTo>
                    <a:lnTo>
                      <a:pt x="168" y="558"/>
                    </a:lnTo>
                    <a:lnTo>
                      <a:pt x="170" y="558"/>
                    </a:lnTo>
                    <a:lnTo>
                      <a:pt x="173" y="558"/>
                    </a:lnTo>
                    <a:lnTo>
                      <a:pt x="173" y="558"/>
                    </a:lnTo>
                    <a:lnTo>
                      <a:pt x="175" y="558"/>
                    </a:lnTo>
                    <a:lnTo>
                      <a:pt x="177" y="556"/>
                    </a:lnTo>
                    <a:lnTo>
                      <a:pt x="177" y="556"/>
                    </a:lnTo>
                    <a:lnTo>
                      <a:pt x="180" y="558"/>
                    </a:lnTo>
                    <a:lnTo>
                      <a:pt x="182" y="558"/>
                    </a:lnTo>
                    <a:lnTo>
                      <a:pt x="182" y="561"/>
                    </a:lnTo>
                    <a:lnTo>
                      <a:pt x="184" y="563"/>
                    </a:lnTo>
                    <a:lnTo>
                      <a:pt x="186" y="565"/>
                    </a:lnTo>
                    <a:lnTo>
                      <a:pt x="186" y="567"/>
                    </a:lnTo>
                    <a:lnTo>
                      <a:pt x="189" y="567"/>
                    </a:lnTo>
                    <a:lnTo>
                      <a:pt x="191" y="567"/>
                    </a:lnTo>
                    <a:lnTo>
                      <a:pt x="191" y="570"/>
                    </a:lnTo>
                    <a:lnTo>
                      <a:pt x="193" y="572"/>
                    </a:lnTo>
                    <a:lnTo>
                      <a:pt x="195" y="576"/>
                    </a:lnTo>
                    <a:lnTo>
                      <a:pt x="195" y="579"/>
                    </a:lnTo>
                    <a:lnTo>
                      <a:pt x="198" y="579"/>
                    </a:lnTo>
                    <a:lnTo>
                      <a:pt x="200" y="579"/>
                    </a:lnTo>
                    <a:lnTo>
                      <a:pt x="202" y="576"/>
                    </a:lnTo>
                    <a:lnTo>
                      <a:pt x="202" y="574"/>
                    </a:lnTo>
                    <a:lnTo>
                      <a:pt x="205" y="572"/>
                    </a:lnTo>
                    <a:lnTo>
                      <a:pt x="207" y="570"/>
                    </a:lnTo>
                    <a:lnTo>
                      <a:pt x="207" y="570"/>
                    </a:lnTo>
                    <a:lnTo>
                      <a:pt x="209" y="570"/>
                    </a:lnTo>
                    <a:lnTo>
                      <a:pt x="211" y="572"/>
                    </a:lnTo>
                    <a:lnTo>
                      <a:pt x="211" y="572"/>
                    </a:lnTo>
                    <a:lnTo>
                      <a:pt x="214" y="572"/>
                    </a:lnTo>
                    <a:lnTo>
                      <a:pt x="216" y="572"/>
                    </a:lnTo>
                    <a:lnTo>
                      <a:pt x="216" y="572"/>
                    </a:lnTo>
                    <a:lnTo>
                      <a:pt x="218" y="572"/>
                    </a:lnTo>
                    <a:lnTo>
                      <a:pt x="220" y="572"/>
                    </a:lnTo>
                    <a:lnTo>
                      <a:pt x="220" y="572"/>
                    </a:lnTo>
                    <a:lnTo>
                      <a:pt x="223" y="576"/>
                    </a:lnTo>
                    <a:lnTo>
                      <a:pt x="225" y="579"/>
                    </a:lnTo>
                    <a:lnTo>
                      <a:pt x="225" y="583"/>
                    </a:lnTo>
                    <a:lnTo>
                      <a:pt x="227" y="586"/>
                    </a:lnTo>
                    <a:lnTo>
                      <a:pt x="229" y="586"/>
                    </a:lnTo>
                    <a:lnTo>
                      <a:pt x="229" y="586"/>
                    </a:lnTo>
                    <a:lnTo>
                      <a:pt x="232" y="583"/>
                    </a:lnTo>
                    <a:lnTo>
                      <a:pt x="234" y="581"/>
                    </a:lnTo>
                    <a:lnTo>
                      <a:pt x="234" y="579"/>
                    </a:lnTo>
                    <a:lnTo>
                      <a:pt x="236" y="579"/>
                    </a:lnTo>
                    <a:lnTo>
                      <a:pt x="239" y="579"/>
                    </a:lnTo>
                    <a:lnTo>
                      <a:pt x="239" y="579"/>
                    </a:lnTo>
                    <a:lnTo>
                      <a:pt x="241" y="581"/>
                    </a:lnTo>
                    <a:lnTo>
                      <a:pt x="243" y="581"/>
                    </a:lnTo>
                    <a:lnTo>
                      <a:pt x="243" y="581"/>
                    </a:lnTo>
                    <a:lnTo>
                      <a:pt x="245" y="581"/>
                    </a:lnTo>
                    <a:lnTo>
                      <a:pt x="248" y="583"/>
                    </a:lnTo>
                    <a:lnTo>
                      <a:pt x="248" y="583"/>
                    </a:lnTo>
                    <a:lnTo>
                      <a:pt x="250" y="586"/>
                    </a:lnTo>
                    <a:lnTo>
                      <a:pt x="252" y="588"/>
                    </a:lnTo>
                    <a:lnTo>
                      <a:pt x="254" y="590"/>
                    </a:lnTo>
                    <a:lnTo>
                      <a:pt x="254" y="590"/>
                    </a:lnTo>
                    <a:lnTo>
                      <a:pt x="257" y="588"/>
                    </a:lnTo>
                    <a:lnTo>
                      <a:pt x="259" y="583"/>
                    </a:lnTo>
                    <a:lnTo>
                      <a:pt x="259" y="579"/>
                    </a:lnTo>
                    <a:lnTo>
                      <a:pt x="261" y="572"/>
                    </a:lnTo>
                    <a:lnTo>
                      <a:pt x="264" y="567"/>
                    </a:lnTo>
                    <a:lnTo>
                      <a:pt x="264" y="563"/>
                    </a:lnTo>
                    <a:lnTo>
                      <a:pt x="266" y="561"/>
                    </a:lnTo>
                    <a:lnTo>
                      <a:pt x="268" y="556"/>
                    </a:lnTo>
                    <a:lnTo>
                      <a:pt x="268" y="556"/>
                    </a:lnTo>
                    <a:lnTo>
                      <a:pt x="270" y="554"/>
                    </a:lnTo>
                    <a:lnTo>
                      <a:pt x="273" y="554"/>
                    </a:lnTo>
                    <a:lnTo>
                      <a:pt x="273" y="556"/>
                    </a:lnTo>
                    <a:lnTo>
                      <a:pt x="275" y="558"/>
                    </a:lnTo>
                    <a:lnTo>
                      <a:pt x="277" y="561"/>
                    </a:lnTo>
                    <a:lnTo>
                      <a:pt x="277" y="563"/>
                    </a:lnTo>
                    <a:lnTo>
                      <a:pt x="279" y="565"/>
                    </a:lnTo>
                    <a:lnTo>
                      <a:pt x="282" y="565"/>
                    </a:lnTo>
                    <a:lnTo>
                      <a:pt x="282" y="567"/>
                    </a:lnTo>
                    <a:lnTo>
                      <a:pt x="284" y="565"/>
                    </a:lnTo>
                    <a:lnTo>
                      <a:pt x="286" y="565"/>
                    </a:lnTo>
                    <a:lnTo>
                      <a:pt x="286" y="563"/>
                    </a:lnTo>
                    <a:lnTo>
                      <a:pt x="289" y="563"/>
                    </a:lnTo>
                    <a:lnTo>
                      <a:pt x="291" y="563"/>
                    </a:lnTo>
                    <a:lnTo>
                      <a:pt x="291" y="565"/>
                    </a:lnTo>
                    <a:lnTo>
                      <a:pt x="293" y="565"/>
                    </a:lnTo>
                    <a:lnTo>
                      <a:pt x="295" y="567"/>
                    </a:lnTo>
                    <a:lnTo>
                      <a:pt x="295" y="570"/>
                    </a:lnTo>
                    <a:lnTo>
                      <a:pt x="298" y="572"/>
                    </a:lnTo>
                    <a:lnTo>
                      <a:pt x="300" y="572"/>
                    </a:lnTo>
                    <a:lnTo>
                      <a:pt x="300" y="574"/>
                    </a:lnTo>
                    <a:lnTo>
                      <a:pt x="302" y="579"/>
                    </a:lnTo>
                    <a:lnTo>
                      <a:pt x="304" y="581"/>
                    </a:lnTo>
                    <a:lnTo>
                      <a:pt x="307" y="583"/>
                    </a:lnTo>
                    <a:lnTo>
                      <a:pt x="307" y="588"/>
                    </a:lnTo>
                    <a:lnTo>
                      <a:pt x="309" y="590"/>
                    </a:lnTo>
                    <a:lnTo>
                      <a:pt x="311" y="592"/>
                    </a:lnTo>
                    <a:lnTo>
                      <a:pt x="311" y="592"/>
                    </a:lnTo>
                    <a:lnTo>
                      <a:pt x="314" y="592"/>
                    </a:lnTo>
                    <a:lnTo>
                      <a:pt x="316" y="592"/>
                    </a:lnTo>
                    <a:lnTo>
                      <a:pt x="316" y="592"/>
                    </a:lnTo>
                    <a:lnTo>
                      <a:pt x="318" y="592"/>
                    </a:lnTo>
                    <a:lnTo>
                      <a:pt x="320" y="592"/>
                    </a:lnTo>
                    <a:lnTo>
                      <a:pt x="320" y="590"/>
                    </a:lnTo>
                    <a:lnTo>
                      <a:pt x="323" y="588"/>
                    </a:lnTo>
                    <a:lnTo>
                      <a:pt x="325" y="586"/>
                    </a:lnTo>
                    <a:lnTo>
                      <a:pt x="325" y="586"/>
                    </a:lnTo>
                    <a:lnTo>
                      <a:pt x="327" y="588"/>
                    </a:lnTo>
                    <a:lnTo>
                      <a:pt x="329" y="588"/>
                    </a:lnTo>
                    <a:lnTo>
                      <a:pt x="329" y="590"/>
                    </a:lnTo>
                    <a:lnTo>
                      <a:pt x="332" y="590"/>
                    </a:lnTo>
                    <a:lnTo>
                      <a:pt x="334" y="590"/>
                    </a:lnTo>
                    <a:lnTo>
                      <a:pt x="334" y="590"/>
                    </a:lnTo>
                    <a:lnTo>
                      <a:pt x="336" y="588"/>
                    </a:lnTo>
                    <a:lnTo>
                      <a:pt x="339" y="588"/>
                    </a:lnTo>
                    <a:lnTo>
                      <a:pt x="339" y="586"/>
                    </a:lnTo>
                    <a:lnTo>
                      <a:pt x="341" y="583"/>
                    </a:lnTo>
                    <a:lnTo>
                      <a:pt x="343" y="581"/>
                    </a:lnTo>
                    <a:lnTo>
                      <a:pt x="343" y="579"/>
                    </a:lnTo>
                    <a:lnTo>
                      <a:pt x="345" y="576"/>
                    </a:lnTo>
                    <a:lnTo>
                      <a:pt x="348" y="574"/>
                    </a:lnTo>
                    <a:lnTo>
                      <a:pt x="348" y="574"/>
                    </a:lnTo>
                    <a:lnTo>
                      <a:pt x="350" y="574"/>
                    </a:lnTo>
                    <a:lnTo>
                      <a:pt x="352" y="572"/>
                    </a:lnTo>
                    <a:lnTo>
                      <a:pt x="352" y="572"/>
                    </a:lnTo>
                    <a:lnTo>
                      <a:pt x="354" y="572"/>
                    </a:lnTo>
                    <a:lnTo>
                      <a:pt x="357" y="570"/>
                    </a:lnTo>
                    <a:lnTo>
                      <a:pt x="357" y="570"/>
                    </a:lnTo>
                    <a:lnTo>
                      <a:pt x="359" y="570"/>
                    </a:lnTo>
                    <a:lnTo>
                      <a:pt x="361" y="570"/>
                    </a:lnTo>
                    <a:lnTo>
                      <a:pt x="363" y="570"/>
                    </a:lnTo>
                    <a:lnTo>
                      <a:pt x="363" y="567"/>
                    </a:lnTo>
                    <a:lnTo>
                      <a:pt x="366" y="565"/>
                    </a:lnTo>
                    <a:lnTo>
                      <a:pt x="368" y="561"/>
                    </a:lnTo>
                    <a:lnTo>
                      <a:pt x="368" y="558"/>
                    </a:lnTo>
                    <a:lnTo>
                      <a:pt x="370" y="558"/>
                    </a:lnTo>
                    <a:lnTo>
                      <a:pt x="373" y="556"/>
                    </a:lnTo>
                    <a:lnTo>
                      <a:pt x="373" y="556"/>
                    </a:lnTo>
                    <a:lnTo>
                      <a:pt x="375" y="554"/>
                    </a:lnTo>
                    <a:lnTo>
                      <a:pt x="377" y="554"/>
                    </a:lnTo>
                    <a:lnTo>
                      <a:pt x="377" y="552"/>
                    </a:lnTo>
                    <a:lnTo>
                      <a:pt x="379" y="549"/>
                    </a:lnTo>
                    <a:lnTo>
                      <a:pt x="382" y="549"/>
                    </a:lnTo>
                    <a:lnTo>
                      <a:pt x="382" y="552"/>
                    </a:lnTo>
                    <a:lnTo>
                      <a:pt x="384" y="556"/>
                    </a:lnTo>
                    <a:lnTo>
                      <a:pt x="386" y="558"/>
                    </a:lnTo>
                    <a:lnTo>
                      <a:pt x="386" y="563"/>
                    </a:lnTo>
                    <a:lnTo>
                      <a:pt x="388" y="567"/>
                    </a:lnTo>
                    <a:lnTo>
                      <a:pt x="391" y="570"/>
                    </a:lnTo>
                    <a:lnTo>
                      <a:pt x="391" y="572"/>
                    </a:lnTo>
                    <a:lnTo>
                      <a:pt x="393" y="574"/>
                    </a:lnTo>
                    <a:lnTo>
                      <a:pt x="395" y="574"/>
                    </a:lnTo>
                    <a:lnTo>
                      <a:pt x="395" y="576"/>
                    </a:lnTo>
                    <a:lnTo>
                      <a:pt x="398" y="576"/>
                    </a:lnTo>
                    <a:lnTo>
                      <a:pt x="400" y="579"/>
                    </a:lnTo>
                    <a:lnTo>
                      <a:pt x="400" y="579"/>
                    </a:lnTo>
                    <a:lnTo>
                      <a:pt x="402" y="576"/>
                    </a:lnTo>
                    <a:lnTo>
                      <a:pt x="404" y="576"/>
                    </a:lnTo>
                    <a:lnTo>
                      <a:pt x="404" y="574"/>
                    </a:lnTo>
                    <a:lnTo>
                      <a:pt x="407" y="574"/>
                    </a:lnTo>
                    <a:lnTo>
                      <a:pt x="409" y="574"/>
                    </a:lnTo>
                    <a:lnTo>
                      <a:pt x="409" y="574"/>
                    </a:lnTo>
                    <a:lnTo>
                      <a:pt x="411" y="574"/>
                    </a:lnTo>
                    <a:lnTo>
                      <a:pt x="413" y="572"/>
                    </a:lnTo>
                    <a:lnTo>
                      <a:pt x="416" y="572"/>
                    </a:lnTo>
                    <a:lnTo>
                      <a:pt x="416" y="570"/>
                    </a:lnTo>
                    <a:lnTo>
                      <a:pt x="418" y="570"/>
                    </a:lnTo>
                    <a:lnTo>
                      <a:pt x="420" y="565"/>
                    </a:lnTo>
                    <a:lnTo>
                      <a:pt x="420" y="563"/>
                    </a:lnTo>
                    <a:lnTo>
                      <a:pt x="423" y="558"/>
                    </a:lnTo>
                    <a:lnTo>
                      <a:pt x="425" y="556"/>
                    </a:lnTo>
                    <a:lnTo>
                      <a:pt x="425" y="554"/>
                    </a:lnTo>
                    <a:lnTo>
                      <a:pt x="427" y="554"/>
                    </a:lnTo>
                    <a:lnTo>
                      <a:pt x="429" y="556"/>
                    </a:lnTo>
                    <a:lnTo>
                      <a:pt x="429" y="561"/>
                    </a:lnTo>
                    <a:lnTo>
                      <a:pt x="432" y="563"/>
                    </a:lnTo>
                    <a:lnTo>
                      <a:pt x="434" y="565"/>
                    </a:lnTo>
                    <a:lnTo>
                      <a:pt x="434" y="570"/>
                    </a:lnTo>
                    <a:lnTo>
                      <a:pt x="436" y="572"/>
                    </a:lnTo>
                    <a:lnTo>
                      <a:pt x="438" y="572"/>
                    </a:lnTo>
                    <a:lnTo>
                      <a:pt x="438" y="574"/>
                    </a:lnTo>
                    <a:lnTo>
                      <a:pt x="441" y="576"/>
                    </a:lnTo>
                    <a:lnTo>
                      <a:pt x="443" y="579"/>
                    </a:lnTo>
                    <a:lnTo>
                      <a:pt x="443" y="579"/>
                    </a:lnTo>
                    <a:lnTo>
                      <a:pt x="445" y="581"/>
                    </a:lnTo>
                    <a:lnTo>
                      <a:pt x="448" y="581"/>
                    </a:lnTo>
                    <a:lnTo>
                      <a:pt x="448" y="581"/>
                    </a:lnTo>
                    <a:lnTo>
                      <a:pt x="450" y="581"/>
                    </a:lnTo>
                    <a:lnTo>
                      <a:pt x="452" y="581"/>
                    </a:lnTo>
                    <a:lnTo>
                      <a:pt x="452" y="583"/>
                    </a:lnTo>
                    <a:lnTo>
                      <a:pt x="454" y="583"/>
                    </a:lnTo>
                    <a:lnTo>
                      <a:pt x="457" y="583"/>
                    </a:lnTo>
                    <a:lnTo>
                      <a:pt x="457" y="583"/>
                    </a:lnTo>
                    <a:lnTo>
                      <a:pt x="459" y="583"/>
                    </a:lnTo>
                    <a:lnTo>
                      <a:pt x="461" y="583"/>
                    </a:lnTo>
                    <a:lnTo>
                      <a:pt x="461" y="583"/>
                    </a:lnTo>
                    <a:lnTo>
                      <a:pt x="463" y="583"/>
                    </a:lnTo>
                    <a:lnTo>
                      <a:pt x="466" y="583"/>
                    </a:lnTo>
                    <a:lnTo>
                      <a:pt x="468" y="586"/>
                    </a:lnTo>
                    <a:lnTo>
                      <a:pt x="468" y="586"/>
                    </a:lnTo>
                    <a:lnTo>
                      <a:pt x="470" y="583"/>
                    </a:lnTo>
                    <a:lnTo>
                      <a:pt x="472" y="581"/>
                    </a:lnTo>
                    <a:lnTo>
                      <a:pt x="472" y="579"/>
                    </a:lnTo>
                    <a:lnTo>
                      <a:pt x="475" y="576"/>
                    </a:lnTo>
                    <a:lnTo>
                      <a:pt x="477" y="574"/>
                    </a:lnTo>
                    <a:lnTo>
                      <a:pt x="477" y="572"/>
                    </a:lnTo>
                    <a:lnTo>
                      <a:pt x="479" y="572"/>
                    </a:lnTo>
                    <a:lnTo>
                      <a:pt x="482" y="570"/>
                    </a:lnTo>
                    <a:lnTo>
                      <a:pt x="482" y="570"/>
                    </a:lnTo>
                    <a:lnTo>
                      <a:pt x="484" y="570"/>
                    </a:lnTo>
                    <a:lnTo>
                      <a:pt x="486" y="570"/>
                    </a:lnTo>
                    <a:lnTo>
                      <a:pt x="486" y="572"/>
                    </a:lnTo>
                    <a:lnTo>
                      <a:pt x="488" y="572"/>
                    </a:lnTo>
                    <a:lnTo>
                      <a:pt x="491" y="574"/>
                    </a:lnTo>
                    <a:lnTo>
                      <a:pt x="491" y="576"/>
                    </a:lnTo>
                    <a:lnTo>
                      <a:pt x="493" y="579"/>
                    </a:lnTo>
                    <a:lnTo>
                      <a:pt x="495" y="581"/>
                    </a:lnTo>
                    <a:lnTo>
                      <a:pt x="495" y="581"/>
                    </a:lnTo>
                    <a:lnTo>
                      <a:pt x="497" y="581"/>
                    </a:lnTo>
                    <a:lnTo>
                      <a:pt x="500" y="579"/>
                    </a:lnTo>
                    <a:lnTo>
                      <a:pt x="500" y="574"/>
                    </a:lnTo>
                    <a:lnTo>
                      <a:pt x="502" y="572"/>
                    </a:lnTo>
                    <a:lnTo>
                      <a:pt x="504" y="570"/>
                    </a:lnTo>
                    <a:lnTo>
                      <a:pt x="504" y="565"/>
                    </a:lnTo>
                    <a:lnTo>
                      <a:pt x="507" y="563"/>
                    </a:lnTo>
                    <a:lnTo>
                      <a:pt x="509" y="561"/>
                    </a:lnTo>
                    <a:lnTo>
                      <a:pt x="509" y="558"/>
                    </a:lnTo>
                    <a:lnTo>
                      <a:pt x="511" y="558"/>
                    </a:lnTo>
                    <a:lnTo>
                      <a:pt x="513" y="558"/>
                    </a:lnTo>
                    <a:lnTo>
                      <a:pt x="513" y="558"/>
                    </a:lnTo>
                    <a:lnTo>
                      <a:pt x="516" y="561"/>
                    </a:lnTo>
                    <a:lnTo>
                      <a:pt x="518" y="561"/>
                    </a:lnTo>
                    <a:lnTo>
                      <a:pt x="520" y="563"/>
                    </a:lnTo>
                    <a:lnTo>
                      <a:pt x="520" y="563"/>
                    </a:lnTo>
                    <a:lnTo>
                      <a:pt x="522" y="563"/>
                    </a:lnTo>
                    <a:lnTo>
                      <a:pt x="525" y="563"/>
                    </a:lnTo>
                    <a:lnTo>
                      <a:pt x="525" y="565"/>
                    </a:lnTo>
                    <a:lnTo>
                      <a:pt x="527" y="565"/>
                    </a:lnTo>
                    <a:lnTo>
                      <a:pt x="529" y="567"/>
                    </a:lnTo>
                    <a:lnTo>
                      <a:pt x="529" y="567"/>
                    </a:lnTo>
                    <a:lnTo>
                      <a:pt x="532" y="567"/>
                    </a:lnTo>
                    <a:lnTo>
                      <a:pt x="534" y="567"/>
                    </a:lnTo>
                    <a:lnTo>
                      <a:pt x="534" y="565"/>
                    </a:lnTo>
                    <a:lnTo>
                      <a:pt x="536" y="563"/>
                    </a:lnTo>
                    <a:lnTo>
                      <a:pt x="538" y="561"/>
                    </a:lnTo>
                    <a:lnTo>
                      <a:pt x="538" y="558"/>
                    </a:lnTo>
                    <a:lnTo>
                      <a:pt x="541" y="556"/>
                    </a:lnTo>
                    <a:lnTo>
                      <a:pt x="543" y="556"/>
                    </a:lnTo>
                    <a:lnTo>
                      <a:pt x="543" y="556"/>
                    </a:lnTo>
                    <a:lnTo>
                      <a:pt x="545" y="556"/>
                    </a:lnTo>
                    <a:lnTo>
                      <a:pt x="547" y="556"/>
                    </a:lnTo>
                    <a:lnTo>
                      <a:pt x="547" y="556"/>
                    </a:lnTo>
                    <a:lnTo>
                      <a:pt x="550" y="556"/>
                    </a:lnTo>
                    <a:lnTo>
                      <a:pt x="552" y="556"/>
                    </a:lnTo>
                    <a:lnTo>
                      <a:pt x="552" y="556"/>
                    </a:lnTo>
                    <a:lnTo>
                      <a:pt x="554" y="556"/>
                    </a:lnTo>
                    <a:lnTo>
                      <a:pt x="557" y="556"/>
                    </a:lnTo>
                    <a:lnTo>
                      <a:pt x="557" y="558"/>
                    </a:lnTo>
                    <a:lnTo>
                      <a:pt x="559" y="558"/>
                    </a:lnTo>
                    <a:lnTo>
                      <a:pt x="561" y="561"/>
                    </a:lnTo>
                    <a:lnTo>
                      <a:pt x="561" y="561"/>
                    </a:lnTo>
                    <a:lnTo>
                      <a:pt x="563" y="563"/>
                    </a:lnTo>
                    <a:lnTo>
                      <a:pt x="566" y="563"/>
                    </a:lnTo>
                    <a:lnTo>
                      <a:pt x="566" y="565"/>
                    </a:lnTo>
                    <a:lnTo>
                      <a:pt x="568" y="567"/>
                    </a:lnTo>
                    <a:lnTo>
                      <a:pt x="570" y="570"/>
                    </a:lnTo>
                    <a:lnTo>
                      <a:pt x="570" y="574"/>
                    </a:lnTo>
                    <a:lnTo>
                      <a:pt x="572" y="576"/>
                    </a:lnTo>
                    <a:lnTo>
                      <a:pt x="575" y="579"/>
                    </a:lnTo>
                    <a:lnTo>
                      <a:pt x="577" y="581"/>
                    </a:lnTo>
                    <a:lnTo>
                      <a:pt x="577" y="583"/>
                    </a:lnTo>
                    <a:lnTo>
                      <a:pt x="579" y="583"/>
                    </a:lnTo>
                    <a:lnTo>
                      <a:pt x="582" y="581"/>
                    </a:lnTo>
                    <a:lnTo>
                      <a:pt x="582" y="581"/>
                    </a:lnTo>
                    <a:lnTo>
                      <a:pt x="584" y="579"/>
                    </a:lnTo>
                    <a:lnTo>
                      <a:pt x="586" y="579"/>
                    </a:lnTo>
                    <a:lnTo>
                      <a:pt x="586" y="579"/>
                    </a:lnTo>
                    <a:lnTo>
                      <a:pt x="588" y="581"/>
                    </a:lnTo>
                    <a:lnTo>
                      <a:pt x="591" y="581"/>
                    </a:lnTo>
                    <a:lnTo>
                      <a:pt x="591" y="583"/>
                    </a:lnTo>
                    <a:lnTo>
                      <a:pt x="593" y="586"/>
                    </a:lnTo>
                    <a:lnTo>
                      <a:pt x="595" y="586"/>
                    </a:lnTo>
                    <a:lnTo>
                      <a:pt x="595" y="586"/>
                    </a:lnTo>
                    <a:lnTo>
                      <a:pt x="597" y="583"/>
                    </a:lnTo>
                    <a:lnTo>
                      <a:pt x="600" y="581"/>
                    </a:lnTo>
                    <a:lnTo>
                      <a:pt x="600" y="576"/>
                    </a:lnTo>
                    <a:lnTo>
                      <a:pt x="602" y="572"/>
                    </a:lnTo>
                    <a:lnTo>
                      <a:pt x="604" y="567"/>
                    </a:lnTo>
                    <a:lnTo>
                      <a:pt x="604" y="563"/>
                    </a:lnTo>
                    <a:lnTo>
                      <a:pt x="606" y="558"/>
                    </a:lnTo>
                    <a:lnTo>
                      <a:pt x="609" y="556"/>
                    </a:lnTo>
                    <a:lnTo>
                      <a:pt x="609" y="556"/>
                    </a:lnTo>
                    <a:lnTo>
                      <a:pt x="611" y="554"/>
                    </a:lnTo>
                    <a:lnTo>
                      <a:pt x="613" y="556"/>
                    </a:lnTo>
                    <a:lnTo>
                      <a:pt x="613" y="556"/>
                    </a:lnTo>
                    <a:lnTo>
                      <a:pt x="616" y="558"/>
                    </a:lnTo>
                    <a:lnTo>
                      <a:pt x="618" y="561"/>
                    </a:lnTo>
                    <a:lnTo>
                      <a:pt x="618" y="561"/>
                    </a:lnTo>
                    <a:lnTo>
                      <a:pt x="620" y="563"/>
                    </a:lnTo>
                    <a:lnTo>
                      <a:pt x="622" y="567"/>
                    </a:lnTo>
                    <a:lnTo>
                      <a:pt x="622" y="572"/>
                    </a:lnTo>
                    <a:lnTo>
                      <a:pt x="625" y="576"/>
                    </a:lnTo>
                    <a:lnTo>
                      <a:pt x="627" y="583"/>
                    </a:lnTo>
                    <a:lnTo>
                      <a:pt x="629" y="588"/>
                    </a:lnTo>
                    <a:lnTo>
                      <a:pt x="629" y="590"/>
                    </a:lnTo>
                    <a:lnTo>
                      <a:pt x="631" y="590"/>
                    </a:lnTo>
                    <a:lnTo>
                      <a:pt x="634" y="586"/>
                    </a:lnTo>
                    <a:lnTo>
                      <a:pt x="634" y="583"/>
                    </a:lnTo>
                    <a:lnTo>
                      <a:pt x="636" y="576"/>
                    </a:lnTo>
                    <a:lnTo>
                      <a:pt x="638" y="574"/>
                    </a:lnTo>
                    <a:lnTo>
                      <a:pt x="638" y="570"/>
                    </a:lnTo>
                    <a:lnTo>
                      <a:pt x="641" y="567"/>
                    </a:lnTo>
                    <a:lnTo>
                      <a:pt x="643" y="567"/>
                    </a:lnTo>
                    <a:lnTo>
                      <a:pt x="643" y="570"/>
                    </a:lnTo>
                    <a:lnTo>
                      <a:pt x="645" y="570"/>
                    </a:lnTo>
                    <a:lnTo>
                      <a:pt x="647" y="572"/>
                    </a:lnTo>
                    <a:lnTo>
                      <a:pt x="647" y="574"/>
                    </a:lnTo>
                    <a:lnTo>
                      <a:pt x="650" y="576"/>
                    </a:lnTo>
                    <a:lnTo>
                      <a:pt x="652" y="576"/>
                    </a:lnTo>
                    <a:lnTo>
                      <a:pt x="652" y="576"/>
                    </a:lnTo>
                    <a:lnTo>
                      <a:pt x="654" y="576"/>
                    </a:lnTo>
                    <a:lnTo>
                      <a:pt x="656" y="574"/>
                    </a:lnTo>
                    <a:lnTo>
                      <a:pt x="656" y="572"/>
                    </a:lnTo>
                    <a:lnTo>
                      <a:pt x="659" y="572"/>
                    </a:lnTo>
                    <a:lnTo>
                      <a:pt x="661" y="570"/>
                    </a:lnTo>
                    <a:lnTo>
                      <a:pt x="661" y="572"/>
                    </a:lnTo>
                    <a:lnTo>
                      <a:pt x="663" y="572"/>
                    </a:lnTo>
                    <a:lnTo>
                      <a:pt x="666" y="572"/>
                    </a:lnTo>
                    <a:lnTo>
                      <a:pt x="666" y="572"/>
                    </a:lnTo>
                    <a:lnTo>
                      <a:pt x="668" y="572"/>
                    </a:lnTo>
                    <a:lnTo>
                      <a:pt x="670" y="574"/>
                    </a:lnTo>
                    <a:lnTo>
                      <a:pt x="670" y="574"/>
                    </a:lnTo>
                    <a:lnTo>
                      <a:pt x="672" y="576"/>
                    </a:lnTo>
                    <a:lnTo>
                      <a:pt x="675" y="581"/>
                    </a:lnTo>
                    <a:lnTo>
                      <a:pt x="675" y="586"/>
                    </a:lnTo>
                    <a:lnTo>
                      <a:pt x="677" y="590"/>
                    </a:lnTo>
                    <a:lnTo>
                      <a:pt x="679" y="592"/>
                    </a:lnTo>
                    <a:lnTo>
                      <a:pt x="681" y="592"/>
                    </a:lnTo>
                    <a:lnTo>
                      <a:pt x="681" y="592"/>
                    </a:lnTo>
                    <a:lnTo>
                      <a:pt x="684" y="590"/>
                    </a:lnTo>
                    <a:lnTo>
                      <a:pt x="686" y="588"/>
                    </a:lnTo>
                    <a:lnTo>
                      <a:pt x="686" y="583"/>
                    </a:lnTo>
                    <a:lnTo>
                      <a:pt x="688" y="581"/>
                    </a:lnTo>
                    <a:lnTo>
                      <a:pt x="691" y="579"/>
                    </a:lnTo>
                    <a:lnTo>
                      <a:pt x="691" y="576"/>
                    </a:lnTo>
                    <a:lnTo>
                      <a:pt x="693" y="576"/>
                    </a:lnTo>
                    <a:lnTo>
                      <a:pt x="695" y="574"/>
                    </a:lnTo>
                    <a:lnTo>
                      <a:pt x="695" y="574"/>
                    </a:lnTo>
                    <a:lnTo>
                      <a:pt x="697" y="572"/>
                    </a:lnTo>
                    <a:lnTo>
                      <a:pt x="700" y="572"/>
                    </a:lnTo>
                    <a:lnTo>
                      <a:pt x="700" y="572"/>
                    </a:lnTo>
                    <a:lnTo>
                      <a:pt x="702" y="574"/>
                    </a:lnTo>
                    <a:lnTo>
                      <a:pt x="704" y="574"/>
                    </a:lnTo>
                    <a:lnTo>
                      <a:pt x="704" y="576"/>
                    </a:lnTo>
                    <a:lnTo>
                      <a:pt x="706" y="581"/>
                    </a:lnTo>
                    <a:lnTo>
                      <a:pt x="709" y="583"/>
                    </a:lnTo>
                    <a:lnTo>
                      <a:pt x="709" y="583"/>
                    </a:lnTo>
                    <a:lnTo>
                      <a:pt x="711" y="583"/>
                    </a:lnTo>
                    <a:lnTo>
                      <a:pt x="713" y="581"/>
                    </a:lnTo>
                    <a:lnTo>
                      <a:pt x="713" y="579"/>
                    </a:lnTo>
                    <a:lnTo>
                      <a:pt x="715" y="579"/>
                    </a:lnTo>
                    <a:lnTo>
                      <a:pt x="718" y="576"/>
                    </a:lnTo>
                    <a:lnTo>
                      <a:pt x="718" y="576"/>
                    </a:lnTo>
                    <a:lnTo>
                      <a:pt x="720" y="576"/>
                    </a:lnTo>
                    <a:lnTo>
                      <a:pt x="722" y="579"/>
                    </a:lnTo>
                    <a:lnTo>
                      <a:pt x="722" y="579"/>
                    </a:lnTo>
                    <a:lnTo>
                      <a:pt x="725" y="576"/>
                    </a:lnTo>
                    <a:lnTo>
                      <a:pt x="727" y="574"/>
                    </a:lnTo>
                    <a:lnTo>
                      <a:pt x="727" y="572"/>
                    </a:lnTo>
                    <a:lnTo>
                      <a:pt x="729" y="572"/>
                    </a:lnTo>
                    <a:lnTo>
                      <a:pt x="731" y="576"/>
                    </a:lnTo>
                    <a:lnTo>
                      <a:pt x="731" y="579"/>
                    </a:lnTo>
                    <a:lnTo>
                      <a:pt x="734" y="583"/>
                    </a:lnTo>
                    <a:lnTo>
                      <a:pt x="736" y="588"/>
                    </a:lnTo>
                    <a:lnTo>
                      <a:pt x="738" y="590"/>
                    </a:lnTo>
                    <a:lnTo>
                      <a:pt x="738" y="592"/>
                    </a:lnTo>
                    <a:lnTo>
                      <a:pt x="740" y="592"/>
                    </a:lnTo>
                    <a:lnTo>
                      <a:pt x="743" y="590"/>
                    </a:lnTo>
                    <a:lnTo>
                      <a:pt x="743" y="588"/>
                    </a:lnTo>
                    <a:lnTo>
                      <a:pt x="745" y="586"/>
                    </a:lnTo>
                    <a:lnTo>
                      <a:pt x="747" y="583"/>
                    </a:lnTo>
                    <a:lnTo>
                      <a:pt x="747" y="581"/>
                    </a:lnTo>
                    <a:lnTo>
                      <a:pt x="750" y="576"/>
                    </a:lnTo>
                    <a:lnTo>
                      <a:pt x="752" y="574"/>
                    </a:lnTo>
                    <a:lnTo>
                      <a:pt x="752" y="572"/>
                    </a:lnTo>
                    <a:lnTo>
                      <a:pt x="754" y="570"/>
                    </a:lnTo>
                    <a:lnTo>
                      <a:pt x="756" y="570"/>
                    </a:lnTo>
                    <a:lnTo>
                      <a:pt x="756" y="567"/>
                    </a:lnTo>
                    <a:lnTo>
                      <a:pt x="759" y="567"/>
                    </a:lnTo>
                    <a:lnTo>
                      <a:pt x="761" y="567"/>
                    </a:lnTo>
                    <a:lnTo>
                      <a:pt x="761" y="567"/>
                    </a:lnTo>
                    <a:lnTo>
                      <a:pt x="763" y="567"/>
                    </a:lnTo>
                    <a:lnTo>
                      <a:pt x="765" y="567"/>
                    </a:lnTo>
                    <a:lnTo>
                      <a:pt x="765" y="567"/>
                    </a:lnTo>
                    <a:lnTo>
                      <a:pt x="768" y="565"/>
                    </a:lnTo>
                    <a:lnTo>
                      <a:pt x="770" y="565"/>
                    </a:lnTo>
                    <a:lnTo>
                      <a:pt x="770" y="565"/>
                    </a:lnTo>
                    <a:lnTo>
                      <a:pt x="772" y="563"/>
                    </a:lnTo>
                    <a:lnTo>
                      <a:pt x="775" y="561"/>
                    </a:lnTo>
                    <a:lnTo>
                      <a:pt x="775" y="556"/>
                    </a:lnTo>
                    <a:lnTo>
                      <a:pt x="777" y="554"/>
                    </a:lnTo>
                    <a:lnTo>
                      <a:pt x="779" y="549"/>
                    </a:lnTo>
                    <a:lnTo>
                      <a:pt x="779" y="545"/>
                    </a:lnTo>
                    <a:lnTo>
                      <a:pt x="781" y="545"/>
                    </a:lnTo>
                    <a:lnTo>
                      <a:pt x="784" y="543"/>
                    </a:lnTo>
                    <a:lnTo>
                      <a:pt x="784" y="543"/>
                    </a:lnTo>
                    <a:lnTo>
                      <a:pt x="786" y="540"/>
                    </a:lnTo>
                    <a:lnTo>
                      <a:pt x="788" y="538"/>
                    </a:lnTo>
                    <a:lnTo>
                      <a:pt x="790" y="536"/>
                    </a:lnTo>
                    <a:lnTo>
                      <a:pt x="790" y="536"/>
                    </a:lnTo>
                    <a:lnTo>
                      <a:pt x="793" y="536"/>
                    </a:lnTo>
                    <a:lnTo>
                      <a:pt x="795" y="538"/>
                    </a:lnTo>
                    <a:lnTo>
                      <a:pt x="795" y="540"/>
                    </a:lnTo>
                    <a:lnTo>
                      <a:pt x="797" y="543"/>
                    </a:lnTo>
                    <a:lnTo>
                      <a:pt x="800" y="547"/>
                    </a:lnTo>
                    <a:lnTo>
                      <a:pt x="800" y="549"/>
                    </a:lnTo>
                    <a:lnTo>
                      <a:pt x="802" y="552"/>
                    </a:lnTo>
                    <a:lnTo>
                      <a:pt x="804" y="552"/>
                    </a:lnTo>
                    <a:lnTo>
                      <a:pt x="804" y="552"/>
                    </a:lnTo>
                    <a:lnTo>
                      <a:pt x="806" y="554"/>
                    </a:lnTo>
                    <a:lnTo>
                      <a:pt x="809" y="554"/>
                    </a:lnTo>
                    <a:lnTo>
                      <a:pt x="809" y="554"/>
                    </a:lnTo>
                    <a:lnTo>
                      <a:pt x="811" y="556"/>
                    </a:lnTo>
                    <a:lnTo>
                      <a:pt x="813" y="556"/>
                    </a:lnTo>
                    <a:lnTo>
                      <a:pt x="813" y="558"/>
                    </a:lnTo>
                    <a:lnTo>
                      <a:pt x="815" y="561"/>
                    </a:lnTo>
                    <a:lnTo>
                      <a:pt x="818" y="561"/>
                    </a:lnTo>
                    <a:lnTo>
                      <a:pt x="818" y="561"/>
                    </a:lnTo>
                    <a:lnTo>
                      <a:pt x="820" y="558"/>
                    </a:lnTo>
                    <a:lnTo>
                      <a:pt x="822" y="556"/>
                    </a:lnTo>
                    <a:lnTo>
                      <a:pt x="822" y="554"/>
                    </a:lnTo>
                    <a:lnTo>
                      <a:pt x="825" y="552"/>
                    </a:lnTo>
                    <a:lnTo>
                      <a:pt x="827" y="552"/>
                    </a:lnTo>
                    <a:lnTo>
                      <a:pt x="827" y="554"/>
                    </a:lnTo>
                    <a:lnTo>
                      <a:pt x="829" y="554"/>
                    </a:lnTo>
                    <a:lnTo>
                      <a:pt x="831" y="554"/>
                    </a:lnTo>
                    <a:lnTo>
                      <a:pt x="831" y="552"/>
                    </a:lnTo>
                    <a:lnTo>
                      <a:pt x="834" y="552"/>
                    </a:lnTo>
                    <a:lnTo>
                      <a:pt x="836" y="549"/>
                    </a:lnTo>
                    <a:lnTo>
                      <a:pt x="836" y="549"/>
                    </a:lnTo>
                    <a:lnTo>
                      <a:pt x="838" y="552"/>
                    </a:lnTo>
                    <a:lnTo>
                      <a:pt x="840" y="554"/>
                    </a:lnTo>
                    <a:lnTo>
                      <a:pt x="843" y="556"/>
                    </a:lnTo>
                    <a:lnTo>
                      <a:pt x="843" y="556"/>
                    </a:lnTo>
                    <a:lnTo>
                      <a:pt x="845" y="554"/>
                    </a:lnTo>
                    <a:lnTo>
                      <a:pt x="847" y="554"/>
                    </a:lnTo>
                    <a:lnTo>
                      <a:pt x="847" y="552"/>
                    </a:lnTo>
                    <a:lnTo>
                      <a:pt x="849" y="552"/>
                    </a:lnTo>
                    <a:lnTo>
                      <a:pt x="852" y="549"/>
                    </a:lnTo>
                    <a:lnTo>
                      <a:pt x="852" y="549"/>
                    </a:lnTo>
                    <a:lnTo>
                      <a:pt x="854" y="547"/>
                    </a:lnTo>
                    <a:lnTo>
                      <a:pt x="856" y="547"/>
                    </a:lnTo>
                    <a:lnTo>
                      <a:pt x="856" y="547"/>
                    </a:lnTo>
                    <a:lnTo>
                      <a:pt x="859" y="547"/>
                    </a:lnTo>
                    <a:lnTo>
                      <a:pt x="861" y="547"/>
                    </a:lnTo>
                    <a:lnTo>
                      <a:pt x="861" y="547"/>
                    </a:lnTo>
                    <a:lnTo>
                      <a:pt x="863" y="547"/>
                    </a:lnTo>
                    <a:lnTo>
                      <a:pt x="865" y="549"/>
                    </a:lnTo>
                    <a:lnTo>
                      <a:pt x="865" y="552"/>
                    </a:lnTo>
                    <a:lnTo>
                      <a:pt x="868" y="554"/>
                    </a:lnTo>
                    <a:lnTo>
                      <a:pt x="870" y="552"/>
                    </a:lnTo>
                    <a:lnTo>
                      <a:pt x="870" y="552"/>
                    </a:lnTo>
                    <a:lnTo>
                      <a:pt x="872" y="549"/>
                    </a:lnTo>
                    <a:lnTo>
                      <a:pt x="874" y="549"/>
                    </a:lnTo>
                    <a:lnTo>
                      <a:pt x="874" y="552"/>
                    </a:lnTo>
                    <a:lnTo>
                      <a:pt x="877" y="552"/>
                    </a:lnTo>
                    <a:lnTo>
                      <a:pt x="879" y="552"/>
                    </a:lnTo>
                    <a:lnTo>
                      <a:pt x="879" y="549"/>
                    </a:lnTo>
                    <a:lnTo>
                      <a:pt x="881" y="547"/>
                    </a:lnTo>
                    <a:lnTo>
                      <a:pt x="884" y="545"/>
                    </a:lnTo>
                    <a:lnTo>
                      <a:pt x="884" y="545"/>
                    </a:lnTo>
                    <a:lnTo>
                      <a:pt x="886" y="545"/>
                    </a:lnTo>
                    <a:lnTo>
                      <a:pt x="888" y="547"/>
                    </a:lnTo>
                    <a:lnTo>
                      <a:pt x="888" y="549"/>
                    </a:lnTo>
                    <a:lnTo>
                      <a:pt x="890" y="552"/>
                    </a:lnTo>
                    <a:lnTo>
                      <a:pt x="893" y="552"/>
                    </a:lnTo>
                    <a:lnTo>
                      <a:pt x="893" y="554"/>
                    </a:lnTo>
                    <a:lnTo>
                      <a:pt x="895" y="554"/>
                    </a:lnTo>
                    <a:lnTo>
                      <a:pt x="897" y="552"/>
                    </a:lnTo>
                    <a:lnTo>
                      <a:pt x="899" y="552"/>
                    </a:lnTo>
                    <a:lnTo>
                      <a:pt x="899" y="552"/>
                    </a:lnTo>
                    <a:lnTo>
                      <a:pt x="902" y="552"/>
                    </a:lnTo>
                    <a:lnTo>
                      <a:pt x="904" y="549"/>
                    </a:lnTo>
                    <a:lnTo>
                      <a:pt x="904" y="547"/>
                    </a:lnTo>
                    <a:lnTo>
                      <a:pt x="906" y="545"/>
                    </a:lnTo>
                    <a:lnTo>
                      <a:pt x="909" y="545"/>
                    </a:lnTo>
                    <a:lnTo>
                      <a:pt x="909" y="543"/>
                    </a:lnTo>
                    <a:lnTo>
                      <a:pt x="911" y="543"/>
                    </a:lnTo>
                    <a:lnTo>
                      <a:pt x="913" y="545"/>
                    </a:lnTo>
                    <a:lnTo>
                      <a:pt x="913" y="547"/>
                    </a:lnTo>
                    <a:lnTo>
                      <a:pt x="915" y="549"/>
                    </a:lnTo>
                    <a:lnTo>
                      <a:pt x="918" y="549"/>
                    </a:lnTo>
                    <a:lnTo>
                      <a:pt x="918" y="552"/>
                    </a:lnTo>
                    <a:lnTo>
                      <a:pt x="920" y="552"/>
                    </a:lnTo>
                    <a:lnTo>
                      <a:pt x="922" y="554"/>
                    </a:lnTo>
                    <a:lnTo>
                      <a:pt x="922" y="556"/>
                    </a:lnTo>
                    <a:lnTo>
                      <a:pt x="924" y="558"/>
                    </a:lnTo>
                    <a:lnTo>
                      <a:pt x="927" y="561"/>
                    </a:lnTo>
                    <a:lnTo>
                      <a:pt x="927" y="561"/>
                    </a:lnTo>
                    <a:lnTo>
                      <a:pt x="929" y="561"/>
                    </a:lnTo>
                    <a:lnTo>
                      <a:pt x="931" y="561"/>
                    </a:lnTo>
                    <a:lnTo>
                      <a:pt x="931" y="563"/>
                    </a:lnTo>
                    <a:lnTo>
                      <a:pt x="934" y="563"/>
                    </a:lnTo>
                    <a:lnTo>
                      <a:pt x="936" y="565"/>
                    </a:lnTo>
                    <a:lnTo>
                      <a:pt x="936" y="565"/>
                    </a:lnTo>
                    <a:lnTo>
                      <a:pt x="938" y="565"/>
                    </a:lnTo>
                    <a:lnTo>
                      <a:pt x="940" y="567"/>
                    </a:lnTo>
                    <a:lnTo>
                      <a:pt x="940" y="572"/>
                    </a:lnTo>
                    <a:lnTo>
                      <a:pt x="943" y="574"/>
                    </a:lnTo>
                    <a:lnTo>
                      <a:pt x="945" y="579"/>
                    </a:lnTo>
                    <a:lnTo>
                      <a:pt x="945" y="581"/>
                    </a:lnTo>
                    <a:lnTo>
                      <a:pt x="947" y="583"/>
                    </a:lnTo>
                    <a:lnTo>
                      <a:pt x="949" y="586"/>
                    </a:lnTo>
                    <a:lnTo>
                      <a:pt x="952" y="586"/>
                    </a:lnTo>
                    <a:lnTo>
                      <a:pt x="952" y="588"/>
                    </a:lnTo>
                    <a:lnTo>
                      <a:pt x="954" y="586"/>
                    </a:lnTo>
                    <a:lnTo>
                      <a:pt x="956" y="586"/>
                    </a:lnTo>
                    <a:lnTo>
                      <a:pt x="956" y="583"/>
                    </a:lnTo>
                    <a:lnTo>
                      <a:pt x="958" y="581"/>
                    </a:lnTo>
                    <a:lnTo>
                      <a:pt x="961" y="579"/>
                    </a:lnTo>
                    <a:lnTo>
                      <a:pt x="961" y="576"/>
                    </a:lnTo>
                    <a:lnTo>
                      <a:pt x="963" y="576"/>
                    </a:lnTo>
                    <a:lnTo>
                      <a:pt x="965" y="574"/>
                    </a:lnTo>
                    <a:lnTo>
                      <a:pt x="965" y="572"/>
                    </a:lnTo>
                    <a:lnTo>
                      <a:pt x="968" y="570"/>
                    </a:lnTo>
                    <a:lnTo>
                      <a:pt x="970" y="567"/>
                    </a:lnTo>
                    <a:lnTo>
                      <a:pt x="970" y="563"/>
                    </a:lnTo>
                    <a:lnTo>
                      <a:pt x="972" y="561"/>
                    </a:lnTo>
                    <a:lnTo>
                      <a:pt x="974" y="558"/>
                    </a:lnTo>
                    <a:lnTo>
                      <a:pt x="974" y="556"/>
                    </a:lnTo>
                    <a:lnTo>
                      <a:pt x="977" y="556"/>
                    </a:lnTo>
                    <a:lnTo>
                      <a:pt x="979" y="556"/>
                    </a:lnTo>
                    <a:lnTo>
                      <a:pt x="979" y="556"/>
                    </a:lnTo>
                    <a:lnTo>
                      <a:pt x="981" y="554"/>
                    </a:lnTo>
                    <a:lnTo>
                      <a:pt x="983" y="554"/>
                    </a:lnTo>
                    <a:lnTo>
                      <a:pt x="983" y="552"/>
                    </a:lnTo>
                    <a:lnTo>
                      <a:pt x="986" y="552"/>
                    </a:lnTo>
                    <a:lnTo>
                      <a:pt x="988" y="549"/>
                    </a:lnTo>
                    <a:lnTo>
                      <a:pt x="988" y="552"/>
                    </a:lnTo>
                    <a:lnTo>
                      <a:pt x="990" y="552"/>
                    </a:lnTo>
                    <a:lnTo>
                      <a:pt x="993" y="556"/>
                    </a:lnTo>
                    <a:lnTo>
                      <a:pt x="993" y="561"/>
                    </a:lnTo>
                    <a:lnTo>
                      <a:pt x="995" y="565"/>
                    </a:lnTo>
                    <a:lnTo>
                      <a:pt x="997" y="567"/>
                    </a:lnTo>
                    <a:lnTo>
                      <a:pt x="997" y="570"/>
                    </a:lnTo>
                    <a:lnTo>
                      <a:pt x="999" y="572"/>
                    </a:lnTo>
                    <a:lnTo>
                      <a:pt x="1002" y="572"/>
                    </a:lnTo>
                    <a:lnTo>
                      <a:pt x="1004" y="570"/>
                    </a:lnTo>
                    <a:lnTo>
                      <a:pt x="1004" y="567"/>
                    </a:lnTo>
                    <a:lnTo>
                      <a:pt x="1006" y="565"/>
                    </a:lnTo>
                    <a:lnTo>
                      <a:pt x="1008" y="563"/>
                    </a:lnTo>
                    <a:lnTo>
                      <a:pt x="1008" y="558"/>
                    </a:lnTo>
                    <a:lnTo>
                      <a:pt x="1011" y="554"/>
                    </a:lnTo>
                    <a:lnTo>
                      <a:pt x="1013" y="552"/>
                    </a:lnTo>
                    <a:lnTo>
                      <a:pt x="1013" y="547"/>
                    </a:lnTo>
                    <a:lnTo>
                      <a:pt x="1015" y="545"/>
                    </a:lnTo>
                    <a:lnTo>
                      <a:pt x="1018" y="545"/>
                    </a:lnTo>
                    <a:lnTo>
                      <a:pt x="1018" y="545"/>
                    </a:lnTo>
                    <a:lnTo>
                      <a:pt x="1020" y="545"/>
                    </a:lnTo>
                    <a:lnTo>
                      <a:pt x="1022" y="545"/>
                    </a:lnTo>
                    <a:lnTo>
                      <a:pt x="1022" y="545"/>
                    </a:lnTo>
                    <a:lnTo>
                      <a:pt x="1024" y="545"/>
                    </a:lnTo>
                    <a:lnTo>
                      <a:pt x="1027" y="545"/>
                    </a:lnTo>
                    <a:lnTo>
                      <a:pt x="1027" y="543"/>
                    </a:lnTo>
                    <a:lnTo>
                      <a:pt x="1029" y="540"/>
                    </a:lnTo>
                    <a:lnTo>
                      <a:pt x="1031" y="540"/>
                    </a:lnTo>
                    <a:lnTo>
                      <a:pt x="1031" y="543"/>
                    </a:lnTo>
                    <a:lnTo>
                      <a:pt x="1033" y="543"/>
                    </a:lnTo>
                    <a:lnTo>
                      <a:pt x="1036" y="547"/>
                    </a:lnTo>
                    <a:lnTo>
                      <a:pt x="1036" y="549"/>
                    </a:lnTo>
                    <a:lnTo>
                      <a:pt x="1038" y="554"/>
                    </a:lnTo>
                    <a:lnTo>
                      <a:pt x="1040" y="558"/>
                    </a:lnTo>
                    <a:lnTo>
                      <a:pt x="1040" y="563"/>
                    </a:lnTo>
                    <a:lnTo>
                      <a:pt x="1043" y="565"/>
                    </a:lnTo>
                    <a:lnTo>
                      <a:pt x="1045" y="565"/>
                    </a:lnTo>
                    <a:lnTo>
                      <a:pt x="1045" y="565"/>
                    </a:lnTo>
                    <a:lnTo>
                      <a:pt x="1047" y="563"/>
                    </a:lnTo>
                    <a:lnTo>
                      <a:pt x="1049" y="563"/>
                    </a:lnTo>
                    <a:lnTo>
                      <a:pt x="1049" y="558"/>
                    </a:lnTo>
                    <a:lnTo>
                      <a:pt x="1052" y="556"/>
                    </a:lnTo>
                    <a:lnTo>
                      <a:pt x="1054" y="554"/>
                    </a:lnTo>
                    <a:lnTo>
                      <a:pt x="1054" y="552"/>
                    </a:lnTo>
                    <a:lnTo>
                      <a:pt x="1056" y="547"/>
                    </a:lnTo>
                    <a:lnTo>
                      <a:pt x="1058" y="545"/>
                    </a:lnTo>
                    <a:lnTo>
                      <a:pt x="1061" y="543"/>
                    </a:lnTo>
                    <a:lnTo>
                      <a:pt x="1061" y="543"/>
                    </a:lnTo>
                    <a:lnTo>
                      <a:pt x="1063" y="543"/>
                    </a:lnTo>
                    <a:lnTo>
                      <a:pt x="1065" y="545"/>
                    </a:lnTo>
                    <a:lnTo>
                      <a:pt x="1065" y="545"/>
                    </a:lnTo>
                    <a:lnTo>
                      <a:pt x="1068" y="545"/>
                    </a:lnTo>
                    <a:lnTo>
                      <a:pt x="1070" y="543"/>
                    </a:lnTo>
                    <a:lnTo>
                      <a:pt x="1070" y="543"/>
                    </a:lnTo>
                    <a:lnTo>
                      <a:pt x="1072" y="545"/>
                    </a:lnTo>
                    <a:lnTo>
                      <a:pt x="1074" y="547"/>
                    </a:lnTo>
                    <a:lnTo>
                      <a:pt x="1074" y="549"/>
                    </a:lnTo>
                    <a:lnTo>
                      <a:pt x="1077" y="552"/>
                    </a:lnTo>
                    <a:lnTo>
                      <a:pt x="1079" y="554"/>
                    </a:lnTo>
                    <a:lnTo>
                      <a:pt x="1079" y="558"/>
                    </a:lnTo>
                    <a:lnTo>
                      <a:pt x="1081" y="561"/>
                    </a:lnTo>
                    <a:lnTo>
                      <a:pt x="1083" y="561"/>
                    </a:lnTo>
                    <a:lnTo>
                      <a:pt x="1083" y="558"/>
                    </a:lnTo>
                    <a:lnTo>
                      <a:pt x="1086" y="554"/>
                    </a:lnTo>
                    <a:lnTo>
                      <a:pt x="1088" y="549"/>
                    </a:lnTo>
                    <a:lnTo>
                      <a:pt x="1088" y="543"/>
                    </a:lnTo>
                    <a:lnTo>
                      <a:pt x="1090" y="538"/>
                    </a:lnTo>
                    <a:lnTo>
                      <a:pt x="1092" y="536"/>
                    </a:lnTo>
                    <a:lnTo>
                      <a:pt x="1092" y="534"/>
                    </a:lnTo>
                    <a:lnTo>
                      <a:pt x="1095" y="534"/>
                    </a:lnTo>
                    <a:lnTo>
                      <a:pt x="1097" y="534"/>
                    </a:lnTo>
                    <a:lnTo>
                      <a:pt x="1097" y="534"/>
                    </a:lnTo>
                    <a:lnTo>
                      <a:pt x="1099" y="538"/>
                    </a:lnTo>
                    <a:lnTo>
                      <a:pt x="1102" y="540"/>
                    </a:lnTo>
                    <a:lnTo>
                      <a:pt x="1102" y="543"/>
                    </a:lnTo>
                    <a:lnTo>
                      <a:pt x="1104" y="545"/>
                    </a:lnTo>
                    <a:lnTo>
                      <a:pt x="1106" y="547"/>
                    </a:lnTo>
                    <a:lnTo>
                      <a:pt x="1106" y="547"/>
                    </a:lnTo>
                    <a:lnTo>
                      <a:pt x="1108" y="547"/>
                    </a:lnTo>
                    <a:lnTo>
                      <a:pt x="1111" y="545"/>
                    </a:lnTo>
                    <a:lnTo>
                      <a:pt x="1113" y="543"/>
                    </a:lnTo>
                    <a:lnTo>
                      <a:pt x="1113" y="540"/>
                    </a:lnTo>
                    <a:lnTo>
                      <a:pt x="1115" y="540"/>
                    </a:lnTo>
                    <a:lnTo>
                      <a:pt x="1117" y="540"/>
                    </a:lnTo>
                    <a:lnTo>
                      <a:pt x="1117" y="540"/>
                    </a:lnTo>
                    <a:lnTo>
                      <a:pt x="1120" y="543"/>
                    </a:lnTo>
                    <a:lnTo>
                      <a:pt x="1122" y="543"/>
                    </a:lnTo>
                    <a:lnTo>
                      <a:pt x="1122" y="545"/>
                    </a:lnTo>
                    <a:lnTo>
                      <a:pt x="1124" y="547"/>
                    </a:lnTo>
                    <a:lnTo>
                      <a:pt x="1127" y="549"/>
                    </a:lnTo>
                    <a:lnTo>
                      <a:pt x="1127" y="552"/>
                    </a:lnTo>
                    <a:lnTo>
                      <a:pt x="1129" y="554"/>
                    </a:lnTo>
                    <a:lnTo>
                      <a:pt x="1131" y="554"/>
                    </a:lnTo>
                    <a:lnTo>
                      <a:pt x="1131" y="556"/>
                    </a:lnTo>
                    <a:lnTo>
                      <a:pt x="1133" y="558"/>
                    </a:lnTo>
                    <a:lnTo>
                      <a:pt x="1136" y="561"/>
                    </a:lnTo>
                    <a:lnTo>
                      <a:pt x="1136" y="563"/>
                    </a:lnTo>
                    <a:lnTo>
                      <a:pt x="1138" y="565"/>
                    </a:lnTo>
                    <a:lnTo>
                      <a:pt x="1140" y="567"/>
                    </a:lnTo>
                    <a:lnTo>
                      <a:pt x="1140" y="570"/>
                    </a:lnTo>
                    <a:lnTo>
                      <a:pt x="1142" y="570"/>
                    </a:lnTo>
                    <a:lnTo>
                      <a:pt x="1145" y="570"/>
                    </a:lnTo>
                    <a:lnTo>
                      <a:pt x="1145" y="570"/>
                    </a:lnTo>
                    <a:lnTo>
                      <a:pt x="1147" y="570"/>
                    </a:lnTo>
                    <a:lnTo>
                      <a:pt x="1149" y="570"/>
                    </a:lnTo>
                    <a:lnTo>
                      <a:pt x="1149" y="570"/>
                    </a:lnTo>
                    <a:lnTo>
                      <a:pt x="1152" y="567"/>
                    </a:lnTo>
                    <a:lnTo>
                      <a:pt x="1154" y="565"/>
                    </a:lnTo>
                    <a:lnTo>
                      <a:pt x="1154" y="565"/>
                    </a:lnTo>
                    <a:lnTo>
                      <a:pt x="1156" y="565"/>
                    </a:lnTo>
                    <a:lnTo>
                      <a:pt x="1158" y="565"/>
                    </a:lnTo>
                    <a:lnTo>
                      <a:pt x="1158" y="565"/>
                    </a:lnTo>
                    <a:lnTo>
                      <a:pt x="1161" y="565"/>
                    </a:lnTo>
                    <a:lnTo>
                      <a:pt x="1163" y="563"/>
                    </a:lnTo>
                    <a:lnTo>
                      <a:pt x="1165" y="561"/>
                    </a:lnTo>
                    <a:lnTo>
                      <a:pt x="1165" y="558"/>
                    </a:lnTo>
                    <a:lnTo>
                      <a:pt x="1167" y="556"/>
                    </a:lnTo>
                    <a:lnTo>
                      <a:pt x="1170" y="554"/>
                    </a:lnTo>
                    <a:lnTo>
                      <a:pt x="1170" y="552"/>
                    </a:lnTo>
                    <a:lnTo>
                      <a:pt x="1172" y="549"/>
                    </a:lnTo>
                    <a:lnTo>
                      <a:pt x="1174" y="545"/>
                    </a:lnTo>
                    <a:lnTo>
                      <a:pt x="1174" y="540"/>
                    </a:lnTo>
                    <a:lnTo>
                      <a:pt x="1177" y="536"/>
                    </a:lnTo>
                    <a:lnTo>
                      <a:pt x="1179" y="534"/>
                    </a:lnTo>
                    <a:lnTo>
                      <a:pt x="1179" y="534"/>
                    </a:lnTo>
                    <a:lnTo>
                      <a:pt x="1181" y="536"/>
                    </a:lnTo>
                    <a:lnTo>
                      <a:pt x="1183" y="538"/>
                    </a:lnTo>
                    <a:lnTo>
                      <a:pt x="1183" y="543"/>
                    </a:lnTo>
                    <a:lnTo>
                      <a:pt x="1186" y="545"/>
                    </a:lnTo>
                    <a:lnTo>
                      <a:pt x="1188" y="547"/>
                    </a:lnTo>
                    <a:lnTo>
                      <a:pt x="1188" y="547"/>
                    </a:lnTo>
                    <a:lnTo>
                      <a:pt x="1190" y="547"/>
                    </a:lnTo>
                    <a:lnTo>
                      <a:pt x="1192" y="547"/>
                    </a:lnTo>
                    <a:lnTo>
                      <a:pt x="1192" y="545"/>
                    </a:lnTo>
                    <a:lnTo>
                      <a:pt x="1195" y="545"/>
                    </a:lnTo>
                    <a:lnTo>
                      <a:pt x="1197" y="543"/>
                    </a:lnTo>
                    <a:lnTo>
                      <a:pt x="1197" y="540"/>
                    </a:lnTo>
                    <a:lnTo>
                      <a:pt x="1199" y="538"/>
                    </a:lnTo>
                    <a:lnTo>
                      <a:pt x="1201" y="538"/>
                    </a:lnTo>
                    <a:lnTo>
                      <a:pt x="1201" y="538"/>
                    </a:lnTo>
                    <a:lnTo>
                      <a:pt x="1204" y="538"/>
                    </a:lnTo>
                    <a:lnTo>
                      <a:pt x="1206" y="540"/>
                    </a:lnTo>
                    <a:lnTo>
                      <a:pt x="1206" y="540"/>
                    </a:lnTo>
                    <a:lnTo>
                      <a:pt x="1208" y="540"/>
                    </a:lnTo>
                    <a:lnTo>
                      <a:pt x="1211" y="540"/>
                    </a:lnTo>
                    <a:lnTo>
                      <a:pt x="1211" y="540"/>
                    </a:lnTo>
                    <a:lnTo>
                      <a:pt x="1213" y="540"/>
                    </a:lnTo>
                    <a:lnTo>
                      <a:pt x="1215" y="540"/>
                    </a:lnTo>
                    <a:lnTo>
                      <a:pt x="1215" y="538"/>
                    </a:lnTo>
                    <a:lnTo>
                      <a:pt x="1217" y="538"/>
                    </a:lnTo>
                    <a:lnTo>
                      <a:pt x="1220" y="536"/>
                    </a:lnTo>
                    <a:lnTo>
                      <a:pt x="1222" y="536"/>
                    </a:lnTo>
                    <a:lnTo>
                      <a:pt x="1222" y="536"/>
                    </a:lnTo>
                    <a:lnTo>
                      <a:pt x="1224" y="536"/>
                    </a:lnTo>
                    <a:lnTo>
                      <a:pt x="1226" y="534"/>
                    </a:lnTo>
                    <a:lnTo>
                      <a:pt x="1226" y="531"/>
                    </a:lnTo>
                    <a:lnTo>
                      <a:pt x="1229" y="527"/>
                    </a:lnTo>
                    <a:lnTo>
                      <a:pt x="1231" y="525"/>
                    </a:lnTo>
                    <a:lnTo>
                      <a:pt x="1231" y="520"/>
                    </a:lnTo>
                    <a:lnTo>
                      <a:pt x="1233" y="520"/>
                    </a:lnTo>
                    <a:lnTo>
                      <a:pt x="1236" y="518"/>
                    </a:lnTo>
                    <a:lnTo>
                      <a:pt x="1236" y="518"/>
                    </a:lnTo>
                    <a:lnTo>
                      <a:pt x="1238" y="520"/>
                    </a:lnTo>
                    <a:lnTo>
                      <a:pt x="1240" y="520"/>
                    </a:lnTo>
                    <a:lnTo>
                      <a:pt x="1240" y="522"/>
                    </a:lnTo>
                    <a:lnTo>
                      <a:pt x="1242" y="527"/>
                    </a:lnTo>
                    <a:lnTo>
                      <a:pt x="1245" y="534"/>
                    </a:lnTo>
                    <a:lnTo>
                      <a:pt x="1245" y="538"/>
                    </a:lnTo>
                    <a:lnTo>
                      <a:pt x="1247" y="540"/>
                    </a:lnTo>
                    <a:lnTo>
                      <a:pt x="1249" y="543"/>
                    </a:lnTo>
                    <a:lnTo>
                      <a:pt x="1249" y="543"/>
                    </a:lnTo>
                    <a:lnTo>
                      <a:pt x="1251" y="543"/>
                    </a:lnTo>
                    <a:lnTo>
                      <a:pt x="1254" y="540"/>
                    </a:lnTo>
                    <a:lnTo>
                      <a:pt x="1254" y="540"/>
                    </a:lnTo>
                    <a:lnTo>
                      <a:pt x="1256" y="540"/>
                    </a:lnTo>
                    <a:lnTo>
                      <a:pt x="1258" y="540"/>
                    </a:lnTo>
                    <a:lnTo>
                      <a:pt x="1258" y="543"/>
                    </a:lnTo>
                    <a:lnTo>
                      <a:pt x="1261" y="545"/>
                    </a:lnTo>
                    <a:lnTo>
                      <a:pt x="1263" y="547"/>
                    </a:lnTo>
                    <a:lnTo>
                      <a:pt x="1263" y="547"/>
                    </a:lnTo>
                    <a:lnTo>
                      <a:pt x="1265" y="547"/>
                    </a:lnTo>
                    <a:lnTo>
                      <a:pt x="1267" y="545"/>
                    </a:lnTo>
                    <a:lnTo>
                      <a:pt x="1267" y="543"/>
                    </a:lnTo>
                    <a:lnTo>
                      <a:pt x="1270" y="540"/>
                    </a:lnTo>
                    <a:lnTo>
                      <a:pt x="1272" y="538"/>
                    </a:lnTo>
                    <a:lnTo>
                      <a:pt x="1274" y="536"/>
                    </a:lnTo>
                    <a:lnTo>
                      <a:pt x="1274" y="536"/>
                    </a:lnTo>
                    <a:lnTo>
                      <a:pt x="1276" y="538"/>
                    </a:lnTo>
                    <a:lnTo>
                      <a:pt x="1279" y="538"/>
                    </a:lnTo>
                    <a:lnTo>
                      <a:pt x="1279" y="540"/>
                    </a:lnTo>
                    <a:lnTo>
                      <a:pt x="1281" y="540"/>
                    </a:lnTo>
                    <a:lnTo>
                      <a:pt x="1283" y="540"/>
                    </a:lnTo>
                    <a:lnTo>
                      <a:pt x="1283" y="540"/>
                    </a:lnTo>
                    <a:lnTo>
                      <a:pt x="1286" y="538"/>
                    </a:lnTo>
                    <a:lnTo>
                      <a:pt x="1288" y="538"/>
                    </a:lnTo>
                    <a:lnTo>
                      <a:pt x="1288" y="536"/>
                    </a:lnTo>
                    <a:lnTo>
                      <a:pt x="1290" y="531"/>
                    </a:lnTo>
                    <a:lnTo>
                      <a:pt x="1292" y="529"/>
                    </a:lnTo>
                    <a:lnTo>
                      <a:pt x="1292" y="527"/>
                    </a:lnTo>
                    <a:lnTo>
                      <a:pt x="1295" y="525"/>
                    </a:lnTo>
                    <a:lnTo>
                      <a:pt x="1297" y="525"/>
                    </a:lnTo>
                    <a:lnTo>
                      <a:pt x="1297" y="527"/>
                    </a:lnTo>
                    <a:lnTo>
                      <a:pt x="1299" y="529"/>
                    </a:lnTo>
                    <a:lnTo>
                      <a:pt x="1301" y="529"/>
                    </a:lnTo>
                    <a:lnTo>
                      <a:pt x="1301" y="531"/>
                    </a:lnTo>
                    <a:lnTo>
                      <a:pt x="1304" y="531"/>
                    </a:lnTo>
                    <a:lnTo>
                      <a:pt x="1306" y="531"/>
                    </a:lnTo>
                    <a:lnTo>
                      <a:pt x="1306" y="531"/>
                    </a:lnTo>
                    <a:lnTo>
                      <a:pt x="1308" y="531"/>
                    </a:lnTo>
                    <a:lnTo>
                      <a:pt x="1311" y="531"/>
                    </a:lnTo>
                    <a:lnTo>
                      <a:pt x="1311" y="534"/>
                    </a:lnTo>
                    <a:lnTo>
                      <a:pt x="1313" y="534"/>
                    </a:lnTo>
                    <a:lnTo>
                      <a:pt x="1315" y="534"/>
                    </a:lnTo>
                    <a:lnTo>
                      <a:pt x="1315" y="534"/>
                    </a:lnTo>
                    <a:lnTo>
                      <a:pt x="1317" y="531"/>
                    </a:lnTo>
                    <a:lnTo>
                      <a:pt x="1320" y="529"/>
                    </a:lnTo>
                    <a:lnTo>
                      <a:pt x="1320" y="527"/>
                    </a:lnTo>
                    <a:lnTo>
                      <a:pt x="1322" y="525"/>
                    </a:lnTo>
                    <a:lnTo>
                      <a:pt x="1324" y="525"/>
                    </a:lnTo>
                    <a:lnTo>
                      <a:pt x="1326" y="522"/>
                    </a:lnTo>
                    <a:lnTo>
                      <a:pt x="1326" y="525"/>
                    </a:lnTo>
                    <a:lnTo>
                      <a:pt x="1329" y="525"/>
                    </a:lnTo>
                    <a:lnTo>
                      <a:pt x="1331" y="525"/>
                    </a:lnTo>
                    <a:lnTo>
                      <a:pt x="1331" y="527"/>
                    </a:lnTo>
                    <a:lnTo>
                      <a:pt x="1333" y="529"/>
                    </a:lnTo>
                    <a:lnTo>
                      <a:pt x="1335" y="531"/>
                    </a:lnTo>
                    <a:lnTo>
                      <a:pt x="1335" y="536"/>
                    </a:lnTo>
                    <a:lnTo>
                      <a:pt x="1338" y="538"/>
                    </a:lnTo>
                    <a:lnTo>
                      <a:pt x="1340" y="540"/>
                    </a:lnTo>
                    <a:lnTo>
                      <a:pt x="1340" y="543"/>
                    </a:lnTo>
                    <a:lnTo>
                      <a:pt x="1342" y="543"/>
                    </a:lnTo>
                    <a:lnTo>
                      <a:pt x="1345" y="545"/>
                    </a:lnTo>
                    <a:lnTo>
                      <a:pt x="1345" y="545"/>
                    </a:lnTo>
                    <a:lnTo>
                      <a:pt x="1347" y="547"/>
                    </a:lnTo>
                    <a:lnTo>
                      <a:pt x="1349" y="547"/>
                    </a:lnTo>
                    <a:lnTo>
                      <a:pt x="1349" y="547"/>
                    </a:lnTo>
                    <a:lnTo>
                      <a:pt x="1351" y="547"/>
                    </a:lnTo>
                    <a:lnTo>
                      <a:pt x="1354" y="545"/>
                    </a:lnTo>
                    <a:lnTo>
                      <a:pt x="1354" y="543"/>
                    </a:lnTo>
                    <a:lnTo>
                      <a:pt x="1356" y="538"/>
                    </a:lnTo>
                    <a:lnTo>
                      <a:pt x="1358" y="536"/>
                    </a:lnTo>
                    <a:lnTo>
                      <a:pt x="1358" y="534"/>
                    </a:lnTo>
                    <a:lnTo>
                      <a:pt x="1360" y="531"/>
                    </a:lnTo>
                    <a:lnTo>
                      <a:pt x="1363" y="529"/>
                    </a:lnTo>
                    <a:lnTo>
                      <a:pt x="1363" y="529"/>
                    </a:lnTo>
                    <a:lnTo>
                      <a:pt x="1365" y="529"/>
                    </a:lnTo>
                    <a:lnTo>
                      <a:pt x="1367" y="531"/>
                    </a:lnTo>
                    <a:lnTo>
                      <a:pt x="1367" y="531"/>
                    </a:lnTo>
                    <a:lnTo>
                      <a:pt x="1370" y="531"/>
                    </a:lnTo>
                    <a:lnTo>
                      <a:pt x="1372" y="534"/>
                    </a:lnTo>
                    <a:lnTo>
                      <a:pt x="1372" y="534"/>
                    </a:lnTo>
                    <a:lnTo>
                      <a:pt x="1374" y="536"/>
                    </a:lnTo>
                    <a:lnTo>
                      <a:pt x="1376" y="536"/>
                    </a:lnTo>
                    <a:lnTo>
                      <a:pt x="1376" y="536"/>
                    </a:lnTo>
                    <a:lnTo>
                      <a:pt x="1379" y="536"/>
                    </a:lnTo>
                    <a:lnTo>
                      <a:pt x="1381" y="536"/>
                    </a:lnTo>
                    <a:lnTo>
                      <a:pt x="1383" y="538"/>
                    </a:lnTo>
                    <a:lnTo>
                      <a:pt x="1383" y="538"/>
                    </a:lnTo>
                    <a:lnTo>
                      <a:pt x="1385" y="540"/>
                    </a:lnTo>
                    <a:lnTo>
                      <a:pt x="1388" y="540"/>
                    </a:lnTo>
                    <a:lnTo>
                      <a:pt x="1388" y="540"/>
                    </a:lnTo>
                    <a:lnTo>
                      <a:pt x="1390" y="538"/>
                    </a:lnTo>
                    <a:lnTo>
                      <a:pt x="1392" y="538"/>
                    </a:lnTo>
                    <a:lnTo>
                      <a:pt x="1392" y="536"/>
                    </a:lnTo>
                    <a:lnTo>
                      <a:pt x="1395" y="534"/>
                    </a:lnTo>
                    <a:lnTo>
                      <a:pt x="1397" y="534"/>
                    </a:lnTo>
                    <a:lnTo>
                      <a:pt x="1397" y="536"/>
                    </a:lnTo>
                    <a:lnTo>
                      <a:pt x="1399" y="538"/>
                    </a:lnTo>
                    <a:lnTo>
                      <a:pt x="1401" y="540"/>
                    </a:lnTo>
                    <a:lnTo>
                      <a:pt x="1401" y="543"/>
                    </a:lnTo>
                    <a:lnTo>
                      <a:pt x="1404" y="543"/>
                    </a:lnTo>
                    <a:lnTo>
                      <a:pt x="1406" y="545"/>
                    </a:lnTo>
                    <a:lnTo>
                      <a:pt x="1406" y="547"/>
                    </a:lnTo>
                    <a:lnTo>
                      <a:pt x="1408" y="547"/>
                    </a:lnTo>
                    <a:lnTo>
                      <a:pt x="1410" y="545"/>
                    </a:lnTo>
                    <a:lnTo>
                      <a:pt x="1410" y="545"/>
                    </a:lnTo>
                    <a:lnTo>
                      <a:pt x="1413" y="543"/>
                    </a:lnTo>
                    <a:lnTo>
                      <a:pt x="1415" y="543"/>
                    </a:lnTo>
                    <a:lnTo>
                      <a:pt x="1415" y="540"/>
                    </a:lnTo>
                    <a:lnTo>
                      <a:pt x="1417" y="540"/>
                    </a:lnTo>
                    <a:lnTo>
                      <a:pt x="1420" y="540"/>
                    </a:lnTo>
                    <a:lnTo>
                      <a:pt x="1420" y="540"/>
                    </a:lnTo>
                    <a:lnTo>
                      <a:pt x="1422" y="540"/>
                    </a:lnTo>
                    <a:lnTo>
                      <a:pt x="1424" y="538"/>
                    </a:lnTo>
                    <a:lnTo>
                      <a:pt x="1424" y="538"/>
                    </a:lnTo>
                    <a:lnTo>
                      <a:pt x="1426" y="538"/>
                    </a:lnTo>
                    <a:lnTo>
                      <a:pt x="1429" y="538"/>
                    </a:lnTo>
                    <a:lnTo>
                      <a:pt x="1429" y="540"/>
                    </a:lnTo>
                    <a:lnTo>
                      <a:pt x="1431" y="543"/>
                    </a:lnTo>
                    <a:lnTo>
                      <a:pt x="1433" y="547"/>
                    </a:lnTo>
                    <a:lnTo>
                      <a:pt x="1435" y="549"/>
                    </a:lnTo>
                    <a:lnTo>
                      <a:pt x="1435" y="552"/>
                    </a:lnTo>
                    <a:lnTo>
                      <a:pt x="1438" y="556"/>
                    </a:lnTo>
                    <a:lnTo>
                      <a:pt x="1440" y="558"/>
                    </a:lnTo>
                    <a:lnTo>
                      <a:pt x="1440" y="561"/>
                    </a:lnTo>
                    <a:lnTo>
                      <a:pt x="1442" y="563"/>
                    </a:lnTo>
                    <a:lnTo>
                      <a:pt x="1444" y="563"/>
                    </a:lnTo>
                    <a:lnTo>
                      <a:pt x="1444" y="563"/>
                    </a:lnTo>
                    <a:lnTo>
                      <a:pt x="1447" y="561"/>
                    </a:lnTo>
                    <a:lnTo>
                      <a:pt x="1449" y="558"/>
                    </a:lnTo>
                    <a:lnTo>
                      <a:pt x="1449" y="556"/>
                    </a:lnTo>
                    <a:lnTo>
                      <a:pt x="1451" y="552"/>
                    </a:lnTo>
                    <a:lnTo>
                      <a:pt x="1454" y="549"/>
                    </a:lnTo>
                    <a:lnTo>
                      <a:pt x="1454" y="547"/>
                    </a:lnTo>
                    <a:lnTo>
                      <a:pt x="1456" y="547"/>
                    </a:lnTo>
                    <a:lnTo>
                      <a:pt x="1458" y="547"/>
                    </a:lnTo>
                    <a:lnTo>
                      <a:pt x="1458" y="547"/>
                    </a:lnTo>
                    <a:lnTo>
                      <a:pt x="1460" y="547"/>
                    </a:lnTo>
                    <a:lnTo>
                      <a:pt x="1463" y="545"/>
                    </a:lnTo>
                    <a:lnTo>
                      <a:pt x="1463" y="543"/>
                    </a:lnTo>
                    <a:lnTo>
                      <a:pt x="1465" y="540"/>
                    </a:lnTo>
                    <a:lnTo>
                      <a:pt x="1467" y="538"/>
                    </a:lnTo>
                    <a:lnTo>
                      <a:pt x="1467" y="538"/>
                    </a:lnTo>
                    <a:lnTo>
                      <a:pt x="1469" y="538"/>
                    </a:lnTo>
                    <a:lnTo>
                      <a:pt x="1472" y="536"/>
                    </a:lnTo>
                    <a:lnTo>
                      <a:pt x="1472" y="534"/>
                    </a:lnTo>
                    <a:lnTo>
                      <a:pt x="1474" y="534"/>
                    </a:lnTo>
                    <a:lnTo>
                      <a:pt x="1476" y="531"/>
                    </a:lnTo>
                    <a:lnTo>
                      <a:pt x="1476" y="529"/>
                    </a:lnTo>
                    <a:lnTo>
                      <a:pt x="1479" y="527"/>
                    </a:lnTo>
                    <a:lnTo>
                      <a:pt x="1481" y="525"/>
                    </a:lnTo>
                    <a:lnTo>
                      <a:pt x="1481" y="522"/>
                    </a:lnTo>
                    <a:lnTo>
                      <a:pt x="1483" y="520"/>
                    </a:lnTo>
                    <a:lnTo>
                      <a:pt x="1485" y="520"/>
                    </a:lnTo>
                    <a:lnTo>
                      <a:pt x="1488" y="518"/>
                    </a:lnTo>
                    <a:lnTo>
                      <a:pt x="1488" y="518"/>
                    </a:lnTo>
                    <a:lnTo>
                      <a:pt x="1490" y="520"/>
                    </a:lnTo>
                    <a:lnTo>
                      <a:pt x="1492" y="522"/>
                    </a:lnTo>
                    <a:lnTo>
                      <a:pt x="1492" y="527"/>
                    </a:lnTo>
                    <a:lnTo>
                      <a:pt x="1494" y="529"/>
                    </a:lnTo>
                    <a:lnTo>
                      <a:pt x="1497" y="534"/>
                    </a:lnTo>
                    <a:lnTo>
                      <a:pt x="1497" y="534"/>
                    </a:lnTo>
                    <a:lnTo>
                      <a:pt x="1499" y="536"/>
                    </a:lnTo>
                    <a:lnTo>
                      <a:pt x="1501" y="536"/>
                    </a:lnTo>
                    <a:lnTo>
                      <a:pt x="1501" y="534"/>
                    </a:lnTo>
                    <a:lnTo>
                      <a:pt x="1504" y="534"/>
                    </a:lnTo>
                    <a:lnTo>
                      <a:pt x="1506" y="531"/>
                    </a:lnTo>
                    <a:lnTo>
                      <a:pt x="1506" y="527"/>
                    </a:lnTo>
                    <a:lnTo>
                      <a:pt x="1508" y="525"/>
                    </a:lnTo>
                    <a:lnTo>
                      <a:pt x="1510" y="522"/>
                    </a:lnTo>
                    <a:lnTo>
                      <a:pt x="1510" y="520"/>
                    </a:lnTo>
                    <a:lnTo>
                      <a:pt x="1513" y="518"/>
                    </a:lnTo>
                    <a:lnTo>
                      <a:pt x="1515" y="518"/>
                    </a:lnTo>
                    <a:lnTo>
                      <a:pt x="1515" y="518"/>
                    </a:lnTo>
                    <a:lnTo>
                      <a:pt x="1517" y="518"/>
                    </a:lnTo>
                    <a:lnTo>
                      <a:pt x="1519" y="518"/>
                    </a:lnTo>
                    <a:lnTo>
                      <a:pt x="1519" y="520"/>
                    </a:lnTo>
                    <a:lnTo>
                      <a:pt x="1522" y="522"/>
                    </a:lnTo>
                    <a:lnTo>
                      <a:pt x="1524" y="525"/>
                    </a:lnTo>
                    <a:lnTo>
                      <a:pt x="1524" y="527"/>
                    </a:lnTo>
                    <a:lnTo>
                      <a:pt x="1526" y="527"/>
                    </a:lnTo>
                    <a:lnTo>
                      <a:pt x="1529" y="525"/>
                    </a:lnTo>
                    <a:lnTo>
                      <a:pt x="1529" y="525"/>
                    </a:lnTo>
                    <a:lnTo>
                      <a:pt x="1531" y="525"/>
                    </a:lnTo>
                    <a:lnTo>
                      <a:pt x="1533" y="525"/>
                    </a:lnTo>
                    <a:lnTo>
                      <a:pt x="1533" y="522"/>
                    </a:lnTo>
                    <a:lnTo>
                      <a:pt x="1535" y="522"/>
                    </a:lnTo>
                    <a:lnTo>
                      <a:pt x="1538" y="525"/>
                    </a:lnTo>
                    <a:lnTo>
                      <a:pt x="1540" y="525"/>
                    </a:lnTo>
                    <a:lnTo>
                      <a:pt x="1540" y="525"/>
                    </a:lnTo>
                    <a:lnTo>
                      <a:pt x="1542" y="527"/>
                    </a:lnTo>
                    <a:lnTo>
                      <a:pt x="1544" y="527"/>
                    </a:lnTo>
                    <a:lnTo>
                      <a:pt x="1544" y="529"/>
                    </a:lnTo>
                    <a:lnTo>
                      <a:pt x="1547" y="531"/>
                    </a:lnTo>
                    <a:lnTo>
                      <a:pt x="1549" y="534"/>
                    </a:lnTo>
                    <a:lnTo>
                      <a:pt x="1549" y="534"/>
                    </a:lnTo>
                    <a:lnTo>
                      <a:pt x="1551" y="534"/>
                    </a:lnTo>
                    <a:lnTo>
                      <a:pt x="1554" y="531"/>
                    </a:lnTo>
                    <a:lnTo>
                      <a:pt x="1554" y="529"/>
                    </a:lnTo>
                    <a:lnTo>
                      <a:pt x="1556" y="527"/>
                    </a:lnTo>
                    <a:lnTo>
                      <a:pt x="1558" y="527"/>
                    </a:lnTo>
                    <a:lnTo>
                      <a:pt x="1558" y="527"/>
                    </a:lnTo>
                    <a:lnTo>
                      <a:pt x="1560" y="527"/>
                    </a:lnTo>
                    <a:lnTo>
                      <a:pt x="1563" y="527"/>
                    </a:lnTo>
                    <a:lnTo>
                      <a:pt x="1563" y="527"/>
                    </a:lnTo>
                    <a:lnTo>
                      <a:pt x="1565" y="527"/>
                    </a:lnTo>
                    <a:lnTo>
                      <a:pt x="1567" y="527"/>
                    </a:lnTo>
                    <a:lnTo>
                      <a:pt x="1567" y="525"/>
                    </a:lnTo>
                    <a:lnTo>
                      <a:pt x="1569" y="522"/>
                    </a:lnTo>
                    <a:lnTo>
                      <a:pt x="1572" y="520"/>
                    </a:lnTo>
                    <a:lnTo>
                      <a:pt x="1572" y="518"/>
                    </a:lnTo>
                    <a:lnTo>
                      <a:pt x="1574" y="515"/>
                    </a:lnTo>
                    <a:lnTo>
                      <a:pt x="1576" y="518"/>
                    </a:lnTo>
                    <a:lnTo>
                      <a:pt x="1576" y="522"/>
                    </a:lnTo>
                    <a:lnTo>
                      <a:pt x="1578" y="525"/>
                    </a:lnTo>
                    <a:lnTo>
                      <a:pt x="1581" y="531"/>
                    </a:lnTo>
                    <a:lnTo>
                      <a:pt x="1581" y="536"/>
                    </a:lnTo>
                    <a:lnTo>
                      <a:pt x="1583" y="538"/>
                    </a:lnTo>
                    <a:lnTo>
                      <a:pt x="1585" y="543"/>
                    </a:lnTo>
                    <a:lnTo>
                      <a:pt x="1585" y="543"/>
                    </a:lnTo>
                    <a:lnTo>
                      <a:pt x="1588" y="545"/>
                    </a:lnTo>
                    <a:lnTo>
                      <a:pt x="1590" y="545"/>
                    </a:lnTo>
                    <a:lnTo>
                      <a:pt x="1590" y="545"/>
                    </a:lnTo>
                    <a:lnTo>
                      <a:pt x="1592" y="545"/>
                    </a:lnTo>
                    <a:lnTo>
                      <a:pt x="1594" y="545"/>
                    </a:lnTo>
                    <a:lnTo>
                      <a:pt x="1597" y="545"/>
                    </a:lnTo>
                    <a:lnTo>
                      <a:pt x="1597" y="545"/>
                    </a:lnTo>
                    <a:lnTo>
                      <a:pt x="1599" y="545"/>
                    </a:lnTo>
                    <a:lnTo>
                      <a:pt x="1601" y="543"/>
                    </a:lnTo>
                    <a:lnTo>
                      <a:pt x="1601" y="543"/>
                    </a:lnTo>
                    <a:lnTo>
                      <a:pt x="1603" y="540"/>
                    </a:lnTo>
                    <a:lnTo>
                      <a:pt x="1606" y="540"/>
                    </a:lnTo>
                    <a:lnTo>
                      <a:pt x="1606" y="540"/>
                    </a:lnTo>
                    <a:lnTo>
                      <a:pt x="1608" y="540"/>
                    </a:lnTo>
                    <a:lnTo>
                      <a:pt x="1610" y="538"/>
                    </a:lnTo>
                    <a:lnTo>
                      <a:pt x="1610" y="538"/>
                    </a:lnTo>
                    <a:lnTo>
                      <a:pt x="1613" y="536"/>
                    </a:lnTo>
                    <a:lnTo>
                      <a:pt x="1615" y="536"/>
                    </a:lnTo>
                    <a:lnTo>
                      <a:pt x="1615" y="536"/>
                    </a:lnTo>
                    <a:lnTo>
                      <a:pt x="1617" y="536"/>
                    </a:lnTo>
                    <a:lnTo>
                      <a:pt x="1619" y="538"/>
                    </a:lnTo>
                    <a:lnTo>
                      <a:pt x="1619" y="540"/>
                    </a:lnTo>
                    <a:lnTo>
                      <a:pt x="1622" y="540"/>
                    </a:lnTo>
                    <a:lnTo>
                      <a:pt x="1624" y="540"/>
                    </a:lnTo>
                    <a:lnTo>
                      <a:pt x="1624" y="536"/>
                    </a:lnTo>
                    <a:lnTo>
                      <a:pt x="1626" y="531"/>
                    </a:lnTo>
                    <a:lnTo>
                      <a:pt x="1628" y="527"/>
                    </a:lnTo>
                    <a:lnTo>
                      <a:pt x="1628" y="522"/>
                    </a:lnTo>
                    <a:lnTo>
                      <a:pt x="1631" y="520"/>
                    </a:lnTo>
                    <a:lnTo>
                      <a:pt x="1633" y="518"/>
                    </a:lnTo>
                    <a:lnTo>
                      <a:pt x="1633" y="518"/>
                    </a:lnTo>
                    <a:lnTo>
                      <a:pt x="1635" y="515"/>
                    </a:lnTo>
                    <a:lnTo>
                      <a:pt x="1638" y="515"/>
                    </a:lnTo>
                    <a:lnTo>
                      <a:pt x="1638" y="515"/>
                    </a:lnTo>
                    <a:lnTo>
                      <a:pt x="1640" y="515"/>
                    </a:lnTo>
                    <a:lnTo>
                      <a:pt x="1642" y="515"/>
                    </a:lnTo>
                    <a:lnTo>
                      <a:pt x="1642" y="515"/>
                    </a:lnTo>
                    <a:lnTo>
                      <a:pt x="1644" y="515"/>
                    </a:lnTo>
                    <a:lnTo>
                      <a:pt x="1647" y="515"/>
                    </a:lnTo>
                    <a:lnTo>
                      <a:pt x="1649" y="518"/>
                    </a:lnTo>
                    <a:lnTo>
                      <a:pt x="1649" y="520"/>
                    </a:lnTo>
                    <a:lnTo>
                      <a:pt x="1651" y="522"/>
                    </a:lnTo>
                    <a:lnTo>
                      <a:pt x="1653" y="522"/>
                    </a:lnTo>
                    <a:lnTo>
                      <a:pt x="1653" y="522"/>
                    </a:lnTo>
                    <a:lnTo>
                      <a:pt x="1656" y="520"/>
                    </a:lnTo>
                    <a:lnTo>
                      <a:pt x="1658" y="518"/>
                    </a:lnTo>
                    <a:lnTo>
                      <a:pt x="1658" y="518"/>
                    </a:lnTo>
                    <a:lnTo>
                      <a:pt x="1660" y="515"/>
                    </a:lnTo>
                    <a:lnTo>
                      <a:pt x="1663" y="511"/>
                    </a:lnTo>
                    <a:lnTo>
                      <a:pt x="1663" y="509"/>
                    </a:lnTo>
                    <a:lnTo>
                      <a:pt x="1665" y="509"/>
                    </a:lnTo>
                    <a:lnTo>
                      <a:pt x="1667" y="509"/>
                    </a:lnTo>
                    <a:lnTo>
                      <a:pt x="1667" y="511"/>
                    </a:lnTo>
                    <a:lnTo>
                      <a:pt x="1669" y="513"/>
                    </a:lnTo>
                    <a:lnTo>
                      <a:pt x="1672" y="515"/>
                    </a:lnTo>
                    <a:lnTo>
                      <a:pt x="1672" y="518"/>
                    </a:lnTo>
                    <a:lnTo>
                      <a:pt x="1674" y="518"/>
                    </a:lnTo>
                    <a:lnTo>
                      <a:pt x="1676" y="515"/>
                    </a:lnTo>
                    <a:lnTo>
                      <a:pt x="1676" y="513"/>
                    </a:lnTo>
                    <a:lnTo>
                      <a:pt x="1678" y="509"/>
                    </a:lnTo>
                    <a:lnTo>
                      <a:pt x="1681" y="506"/>
                    </a:lnTo>
                    <a:lnTo>
                      <a:pt x="1681" y="504"/>
                    </a:lnTo>
                    <a:lnTo>
                      <a:pt x="1683" y="504"/>
                    </a:lnTo>
                    <a:lnTo>
                      <a:pt x="1685" y="504"/>
                    </a:lnTo>
                    <a:lnTo>
                      <a:pt x="1685" y="506"/>
                    </a:lnTo>
                    <a:lnTo>
                      <a:pt x="1687" y="509"/>
                    </a:lnTo>
                    <a:lnTo>
                      <a:pt x="1690" y="509"/>
                    </a:lnTo>
                    <a:lnTo>
                      <a:pt x="1690" y="511"/>
                    </a:lnTo>
                    <a:lnTo>
                      <a:pt x="1692" y="511"/>
                    </a:lnTo>
                    <a:lnTo>
                      <a:pt x="1694" y="513"/>
                    </a:lnTo>
                    <a:lnTo>
                      <a:pt x="1694" y="511"/>
                    </a:lnTo>
                    <a:lnTo>
                      <a:pt x="1697" y="511"/>
                    </a:lnTo>
                    <a:lnTo>
                      <a:pt x="1699" y="513"/>
                    </a:lnTo>
                    <a:lnTo>
                      <a:pt x="1701" y="513"/>
                    </a:lnTo>
                    <a:lnTo>
                      <a:pt x="1701" y="515"/>
                    </a:lnTo>
                    <a:lnTo>
                      <a:pt x="1703" y="518"/>
                    </a:lnTo>
                    <a:lnTo>
                      <a:pt x="1706" y="520"/>
                    </a:lnTo>
                    <a:lnTo>
                      <a:pt x="1706" y="522"/>
                    </a:lnTo>
                    <a:lnTo>
                      <a:pt x="1708" y="525"/>
                    </a:lnTo>
                    <a:lnTo>
                      <a:pt x="1710" y="527"/>
                    </a:lnTo>
                    <a:lnTo>
                      <a:pt x="1710" y="527"/>
                    </a:lnTo>
                    <a:lnTo>
                      <a:pt x="1712" y="529"/>
                    </a:lnTo>
                    <a:lnTo>
                      <a:pt x="1715" y="529"/>
                    </a:lnTo>
                    <a:lnTo>
                      <a:pt x="1715" y="529"/>
                    </a:lnTo>
                    <a:lnTo>
                      <a:pt x="1717" y="529"/>
                    </a:lnTo>
                    <a:lnTo>
                      <a:pt x="1719" y="529"/>
                    </a:lnTo>
                    <a:lnTo>
                      <a:pt x="1719" y="525"/>
                    </a:lnTo>
                    <a:lnTo>
                      <a:pt x="1722" y="522"/>
                    </a:lnTo>
                    <a:lnTo>
                      <a:pt x="1724" y="520"/>
                    </a:lnTo>
                    <a:lnTo>
                      <a:pt x="1724" y="515"/>
                    </a:lnTo>
                    <a:lnTo>
                      <a:pt x="1726" y="513"/>
                    </a:lnTo>
                    <a:lnTo>
                      <a:pt x="1728" y="511"/>
                    </a:lnTo>
                    <a:lnTo>
                      <a:pt x="1728" y="509"/>
                    </a:lnTo>
                    <a:lnTo>
                      <a:pt x="1731" y="506"/>
                    </a:lnTo>
                    <a:lnTo>
                      <a:pt x="1733" y="504"/>
                    </a:lnTo>
                    <a:lnTo>
                      <a:pt x="1733" y="504"/>
                    </a:lnTo>
                    <a:lnTo>
                      <a:pt x="1735" y="504"/>
                    </a:lnTo>
                    <a:lnTo>
                      <a:pt x="1737" y="506"/>
                    </a:lnTo>
                    <a:lnTo>
                      <a:pt x="1737" y="509"/>
                    </a:lnTo>
                    <a:lnTo>
                      <a:pt x="1740" y="511"/>
                    </a:lnTo>
                    <a:lnTo>
                      <a:pt x="1742" y="509"/>
                    </a:lnTo>
                    <a:lnTo>
                      <a:pt x="1742" y="506"/>
                    </a:lnTo>
                    <a:lnTo>
                      <a:pt x="1744" y="502"/>
                    </a:lnTo>
                    <a:lnTo>
                      <a:pt x="1747" y="497"/>
                    </a:lnTo>
                    <a:lnTo>
                      <a:pt x="1747" y="493"/>
                    </a:lnTo>
                    <a:lnTo>
                      <a:pt x="1749" y="488"/>
                    </a:lnTo>
                    <a:lnTo>
                      <a:pt x="1751" y="484"/>
                    </a:lnTo>
                    <a:lnTo>
                      <a:pt x="1751" y="479"/>
                    </a:lnTo>
                    <a:lnTo>
                      <a:pt x="1753" y="475"/>
                    </a:lnTo>
                    <a:lnTo>
                      <a:pt x="1756" y="470"/>
                    </a:lnTo>
                    <a:lnTo>
                      <a:pt x="1758" y="468"/>
                    </a:lnTo>
                    <a:lnTo>
                      <a:pt x="1758" y="466"/>
                    </a:lnTo>
                    <a:lnTo>
                      <a:pt x="1760" y="463"/>
                    </a:lnTo>
                    <a:lnTo>
                      <a:pt x="1762" y="461"/>
                    </a:lnTo>
                    <a:lnTo>
                      <a:pt x="1762" y="459"/>
                    </a:lnTo>
                    <a:lnTo>
                      <a:pt x="1765" y="457"/>
                    </a:lnTo>
                    <a:lnTo>
                      <a:pt x="1767" y="459"/>
                    </a:lnTo>
                    <a:lnTo>
                      <a:pt x="1767" y="461"/>
                    </a:lnTo>
                    <a:lnTo>
                      <a:pt x="1769" y="466"/>
                    </a:lnTo>
                    <a:lnTo>
                      <a:pt x="1772" y="468"/>
                    </a:lnTo>
                    <a:lnTo>
                      <a:pt x="1772" y="470"/>
                    </a:lnTo>
                    <a:lnTo>
                      <a:pt x="1774" y="473"/>
                    </a:lnTo>
                    <a:lnTo>
                      <a:pt x="1776" y="475"/>
                    </a:lnTo>
                    <a:lnTo>
                      <a:pt x="1776" y="477"/>
                    </a:lnTo>
                    <a:lnTo>
                      <a:pt x="1778" y="477"/>
                    </a:lnTo>
                    <a:lnTo>
                      <a:pt x="1781" y="479"/>
                    </a:lnTo>
                    <a:lnTo>
                      <a:pt x="1781" y="479"/>
                    </a:lnTo>
                    <a:lnTo>
                      <a:pt x="1783" y="479"/>
                    </a:lnTo>
                    <a:lnTo>
                      <a:pt x="1785" y="479"/>
                    </a:lnTo>
                    <a:lnTo>
                      <a:pt x="1785" y="477"/>
                    </a:lnTo>
                    <a:lnTo>
                      <a:pt x="1787" y="475"/>
                    </a:lnTo>
                    <a:lnTo>
                      <a:pt x="1790" y="473"/>
                    </a:lnTo>
                    <a:lnTo>
                      <a:pt x="1790" y="470"/>
                    </a:lnTo>
                    <a:lnTo>
                      <a:pt x="1792" y="468"/>
                    </a:lnTo>
                    <a:lnTo>
                      <a:pt x="1794" y="466"/>
                    </a:lnTo>
                    <a:lnTo>
                      <a:pt x="1794" y="466"/>
                    </a:lnTo>
                    <a:lnTo>
                      <a:pt x="1797" y="470"/>
                    </a:lnTo>
                    <a:lnTo>
                      <a:pt x="1799" y="473"/>
                    </a:lnTo>
                    <a:lnTo>
                      <a:pt x="1799" y="477"/>
                    </a:lnTo>
                    <a:lnTo>
                      <a:pt x="1801" y="479"/>
                    </a:lnTo>
                    <a:lnTo>
                      <a:pt x="1803" y="482"/>
                    </a:lnTo>
                    <a:lnTo>
                      <a:pt x="1803" y="484"/>
                    </a:lnTo>
                    <a:lnTo>
                      <a:pt x="1806" y="484"/>
                    </a:lnTo>
                    <a:lnTo>
                      <a:pt x="1808" y="484"/>
                    </a:lnTo>
                    <a:lnTo>
                      <a:pt x="1810" y="484"/>
                    </a:lnTo>
                    <a:lnTo>
                      <a:pt x="1810" y="482"/>
                    </a:lnTo>
                    <a:lnTo>
                      <a:pt x="1812" y="479"/>
                    </a:lnTo>
                    <a:lnTo>
                      <a:pt x="1815" y="475"/>
                    </a:lnTo>
                    <a:lnTo>
                      <a:pt x="1815" y="473"/>
                    </a:lnTo>
                    <a:lnTo>
                      <a:pt x="1817" y="468"/>
                    </a:lnTo>
                    <a:lnTo>
                      <a:pt x="1819" y="463"/>
                    </a:lnTo>
                    <a:lnTo>
                      <a:pt x="1819" y="461"/>
                    </a:lnTo>
                    <a:lnTo>
                      <a:pt x="1821" y="457"/>
                    </a:lnTo>
                    <a:lnTo>
                      <a:pt x="1824" y="454"/>
                    </a:lnTo>
                    <a:lnTo>
                      <a:pt x="1824" y="452"/>
                    </a:lnTo>
                    <a:lnTo>
                      <a:pt x="1826" y="450"/>
                    </a:lnTo>
                    <a:lnTo>
                      <a:pt x="1828" y="445"/>
                    </a:lnTo>
                    <a:lnTo>
                      <a:pt x="1828" y="443"/>
                    </a:lnTo>
                    <a:lnTo>
                      <a:pt x="1831" y="441"/>
                    </a:lnTo>
                    <a:lnTo>
                      <a:pt x="1833" y="436"/>
                    </a:lnTo>
                    <a:lnTo>
                      <a:pt x="1833" y="434"/>
                    </a:lnTo>
                    <a:lnTo>
                      <a:pt x="1835" y="432"/>
                    </a:lnTo>
                    <a:lnTo>
                      <a:pt x="1837" y="430"/>
                    </a:lnTo>
                    <a:lnTo>
                      <a:pt x="1837" y="427"/>
                    </a:lnTo>
                    <a:lnTo>
                      <a:pt x="1840" y="427"/>
                    </a:lnTo>
                    <a:lnTo>
                      <a:pt x="1842" y="425"/>
                    </a:lnTo>
                    <a:lnTo>
                      <a:pt x="1842" y="423"/>
                    </a:lnTo>
                    <a:lnTo>
                      <a:pt x="1844" y="421"/>
                    </a:lnTo>
                    <a:lnTo>
                      <a:pt x="1846" y="421"/>
                    </a:lnTo>
                    <a:lnTo>
                      <a:pt x="1846" y="418"/>
                    </a:lnTo>
                    <a:lnTo>
                      <a:pt x="1849" y="418"/>
                    </a:lnTo>
                    <a:lnTo>
                      <a:pt x="1851" y="416"/>
                    </a:lnTo>
                    <a:lnTo>
                      <a:pt x="1851" y="416"/>
                    </a:lnTo>
                    <a:lnTo>
                      <a:pt x="1853" y="416"/>
                    </a:lnTo>
                    <a:lnTo>
                      <a:pt x="1856" y="416"/>
                    </a:lnTo>
                    <a:lnTo>
                      <a:pt x="1856" y="416"/>
                    </a:lnTo>
                    <a:lnTo>
                      <a:pt x="1858" y="416"/>
                    </a:lnTo>
                    <a:lnTo>
                      <a:pt x="1860" y="416"/>
                    </a:lnTo>
                    <a:lnTo>
                      <a:pt x="1862" y="414"/>
                    </a:lnTo>
                    <a:lnTo>
                      <a:pt x="1862" y="411"/>
                    </a:lnTo>
                    <a:lnTo>
                      <a:pt x="1865" y="409"/>
                    </a:lnTo>
                    <a:lnTo>
                      <a:pt x="1867" y="407"/>
                    </a:lnTo>
                    <a:lnTo>
                      <a:pt x="1867" y="409"/>
                    </a:lnTo>
                    <a:lnTo>
                      <a:pt x="1869" y="409"/>
                    </a:lnTo>
                    <a:lnTo>
                      <a:pt x="1871" y="409"/>
                    </a:lnTo>
                    <a:lnTo>
                      <a:pt x="1871" y="409"/>
                    </a:lnTo>
                    <a:lnTo>
                      <a:pt x="1874" y="409"/>
                    </a:lnTo>
                    <a:lnTo>
                      <a:pt x="1876" y="407"/>
                    </a:lnTo>
                    <a:lnTo>
                      <a:pt x="1876" y="405"/>
                    </a:lnTo>
                    <a:lnTo>
                      <a:pt x="1878" y="400"/>
                    </a:lnTo>
                    <a:lnTo>
                      <a:pt x="1881" y="396"/>
                    </a:lnTo>
                    <a:lnTo>
                      <a:pt x="1881" y="391"/>
                    </a:lnTo>
                    <a:lnTo>
                      <a:pt x="1883" y="389"/>
                    </a:lnTo>
                    <a:lnTo>
                      <a:pt x="1885" y="387"/>
                    </a:lnTo>
                    <a:lnTo>
                      <a:pt x="1885" y="384"/>
                    </a:lnTo>
                    <a:lnTo>
                      <a:pt x="1887" y="382"/>
                    </a:lnTo>
                    <a:lnTo>
                      <a:pt x="1890" y="380"/>
                    </a:lnTo>
                    <a:lnTo>
                      <a:pt x="1890" y="375"/>
                    </a:lnTo>
                    <a:lnTo>
                      <a:pt x="1892" y="371"/>
                    </a:lnTo>
                    <a:lnTo>
                      <a:pt x="1894" y="366"/>
                    </a:lnTo>
                    <a:lnTo>
                      <a:pt x="1894" y="364"/>
                    </a:lnTo>
                    <a:lnTo>
                      <a:pt x="1896" y="362"/>
                    </a:lnTo>
                    <a:lnTo>
                      <a:pt x="1899" y="362"/>
                    </a:lnTo>
                    <a:lnTo>
                      <a:pt x="1899" y="362"/>
                    </a:lnTo>
                    <a:lnTo>
                      <a:pt x="1901" y="362"/>
                    </a:lnTo>
                    <a:lnTo>
                      <a:pt x="1903" y="359"/>
                    </a:lnTo>
                    <a:lnTo>
                      <a:pt x="1903" y="357"/>
                    </a:lnTo>
                    <a:lnTo>
                      <a:pt x="1906" y="353"/>
                    </a:lnTo>
                    <a:lnTo>
                      <a:pt x="1908" y="348"/>
                    </a:lnTo>
                    <a:lnTo>
                      <a:pt x="1908" y="344"/>
                    </a:lnTo>
                    <a:lnTo>
                      <a:pt x="1910" y="341"/>
                    </a:lnTo>
                    <a:lnTo>
                      <a:pt x="1912" y="344"/>
                    </a:lnTo>
                    <a:lnTo>
                      <a:pt x="1912" y="346"/>
                    </a:lnTo>
                    <a:lnTo>
                      <a:pt x="1915" y="348"/>
                    </a:lnTo>
                    <a:lnTo>
                      <a:pt x="1917" y="348"/>
                    </a:lnTo>
                    <a:lnTo>
                      <a:pt x="1919" y="348"/>
                    </a:lnTo>
                    <a:lnTo>
                      <a:pt x="1919" y="348"/>
                    </a:lnTo>
                    <a:lnTo>
                      <a:pt x="1921" y="346"/>
                    </a:lnTo>
                    <a:lnTo>
                      <a:pt x="1924" y="344"/>
                    </a:lnTo>
                    <a:lnTo>
                      <a:pt x="1924" y="337"/>
                    </a:lnTo>
                    <a:lnTo>
                      <a:pt x="1926" y="332"/>
                    </a:lnTo>
                    <a:lnTo>
                      <a:pt x="1928" y="328"/>
                    </a:lnTo>
                    <a:lnTo>
                      <a:pt x="1928" y="326"/>
                    </a:lnTo>
                    <a:lnTo>
                      <a:pt x="1930" y="323"/>
                    </a:lnTo>
                    <a:lnTo>
                      <a:pt x="1933" y="321"/>
                    </a:lnTo>
                    <a:lnTo>
                      <a:pt x="1933" y="319"/>
                    </a:lnTo>
                    <a:lnTo>
                      <a:pt x="1935" y="319"/>
                    </a:lnTo>
                    <a:lnTo>
                      <a:pt x="1937" y="319"/>
                    </a:lnTo>
                    <a:lnTo>
                      <a:pt x="1937" y="321"/>
                    </a:lnTo>
                    <a:lnTo>
                      <a:pt x="1940" y="321"/>
                    </a:lnTo>
                    <a:lnTo>
                      <a:pt x="1942" y="323"/>
                    </a:lnTo>
                    <a:lnTo>
                      <a:pt x="1942" y="323"/>
                    </a:lnTo>
                    <a:lnTo>
                      <a:pt x="1944" y="328"/>
                    </a:lnTo>
                    <a:lnTo>
                      <a:pt x="1946" y="330"/>
                    </a:lnTo>
                    <a:lnTo>
                      <a:pt x="1946" y="332"/>
                    </a:lnTo>
                    <a:lnTo>
                      <a:pt x="1949" y="335"/>
                    </a:lnTo>
                    <a:lnTo>
                      <a:pt x="1951" y="337"/>
                    </a:lnTo>
                    <a:lnTo>
                      <a:pt x="1951" y="335"/>
                    </a:lnTo>
                    <a:lnTo>
                      <a:pt x="1953" y="332"/>
                    </a:lnTo>
                    <a:lnTo>
                      <a:pt x="1955" y="328"/>
                    </a:lnTo>
                    <a:lnTo>
                      <a:pt x="1955" y="326"/>
                    </a:lnTo>
                    <a:lnTo>
                      <a:pt x="1958" y="323"/>
                    </a:lnTo>
                    <a:lnTo>
                      <a:pt x="1960" y="321"/>
                    </a:lnTo>
                    <a:lnTo>
                      <a:pt x="1960" y="321"/>
                    </a:lnTo>
                    <a:lnTo>
                      <a:pt x="1962" y="321"/>
                    </a:lnTo>
                    <a:lnTo>
                      <a:pt x="1965" y="321"/>
                    </a:lnTo>
                    <a:lnTo>
                      <a:pt x="1965" y="321"/>
                    </a:lnTo>
                    <a:lnTo>
                      <a:pt x="1967" y="321"/>
                    </a:lnTo>
                    <a:lnTo>
                      <a:pt x="1969" y="321"/>
                    </a:lnTo>
                    <a:lnTo>
                      <a:pt x="1971" y="319"/>
                    </a:lnTo>
                    <a:lnTo>
                      <a:pt x="1971" y="319"/>
                    </a:lnTo>
                    <a:lnTo>
                      <a:pt x="1974" y="319"/>
                    </a:lnTo>
                    <a:lnTo>
                      <a:pt x="1976" y="317"/>
                    </a:lnTo>
                    <a:lnTo>
                      <a:pt x="1976" y="317"/>
                    </a:lnTo>
                    <a:lnTo>
                      <a:pt x="1978" y="317"/>
                    </a:lnTo>
                    <a:lnTo>
                      <a:pt x="1980" y="317"/>
                    </a:lnTo>
                    <a:lnTo>
                      <a:pt x="1980" y="314"/>
                    </a:lnTo>
                    <a:lnTo>
                      <a:pt x="1983" y="314"/>
                    </a:lnTo>
                    <a:lnTo>
                      <a:pt x="1985" y="314"/>
                    </a:lnTo>
                    <a:lnTo>
                      <a:pt x="1985" y="314"/>
                    </a:lnTo>
                    <a:lnTo>
                      <a:pt x="1987" y="314"/>
                    </a:lnTo>
                    <a:lnTo>
                      <a:pt x="1990" y="314"/>
                    </a:lnTo>
                    <a:lnTo>
                      <a:pt x="1990" y="314"/>
                    </a:lnTo>
                    <a:lnTo>
                      <a:pt x="1992" y="312"/>
                    </a:lnTo>
                    <a:lnTo>
                      <a:pt x="1994" y="308"/>
                    </a:lnTo>
                    <a:lnTo>
                      <a:pt x="1994" y="305"/>
                    </a:lnTo>
                    <a:lnTo>
                      <a:pt x="1996" y="303"/>
                    </a:lnTo>
                    <a:lnTo>
                      <a:pt x="1999" y="298"/>
                    </a:lnTo>
                    <a:lnTo>
                      <a:pt x="1999" y="296"/>
                    </a:lnTo>
                    <a:lnTo>
                      <a:pt x="2001" y="294"/>
                    </a:lnTo>
                    <a:lnTo>
                      <a:pt x="2003" y="289"/>
                    </a:lnTo>
                    <a:lnTo>
                      <a:pt x="2003" y="287"/>
                    </a:lnTo>
                    <a:lnTo>
                      <a:pt x="2005" y="285"/>
                    </a:lnTo>
                    <a:lnTo>
                      <a:pt x="2008" y="283"/>
                    </a:lnTo>
                    <a:lnTo>
                      <a:pt x="2008" y="280"/>
                    </a:lnTo>
                    <a:lnTo>
                      <a:pt x="2010" y="278"/>
                    </a:lnTo>
                    <a:lnTo>
                      <a:pt x="2012" y="274"/>
                    </a:lnTo>
                    <a:lnTo>
                      <a:pt x="2012" y="271"/>
                    </a:lnTo>
                    <a:lnTo>
                      <a:pt x="2015" y="267"/>
                    </a:lnTo>
                    <a:lnTo>
                      <a:pt x="2017" y="262"/>
                    </a:lnTo>
                    <a:lnTo>
                      <a:pt x="2017" y="260"/>
                    </a:lnTo>
                    <a:lnTo>
                      <a:pt x="2019" y="258"/>
                    </a:lnTo>
                    <a:lnTo>
                      <a:pt x="2021" y="258"/>
                    </a:lnTo>
                    <a:lnTo>
                      <a:pt x="2024" y="258"/>
                    </a:lnTo>
                    <a:lnTo>
                      <a:pt x="2024" y="258"/>
                    </a:lnTo>
                    <a:lnTo>
                      <a:pt x="2026" y="258"/>
                    </a:lnTo>
                    <a:lnTo>
                      <a:pt x="2028" y="256"/>
                    </a:lnTo>
                    <a:lnTo>
                      <a:pt x="2028" y="253"/>
                    </a:lnTo>
                    <a:lnTo>
                      <a:pt x="2030" y="249"/>
                    </a:lnTo>
                    <a:lnTo>
                      <a:pt x="2033" y="242"/>
                    </a:lnTo>
                    <a:lnTo>
                      <a:pt x="2033" y="237"/>
                    </a:lnTo>
                    <a:lnTo>
                      <a:pt x="2035" y="235"/>
                    </a:lnTo>
                    <a:lnTo>
                      <a:pt x="2037" y="235"/>
                    </a:lnTo>
                    <a:lnTo>
                      <a:pt x="2037" y="233"/>
                    </a:lnTo>
                    <a:lnTo>
                      <a:pt x="2040" y="233"/>
                    </a:lnTo>
                    <a:lnTo>
                      <a:pt x="2042" y="235"/>
                    </a:lnTo>
                    <a:lnTo>
                      <a:pt x="2042" y="233"/>
                    </a:lnTo>
                    <a:lnTo>
                      <a:pt x="2044" y="233"/>
                    </a:lnTo>
                    <a:lnTo>
                      <a:pt x="2046" y="228"/>
                    </a:lnTo>
                    <a:lnTo>
                      <a:pt x="2046" y="224"/>
                    </a:lnTo>
                    <a:lnTo>
                      <a:pt x="2049" y="219"/>
                    </a:lnTo>
                    <a:lnTo>
                      <a:pt x="2051" y="215"/>
                    </a:lnTo>
                    <a:lnTo>
                      <a:pt x="2051" y="210"/>
                    </a:lnTo>
                    <a:lnTo>
                      <a:pt x="2053" y="208"/>
                    </a:lnTo>
                    <a:lnTo>
                      <a:pt x="2055" y="208"/>
                    </a:lnTo>
                    <a:lnTo>
                      <a:pt x="2055" y="206"/>
                    </a:lnTo>
                    <a:lnTo>
                      <a:pt x="2058" y="204"/>
                    </a:lnTo>
                    <a:lnTo>
                      <a:pt x="2060" y="199"/>
                    </a:lnTo>
                    <a:lnTo>
                      <a:pt x="2060" y="192"/>
                    </a:lnTo>
                    <a:lnTo>
                      <a:pt x="2062" y="183"/>
                    </a:lnTo>
                    <a:lnTo>
                      <a:pt x="2064" y="176"/>
                    </a:lnTo>
                    <a:lnTo>
                      <a:pt x="2064" y="172"/>
                    </a:lnTo>
                    <a:lnTo>
                      <a:pt x="2067" y="167"/>
                    </a:lnTo>
                    <a:lnTo>
                      <a:pt x="2069" y="165"/>
                    </a:lnTo>
                    <a:lnTo>
                      <a:pt x="2069" y="161"/>
                    </a:lnTo>
                    <a:lnTo>
                      <a:pt x="2071" y="158"/>
                    </a:lnTo>
                    <a:lnTo>
                      <a:pt x="2074" y="156"/>
                    </a:lnTo>
                    <a:lnTo>
                      <a:pt x="2074" y="154"/>
                    </a:lnTo>
                    <a:lnTo>
                      <a:pt x="2076" y="154"/>
                    </a:lnTo>
                    <a:lnTo>
                      <a:pt x="2078" y="152"/>
                    </a:lnTo>
                    <a:lnTo>
                      <a:pt x="2080" y="149"/>
                    </a:lnTo>
                    <a:lnTo>
                      <a:pt x="2080" y="147"/>
                    </a:lnTo>
                    <a:lnTo>
                      <a:pt x="2083" y="142"/>
                    </a:lnTo>
                    <a:lnTo>
                      <a:pt x="2085" y="138"/>
                    </a:lnTo>
                    <a:lnTo>
                      <a:pt x="2085" y="133"/>
                    </a:lnTo>
                    <a:lnTo>
                      <a:pt x="2087" y="129"/>
                    </a:lnTo>
                    <a:lnTo>
                      <a:pt x="2089" y="124"/>
                    </a:lnTo>
                    <a:lnTo>
                      <a:pt x="2089" y="120"/>
                    </a:lnTo>
                    <a:lnTo>
                      <a:pt x="2092" y="115"/>
                    </a:lnTo>
                    <a:lnTo>
                      <a:pt x="2094" y="109"/>
                    </a:lnTo>
                    <a:lnTo>
                      <a:pt x="2094" y="104"/>
                    </a:lnTo>
                    <a:lnTo>
                      <a:pt x="2096" y="102"/>
                    </a:lnTo>
                    <a:lnTo>
                      <a:pt x="2099" y="100"/>
                    </a:lnTo>
                    <a:lnTo>
                      <a:pt x="2099" y="97"/>
                    </a:lnTo>
                    <a:lnTo>
                      <a:pt x="2101" y="97"/>
                    </a:lnTo>
                    <a:lnTo>
                      <a:pt x="2103" y="97"/>
                    </a:lnTo>
                    <a:lnTo>
                      <a:pt x="2103" y="97"/>
                    </a:lnTo>
                    <a:lnTo>
                      <a:pt x="2105" y="95"/>
                    </a:lnTo>
                    <a:lnTo>
                      <a:pt x="2108" y="93"/>
                    </a:lnTo>
                    <a:lnTo>
                      <a:pt x="2108" y="90"/>
                    </a:lnTo>
                    <a:lnTo>
                      <a:pt x="2110" y="86"/>
                    </a:lnTo>
                    <a:lnTo>
                      <a:pt x="2112" y="81"/>
                    </a:lnTo>
                    <a:lnTo>
                      <a:pt x="2112" y="77"/>
                    </a:lnTo>
                    <a:lnTo>
                      <a:pt x="2114" y="75"/>
                    </a:lnTo>
                    <a:lnTo>
                      <a:pt x="2117" y="70"/>
                    </a:lnTo>
                    <a:lnTo>
                      <a:pt x="2117" y="68"/>
                    </a:lnTo>
                    <a:lnTo>
                      <a:pt x="2119" y="68"/>
                    </a:lnTo>
                    <a:lnTo>
                      <a:pt x="2121" y="68"/>
                    </a:lnTo>
                    <a:lnTo>
                      <a:pt x="2121" y="68"/>
                    </a:lnTo>
                    <a:lnTo>
                      <a:pt x="2124" y="68"/>
                    </a:lnTo>
                    <a:lnTo>
                      <a:pt x="2126" y="68"/>
                    </a:lnTo>
                    <a:lnTo>
                      <a:pt x="2126" y="66"/>
                    </a:lnTo>
                    <a:lnTo>
                      <a:pt x="2128" y="63"/>
                    </a:lnTo>
                    <a:lnTo>
                      <a:pt x="2130" y="61"/>
                    </a:lnTo>
                    <a:lnTo>
                      <a:pt x="2133" y="61"/>
                    </a:lnTo>
                    <a:lnTo>
                      <a:pt x="2133" y="59"/>
                    </a:lnTo>
                    <a:lnTo>
                      <a:pt x="2135" y="57"/>
                    </a:lnTo>
                    <a:lnTo>
                      <a:pt x="2137" y="54"/>
                    </a:lnTo>
                    <a:lnTo>
                      <a:pt x="2137" y="52"/>
                    </a:lnTo>
                    <a:lnTo>
                      <a:pt x="2139" y="50"/>
                    </a:lnTo>
                    <a:lnTo>
                      <a:pt x="2142" y="45"/>
                    </a:lnTo>
                    <a:lnTo>
                      <a:pt x="2142" y="39"/>
                    </a:lnTo>
                    <a:lnTo>
                      <a:pt x="2144" y="32"/>
                    </a:lnTo>
                    <a:lnTo>
                      <a:pt x="2146" y="27"/>
                    </a:lnTo>
                    <a:lnTo>
                      <a:pt x="2146" y="25"/>
                    </a:lnTo>
                    <a:lnTo>
                      <a:pt x="2149" y="23"/>
                    </a:lnTo>
                    <a:lnTo>
                      <a:pt x="2151" y="23"/>
                    </a:lnTo>
                    <a:lnTo>
                      <a:pt x="2151" y="23"/>
                    </a:lnTo>
                    <a:lnTo>
                      <a:pt x="2153" y="23"/>
                    </a:lnTo>
                    <a:lnTo>
                      <a:pt x="2155" y="25"/>
                    </a:lnTo>
                    <a:lnTo>
                      <a:pt x="2155" y="25"/>
                    </a:lnTo>
                    <a:lnTo>
                      <a:pt x="2158" y="25"/>
                    </a:lnTo>
                    <a:lnTo>
                      <a:pt x="2160" y="23"/>
                    </a:lnTo>
                    <a:lnTo>
                      <a:pt x="2160" y="20"/>
                    </a:lnTo>
                    <a:lnTo>
                      <a:pt x="2162" y="18"/>
                    </a:lnTo>
                    <a:lnTo>
                      <a:pt x="2164" y="14"/>
                    </a:lnTo>
                    <a:lnTo>
                      <a:pt x="2164" y="11"/>
                    </a:lnTo>
                    <a:lnTo>
                      <a:pt x="2167" y="9"/>
                    </a:lnTo>
                    <a:lnTo>
                      <a:pt x="2169" y="7"/>
                    </a:lnTo>
                    <a:lnTo>
                      <a:pt x="2169" y="5"/>
                    </a:lnTo>
                    <a:lnTo>
                      <a:pt x="2171" y="5"/>
                    </a:lnTo>
                    <a:lnTo>
                      <a:pt x="2173" y="2"/>
                    </a:lnTo>
                    <a:lnTo>
                      <a:pt x="2173" y="2"/>
                    </a:lnTo>
                    <a:lnTo>
                      <a:pt x="2176" y="2"/>
                    </a:lnTo>
                    <a:lnTo>
                      <a:pt x="2178" y="2"/>
                    </a:lnTo>
                    <a:lnTo>
                      <a:pt x="2178" y="0"/>
                    </a:lnTo>
                    <a:lnTo>
                      <a:pt x="2180" y="0"/>
                    </a:lnTo>
                    <a:lnTo>
                      <a:pt x="2183" y="0"/>
                    </a:lnTo>
                    <a:lnTo>
                      <a:pt x="2185" y="2"/>
                    </a:lnTo>
                    <a:lnTo>
                      <a:pt x="2185" y="2"/>
                    </a:lnTo>
                    <a:lnTo>
                      <a:pt x="2187" y="2"/>
                    </a:lnTo>
                    <a:lnTo>
                      <a:pt x="2189" y="2"/>
                    </a:lnTo>
                    <a:lnTo>
                      <a:pt x="2189" y="2"/>
                    </a:lnTo>
                    <a:lnTo>
                      <a:pt x="2192" y="5"/>
                    </a:lnTo>
                    <a:lnTo>
                      <a:pt x="2194" y="5"/>
                    </a:lnTo>
                    <a:lnTo>
                      <a:pt x="2194" y="9"/>
                    </a:lnTo>
                    <a:lnTo>
                      <a:pt x="2196" y="11"/>
                    </a:lnTo>
                    <a:lnTo>
                      <a:pt x="2198" y="18"/>
                    </a:lnTo>
                    <a:lnTo>
                      <a:pt x="2198" y="23"/>
                    </a:lnTo>
                    <a:lnTo>
                      <a:pt x="2201" y="29"/>
                    </a:lnTo>
                    <a:lnTo>
                      <a:pt x="2203" y="36"/>
                    </a:lnTo>
                    <a:lnTo>
                      <a:pt x="2203" y="41"/>
                    </a:lnTo>
                    <a:lnTo>
                      <a:pt x="2205" y="45"/>
                    </a:lnTo>
                    <a:lnTo>
                      <a:pt x="2208" y="48"/>
                    </a:lnTo>
                    <a:lnTo>
                      <a:pt x="2208" y="48"/>
                    </a:lnTo>
                    <a:lnTo>
                      <a:pt x="2210" y="48"/>
                    </a:lnTo>
                    <a:lnTo>
                      <a:pt x="2212" y="45"/>
                    </a:lnTo>
                    <a:lnTo>
                      <a:pt x="2212" y="43"/>
                    </a:lnTo>
                    <a:lnTo>
                      <a:pt x="2214" y="41"/>
                    </a:lnTo>
                    <a:lnTo>
                      <a:pt x="2217" y="41"/>
                    </a:lnTo>
                    <a:lnTo>
                      <a:pt x="2217" y="39"/>
                    </a:lnTo>
                    <a:lnTo>
                      <a:pt x="2219" y="41"/>
                    </a:lnTo>
                    <a:lnTo>
                      <a:pt x="2221" y="43"/>
                    </a:lnTo>
                    <a:lnTo>
                      <a:pt x="2221" y="45"/>
                    </a:lnTo>
                    <a:lnTo>
                      <a:pt x="2223" y="50"/>
                    </a:lnTo>
                    <a:lnTo>
                      <a:pt x="2226" y="54"/>
                    </a:lnTo>
                    <a:lnTo>
                      <a:pt x="2226" y="59"/>
                    </a:lnTo>
                    <a:lnTo>
                      <a:pt x="2228" y="61"/>
                    </a:lnTo>
                    <a:lnTo>
                      <a:pt x="2230" y="66"/>
                    </a:lnTo>
                    <a:lnTo>
                      <a:pt x="2230" y="70"/>
                    </a:lnTo>
                    <a:lnTo>
                      <a:pt x="2233" y="75"/>
                    </a:lnTo>
                    <a:lnTo>
                      <a:pt x="2235" y="79"/>
                    </a:lnTo>
                    <a:lnTo>
                      <a:pt x="2235" y="86"/>
                    </a:lnTo>
                    <a:lnTo>
                      <a:pt x="2237" y="90"/>
                    </a:lnTo>
                    <a:lnTo>
                      <a:pt x="2239" y="95"/>
                    </a:lnTo>
                    <a:lnTo>
                      <a:pt x="2242" y="102"/>
                    </a:lnTo>
                    <a:lnTo>
                      <a:pt x="2242" y="106"/>
                    </a:lnTo>
                    <a:lnTo>
                      <a:pt x="2244" y="113"/>
                    </a:lnTo>
                    <a:lnTo>
                      <a:pt x="2246" y="118"/>
                    </a:lnTo>
                    <a:lnTo>
                      <a:pt x="2246" y="122"/>
                    </a:lnTo>
                    <a:lnTo>
                      <a:pt x="2248" y="124"/>
                    </a:lnTo>
                    <a:lnTo>
                      <a:pt x="2251" y="127"/>
                    </a:lnTo>
                    <a:lnTo>
                      <a:pt x="2251" y="131"/>
                    </a:lnTo>
                    <a:lnTo>
                      <a:pt x="2253" y="133"/>
                    </a:lnTo>
                    <a:lnTo>
                      <a:pt x="2255" y="138"/>
                    </a:lnTo>
                    <a:lnTo>
                      <a:pt x="2255" y="140"/>
                    </a:lnTo>
                    <a:lnTo>
                      <a:pt x="2258" y="142"/>
                    </a:lnTo>
                    <a:lnTo>
                      <a:pt x="2260" y="147"/>
                    </a:lnTo>
                    <a:lnTo>
                      <a:pt x="2260" y="152"/>
                    </a:lnTo>
                    <a:lnTo>
                      <a:pt x="2262" y="156"/>
                    </a:lnTo>
                    <a:lnTo>
                      <a:pt x="2264" y="161"/>
                    </a:lnTo>
                    <a:lnTo>
                      <a:pt x="2264" y="165"/>
                    </a:lnTo>
                    <a:lnTo>
                      <a:pt x="2267" y="170"/>
                    </a:lnTo>
                    <a:lnTo>
                      <a:pt x="2269" y="174"/>
                    </a:lnTo>
                    <a:lnTo>
                      <a:pt x="2269" y="176"/>
                    </a:lnTo>
                    <a:lnTo>
                      <a:pt x="2271" y="176"/>
                    </a:lnTo>
                    <a:lnTo>
                      <a:pt x="2273" y="174"/>
                    </a:lnTo>
                    <a:lnTo>
                      <a:pt x="2273" y="174"/>
                    </a:lnTo>
                    <a:lnTo>
                      <a:pt x="2276" y="172"/>
                    </a:lnTo>
                    <a:lnTo>
                      <a:pt x="2278" y="172"/>
                    </a:lnTo>
                    <a:lnTo>
                      <a:pt x="2278" y="172"/>
                    </a:lnTo>
                    <a:lnTo>
                      <a:pt x="2280" y="174"/>
                    </a:lnTo>
                    <a:lnTo>
                      <a:pt x="2282" y="179"/>
                    </a:lnTo>
                    <a:lnTo>
                      <a:pt x="2282" y="183"/>
                    </a:lnTo>
                    <a:lnTo>
                      <a:pt x="2285" y="190"/>
                    </a:lnTo>
                    <a:lnTo>
                      <a:pt x="2287" y="197"/>
                    </a:lnTo>
                    <a:lnTo>
                      <a:pt x="2287" y="204"/>
                    </a:lnTo>
                    <a:lnTo>
                      <a:pt x="2289" y="208"/>
                    </a:lnTo>
                    <a:lnTo>
                      <a:pt x="2292" y="210"/>
                    </a:lnTo>
                    <a:lnTo>
                      <a:pt x="2294" y="213"/>
                    </a:lnTo>
                    <a:lnTo>
                      <a:pt x="2294" y="215"/>
                    </a:lnTo>
                    <a:lnTo>
                      <a:pt x="2296" y="217"/>
                    </a:lnTo>
                    <a:lnTo>
                      <a:pt x="2298" y="219"/>
                    </a:lnTo>
                    <a:lnTo>
                      <a:pt x="2298" y="224"/>
                    </a:lnTo>
                    <a:lnTo>
                      <a:pt x="2301" y="228"/>
                    </a:lnTo>
                    <a:lnTo>
                      <a:pt x="2303" y="233"/>
                    </a:lnTo>
                    <a:lnTo>
                      <a:pt x="2303" y="237"/>
                    </a:lnTo>
                    <a:lnTo>
                      <a:pt x="2305" y="240"/>
                    </a:lnTo>
                    <a:lnTo>
                      <a:pt x="2307" y="244"/>
                    </a:lnTo>
                    <a:lnTo>
                      <a:pt x="2307" y="246"/>
                    </a:lnTo>
                    <a:lnTo>
                      <a:pt x="2310" y="246"/>
                    </a:lnTo>
                    <a:lnTo>
                      <a:pt x="2312" y="244"/>
                    </a:lnTo>
                    <a:lnTo>
                      <a:pt x="2312" y="244"/>
                    </a:lnTo>
                    <a:lnTo>
                      <a:pt x="2314" y="244"/>
                    </a:lnTo>
                    <a:lnTo>
                      <a:pt x="2317" y="246"/>
                    </a:lnTo>
                    <a:lnTo>
                      <a:pt x="2317" y="249"/>
                    </a:lnTo>
                    <a:lnTo>
                      <a:pt x="2319" y="253"/>
                    </a:lnTo>
                    <a:lnTo>
                      <a:pt x="2321" y="260"/>
                    </a:lnTo>
                    <a:lnTo>
                      <a:pt x="2321" y="265"/>
                    </a:lnTo>
                    <a:lnTo>
                      <a:pt x="2323" y="271"/>
                    </a:lnTo>
                    <a:lnTo>
                      <a:pt x="2326" y="276"/>
                    </a:lnTo>
                    <a:lnTo>
                      <a:pt x="2326" y="278"/>
                    </a:lnTo>
                    <a:lnTo>
                      <a:pt x="2328" y="283"/>
                    </a:lnTo>
                    <a:lnTo>
                      <a:pt x="2330" y="283"/>
                    </a:lnTo>
                    <a:lnTo>
                      <a:pt x="2330" y="283"/>
                    </a:lnTo>
                    <a:lnTo>
                      <a:pt x="2332" y="280"/>
                    </a:lnTo>
                    <a:lnTo>
                      <a:pt x="2335" y="278"/>
                    </a:lnTo>
                    <a:lnTo>
                      <a:pt x="2335" y="278"/>
                    </a:lnTo>
                    <a:lnTo>
                      <a:pt x="2337" y="278"/>
                    </a:lnTo>
                    <a:lnTo>
                      <a:pt x="2339" y="278"/>
                    </a:lnTo>
                    <a:lnTo>
                      <a:pt x="2339" y="280"/>
                    </a:lnTo>
                    <a:lnTo>
                      <a:pt x="2342" y="285"/>
                    </a:lnTo>
                    <a:lnTo>
                      <a:pt x="2344" y="287"/>
                    </a:lnTo>
                    <a:lnTo>
                      <a:pt x="2346" y="292"/>
                    </a:lnTo>
                    <a:lnTo>
                      <a:pt x="2346" y="294"/>
                    </a:lnTo>
                    <a:lnTo>
                      <a:pt x="2348" y="294"/>
                    </a:lnTo>
                    <a:lnTo>
                      <a:pt x="2351" y="294"/>
                    </a:lnTo>
                    <a:lnTo>
                      <a:pt x="2351" y="294"/>
                    </a:lnTo>
                    <a:lnTo>
                      <a:pt x="2353" y="296"/>
                    </a:lnTo>
                    <a:lnTo>
                      <a:pt x="2355" y="298"/>
                    </a:lnTo>
                    <a:lnTo>
                      <a:pt x="2355" y="301"/>
                    </a:lnTo>
                    <a:lnTo>
                      <a:pt x="2357" y="303"/>
                    </a:lnTo>
                    <a:lnTo>
                      <a:pt x="2360" y="305"/>
                    </a:lnTo>
                    <a:lnTo>
                      <a:pt x="2360" y="305"/>
                    </a:lnTo>
                    <a:lnTo>
                      <a:pt x="2362" y="308"/>
                    </a:lnTo>
                    <a:lnTo>
                      <a:pt x="2364" y="310"/>
                    </a:lnTo>
                    <a:lnTo>
                      <a:pt x="2364" y="312"/>
                    </a:lnTo>
                    <a:lnTo>
                      <a:pt x="2367" y="312"/>
                    </a:lnTo>
                    <a:lnTo>
                      <a:pt x="2369" y="314"/>
                    </a:lnTo>
                    <a:lnTo>
                      <a:pt x="2369" y="314"/>
                    </a:lnTo>
                    <a:lnTo>
                      <a:pt x="2371" y="317"/>
                    </a:lnTo>
                    <a:lnTo>
                      <a:pt x="2373" y="317"/>
                    </a:lnTo>
                    <a:lnTo>
                      <a:pt x="2373" y="317"/>
                    </a:lnTo>
                    <a:lnTo>
                      <a:pt x="2376" y="317"/>
                    </a:lnTo>
                    <a:lnTo>
                      <a:pt x="2378" y="317"/>
                    </a:lnTo>
                    <a:lnTo>
                      <a:pt x="2378" y="317"/>
                    </a:lnTo>
                    <a:lnTo>
                      <a:pt x="2380" y="317"/>
                    </a:lnTo>
                    <a:lnTo>
                      <a:pt x="2382" y="317"/>
                    </a:lnTo>
                    <a:lnTo>
                      <a:pt x="2382" y="317"/>
                    </a:lnTo>
                    <a:lnTo>
                      <a:pt x="2385" y="317"/>
                    </a:lnTo>
                    <a:lnTo>
                      <a:pt x="2387" y="319"/>
                    </a:lnTo>
                    <a:lnTo>
                      <a:pt x="2387" y="319"/>
                    </a:lnTo>
                    <a:lnTo>
                      <a:pt x="2389" y="319"/>
                    </a:lnTo>
                    <a:lnTo>
                      <a:pt x="2392" y="319"/>
                    </a:lnTo>
                    <a:lnTo>
                      <a:pt x="2392" y="319"/>
                    </a:lnTo>
                    <a:lnTo>
                      <a:pt x="2394" y="319"/>
                    </a:lnTo>
                    <a:lnTo>
                      <a:pt x="2396" y="319"/>
                    </a:lnTo>
                    <a:lnTo>
                      <a:pt x="2396" y="319"/>
                    </a:lnTo>
                    <a:lnTo>
                      <a:pt x="2398" y="319"/>
                    </a:lnTo>
                    <a:lnTo>
                      <a:pt x="2401" y="319"/>
                    </a:lnTo>
                    <a:lnTo>
                      <a:pt x="2403" y="319"/>
                    </a:lnTo>
                    <a:lnTo>
                      <a:pt x="2403" y="321"/>
                    </a:lnTo>
                    <a:lnTo>
                      <a:pt x="2405" y="321"/>
                    </a:lnTo>
                    <a:lnTo>
                      <a:pt x="2407" y="323"/>
                    </a:lnTo>
                    <a:lnTo>
                      <a:pt x="2407" y="323"/>
                    </a:lnTo>
                    <a:lnTo>
                      <a:pt x="2410" y="326"/>
                    </a:lnTo>
                    <a:lnTo>
                      <a:pt x="2412" y="326"/>
                    </a:lnTo>
                    <a:lnTo>
                      <a:pt x="2412" y="328"/>
                    </a:lnTo>
                    <a:lnTo>
                      <a:pt x="2414" y="330"/>
                    </a:lnTo>
                    <a:lnTo>
                      <a:pt x="2416" y="335"/>
                    </a:lnTo>
                    <a:lnTo>
                      <a:pt x="2416" y="339"/>
                    </a:lnTo>
                    <a:lnTo>
                      <a:pt x="2419" y="341"/>
                    </a:lnTo>
                    <a:lnTo>
                      <a:pt x="2421" y="344"/>
                    </a:lnTo>
                    <a:lnTo>
                      <a:pt x="2421" y="346"/>
                    </a:lnTo>
                    <a:lnTo>
                      <a:pt x="2423" y="348"/>
                    </a:lnTo>
                    <a:lnTo>
                      <a:pt x="2426" y="350"/>
                    </a:lnTo>
                    <a:lnTo>
                      <a:pt x="2426" y="350"/>
                    </a:lnTo>
                    <a:lnTo>
                      <a:pt x="2428" y="353"/>
                    </a:lnTo>
                    <a:lnTo>
                      <a:pt x="2430" y="353"/>
                    </a:lnTo>
                    <a:lnTo>
                      <a:pt x="2430" y="355"/>
                    </a:lnTo>
                    <a:lnTo>
                      <a:pt x="2432" y="355"/>
                    </a:lnTo>
                    <a:lnTo>
                      <a:pt x="2435" y="355"/>
                    </a:lnTo>
                    <a:lnTo>
                      <a:pt x="2435" y="353"/>
                    </a:lnTo>
                    <a:lnTo>
                      <a:pt x="2437" y="353"/>
                    </a:lnTo>
                    <a:lnTo>
                      <a:pt x="2439" y="353"/>
                    </a:lnTo>
                    <a:lnTo>
                      <a:pt x="2439" y="350"/>
                    </a:lnTo>
                    <a:lnTo>
                      <a:pt x="2441" y="350"/>
                    </a:lnTo>
                    <a:lnTo>
                      <a:pt x="2444" y="348"/>
                    </a:lnTo>
                    <a:lnTo>
                      <a:pt x="2444" y="348"/>
                    </a:lnTo>
                    <a:lnTo>
                      <a:pt x="2446" y="348"/>
                    </a:lnTo>
                    <a:lnTo>
                      <a:pt x="2448" y="348"/>
                    </a:lnTo>
                    <a:lnTo>
                      <a:pt x="2448" y="348"/>
                    </a:lnTo>
                    <a:lnTo>
                      <a:pt x="2451" y="350"/>
                    </a:lnTo>
                    <a:lnTo>
                      <a:pt x="2453" y="348"/>
                    </a:lnTo>
                    <a:lnTo>
                      <a:pt x="2455" y="348"/>
                    </a:lnTo>
                    <a:lnTo>
                      <a:pt x="2455" y="346"/>
                    </a:lnTo>
                    <a:lnTo>
                      <a:pt x="2457" y="346"/>
                    </a:lnTo>
                    <a:lnTo>
                      <a:pt x="2460" y="346"/>
                    </a:lnTo>
                    <a:lnTo>
                      <a:pt x="2460" y="346"/>
                    </a:lnTo>
                    <a:lnTo>
                      <a:pt x="2462" y="346"/>
                    </a:lnTo>
                    <a:lnTo>
                      <a:pt x="2464" y="346"/>
                    </a:lnTo>
                    <a:lnTo>
                      <a:pt x="2464" y="346"/>
                    </a:lnTo>
                    <a:lnTo>
                      <a:pt x="2466" y="348"/>
                    </a:lnTo>
                    <a:lnTo>
                      <a:pt x="2469" y="350"/>
                    </a:lnTo>
                    <a:lnTo>
                      <a:pt x="2469" y="353"/>
                    </a:lnTo>
                    <a:lnTo>
                      <a:pt x="2471" y="355"/>
                    </a:lnTo>
                    <a:lnTo>
                      <a:pt x="2473" y="357"/>
                    </a:lnTo>
                    <a:lnTo>
                      <a:pt x="2473" y="359"/>
                    </a:lnTo>
                    <a:lnTo>
                      <a:pt x="2476" y="359"/>
                    </a:lnTo>
                    <a:lnTo>
                      <a:pt x="2478" y="362"/>
                    </a:lnTo>
                    <a:lnTo>
                      <a:pt x="2478" y="364"/>
                    </a:lnTo>
                    <a:lnTo>
                      <a:pt x="2480" y="364"/>
                    </a:lnTo>
                    <a:lnTo>
                      <a:pt x="2482" y="364"/>
                    </a:lnTo>
                    <a:lnTo>
                      <a:pt x="2482" y="364"/>
                    </a:lnTo>
                    <a:lnTo>
                      <a:pt x="2485" y="364"/>
                    </a:lnTo>
                    <a:lnTo>
                      <a:pt x="2487" y="364"/>
                    </a:lnTo>
                    <a:lnTo>
                      <a:pt x="2487" y="366"/>
                    </a:lnTo>
                    <a:lnTo>
                      <a:pt x="2489" y="366"/>
                    </a:lnTo>
                    <a:lnTo>
                      <a:pt x="2491" y="369"/>
                    </a:lnTo>
                    <a:lnTo>
                      <a:pt x="2491" y="371"/>
                    </a:lnTo>
                    <a:lnTo>
                      <a:pt x="2494" y="373"/>
                    </a:lnTo>
                    <a:lnTo>
                      <a:pt x="2496" y="375"/>
                    </a:lnTo>
                    <a:lnTo>
                      <a:pt x="2496" y="380"/>
                    </a:lnTo>
                    <a:lnTo>
                      <a:pt x="2498" y="382"/>
                    </a:lnTo>
                    <a:lnTo>
                      <a:pt x="2501" y="384"/>
                    </a:lnTo>
                    <a:lnTo>
                      <a:pt x="2501" y="387"/>
                    </a:lnTo>
                    <a:lnTo>
                      <a:pt x="2503" y="387"/>
                    </a:lnTo>
                    <a:lnTo>
                      <a:pt x="2505" y="387"/>
                    </a:lnTo>
                    <a:lnTo>
                      <a:pt x="2507" y="389"/>
                    </a:lnTo>
                    <a:lnTo>
                      <a:pt x="2507" y="389"/>
                    </a:lnTo>
                    <a:lnTo>
                      <a:pt x="2510" y="391"/>
                    </a:lnTo>
                    <a:lnTo>
                      <a:pt x="2512" y="393"/>
                    </a:lnTo>
                    <a:lnTo>
                      <a:pt x="2512" y="393"/>
                    </a:lnTo>
                    <a:lnTo>
                      <a:pt x="2514" y="391"/>
                    </a:lnTo>
                    <a:lnTo>
                      <a:pt x="2516" y="391"/>
                    </a:lnTo>
                    <a:lnTo>
                      <a:pt x="2516" y="391"/>
                    </a:lnTo>
                    <a:lnTo>
                      <a:pt x="2519" y="391"/>
                    </a:lnTo>
                    <a:lnTo>
                      <a:pt x="2521" y="391"/>
                    </a:lnTo>
                    <a:lnTo>
                      <a:pt x="2521" y="391"/>
                    </a:lnTo>
                    <a:lnTo>
                      <a:pt x="2523" y="391"/>
                    </a:lnTo>
                    <a:lnTo>
                      <a:pt x="2525" y="389"/>
                    </a:lnTo>
                    <a:lnTo>
                      <a:pt x="2525" y="389"/>
                    </a:lnTo>
                    <a:lnTo>
                      <a:pt x="2528" y="389"/>
                    </a:lnTo>
                    <a:lnTo>
                      <a:pt x="2530" y="389"/>
                    </a:lnTo>
                    <a:lnTo>
                      <a:pt x="2530" y="389"/>
                    </a:lnTo>
                    <a:lnTo>
                      <a:pt x="2532" y="389"/>
                    </a:lnTo>
                    <a:lnTo>
                      <a:pt x="2535" y="389"/>
                    </a:lnTo>
                    <a:lnTo>
                      <a:pt x="2535" y="391"/>
                    </a:lnTo>
                    <a:lnTo>
                      <a:pt x="2537" y="393"/>
                    </a:lnTo>
                    <a:lnTo>
                      <a:pt x="2539" y="398"/>
                    </a:lnTo>
                    <a:lnTo>
                      <a:pt x="2539" y="402"/>
                    </a:lnTo>
                    <a:lnTo>
                      <a:pt x="2541" y="407"/>
                    </a:lnTo>
                    <a:lnTo>
                      <a:pt x="2544" y="414"/>
                    </a:lnTo>
                    <a:lnTo>
                      <a:pt x="2544" y="418"/>
                    </a:lnTo>
                    <a:lnTo>
                      <a:pt x="2546" y="421"/>
                    </a:lnTo>
                    <a:lnTo>
                      <a:pt x="2548" y="421"/>
                    </a:lnTo>
                    <a:lnTo>
                      <a:pt x="2548" y="421"/>
                    </a:lnTo>
                    <a:lnTo>
                      <a:pt x="2550" y="418"/>
                    </a:lnTo>
                    <a:lnTo>
                      <a:pt x="2553" y="416"/>
                    </a:lnTo>
                    <a:lnTo>
                      <a:pt x="2553" y="414"/>
                    </a:lnTo>
                    <a:lnTo>
                      <a:pt x="2555" y="411"/>
                    </a:lnTo>
                    <a:lnTo>
                      <a:pt x="2557" y="409"/>
                    </a:lnTo>
                    <a:lnTo>
                      <a:pt x="2560" y="407"/>
                    </a:lnTo>
                    <a:lnTo>
                      <a:pt x="2560" y="405"/>
                    </a:lnTo>
                    <a:lnTo>
                      <a:pt x="2562" y="400"/>
                    </a:lnTo>
                    <a:lnTo>
                      <a:pt x="2564" y="398"/>
                    </a:lnTo>
                    <a:lnTo>
                      <a:pt x="2564" y="393"/>
                    </a:lnTo>
                    <a:lnTo>
                      <a:pt x="2566" y="391"/>
                    </a:lnTo>
                    <a:lnTo>
                      <a:pt x="2569" y="391"/>
                    </a:lnTo>
                    <a:lnTo>
                      <a:pt x="2569" y="389"/>
                    </a:lnTo>
                    <a:lnTo>
                      <a:pt x="2571" y="389"/>
                    </a:lnTo>
                    <a:lnTo>
                      <a:pt x="2573" y="389"/>
                    </a:lnTo>
                    <a:lnTo>
                      <a:pt x="2573" y="391"/>
                    </a:lnTo>
                    <a:lnTo>
                      <a:pt x="2575" y="391"/>
                    </a:lnTo>
                    <a:lnTo>
                      <a:pt x="2578" y="391"/>
                    </a:lnTo>
                    <a:lnTo>
                      <a:pt x="2578" y="391"/>
                    </a:lnTo>
                    <a:lnTo>
                      <a:pt x="2580" y="391"/>
                    </a:lnTo>
                    <a:lnTo>
                      <a:pt x="2582" y="391"/>
                    </a:lnTo>
                    <a:lnTo>
                      <a:pt x="2582" y="391"/>
                    </a:lnTo>
                    <a:lnTo>
                      <a:pt x="2585" y="391"/>
                    </a:lnTo>
                    <a:lnTo>
                      <a:pt x="2587" y="393"/>
                    </a:lnTo>
                    <a:lnTo>
                      <a:pt x="2587" y="393"/>
                    </a:lnTo>
                    <a:lnTo>
                      <a:pt x="2589" y="393"/>
                    </a:lnTo>
                    <a:lnTo>
                      <a:pt x="2591" y="391"/>
                    </a:lnTo>
                    <a:lnTo>
                      <a:pt x="2591" y="391"/>
                    </a:lnTo>
                    <a:lnTo>
                      <a:pt x="2594" y="389"/>
                    </a:lnTo>
                    <a:lnTo>
                      <a:pt x="2596" y="387"/>
                    </a:lnTo>
                    <a:lnTo>
                      <a:pt x="2596" y="384"/>
                    </a:lnTo>
                    <a:lnTo>
                      <a:pt x="2598" y="384"/>
                    </a:lnTo>
                    <a:lnTo>
                      <a:pt x="2600" y="384"/>
                    </a:lnTo>
                    <a:lnTo>
                      <a:pt x="2600" y="387"/>
                    </a:lnTo>
                    <a:lnTo>
                      <a:pt x="2603" y="387"/>
                    </a:lnTo>
                    <a:lnTo>
                      <a:pt x="2605" y="387"/>
                    </a:lnTo>
                    <a:lnTo>
                      <a:pt x="2605" y="387"/>
                    </a:lnTo>
                    <a:lnTo>
                      <a:pt x="2607" y="387"/>
                    </a:lnTo>
                    <a:lnTo>
                      <a:pt x="2610" y="384"/>
                    </a:lnTo>
                    <a:lnTo>
                      <a:pt x="2610" y="384"/>
                    </a:lnTo>
                    <a:lnTo>
                      <a:pt x="2612" y="384"/>
                    </a:lnTo>
                    <a:lnTo>
                      <a:pt x="2614" y="384"/>
                    </a:lnTo>
                    <a:lnTo>
                      <a:pt x="2616" y="384"/>
                    </a:lnTo>
                    <a:lnTo>
                      <a:pt x="2616" y="384"/>
                    </a:lnTo>
                    <a:lnTo>
                      <a:pt x="2619" y="384"/>
                    </a:lnTo>
                    <a:lnTo>
                      <a:pt x="2621" y="384"/>
                    </a:lnTo>
                    <a:lnTo>
                      <a:pt x="2621" y="387"/>
                    </a:lnTo>
                    <a:lnTo>
                      <a:pt x="2623" y="389"/>
                    </a:lnTo>
                    <a:lnTo>
                      <a:pt x="2625" y="391"/>
                    </a:lnTo>
                    <a:lnTo>
                      <a:pt x="2625" y="396"/>
                    </a:lnTo>
                    <a:lnTo>
                      <a:pt x="2628" y="398"/>
                    </a:lnTo>
                    <a:lnTo>
                      <a:pt x="2630" y="400"/>
                    </a:lnTo>
                    <a:lnTo>
                      <a:pt x="2630" y="402"/>
                    </a:lnTo>
                    <a:lnTo>
                      <a:pt x="2632" y="407"/>
                    </a:lnTo>
                    <a:lnTo>
                      <a:pt x="2635" y="409"/>
                    </a:lnTo>
                    <a:lnTo>
                      <a:pt x="2635" y="414"/>
                    </a:lnTo>
                    <a:lnTo>
                      <a:pt x="2637" y="416"/>
                    </a:lnTo>
                    <a:lnTo>
                      <a:pt x="2639" y="418"/>
                    </a:lnTo>
                    <a:lnTo>
                      <a:pt x="2639" y="421"/>
                    </a:lnTo>
                    <a:lnTo>
                      <a:pt x="2641" y="421"/>
                    </a:lnTo>
                    <a:lnTo>
                      <a:pt x="2644" y="421"/>
                    </a:lnTo>
                    <a:lnTo>
                      <a:pt x="2644" y="423"/>
                    </a:lnTo>
                    <a:lnTo>
                      <a:pt x="2646" y="423"/>
                    </a:lnTo>
                    <a:lnTo>
                      <a:pt x="2648" y="421"/>
                    </a:lnTo>
                    <a:lnTo>
                      <a:pt x="2648" y="418"/>
                    </a:lnTo>
                    <a:lnTo>
                      <a:pt x="2650" y="416"/>
                    </a:lnTo>
                    <a:lnTo>
                      <a:pt x="2653" y="409"/>
                    </a:lnTo>
                    <a:lnTo>
                      <a:pt x="2653" y="405"/>
                    </a:lnTo>
                    <a:lnTo>
                      <a:pt x="2655" y="400"/>
                    </a:lnTo>
                    <a:lnTo>
                      <a:pt x="2657" y="398"/>
                    </a:lnTo>
                    <a:lnTo>
                      <a:pt x="2657" y="398"/>
                    </a:lnTo>
                    <a:lnTo>
                      <a:pt x="2659" y="398"/>
                    </a:lnTo>
                    <a:lnTo>
                      <a:pt x="2662" y="400"/>
                    </a:lnTo>
                    <a:lnTo>
                      <a:pt x="2662" y="400"/>
                    </a:lnTo>
                    <a:lnTo>
                      <a:pt x="2664" y="400"/>
                    </a:lnTo>
                    <a:lnTo>
                      <a:pt x="2666" y="400"/>
                    </a:lnTo>
                    <a:lnTo>
                      <a:pt x="2669" y="398"/>
                    </a:lnTo>
                    <a:lnTo>
                      <a:pt x="2669" y="396"/>
                    </a:lnTo>
                    <a:lnTo>
                      <a:pt x="2671" y="393"/>
                    </a:lnTo>
                    <a:lnTo>
                      <a:pt x="2673" y="391"/>
                    </a:lnTo>
                    <a:lnTo>
                      <a:pt x="2673" y="391"/>
                    </a:lnTo>
                    <a:lnTo>
                      <a:pt x="2675" y="391"/>
                    </a:lnTo>
                    <a:lnTo>
                      <a:pt x="2678" y="393"/>
                    </a:lnTo>
                    <a:lnTo>
                      <a:pt x="2678" y="398"/>
                    </a:lnTo>
                    <a:lnTo>
                      <a:pt x="2680" y="402"/>
                    </a:lnTo>
                    <a:lnTo>
                      <a:pt x="2682" y="407"/>
                    </a:lnTo>
                    <a:lnTo>
                      <a:pt x="2682" y="414"/>
                    </a:lnTo>
                    <a:lnTo>
                      <a:pt x="2684" y="416"/>
                    </a:lnTo>
                    <a:lnTo>
                      <a:pt x="2687" y="416"/>
                    </a:lnTo>
                    <a:lnTo>
                      <a:pt x="2687" y="416"/>
                    </a:lnTo>
                    <a:lnTo>
                      <a:pt x="2689" y="416"/>
                    </a:lnTo>
                    <a:lnTo>
                      <a:pt x="2691" y="416"/>
                    </a:lnTo>
                    <a:lnTo>
                      <a:pt x="2691" y="414"/>
                    </a:lnTo>
                    <a:lnTo>
                      <a:pt x="2694" y="414"/>
                    </a:lnTo>
                    <a:lnTo>
                      <a:pt x="2696" y="411"/>
                    </a:lnTo>
                    <a:lnTo>
                      <a:pt x="2696" y="409"/>
                    </a:lnTo>
                    <a:lnTo>
                      <a:pt x="2698" y="405"/>
                    </a:lnTo>
                    <a:lnTo>
                      <a:pt x="2700" y="402"/>
                    </a:lnTo>
                    <a:lnTo>
                      <a:pt x="2700" y="400"/>
                    </a:lnTo>
                    <a:lnTo>
                      <a:pt x="2703" y="400"/>
                    </a:lnTo>
                    <a:lnTo>
                      <a:pt x="2705" y="400"/>
                    </a:lnTo>
                    <a:lnTo>
                      <a:pt x="2705" y="400"/>
                    </a:lnTo>
                    <a:lnTo>
                      <a:pt x="2707" y="400"/>
                    </a:lnTo>
                    <a:lnTo>
                      <a:pt x="2709" y="400"/>
                    </a:lnTo>
                    <a:lnTo>
                      <a:pt x="2709" y="400"/>
                    </a:lnTo>
                    <a:lnTo>
                      <a:pt x="2712" y="398"/>
                    </a:lnTo>
                    <a:lnTo>
                      <a:pt x="2714" y="400"/>
                    </a:lnTo>
                    <a:lnTo>
                      <a:pt x="2714" y="400"/>
                    </a:lnTo>
                    <a:lnTo>
                      <a:pt x="2716" y="402"/>
                    </a:lnTo>
                    <a:lnTo>
                      <a:pt x="2719" y="405"/>
                    </a:lnTo>
                    <a:lnTo>
                      <a:pt x="2721" y="407"/>
                    </a:lnTo>
                    <a:lnTo>
                      <a:pt x="2721" y="409"/>
                    </a:lnTo>
                    <a:lnTo>
                      <a:pt x="2723" y="414"/>
                    </a:lnTo>
                    <a:lnTo>
                      <a:pt x="2725" y="416"/>
                    </a:lnTo>
                    <a:lnTo>
                      <a:pt x="2725" y="416"/>
                    </a:lnTo>
                    <a:lnTo>
                      <a:pt x="2728" y="418"/>
                    </a:lnTo>
                    <a:lnTo>
                      <a:pt x="2730" y="421"/>
                    </a:lnTo>
                    <a:lnTo>
                      <a:pt x="2730" y="425"/>
                    </a:lnTo>
                    <a:lnTo>
                      <a:pt x="2732" y="427"/>
                    </a:lnTo>
                    <a:lnTo>
                      <a:pt x="2734" y="430"/>
                    </a:lnTo>
                    <a:lnTo>
                      <a:pt x="2734" y="434"/>
                    </a:lnTo>
                    <a:lnTo>
                      <a:pt x="2737" y="436"/>
                    </a:lnTo>
                    <a:lnTo>
                      <a:pt x="2739" y="441"/>
                    </a:lnTo>
                    <a:lnTo>
                      <a:pt x="2739" y="445"/>
                    </a:lnTo>
                    <a:lnTo>
                      <a:pt x="2741" y="450"/>
                    </a:lnTo>
                    <a:lnTo>
                      <a:pt x="2744" y="454"/>
                    </a:lnTo>
                    <a:lnTo>
                      <a:pt x="2744" y="457"/>
                    </a:lnTo>
                    <a:lnTo>
                      <a:pt x="2746" y="461"/>
                    </a:lnTo>
                    <a:lnTo>
                      <a:pt x="2748" y="463"/>
                    </a:lnTo>
                    <a:lnTo>
                      <a:pt x="2748" y="466"/>
                    </a:lnTo>
                    <a:lnTo>
                      <a:pt x="2750" y="466"/>
                    </a:lnTo>
                    <a:lnTo>
                      <a:pt x="2753" y="468"/>
                    </a:lnTo>
                    <a:lnTo>
                      <a:pt x="2753" y="468"/>
                    </a:lnTo>
                    <a:lnTo>
                      <a:pt x="2755" y="468"/>
                    </a:lnTo>
                    <a:lnTo>
                      <a:pt x="2757" y="470"/>
                    </a:lnTo>
                    <a:lnTo>
                      <a:pt x="2757" y="470"/>
                    </a:lnTo>
                    <a:lnTo>
                      <a:pt x="2759" y="473"/>
                    </a:lnTo>
                    <a:lnTo>
                      <a:pt x="2762" y="475"/>
                    </a:lnTo>
                    <a:lnTo>
                      <a:pt x="2762" y="477"/>
                    </a:lnTo>
                    <a:lnTo>
                      <a:pt x="2764" y="479"/>
                    </a:lnTo>
                    <a:lnTo>
                      <a:pt x="2766" y="482"/>
                    </a:lnTo>
                    <a:lnTo>
                      <a:pt x="2766" y="484"/>
                    </a:lnTo>
                    <a:lnTo>
                      <a:pt x="2768" y="484"/>
                    </a:lnTo>
                    <a:lnTo>
                      <a:pt x="2771" y="484"/>
                    </a:lnTo>
                    <a:lnTo>
                      <a:pt x="2771" y="484"/>
                    </a:lnTo>
                    <a:lnTo>
                      <a:pt x="2773" y="484"/>
                    </a:lnTo>
                    <a:lnTo>
                      <a:pt x="2775" y="484"/>
                    </a:lnTo>
                    <a:lnTo>
                      <a:pt x="2778" y="484"/>
                    </a:lnTo>
                    <a:lnTo>
                      <a:pt x="2778" y="486"/>
                    </a:lnTo>
                    <a:lnTo>
                      <a:pt x="2780" y="488"/>
                    </a:lnTo>
                    <a:lnTo>
                      <a:pt x="2782" y="491"/>
                    </a:lnTo>
                    <a:lnTo>
                      <a:pt x="2782" y="495"/>
                    </a:lnTo>
                    <a:lnTo>
                      <a:pt x="2784" y="497"/>
                    </a:lnTo>
                    <a:lnTo>
                      <a:pt x="2787" y="502"/>
                    </a:lnTo>
                    <a:lnTo>
                      <a:pt x="2787" y="502"/>
                    </a:lnTo>
                    <a:lnTo>
                      <a:pt x="2789" y="504"/>
                    </a:lnTo>
                    <a:lnTo>
                      <a:pt x="2791" y="502"/>
                    </a:lnTo>
                    <a:lnTo>
                      <a:pt x="2791" y="502"/>
                    </a:lnTo>
                    <a:lnTo>
                      <a:pt x="2793" y="500"/>
                    </a:lnTo>
                    <a:lnTo>
                      <a:pt x="2796" y="497"/>
                    </a:lnTo>
                    <a:lnTo>
                      <a:pt x="2796" y="495"/>
                    </a:lnTo>
                    <a:lnTo>
                      <a:pt x="2798" y="495"/>
                    </a:lnTo>
                    <a:lnTo>
                      <a:pt x="2800" y="495"/>
                    </a:lnTo>
                    <a:lnTo>
                      <a:pt x="2800" y="497"/>
                    </a:lnTo>
                    <a:lnTo>
                      <a:pt x="2803" y="500"/>
                    </a:lnTo>
                    <a:lnTo>
                      <a:pt x="2805" y="502"/>
                    </a:lnTo>
                    <a:lnTo>
                      <a:pt x="2805" y="504"/>
                    </a:lnTo>
                    <a:lnTo>
                      <a:pt x="2807" y="506"/>
                    </a:lnTo>
                    <a:lnTo>
                      <a:pt x="2809" y="506"/>
                    </a:lnTo>
                    <a:lnTo>
                      <a:pt x="2809" y="506"/>
                    </a:lnTo>
                    <a:lnTo>
                      <a:pt x="2812" y="506"/>
                    </a:lnTo>
                    <a:lnTo>
                      <a:pt x="2814" y="506"/>
                    </a:lnTo>
                    <a:lnTo>
                      <a:pt x="2814" y="504"/>
                    </a:lnTo>
                    <a:lnTo>
                      <a:pt x="2816" y="502"/>
                    </a:lnTo>
                    <a:lnTo>
                      <a:pt x="2818" y="500"/>
                    </a:lnTo>
                    <a:lnTo>
                      <a:pt x="2818" y="500"/>
                    </a:lnTo>
                    <a:lnTo>
                      <a:pt x="2821" y="500"/>
                    </a:lnTo>
                    <a:lnTo>
                      <a:pt x="2823" y="500"/>
                    </a:lnTo>
                    <a:lnTo>
                      <a:pt x="2823" y="502"/>
                    </a:lnTo>
                    <a:lnTo>
                      <a:pt x="2825" y="504"/>
                    </a:lnTo>
                    <a:lnTo>
                      <a:pt x="2828" y="506"/>
                    </a:lnTo>
                    <a:lnTo>
                      <a:pt x="2830" y="509"/>
                    </a:lnTo>
                    <a:lnTo>
                      <a:pt x="2830" y="511"/>
                    </a:lnTo>
                    <a:lnTo>
                      <a:pt x="2832" y="511"/>
                    </a:lnTo>
                    <a:lnTo>
                      <a:pt x="2834" y="511"/>
                    </a:lnTo>
                    <a:lnTo>
                      <a:pt x="2834" y="513"/>
                    </a:lnTo>
                    <a:lnTo>
                      <a:pt x="2837" y="513"/>
                    </a:lnTo>
                    <a:lnTo>
                      <a:pt x="2839" y="513"/>
                    </a:lnTo>
                    <a:lnTo>
                      <a:pt x="2839" y="511"/>
                    </a:lnTo>
                    <a:lnTo>
                      <a:pt x="2841" y="513"/>
                    </a:lnTo>
                    <a:lnTo>
                      <a:pt x="2843" y="513"/>
                    </a:lnTo>
                    <a:lnTo>
                      <a:pt x="2843" y="513"/>
                    </a:lnTo>
                    <a:lnTo>
                      <a:pt x="2846" y="513"/>
                    </a:lnTo>
                    <a:lnTo>
                      <a:pt x="2848" y="515"/>
                    </a:lnTo>
                    <a:lnTo>
                      <a:pt x="2848" y="513"/>
                    </a:lnTo>
                    <a:lnTo>
                      <a:pt x="2850" y="513"/>
                    </a:lnTo>
                    <a:lnTo>
                      <a:pt x="2853" y="513"/>
                    </a:lnTo>
                    <a:lnTo>
                      <a:pt x="2853" y="511"/>
                    </a:lnTo>
                    <a:lnTo>
                      <a:pt x="2855" y="511"/>
                    </a:lnTo>
                    <a:lnTo>
                      <a:pt x="2857" y="513"/>
                    </a:lnTo>
                    <a:lnTo>
                      <a:pt x="2857" y="513"/>
                    </a:lnTo>
                    <a:lnTo>
                      <a:pt x="2859" y="515"/>
                    </a:lnTo>
                    <a:lnTo>
                      <a:pt x="2862" y="518"/>
                    </a:lnTo>
                    <a:lnTo>
                      <a:pt x="2862" y="520"/>
                    </a:lnTo>
                    <a:lnTo>
                      <a:pt x="2864" y="525"/>
                    </a:lnTo>
                    <a:lnTo>
                      <a:pt x="2866" y="529"/>
                    </a:lnTo>
                    <a:lnTo>
                      <a:pt x="2866" y="534"/>
                    </a:lnTo>
                    <a:lnTo>
                      <a:pt x="2868" y="536"/>
                    </a:lnTo>
                    <a:lnTo>
                      <a:pt x="2871" y="540"/>
                    </a:lnTo>
                    <a:lnTo>
                      <a:pt x="2871" y="543"/>
                    </a:lnTo>
                    <a:lnTo>
                      <a:pt x="2873" y="543"/>
                    </a:lnTo>
                    <a:lnTo>
                      <a:pt x="2875" y="545"/>
                    </a:lnTo>
                    <a:lnTo>
                      <a:pt x="2875" y="543"/>
                    </a:lnTo>
                    <a:lnTo>
                      <a:pt x="2878" y="543"/>
                    </a:lnTo>
                    <a:lnTo>
                      <a:pt x="2880" y="540"/>
                    </a:lnTo>
                    <a:lnTo>
                      <a:pt x="2882" y="540"/>
                    </a:lnTo>
                    <a:lnTo>
                      <a:pt x="2882" y="540"/>
                    </a:lnTo>
                    <a:lnTo>
                      <a:pt x="2884" y="538"/>
                    </a:lnTo>
                    <a:lnTo>
                      <a:pt x="2887" y="538"/>
                    </a:lnTo>
                    <a:lnTo>
                      <a:pt x="2887" y="538"/>
                    </a:lnTo>
                    <a:lnTo>
                      <a:pt x="2889" y="538"/>
                    </a:lnTo>
                    <a:lnTo>
                      <a:pt x="2891" y="538"/>
                    </a:lnTo>
                    <a:lnTo>
                      <a:pt x="2891" y="538"/>
                    </a:lnTo>
                    <a:lnTo>
                      <a:pt x="2893" y="538"/>
                    </a:lnTo>
                    <a:lnTo>
                      <a:pt x="2896" y="540"/>
                    </a:lnTo>
                    <a:lnTo>
                      <a:pt x="2896" y="543"/>
                    </a:lnTo>
                    <a:lnTo>
                      <a:pt x="2898" y="545"/>
                    </a:lnTo>
                    <a:lnTo>
                      <a:pt x="2900" y="545"/>
                    </a:lnTo>
                    <a:lnTo>
                      <a:pt x="2900" y="545"/>
                    </a:lnTo>
                    <a:lnTo>
                      <a:pt x="2902" y="543"/>
                    </a:lnTo>
                    <a:lnTo>
                      <a:pt x="2905" y="540"/>
                    </a:lnTo>
                    <a:lnTo>
                      <a:pt x="2905" y="538"/>
                    </a:lnTo>
                    <a:lnTo>
                      <a:pt x="2907" y="538"/>
                    </a:lnTo>
                    <a:lnTo>
                      <a:pt x="2909" y="536"/>
                    </a:lnTo>
                    <a:lnTo>
                      <a:pt x="2909" y="536"/>
                    </a:lnTo>
                    <a:lnTo>
                      <a:pt x="2912" y="538"/>
                    </a:lnTo>
                    <a:lnTo>
                      <a:pt x="2914" y="540"/>
                    </a:lnTo>
                    <a:lnTo>
                      <a:pt x="2914" y="545"/>
                    </a:lnTo>
                    <a:lnTo>
                      <a:pt x="2916" y="549"/>
                    </a:lnTo>
                    <a:lnTo>
                      <a:pt x="2918" y="552"/>
                    </a:lnTo>
                    <a:lnTo>
                      <a:pt x="2918" y="549"/>
                    </a:lnTo>
                    <a:lnTo>
                      <a:pt x="2921" y="547"/>
                    </a:lnTo>
                    <a:lnTo>
                      <a:pt x="2923" y="543"/>
                    </a:lnTo>
                    <a:lnTo>
                      <a:pt x="2923" y="540"/>
                    </a:lnTo>
                    <a:lnTo>
                      <a:pt x="2925" y="538"/>
                    </a:lnTo>
                    <a:lnTo>
                      <a:pt x="2927" y="538"/>
                    </a:lnTo>
                    <a:lnTo>
                      <a:pt x="2927" y="538"/>
                    </a:lnTo>
                    <a:lnTo>
                      <a:pt x="2930" y="538"/>
                    </a:lnTo>
                    <a:lnTo>
                      <a:pt x="2932" y="536"/>
                    </a:lnTo>
                    <a:lnTo>
                      <a:pt x="2932" y="536"/>
                    </a:lnTo>
                    <a:lnTo>
                      <a:pt x="2934" y="534"/>
                    </a:lnTo>
                    <a:lnTo>
                      <a:pt x="2937" y="534"/>
                    </a:lnTo>
                    <a:lnTo>
                      <a:pt x="2939" y="531"/>
                    </a:lnTo>
                    <a:lnTo>
                      <a:pt x="2939" y="531"/>
                    </a:lnTo>
                    <a:lnTo>
                      <a:pt x="2941" y="531"/>
                    </a:lnTo>
                    <a:lnTo>
                      <a:pt x="2943" y="531"/>
                    </a:lnTo>
                    <a:lnTo>
                      <a:pt x="2943" y="531"/>
                    </a:lnTo>
                    <a:lnTo>
                      <a:pt x="2946" y="534"/>
                    </a:lnTo>
                    <a:lnTo>
                      <a:pt x="2948" y="534"/>
                    </a:lnTo>
                    <a:lnTo>
                      <a:pt x="2948" y="536"/>
                    </a:lnTo>
                    <a:lnTo>
                      <a:pt x="2950" y="538"/>
                    </a:lnTo>
                    <a:lnTo>
                      <a:pt x="2952" y="538"/>
                    </a:lnTo>
                    <a:lnTo>
                      <a:pt x="2952" y="538"/>
                    </a:lnTo>
                    <a:lnTo>
                      <a:pt x="2955" y="538"/>
                    </a:lnTo>
                    <a:lnTo>
                      <a:pt x="2957" y="538"/>
                    </a:lnTo>
                    <a:lnTo>
                      <a:pt x="2957" y="538"/>
                    </a:lnTo>
                    <a:lnTo>
                      <a:pt x="2959" y="540"/>
                    </a:lnTo>
                    <a:lnTo>
                      <a:pt x="2962" y="543"/>
                    </a:lnTo>
                    <a:lnTo>
                      <a:pt x="2962" y="543"/>
                    </a:lnTo>
                    <a:lnTo>
                      <a:pt x="2964" y="543"/>
                    </a:lnTo>
                    <a:lnTo>
                      <a:pt x="2966" y="545"/>
                    </a:lnTo>
                    <a:lnTo>
                      <a:pt x="2966" y="545"/>
                    </a:lnTo>
                    <a:lnTo>
                      <a:pt x="2968" y="547"/>
                    </a:lnTo>
                    <a:lnTo>
                      <a:pt x="2971" y="549"/>
                    </a:lnTo>
                    <a:lnTo>
                      <a:pt x="2971" y="552"/>
                    </a:lnTo>
                    <a:lnTo>
                      <a:pt x="2973" y="554"/>
                    </a:lnTo>
                    <a:lnTo>
                      <a:pt x="2975" y="554"/>
                    </a:lnTo>
                    <a:lnTo>
                      <a:pt x="2975" y="552"/>
                    </a:lnTo>
                    <a:lnTo>
                      <a:pt x="2977" y="549"/>
                    </a:lnTo>
                    <a:lnTo>
                      <a:pt x="2980" y="547"/>
                    </a:lnTo>
                    <a:lnTo>
                      <a:pt x="2980" y="545"/>
                    </a:lnTo>
                    <a:lnTo>
                      <a:pt x="2982" y="543"/>
                    </a:lnTo>
                    <a:lnTo>
                      <a:pt x="2984" y="540"/>
                    </a:lnTo>
                    <a:lnTo>
                      <a:pt x="2984" y="538"/>
                    </a:lnTo>
                    <a:lnTo>
                      <a:pt x="2987" y="538"/>
                    </a:lnTo>
                    <a:lnTo>
                      <a:pt x="2989" y="538"/>
                    </a:lnTo>
                    <a:lnTo>
                      <a:pt x="2991" y="536"/>
                    </a:lnTo>
                    <a:lnTo>
                      <a:pt x="2991" y="536"/>
                    </a:lnTo>
                    <a:lnTo>
                      <a:pt x="2993" y="534"/>
                    </a:lnTo>
                    <a:lnTo>
                      <a:pt x="2996" y="534"/>
                    </a:lnTo>
                    <a:lnTo>
                      <a:pt x="2996" y="536"/>
                    </a:lnTo>
                    <a:lnTo>
                      <a:pt x="2998" y="538"/>
                    </a:lnTo>
                    <a:lnTo>
                      <a:pt x="3000" y="540"/>
                    </a:lnTo>
                    <a:lnTo>
                      <a:pt x="3000" y="543"/>
                    </a:lnTo>
                    <a:lnTo>
                      <a:pt x="3002" y="545"/>
                    </a:lnTo>
                    <a:lnTo>
                      <a:pt x="3005" y="545"/>
                    </a:lnTo>
                    <a:lnTo>
                      <a:pt x="3005" y="543"/>
                    </a:lnTo>
                    <a:lnTo>
                      <a:pt x="3007" y="543"/>
                    </a:lnTo>
                    <a:lnTo>
                      <a:pt x="3009" y="543"/>
                    </a:lnTo>
                    <a:lnTo>
                      <a:pt x="3009" y="540"/>
                    </a:lnTo>
                    <a:lnTo>
                      <a:pt x="3011" y="540"/>
                    </a:lnTo>
                    <a:lnTo>
                      <a:pt x="3014" y="543"/>
                    </a:lnTo>
                    <a:lnTo>
                      <a:pt x="3014" y="543"/>
                    </a:lnTo>
                    <a:lnTo>
                      <a:pt x="3016" y="543"/>
                    </a:lnTo>
                    <a:lnTo>
                      <a:pt x="3018" y="543"/>
                    </a:lnTo>
                    <a:lnTo>
                      <a:pt x="3018" y="543"/>
                    </a:lnTo>
                    <a:lnTo>
                      <a:pt x="3021" y="545"/>
                    </a:lnTo>
                    <a:lnTo>
                      <a:pt x="3023" y="545"/>
                    </a:lnTo>
                    <a:lnTo>
                      <a:pt x="3023" y="545"/>
                    </a:lnTo>
                    <a:lnTo>
                      <a:pt x="3025" y="545"/>
                    </a:lnTo>
                    <a:lnTo>
                      <a:pt x="3027" y="547"/>
                    </a:lnTo>
                    <a:lnTo>
                      <a:pt x="3027" y="552"/>
                    </a:lnTo>
                    <a:lnTo>
                      <a:pt x="3030" y="556"/>
                    </a:lnTo>
                    <a:lnTo>
                      <a:pt x="3032" y="561"/>
                    </a:lnTo>
                    <a:lnTo>
                      <a:pt x="3032" y="563"/>
                    </a:lnTo>
                    <a:lnTo>
                      <a:pt x="3034" y="567"/>
                    </a:lnTo>
                    <a:lnTo>
                      <a:pt x="3036" y="570"/>
                    </a:lnTo>
                    <a:lnTo>
                      <a:pt x="3036" y="570"/>
                    </a:lnTo>
                    <a:lnTo>
                      <a:pt x="3039" y="570"/>
                    </a:lnTo>
                    <a:lnTo>
                      <a:pt x="3041" y="572"/>
                    </a:lnTo>
                    <a:lnTo>
                      <a:pt x="3043" y="570"/>
                    </a:lnTo>
                    <a:lnTo>
                      <a:pt x="3043" y="567"/>
                    </a:lnTo>
                    <a:lnTo>
                      <a:pt x="3046" y="565"/>
                    </a:lnTo>
                    <a:lnTo>
                      <a:pt x="3048" y="561"/>
                    </a:lnTo>
                    <a:lnTo>
                      <a:pt x="3048" y="558"/>
                    </a:lnTo>
                    <a:lnTo>
                      <a:pt x="3050" y="556"/>
                    </a:lnTo>
                    <a:lnTo>
                      <a:pt x="3052" y="552"/>
                    </a:lnTo>
                    <a:lnTo>
                      <a:pt x="3052" y="549"/>
                    </a:lnTo>
                    <a:lnTo>
                      <a:pt x="3055" y="547"/>
                    </a:lnTo>
                    <a:lnTo>
                      <a:pt x="3057" y="545"/>
                    </a:lnTo>
                    <a:lnTo>
                      <a:pt x="3057" y="543"/>
                    </a:lnTo>
                    <a:lnTo>
                      <a:pt x="3059" y="543"/>
                    </a:lnTo>
                    <a:lnTo>
                      <a:pt x="3061" y="545"/>
                    </a:lnTo>
                    <a:lnTo>
                      <a:pt x="3061" y="545"/>
                    </a:lnTo>
                    <a:lnTo>
                      <a:pt x="3064" y="545"/>
                    </a:lnTo>
                    <a:lnTo>
                      <a:pt x="3066" y="545"/>
                    </a:lnTo>
                    <a:lnTo>
                      <a:pt x="3066" y="543"/>
                    </a:lnTo>
                    <a:lnTo>
                      <a:pt x="3068" y="540"/>
                    </a:lnTo>
                    <a:lnTo>
                      <a:pt x="3071" y="538"/>
                    </a:lnTo>
                    <a:lnTo>
                      <a:pt x="3071" y="536"/>
                    </a:lnTo>
                    <a:lnTo>
                      <a:pt x="3073" y="534"/>
                    </a:lnTo>
                    <a:lnTo>
                      <a:pt x="3075" y="534"/>
                    </a:lnTo>
                    <a:lnTo>
                      <a:pt x="3075" y="534"/>
                    </a:lnTo>
                    <a:lnTo>
                      <a:pt x="3077" y="536"/>
                    </a:lnTo>
                    <a:lnTo>
                      <a:pt x="3080" y="536"/>
                    </a:lnTo>
                    <a:lnTo>
                      <a:pt x="3080" y="534"/>
                    </a:lnTo>
                    <a:lnTo>
                      <a:pt x="3082" y="534"/>
                    </a:lnTo>
                    <a:lnTo>
                      <a:pt x="3084" y="531"/>
                    </a:lnTo>
                    <a:lnTo>
                      <a:pt x="3084" y="529"/>
                    </a:lnTo>
                    <a:lnTo>
                      <a:pt x="3086" y="527"/>
                    </a:lnTo>
                    <a:lnTo>
                      <a:pt x="3089" y="527"/>
                    </a:lnTo>
                    <a:lnTo>
                      <a:pt x="3089" y="525"/>
                    </a:lnTo>
                    <a:lnTo>
                      <a:pt x="3091" y="525"/>
                    </a:lnTo>
                    <a:lnTo>
                      <a:pt x="3093" y="525"/>
                    </a:lnTo>
                    <a:lnTo>
                      <a:pt x="3093" y="525"/>
                    </a:lnTo>
                    <a:lnTo>
                      <a:pt x="3096" y="525"/>
                    </a:lnTo>
                    <a:lnTo>
                      <a:pt x="3098" y="525"/>
                    </a:lnTo>
                    <a:lnTo>
                      <a:pt x="3100" y="525"/>
                    </a:lnTo>
                    <a:lnTo>
                      <a:pt x="3100" y="527"/>
                    </a:lnTo>
                    <a:lnTo>
                      <a:pt x="3102" y="527"/>
                    </a:lnTo>
                    <a:lnTo>
                      <a:pt x="3105" y="529"/>
                    </a:lnTo>
                    <a:lnTo>
                      <a:pt x="3105" y="529"/>
                    </a:lnTo>
                    <a:lnTo>
                      <a:pt x="3107" y="527"/>
                    </a:lnTo>
                    <a:lnTo>
                      <a:pt x="3109" y="527"/>
                    </a:lnTo>
                    <a:lnTo>
                      <a:pt x="3109" y="525"/>
                    </a:lnTo>
                    <a:lnTo>
                      <a:pt x="3111" y="525"/>
                    </a:lnTo>
                    <a:lnTo>
                      <a:pt x="3114" y="525"/>
                    </a:lnTo>
                    <a:lnTo>
                      <a:pt x="3114" y="522"/>
                    </a:lnTo>
                    <a:lnTo>
                      <a:pt x="3116" y="522"/>
                    </a:lnTo>
                    <a:lnTo>
                      <a:pt x="3118" y="520"/>
                    </a:lnTo>
                    <a:lnTo>
                      <a:pt x="3118" y="518"/>
                    </a:lnTo>
                    <a:lnTo>
                      <a:pt x="3121" y="515"/>
                    </a:lnTo>
                    <a:lnTo>
                      <a:pt x="3123" y="515"/>
                    </a:lnTo>
                    <a:lnTo>
                      <a:pt x="3123" y="513"/>
                    </a:lnTo>
                    <a:lnTo>
                      <a:pt x="3125" y="513"/>
                    </a:lnTo>
                    <a:lnTo>
                      <a:pt x="3127" y="515"/>
                    </a:lnTo>
                    <a:lnTo>
                      <a:pt x="3127" y="515"/>
                    </a:lnTo>
                    <a:lnTo>
                      <a:pt x="3130" y="515"/>
                    </a:lnTo>
                    <a:lnTo>
                      <a:pt x="3132" y="515"/>
                    </a:lnTo>
                    <a:lnTo>
                      <a:pt x="3132" y="515"/>
                    </a:lnTo>
                    <a:lnTo>
                      <a:pt x="3134" y="513"/>
                    </a:lnTo>
                    <a:lnTo>
                      <a:pt x="3136" y="513"/>
                    </a:lnTo>
                    <a:lnTo>
                      <a:pt x="3136" y="511"/>
                    </a:lnTo>
                    <a:lnTo>
                      <a:pt x="3139" y="511"/>
                    </a:lnTo>
                    <a:lnTo>
                      <a:pt x="3141" y="509"/>
                    </a:lnTo>
                    <a:lnTo>
                      <a:pt x="3141" y="509"/>
                    </a:lnTo>
                    <a:lnTo>
                      <a:pt x="3143" y="509"/>
                    </a:lnTo>
                    <a:lnTo>
                      <a:pt x="3145" y="509"/>
                    </a:lnTo>
                    <a:lnTo>
                      <a:pt x="3145" y="509"/>
                    </a:lnTo>
                    <a:lnTo>
                      <a:pt x="3148" y="513"/>
                    </a:lnTo>
                    <a:lnTo>
                      <a:pt x="3150" y="518"/>
                    </a:lnTo>
                    <a:lnTo>
                      <a:pt x="3152" y="522"/>
                    </a:lnTo>
                    <a:lnTo>
                      <a:pt x="3152" y="527"/>
                    </a:lnTo>
                    <a:lnTo>
                      <a:pt x="3155" y="531"/>
                    </a:lnTo>
                    <a:lnTo>
                      <a:pt x="3157" y="536"/>
                    </a:lnTo>
                    <a:lnTo>
                      <a:pt x="3157" y="538"/>
                    </a:lnTo>
                    <a:lnTo>
                      <a:pt x="3159" y="540"/>
                    </a:lnTo>
                    <a:lnTo>
                      <a:pt x="3161" y="540"/>
                    </a:lnTo>
                    <a:lnTo>
                      <a:pt x="3161" y="540"/>
                    </a:lnTo>
                    <a:lnTo>
                      <a:pt x="3164" y="540"/>
                    </a:lnTo>
                    <a:lnTo>
                      <a:pt x="3166" y="538"/>
                    </a:lnTo>
                    <a:lnTo>
                      <a:pt x="3166" y="534"/>
                    </a:lnTo>
                    <a:lnTo>
                      <a:pt x="3168" y="529"/>
                    </a:lnTo>
                    <a:lnTo>
                      <a:pt x="3170" y="522"/>
                    </a:lnTo>
                    <a:lnTo>
                      <a:pt x="3170" y="518"/>
                    </a:lnTo>
                    <a:lnTo>
                      <a:pt x="3173" y="513"/>
                    </a:lnTo>
                    <a:lnTo>
                      <a:pt x="3175" y="511"/>
                    </a:lnTo>
                    <a:lnTo>
                      <a:pt x="3175" y="511"/>
                    </a:lnTo>
                    <a:lnTo>
                      <a:pt x="3177" y="513"/>
                    </a:lnTo>
                    <a:lnTo>
                      <a:pt x="3180" y="515"/>
                    </a:lnTo>
                    <a:lnTo>
                      <a:pt x="3180" y="515"/>
                    </a:lnTo>
                    <a:lnTo>
                      <a:pt x="3182" y="518"/>
                    </a:lnTo>
                    <a:lnTo>
                      <a:pt x="3184" y="515"/>
                    </a:lnTo>
                    <a:lnTo>
                      <a:pt x="3184" y="515"/>
                    </a:lnTo>
                    <a:lnTo>
                      <a:pt x="3186" y="515"/>
                    </a:lnTo>
                    <a:lnTo>
                      <a:pt x="3189" y="515"/>
                    </a:lnTo>
                    <a:lnTo>
                      <a:pt x="3189" y="515"/>
                    </a:lnTo>
                    <a:lnTo>
                      <a:pt x="3191" y="518"/>
                    </a:lnTo>
                    <a:lnTo>
                      <a:pt x="3193" y="518"/>
                    </a:lnTo>
                    <a:lnTo>
                      <a:pt x="3193" y="515"/>
                    </a:lnTo>
                    <a:lnTo>
                      <a:pt x="3195" y="515"/>
                    </a:lnTo>
                    <a:lnTo>
                      <a:pt x="3198" y="513"/>
                    </a:lnTo>
                    <a:lnTo>
                      <a:pt x="3198" y="511"/>
                    </a:lnTo>
                    <a:lnTo>
                      <a:pt x="3200" y="509"/>
                    </a:lnTo>
                    <a:lnTo>
                      <a:pt x="3202" y="506"/>
                    </a:lnTo>
                    <a:lnTo>
                      <a:pt x="3205" y="506"/>
                    </a:lnTo>
                    <a:lnTo>
                      <a:pt x="3205" y="506"/>
                    </a:lnTo>
                    <a:lnTo>
                      <a:pt x="3207" y="506"/>
                    </a:lnTo>
                    <a:lnTo>
                      <a:pt x="3209" y="509"/>
                    </a:lnTo>
                    <a:lnTo>
                      <a:pt x="3209" y="511"/>
                    </a:lnTo>
                    <a:lnTo>
                      <a:pt x="3211" y="513"/>
                    </a:lnTo>
                    <a:lnTo>
                      <a:pt x="3214" y="513"/>
                    </a:lnTo>
                    <a:lnTo>
                      <a:pt x="3214" y="513"/>
                    </a:lnTo>
                    <a:lnTo>
                      <a:pt x="3216" y="513"/>
                    </a:lnTo>
                    <a:lnTo>
                      <a:pt x="3218" y="513"/>
                    </a:lnTo>
                    <a:lnTo>
                      <a:pt x="3218" y="515"/>
                    </a:lnTo>
                    <a:lnTo>
                      <a:pt x="3220" y="515"/>
                    </a:lnTo>
                    <a:lnTo>
                      <a:pt x="3223" y="513"/>
                    </a:lnTo>
                    <a:lnTo>
                      <a:pt x="3223" y="513"/>
                    </a:lnTo>
                    <a:lnTo>
                      <a:pt x="3225" y="511"/>
                    </a:lnTo>
                    <a:lnTo>
                      <a:pt x="3227" y="509"/>
                    </a:lnTo>
                    <a:lnTo>
                      <a:pt x="3227" y="509"/>
                    </a:lnTo>
                    <a:lnTo>
                      <a:pt x="3230" y="506"/>
                    </a:lnTo>
                    <a:lnTo>
                      <a:pt x="3232" y="506"/>
                    </a:lnTo>
                    <a:lnTo>
                      <a:pt x="3232" y="504"/>
                    </a:lnTo>
                    <a:lnTo>
                      <a:pt x="3234" y="502"/>
                    </a:lnTo>
                    <a:lnTo>
                      <a:pt x="3236" y="500"/>
                    </a:lnTo>
                    <a:lnTo>
                      <a:pt x="3236" y="497"/>
                    </a:lnTo>
                    <a:lnTo>
                      <a:pt x="3239" y="495"/>
                    </a:lnTo>
                    <a:lnTo>
                      <a:pt x="3241" y="497"/>
                    </a:lnTo>
                    <a:lnTo>
                      <a:pt x="3241" y="500"/>
                    </a:lnTo>
                    <a:lnTo>
                      <a:pt x="3243" y="502"/>
                    </a:lnTo>
                    <a:lnTo>
                      <a:pt x="3245" y="506"/>
                    </a:lnTo>
                    <a:lnTo>
                      <a:pt x="3245" y="509"/>
                    </a:lnTo>
                    <a:lnTo>
                      <a:pt x="3248" y="511"/>
                    </a:lnTo>
                    <a:lnTo>
                      <a:pt x="3250" y="511"/>
                    </a:lnTo>
                    <a:lnTo>
                      <a:pt x="3250" y="511"/>
                    </a:lnTo>
                    <a:lnTo>
                      <a:pt x="3252" y="513"/>
                    </a:lnTo>
                    <a:lnTo>
                      <a:pt x="3254" y="513"/>
                    </a:lnTo>
                    <a:lnTo>
                      <a:pt x="3254" y="513"/>
                    </a:lnTo>
                    <a:lnTo>
                      <a:pt x="3257" y="515"/>
                    </a:lnTo>
                    <a:lnTo>
                      <a:pt x="3259" y="513"/>
                    </a:lnTo>
                    <a:lnTo>
                      <a:pt x="3261" y="511"/>
                    </a:lnTo>
                    <a:lnTo>
                      <a:pt x="3261" y="506"/>
                    </a:lnTo>
                    <a:lnTo>
                      <a:pt x="3264" y="502"/>
                    </a:lnTo>
                    <a:lnTo>
                      <a:pt x="3266" y="500"/>
                    </a:lnTo>
                    <a:lnTo>
                      <a:pt x="3266" y="495"/>
                    </a:lnTo>
                    <a:lnTo>
                      <a:pt x="3268" y="495"/>
                    </a:lnTo>
                    <a:lnTo>
                      <a:pt x="3270" y="495"/>
                    </a:lnTo>
                    <a:lnTo>
                      <a:pt x="3270" y="495"/>
                    </a:lnTo>
                    <a:lnTo>
                      <a:pt x="3273" y="497"/>
                    </a:lnTo>
                    <a:lnTo>
                      <a:pt x="3275" y="497"/>
                    </a:lnTo>
                    <a:lnTo>
                      <a:pt x="3275" y="497"/>
                    </a:lnTo>
                    <a:lnTo>
                      <a:pt x="3277" y="495"/>
                    </a:lnTo>
                    <a:lnTo>
                      <a:pt x="3279" y="495"/>
                    </a:lnTo>
                    <a:lnTo>
                      <a:pt x="3279" y="493"/>
                    </a:lnTo>
                    <a:lnTo>
                      <a:pt x="3282" y="491"/>
                    </a:lnTo>
                    <a:lnTo>
                      <a:pt x="3284" y="488"/>
                    </a:lnTo>
                    <a:lnTo>
                      <a:pt x="3284" y="486"/>
                    </a:lnTo>
                    <a:lnTo>
                      <a:pt x="3286" y="484"/>
                    </a:lnTo>
                    <a:lnTo>
                      <a:pt x="3289" y="484"/>
                    </a:lnTo>
                    <a:lnTo>
                      <a:pt x="3289" y="484"/>
                    </a:lnTo>
                    <a:lnTo>
                      <a:pt x="3291" y="484"/>
                    </a:lnTo>
                    <a:lnTo>
                      <a:pt x="3293" y="484"/>
                    </a:lnTo>
                    <a:lnTo>
                      <a:pt x="3293" y="484"/>
                    </a:lnTo>
                    <a:lnTo>
                      <a:pt x="3295" y="484"/>
                    </a:lnTo>
                    <a:lnTo>
                      <a:pt x="3298" y="486"/>
                    </a:lnTo>
                    <a:lnTo>
                      <a:pt x="3298" y="488"/>
                    </a:lnTo>
                    <a:lnTo>
                      <a:pt x="3300" y="488"/>
                    </a:lnTo>
                    <a:lnTo>
                      <a:pt x="3302" y="488"/>
                    </a:lnTo>
                    <a:lnTo>
                      <a:pt x="3302" y="488"/>
                    </a:lnTo>
                    <a:lnTo>
                      <a:pt x="3304" y="488"/>
                    </a:lnTo>
                    <a:lnTo>
                      <a:pt x="3307" y="488"/>
                    </a:lnTo>
                    <a:lnTo>
                      <a:pt x="3307" y="488"/>
                    </a:lnTo>
                    <a:lnTo>
                      <a:pt x="3309" y="491"/>
                    </a:lnTo>
                    <a:lnTo>
                      <a:pt x="3311" y="491"/>
                    </a:lnTo>
                    <a:lnTo>
                      <a:pt x="3314" y="493"/>
                    </a:lnTo>
                    <a:lnTo>
                      <a:pt x="3314" y="493"/>
                    </a:lnTo>
                    <a:lnTo>
                      <a:pt x="3316" y="495"/>
                    </a:lnTo>
                    <a:lnTo>
                      <a:pt x="3318" y="497"/>
                    </a:lnTo>
                    <a:lnTo>
                      <a:pt x="3318" y="500"/>
                    </a:lnTo>
                    <a:lnTo>
                      <a:pt x="3320" y="502"/>
                    </a:lnTo>
                    <a:lnTo>
                      <a:pt x="3323" y="502"/>
                    </a:lnTo>
                    <a:lnTo>
                      <a:pt x="3323" y="502"/>
                    </a:lnTo>
                    <a:lnTo>
                      <a:pt x="3325" y="500"/>
                    </a:lnTo>
                    <a:lnTo>
                      <a:pt x="3327" y="495"/>
                    </a:lnTo>
                    <a:lnTo>
                      <a:pt x="3327" y="493"/>
                    </a:lnTo>
                    <a:lnTo>
                      <a:pt x="3329" y="493"/>
                    </a:lnTo>
                    <a:lnTo>
                      <a:pt x="3332" y="493"/>
                    </a:lnTo>
                    <a:lnTo>
                      <a:pt x="3332" y="495"/>
                    </a:lnTo>
                    <a:lnTo>
                      <a:pt x="3334" y="497"/>
                    </a:lnTo>
                    <a:lnTo>
                      <a:pt x="3336" y="500"/>
                    </a:lnTo>
                    <a:lnTo>
                      <a:pt x="3336" y="502"/>
                    </a:lnTo>
                    <a:lnTo>
                      <a:pt x="3339" y="506"/>
                    </a:lnTo>
                    <a:lnTo>
                      <a:pt x="3341" y="509"/>
                    </a:lnTo>
                    <a:lnTo>
                      <a:pt x="3341" y="509"/>
                    </a:lnTo>
                    <a:lnTo>
                      <a:pt x="3343" y="509"/>
                    </a:lnTo>
                    <a:lnTo>
                      <a:pt x="3345" y="506"/>
                    </a:lnTo>
                    <a:lnTo>
                      <a:pt x="3345" y="504"/>
                    </a:lnTo>
                    <a:lnTo>
                      <a:pt x="3348" y="500"/>
                    </a:lnTo>
                    <a:lnTo>
                      <a:pt x="3350" y="497"/>
                    </a:lnTo>
                    <a:lnTo>
                      <a:pt x="3350" y="495"/>
                    </a:lnTo>
                    <a:lnTo>
                      <a:pt x="3352" y="493"/>
                    </a:lnTo>
                    <a:lnTo>
                      <a:pt x="3354" y="493"/>
                    </a:lnTo>
                    <a:lnTo>
                      <a:pt x="3354" y="493"/>
                    </a:lnTo>
                    <a:lnTo>
                      <a:pt x="3357" y="495"/>
                    </a:lnTo>
                    <a:lnTo>
                      <a:pt x="3359" y="497"/>
                    </a:lnTo>
                    <a:lnTo>
                      <a:pt x="3359" y="502"/>
                    </a:lnTo>
                    <a:lnTo>
                      <a:pt x="3361" y="504"/>
                    </a:lnTo>
                    <a:lnTo>
                      <a:pt x="3364" y="504"/>
                    </a:lnTo>
                    <a:lnTo>
                      <a:pt x="3366" y="502"/>
                    </a:lnTo>
                    <a:lnTo>
                      <a:pt x="3366" y="500"/>
                    </a:lnTo>
                    <a:lnTo>
                      <a:pt x="3368" y="497"/>
                    </a:lnTo>
                    <a:lnTo>
                      <a:pt x="3370" y="497"/>
                    </a:lnTo>
                    <a:lnTo>
                      <a:pt x="3370" y="495"/>
                    </a:lnTo>
                    <a:lnTo>
                      <a:pt x="3373" y="497"/>
                    </a:lnTo>
                    <a:lnTo>
                      <a:pt x="3375" y="497"/>
                    </a:lnTo>
                    <a:lnTo>
                      <a:pt x="3375" y="497"/>
                    </a:lnTo>
                    <a:lnTo>
                      <a:pt x="3377" y="497"/>
                    </a:lnTo>
                    <a:lnTo>
                      <a:pt x="3379" y="495"/>
                    </a:lnTo>
                    <a:lnTo>
                      <a:pt x="3379" y="493"/>
                    </a:lnTo>
                    <a:lnTo>
                      <a:pt x="3382" y="491"/>
                    </a:lnTo>
                    <a:lnTo>
                      <a:pt x="3384" y="488"/>
                    </a:lnTo>
                    <a:lnTo>
                      <a:pt x="3384" y="484"/>
                    </a:lnTo>
                    <a:lnTo>
                      <a:pt x="3386" y="482"/>
                    </a:lnTo>
                    <a:lnTo>
                      <a:pt x="3388" y="482"/>
                    </a:lnTo>
                    <a:lnTo>
                      <a:pt x="3388" y="479"/>
                    </a:lnTo>
                    <a:lnTo>
                      <a:pt x="3391" y="479"/>
                    </a:lnTo>
                    <a:lnTo>
                      <a:pt x="3393" y="479"/>
                    </a:lnTo>
                    <a:lnTo>
                      <a:pt x="3393" y="477"/>
                    </a:lnTo>
                    <a:lnTo>
                      <a:pt x="3395" y="475"/>
                    </a:lnTo>
                    <a:lnTo>
                      <a:pt x="3398" y="473"/>
                    </a:lnTo>
                    <a:lnTo>
                      <a:pt x="3398" y="470"/>
                    </a:lnTo>
                    <a:lnTo>
                      <a:pt x="3400" y="470"/>
                    </a:lnTo>
                    <a:lnTo>
                      <a:pt x="3402" y="470"/>
                    </a:lnTo>
                    <a:lnTo>
                      <a:pt x="3402" y="470"/>
                    </a:lnTo>
                    <a:lnTo>
                      <a:pt x="3404" y="470"/>
                    </a:lnTo>
                    <a:lnTo>
                      <a:pt x="3407" y="470"/>
                    </a:lnTo>
                    <a:lnTo>
                      <a:pt x="3407" y="470"/>
                    </a:lnTo>
                    <a:lnTo>
                      <a:pt x="3409" y="470"/>
                    </a:lnTo>
                    <a:lnTo>
                      <a:pt x="3411" y="473"/>
                    </a:lnTo>
                    <a:lnTo>
                      <a:pt x="3411" y="475"/>
                    </a:lnTo>
                    <a:lnTo>
                      <a:pt x="3413" y="477"/>
                    </a:lnTo>
                    <a:lnTo>
                      <a:pt x="3416" y="482"/>
                    </a:lnTo>
                    <a:lnTo>
                      <a:pt x="3416" y="484"/>
                    </a:lnTo>
                    <a:lnTo>
                      <a:pt x="3418" y="484"/>
                    </a:lnTo>
                    <a:lnTo>
                      <a:pt x="3420" y="484"/>
                    </a:lnTo>
                    <a:lnTo>
                      <a:pt x="3423" y="484"/>
                    </a:lnTo>
                    <a:lnTo>
                      <a:pt x="3423" y="484"/>
                    </a:lnTo>
                    <a:lnTo>
                      <a:pt x="3425" y="486"/>
                    </a:lnTo>
                    <a:lnTo>
                      <a:pt x="3427" y="486"/>
                    </a:lnTo>
                    <a:lnTo>
                      <a:pt x="3427" y="484"/>
                    </a:lnTo>
                    <a:lnTo>
                      <a:pt x="3429" y="482"/>
                    </a:lnTo>
                    <a:lnTo>
                      <a:pt x="3432" y="477"/>
                    </a:lnTo>
                    <a:lnTo>
                      <a:pt x="3432" y="473"/>
                    </a:lnTo>
                    <a:lnTo>
                      <a:pt x="3434" y="470"/>
                    </a:lnTo>
                    <a:lnTo>
                      <a:pt x="3436" y="468"/>
                    </a:lnTo>
                    <a:lnTo>
                      <a:pt x="3436" y="468"/>
                    </a:lnTo>
                    <a:lnTo>
                      <a:pt x="3438" y="470"/>
                    </a:lnTo>
                    <a:lnTo>
                      <a:pt x="3441" y="473"/>
                    </a:lnTo>
                    <a:lnTo>
                      <a:pt x="3441" y="475"/>
                    </a:lnTo>
                    <a:lnTo>
                      <a:pt x="3443" y="477"/>
                    </a:lnTo>
                    <a:lnTo>
                      <a:pt x="3445" y="477"/>
                    </a:lnTo>
                    <a:lnTo>
                      <a:pt x="3445" y="475"/>
                    </a:lnTo>
                    <a:lnTo>
                      <a:pt x="3448" y="475"/>
                    </a:lnTo>
                    <a:lnTo>
                      <a:pt x="3450" y="473"/>
                    </a:lnTo>
                    <a:lnTo>
                      <a:pt x="3450" y="473"/>
                    </a:lnTo>
                    <a:lnTo>
                      <a:pt x="3452" y="473"/>
                    </a:lnTo>
                    <a:lnTo>
                      <a:pt x="3454" y="470"/>
                    </a:lnTo>
                    <a:lnTo>
                      <a:pt x="3454" y="470"/>
                    </a:lnTo>
                    <a:lnTo>
                      <a:pt x="3457" y="473"/>
                    </a:lnTo>
                    <a:lnTo>
                      <a:pt x="3459" y="475"/>
                    </a:lnTo>
                    <a:lnTo>
                      <a:pt x="3459" y="477"/>
                    </a:lnTo>
                    <a:lnTo>
                      <a:pt x="3461" y="479"/>
                    </a:lnTo>
                    <a:lnTo>
                      <a:pt x="3463" y="479"/>
                    </a:lnTo>
                    <a:lnTo>
                      <a:pt x="3463" y="477"/>
                    </a:lnTo>
                    <a:lnTo>
                      <a:pt x="3466" y="475"/>
                    </a:lnTo>
                    <a:lnTo>
                      <a:pt x="3468" y="470"/>
                    </a:lnTo>
                    <a:lnTo>
                      <a:pt x="3468" y="463"/>
                    </a:lnTo>
                    <a:lnTo>
                      <a:pt x="3470" y="459"/>
                    </a:lnTo>
                    <a:lnTo>
                      <a:pt x="3473" y="454"/>
                    </a:lnTo>
                    <a:lnTo>
                      <a:pt x="3475" y="454"/>
                    </a:lnTo>
                    <a:lnTo>
                      <a:pt x="3475" y="454"/>
                    </a:lnTo>
                    <a:lnTo>
                      <a:pt x="3477" y="457"/>
                    </a:lnTo>
                    <a:lnTo>
                      <a:pt x="3479" y="457"/>
                    </a:lnTo>
                    <a:lnTo>
                      <a:pt x="3479" y="459"/>
                    </a:lnTo>
                    <a:lnTo>
                      <a:pt x="3482" y="461"/>
                    </a:lnTo>
                    <a:lnTo>
                      <a:pt x="3484" y="463"/>
                    </a:lnTo>
                    <a:lnTo>
                      <a:pt x="3484" y="468"/>
                    </a:lnTo>
                    <a:lnTo>
                      <a:pt x="3486" y="470"/>
                    </a:lnTo>
                    <a:lnTo>
                      <a:pt x="3488" y="473"/>
                    </a:lnTo>
                    <a:lnTo>
                      <a:pt x="3488" y="475"/>
                    </a:lnTo>
                    <a:lnTo>
                      <a:pt x="3491" y="475"/>
                    </a:lnTo>
                    <a:lnTo>
                      <a:pt x="3493" y="475"/>
                    </a:lnTo>
                    <a:lnTo>
                      <a:pt x="3493" y="475"/>
                    </a:lnTo>
                    <a:lnTo>
                      <a:pt x="3495" y="475"/>
                    </a:lnTo>
                    <a:lnTo>
                      <a:pt x="3497" y="475"/>
                    </a:lnTo>
                    <a:lnTo>
                      <a:pt x="3497" y="475"/>
                    </a:lnTo>
                    <a:lnTo>
                      <a:pt x="3500" y="473"/>
                    </a:lnTo>
                    <a:lnTo>
                      <a:pt x="3502" y="470"/>
                    </a:lnTo>
                    <a:lnTo>
                      <a:pt x="3502" y="468"/>
                    </a:lnTo>
                    <a:lnTo>
                      <a:pt x="3504" y="463"/>
                    </a:lnTo>
                    <a:lnTo>
                      <a:pt x="3507" y="459"/>
                    </a:lnTo>
                    <a:lnTo>
                      <a:pt x="3507" y="459"/>
                    </a:lnTo>
                    <a:lnTo>
                      <a:pt x="3509" y="457"/>
                    </a:lnTo>
                    <a:lnTo>
                      <a:pt x="3511" y="457"/>
                    </a:lnTo>
                    <a:lnTo>
                      <a:pt x="3511" y="459"/>
                    </a:lnTo>
                    <a:lnTo>
                      <a:pt x="3513" y="459"/>
                    </a:lnTo>
                    <a:lnTo>
                      <a:pt x="3516" y="459"/>
                    </a:lnTo>
                    <a:lnTo>
                      <a:pt x="3516" y="461"/>
                    </a:lnTo>
                    <a:lnTo>
                      <a:pt x="3518" y="463"/>
                    </a:lnTo>
                    <a:lnTo>
                      <a:pt x="3520" y="463"/>
                    </a:lnTo>
                    <a:lnTo>
                      <a:pt x="3520" y="468"/>
                    </a:lnTo>
                    <a:lnTo>
                      <a:pt x="3522" y="470"/>
                    </a:lnTo>
                    <a:lnTo>
                      <a:pt x="3525" y="473"/>
                    </a:lnTo>
                    <a:lnTo>
                      <a:pt x="3527" y="473"/>
                    </a:lnTo>
                    <a:lnTo>
                      <a:pt x="3527" y="473"/>
                    </a:lnTo>
                    <a:lnTo>
                      <a:pt x="3529" y="473"/>
                    </a:lnTo>
                    <a:lnTo>
                      <a:pt x="3532" y="473"/>
                    </a:lnTo>
                    <a:lnTo>
                      <a:pt x="3532" y="475"/>
                    </a:lnTo>
                    <a:lnTo>
                      <a:pt x="3534" y="475"/>
                    </a:lnTo>
                    <a:lnTo>
                      <a:pt x="3536" y="477"/>
                    </a:lnTo>
                    <a:lnTo>
                      <a:pt x="3536" y="477"/>
                    </a:lnTo>
                    <a:lnTo>
                      <a:pt x="3538" y="477"/>
                    </a:lnTo>
                    <a:lnTo>
                      <a:pt x="3541" y="477"/>
                    </a:lnTo>
                    <a:lnTo>
                      <a:pt x="3541" y="475"/>
                    </a:lnTo>
                    <a:lnTo>
                      <a:pt x="3543" y="475"/>
                    </a:lnTo>
                    <a:lnTo>
                      <a:pt x="3545" y="475"/>
                    </a:lnTo>
                    <a:lnTo>
                      <a:pt x="3545" y="475"/>
                    </a:lnTo>
                    <a:lnTo>
                      <a:pt x="3547" y="477"/>
                    </a:lnTo>
                    <a:lnTo>
                      <a:pt x="3550" y="477"/>
                    </a:lnTo>
                    <a:lnTo>
                      <a:pt x="3550" y="475"/>
                    </a:lnTo>
                    <a:lnTo>
                      <a:pt x="3552" y="475"/>
                    </a:lnTo>
                    <a:lnTo>
                      <a:pt x="3554" y="475"/>
                    </a:lnTo>
                    <a:lnTo>
                      <a:pt x="3554" y="475"/>
                    </a:lnTo>
                    <a:lnTo>
                      <a:pt x="3557" y="473"/>
                    </a:lnTo>
                    <a:lnTo>
                      <a:pt x="3559" y="473"/>
                    </a:lnTo>
                    <a:lnTo>
                      <a:pt x="3559" y="470"/>
                    </a:lnTo>
                    <a:lnTo>
                      <a:pt x="3561" y="470"/>
                    </a:lnTo>
                    <a:lnTo>
                      <a:pt x="3563" y="468"/>
                    </a:lnTo>
                    <a:lnTo>
                      <a:pt x="3563" y="466"/>
                    </a:lnTo>
                    <a:lnTo>
                      <a:pt x="3566" y="466"/>
                    </a:lnTo>
                    <a:lnTo>
                      <a:pt x="3568" y="461"/>
                    </a:lnTo>
                    <a:lnTo>
                      <a:pt x="3568" y="459"/>
                    </a:lnTo>
                    <a:lnTo>
                      <a:pt x="3570" y="459"/>
                    </a:lnTo>
                    <a:lnTo>
                      <a:pt x="3572" y="459"/>
                    </a:lnTo>
                    <a:lnTo>
                      <a:pt x="3572" y="459"/>
                    </a:lnTo>
                    <a:lnTo>
                      <a:pt x="3575" y="461"/>
                    </a:lnTo>
                    <a:lnTo>
                      <a:pt x="3577" y="463"/>
                    </a:lnTo>
                    <a:lnTo>
                      <a:pt x="3579" y="463"/>
                    </a:lnTo>
                    <a:lnTo>
                      <a:pt x="3579" y="461"/>
                    </a:lnTo>
                    <a:lnTo>
                      <a:pt x="3582" y="461"/>
                    </a:lnTo>
                    <a:lnTo>
                      <a:pt x="3584" y="459"/>
                    </a:lnTo>
                    <a:lnTo>
                      <a:pt x="3584" y="457"/>
                    </a:lnTo>
                    <a:lnTo>
                      <a:pt x="3586" y="454"/>
                    </a:lnTo>
                    <a:lnTo>
                      <a:pt x="3588" y="452"/>
                    </a:lnTo>
                    <a:lnTo>
                      <a:pt x="3588" y="450"/>
                    </a:lnTo>
                    <a:lnTo>
                      <a:pt x="3591" y="448"/>
                    </a:lnTo>
                    <a:lnTo>
                      <a:pt x="3593" y="448"/>
                    </a:lnTo>
                    <a:lnTo>
                      <a:pt x="3593" y="450"/>
                    </a:lnTo>
                    <a:lnTo>
                      <a:pt x="3595" y="452"/>
                    </a:lnTo>
                    <a:lnTo>
                      <a:pt x="3597" y="454"/>
                    </a:lnTo>
                    <a:lnTo>
                      <a:pt x="3597" y="459"/>
                    </a:lnTo>
                    <a:lnTo>
                      <a:pt x="3600" y="463"/>
                    </a:lnTo>
                    <a:lnTo>
                      <a:pt x="3602" y="466"/>
                    </a:lnTo>
                    <a:lnTo>
                      <a:pt x="3602" y="468"/>
                    </a:lnTo>
                    <a:lnTo>
                      <a:pt x="3604" y="470"/>
                    </a:lnTo>
                    <a:lnTo>
                      <a:pt x="3607" y="473"/>
                    </a:lnTo>
                    <a:lnTo>
                      <a:pt x="3607" y="473"/>
                    </a:lnTo>
                    <a:lnTo>
                      <a:pt x="3609" y="473"/>
                    </a:lnTo>
                    <a:lnTo>
                      <a:pt x="3611" y="473"/>
                    </a:lnTo>
                    <a:lnTo>
                      <a:pt x="3611" y="473"/>
                    </a:lnTo>
                    <a:lnTo>
                      <a:pt x="3613" y="473"/>
                    </a:lnTo>
                    <a:lnTo>
                      <a:pt x="3616" y="470"/>
                    </a:lnTo>
                    <a:lnTo>
                      <a:pt x="3616" y="470"/>
                    </a:lnTo>
                    <a:lnTo>
                      <a:pt x="3618" y="470"/>
                    </a:lnTo>
                    <a:lnTo>
                      <a:pt x="3620" y="468"/>
                    </a:lnTo>
                    <a:lnTo>
                      <a:pt x="3620" y="466"/>
                    </a:lnTo>
                    <a:lnTo>
                      <a:pt x="3622" y="463"/>
                    </a:lnTo>
                    <a:lnTo>
                      <a:pt x="3625" y="461"/>
                    </a:lnTo>
                    <a:lnTo>
                      <a:pt x="3625" y="457"/>
                    </a:lnTo>
                    <a:lnTo>
                      <a:pt x="3627" y="454"/>
                    </a:lnTo>
                    <a:lnTo>
                      <a:pt x="3629" y="450"/>
                    </a:lnTo>
                    <a:lnTo>
                      <a:pt x="3629" y="448"/>
                    </a:lnTo>
                    <a:lnTo>
                      <a:pt x="3631" y="445"/>
                    </a:lnTo>
                    <a:lnTo>
                      <a:pt x="3634" y="445"/>
                    </a:lnTo>
                    <a:lnTo>
                      <a:pt x="3636" y="445"/>
                    </a:lnTo>
                    <a:lnTo>
                      <a:pt x="3636" y="445"/>
                    </a:lnTo>
                    <a:lnTo>
                      <a:pt x="3638" y="448"/>
                    </a:lnTo>
                    <a:lnTo>
                      <a:pt x="3641" y="448"/>
                    </a:lnTo>
                    <a:lnTo>
                      <a:pt x="3641" y="452"/>
                    </a:lnTo>
                    <a:lnTo>
                      <a:pt x="3643" y="457"/>
                    </a:lnTo>
                    <a:lnTo>
                      <a:pt x="3645" y="459"/>
                    </a:lnTo>
                    <a:lnTo>
                      <a:pt x="3645" y="463"/>
                    </a:lnTo>
                    <a:lnTo>
                      <a:pt x="3647" y="466"/>
                    </a:lnTo>
                    <a:lnTo>
                      <a:pt x="3650" y="466"/>
                    </a:lnTo>
                    <a:lnTo>
                      <a:pt x="3650" y="463"/>
                    </a:lnTo>
                    <a:lnTo>
                      <a:pt x="3652" y="461"/>
                    </a:lnTo>
                    <a:lnTo>
                      <a:pt x="3654" y="459"/>
                    </a:lnTo>
                    <a:lnTo>
                      <a:pt x="3654" y="454"/>
                    </a:lnTo>
                    <a:lnTo>
                      <a:pt x="3656" y="452"/>
                    </a:lnTo>
                    <a:lnTo>
                      <a:pt x="3659" y="452"/>
                    </a:lnTo>
                    <a:lnTo>
                      <a:pt x="3659" y="452"/>
                    </a:lnTo>
                    <a:lnTo>
                      <a:pt x="3661" y="454"/>
                    </a:lnTo>
                    <a:lnTo>
                      <a:pt x="3663" y="457"/>
                    </a:lnTo>
                    <a:lnTo>
                      <a:pt x="3663" y="461"/>
                    </a:lnTo>
                    <a:lnTo>
                      <a:pt x="3666" y="463"/>
                    </a:lnTo>
                    <a:lnTo>
                      <a:pt x="3668" y="463"/>
                    </a:lnTo>
                    <a:lnTo>
                      <a:pt x="3668" y="463"/>
                    </a:lnTo>
                    <a:lnTo>
                      <a:pt x="3670" y="463"/>
                    </a:lnTo>
                    <a:lnTo>
                      <a:pt x="3672" y="461"/>
                    </a:lnTo>
                    <a:lnTo>
                      <a:pt x="3672" y="457"/>
                    </a:lnTo>
                    <a:lnTo>
                      <a:pt x="3675" y="452"/>
                    </a:lnTo>
                    <a:lnTo>
                      <a:pt x="3677" y="448"/>
                    </a:lnTo>
                    <a:lnTo>
                      <a:pt x="3677" y="445"/>
                    </a:lnTo>
                    <a:lnTo>
                      <a:pt x="3679" y="443"/>
                    </a:lnTo>
                    <a:lnTo>
                      <a:pt x="3681" y="441"/>
                    </a:lnTo>
                    <a:lnTo>
                      <a:pt x="3681" y="443"/>
                    </a:lnTo>
                    <a:lnTo>
                      <a:pt x="3684" y="443"/>
                    </a:lnTo>
                    <a:lnTo>
                      <a:pt x="3686" y="445"/>
                    </a:lnTo>
                    <a:lnTo>
                      <a:pt x="3688" y="445"/>
                    </a:lnTo>
                    <a:lnTo>
                      <a:pt x="3688" y="448"/>
                    </a:lnTo>
                    <a:lnTo>
                      <a:pt x="3691" y="448"/>
                    </a:lnTo>
                    <a:lnTo>
                      <a:pt x="3693" y="450"/>
                    </a:lnTo>
                    <a:lnTo>
                      <a:pt x="3693" y="450"/>
                    </a:lnTo>
                    <a:lnTo>
                      <a:pt x="3695" y="452"/>
                    </a:lnTo>
                    <a:lnTo>
                      <a:pt x="3697" y="452"/>
                    </a:lnTo>
                    <a:lnTo>
                      <a:pt x="3697" y="452"/>
                    </a:lnTo>
                    <a:lnTo>
                      <a:pt x="3700" y="452"/>
                    </a:lnTo>
                    <a:lnTo>
                      <a:pt x="3702" y="454"/>
                    </a:lnTo>
                    <a:lnTo>
                      <a:pt x="3702" y="457"/>
                    </a:lnTo>
                    <a:lnTo>
                      <a:pt x="3704" y="459"/>
                    </a:lnTo>
                    <a:lnTo>
                      <a:pt x="3706" y="463"/>
                    </a:lnTo>
                    <a:lnTo>
                      <a:pt x="3706" y="468"/>
                    </a:lnTo>
                    <a:lnTo>
                      <a:pt x="3709" y="473"/>
                    </a:lnTo>
                    <a:lnTo>
                      <a:pt x="3711" y="475"/>
                    </a:lnTo>
                    <a:lnTo>
                      <a:pt x="3711" y="477"/>
                    </a:lnTo>
                    <a:lnTo>
                      <a:pt x="3713" y="479"/>
                    </a:lnTo>
                    <a:lnTo>
                      <a:pt x="3716" y="477"/>
                    </a:lnTo>
                    <a:lnTo>
                      <a:pt x="3716" y="475"/>
                    </a:lnTo>
                    <a:lnTo>
                      <a:pt x="3718" y="475"/>
                    </a:lnTo>
                    <a:lnTo>
                      <a:pt x="3720" y="473"/>
                    </a:lnTo>
                    <a:lnTo>
                      <a:pt x="3720" y="473"/>
                    </a:lnTo>
                    <a:lnTo>
                      <a:pt x="3722" y="475"/>
                    </a:lnTo>
                    <a:lnTo>
                      <a:pt x="3725" y="475"/>
                    </a:lnTo>
                    <a:lnTo>
                      <a:pt x="3725" y="477"/>
                    </a:lnTo>
                    <a:lnTo>
                      <a:pt x="3727" y="482"/>
                    </a:lnTo>
                    <a:lnTo>
                      <a:pt x="3729" y="484"/>
                    </a:lnTo>
                    <a:lnTo>
                      <a:pt x="3729" y="484"/>
                    </a:lnTo>
                    <a:lnTo>
                      <a:pt x="3731" y="484"/>
                    </a:lnTo>
                    <a:lnTo>
                      <a:pt x="3734" y="484"/>
                    </a:lnTo>
                    <a:lnTo>
                      <a:pt x="3734" y="482"/>
                    </a:lnTo>
                    <a:lnTo>
                      <a:pt x="3736" y="482"/>
                    </a:lnTo>
                    <a:lnTo>
                      <a:pt x="3738" y="479"/>
                    </a:lnTo>
                    <a:lnTo>
                      <a:pt x="3740" y="479"/>
                    </a:lnTo>
                    <a:lnTo>
                      <a:pt x="3740" y="479"/>
                    </a:lnTo>
                    <a:lnTo>
                      <a:pt x="3743" y="479"/>
                    </a:lnTo>
                    <a:lnTo>
                      <a:pt x="3745" y="477"/>
                    </a:lnTo>
                    <a:lnTo>
                      <a:pt x="3745" y="475"/>
                    </a:lnTo>
                    <a:lnTo>
                      <a:pt x="3747" y="473"/>
                    </a:lnTo>
                    <a:lnTo>
                      <a:pt x="3750" y="470"/>
                    </a:lnTo>
                    <a:lnTo>
                      <a:pt x="3750" y="468"/>
                    </a:lnTo>
                    <a:lnTo>
                      <a:pt x="3752" y="468"/>
                    </a:lnTo>
                    <a:lnTo>
                      <a:pt x="3754" y="468"/>
                    </a:lnTo>
                    <a:lnTo>
                      <a:pt x="3754" y="468"/>
                    </a:lnTo>
                    <a:lnTo>
                      <a:pt x="3756" y="466"/>
                    </a:lnTo>
                    <a:lnTo>
                      <a:pt x="3759" y="463"/>
                    </a:lnTo>
                    <a:lnTo>
                      <a:pt x="3759" y="461"/>
                    </a:lnTo>
                    <a:lnTo>
                      <a:pt x="3761" y="459"/>
                    </a:lnTo>
                    <a:lnTo>
                      <a:pt x="3763" y="459"/>
                    </a:lnTo>
                    <a:lnTo>
                      <a:pt x="3763" y="459"/>
                    </a:lnTo>
                    <a:lnTo>
                      <a:pt x="3765" y="459"/>
                    </a:lnTo>
                    <a:lnTo>
                      <a:pt x="3768" y="457"/>
                    </a:lnTo>
                    <a:lnTo>
                      <a:pt x="3768" y="457"/>
                    </a:lnTo>
                    <a:lnTo>
                      <a:pt x="3770" y="454"/>
                    </a:lnTo>
                    <a:lnTo>
                      <a:pt x="3772" y="452"/>
                    </a:lnTo>
                    <a:lnTo>
                      <a:pt x="3772" y="452"/>
                    </a:lnTo>
                    <a:lnTo>
                      <a:pt x="3775" y="452"/>
                    </a:lnTo>
                    <a:lnTo>
                      <a:pt x="3777" y="452"/>
                    </a:lnTo>
                    <a:lnTo>
                      <a:pt x="3777" y="452"/>
                    </a:lnTo>
                    <a:lnTo>
                      <a:pt x="3779" y="450"/>
                    </a:lnTo>
                    <a:lnTo>
                      <a:pt x="3781" y="448"/>
                    </a:lnTo>
                    <a:lnTo>
                      <a:pt x="3781" y="445"/>
                    </a:lnTo>
                    <a:lnTo>
                      <a:pt x="3784" y="443"/>
                    </a:lnTo>
                    <a:lnTo>
                      <a:pt x="3786" y="441"/>
                    </a:lnTo>
                    <a:lnTo>
                      <a:pt x="3786" y="441"/>
                    </a:lnTo>
                    <a:lnTo>
                      <a:pt x="3788" y="441"/>
                    </a:lnTo>
                    <a:lnTo>
                      <a:pt x="3790" y="443"/>
                    </a:lnTo>
                    <a:lnTo>
                      <a:pt x="3790" y="443"/>
                    </a:lnTo>
                    <a:lnTo>
                      <a:pt x="3793" y="443"/>
                    </a:lnTo>
                    <a:lnTo>
                      <a:pt x="3795" y="441"/>
                    </a:lnTo>
                    <a:lnTo>
                      <a:pt x="3797" y="441"/>
                    </a:lnTo>
                    <a:lnTo>
                      <a:pt x="3797" y="439"/>
                    </a:lnTo>
                    <a:lnTo>
                      <a:pt x="3800" y="436"/>
                    </a:lnTo>
                    <a:lnTo>
                      <a:pt x="3802" y="434"/>
                    </a:lnTo>
                    <a:lnTo>
                      <a:pt x="3802" y="432"/>
                    </a:lnTo>
                    <a:lnTo>
                      <a:pt x="3804" y="430"/>
                    </a:lnTo>
                    <a:lnTo>
                      <a:pt x="3806" y="430"/>
                    </a:lnTo>
                    <a:lnTo>
                      <a:pt x="3806" y="427"/>
                    </a:lnTo>
                    <a:lnTo>
                      <a:pt x="3809" y="427"/>
                    </a:lnTo>
                    <a:lnTo>
                      <a:pt x="3811" y="430"/>
                    </a:lnTo>
                    <a:lnTo>
                      <a:pt x="3811" y="430"/>
                    </a:lnTo>
                    <a:lnTo>
                      <a:pt x="3813" y="432"/>
                    </a:lnTo>
                    <a:lnTo>
                      <a:pt x="3815" y="434"/>
                    </a:lnTo>
                    <a:lnTo>
                      <a:pt x="3815" y="436"/>
                    </a:lnTo>
                    <a:lnTo>
                      <a:pt x="3818" y="439"/>
                    </a:lnTo>
                    <a:lnTo>
                      <a:pt x="3820" y="439"/>
                    </a:lnTo>
                    <a:lnTo>
                      <a:pt x="3820" y="436"/>
                    </a:lnTo>
                    <a:lnTo>
                      <a:pt x="3822" y="434"/>
                    </a:lnTo>
                    <a:lnTo>
                      <a:pt x="3825" y="430"/>
                    </a:lnTo>
                    <a:lnTo>
                      <a:pt x="3825" y="427"/>
                    </a:lnTo>
                    <a:lnTo>
                      <a:pt x="3827" y="427"/>
                    </a:lnTo>
                    <a:lnTo>
                      <a:pt x="3829" y="425"/>
                    </a:lnTo>
                    <a:lnTo>
                      <a:pt x="3829" y="427"/>
                    </a:lnTo>
                    <a:lnTo>
                      <a:pt x="3831" y="427"/>
                    </a:lnTo>
                    <a:lnTo>
                      <a:pt x="3834" y="430"/>
                    </a:lnTo>
                    <a:lnTo>
                      <a:pt x="3834" y="432"/>
                    </a:lnTo>
                    <a:lnTo>
                      <a:pt x="3836" y="432"/>
                    </a:lnTo>
                    <a:lnTo>
                      <a:pt x="3838" y="432"/>
                    </a:lnTo>
                    <a:lnTo>
                      <a:pt x="3838" y="432"/>
                    </a:lnTo>
                    <a:lnTo>
                      <a:pt x="3840" y="430"/>
                    </a:lnTo>
                    <a:lnTo>
                      <a:pt x="3843" y="427"/>
                    </a:lnTo>
                    <a:lnTo>
                      <a:pt x="3843" y="423"/>
                    </a:lnTo>
                    <a:lnTo>
                      <a:pt x="3845" y="421"/>
                    </a:lnTo>
                    <a:lnTo>
                      <a:pt x="3847" y="416"/>
                    </a:lnTo>
                    <a:lnTo>
                      <a:pt x="3850" y="416"/>
                    </a:lnTo>
                    <a:lnTo>
                      <a:pt x="3850" y="414"/>
                    </a:lnTo>
                    <a:lnTo>
                      <a:pt x="3852" y="416"/>
                    </a:lnTo>
                    <a:lnTo>
                      <a:pt x="3854" y="418"/>
                    </a:lnTo>
                    <a:lnTo>
                      <a:pt x="3854" y="421"/>
                    </a:lnTo>
                    <a:lnTo>
                      <a:pt x="3856" y="425"/>
                    </a:lnTo>
                    <a:lnTo>
                      <a:pt x="3859" y="425"/>
                    </a:lnTo>
                    <a:lnTo>
                      <a:pt x="3859" y="425"/>
                    </a:lnTo>
                    <a:lnTo>
                      <a:pt x="3861" y="423"/>
                    </a:lnTo>
                    <a:lnTo>
                      <a:pt x="3863" y="421"/>
                    </a:lnTo>
                    <a:lnTo>
                      <a:pt x="3863" y="421"/>
                    </a:lnTo>
                    <a:lnTo>
                      <a:pt x="3865" y="418"/>
                    </a:lnTo>
                    <a:lnTo>
                      <a:pt x="3868" y="418"/>
                    </a:lnTo>
                    <a:lnTo>
                      <a:pt x="3868" y="421"/>
                    </a:lnTo>
                    <a:lnTo>
                      <a:pt x="3870" y="421"/>
                    </a:lnTo>
                    <a:lnTo>
                      <a:pt x="3872" y="418"/>
                    </a:lnTo>
                    <a:lnTo>
                      <a:pt x="3872" y="418"/>
                    </a:lnTo>
                    <a:lnTo>
                      <a:pt x="3874" y="418"/>
                    </a:lnTo>
                    <a:lnTo>
                      <a:pt x="3877" y="418"/>
                    </a:lnTo>
                    <a:lnTo>
                      <a:pt x="3877" y="418"/>
                    </a:lnTo>
                    <a:lnTo>
                      <a:pt x="3879" y="418"/>
                    </a:lnTo>
                    <a:lnTo>
                      <a:pt x="3881" y="418"/>
                    </a:lnTo>
                    <a:lnTo>
                      <a:pt x="3881" y="416"/>
                    </a:lnTo>
                    <a:lnTo>
                      <a:pt x="3884" y="416"/>
                    </a:lnTo>
                    <a:lnTo>
                      <a:pt x="3886" y="416"/>
                    </a:lnTo>
                    <a:lnTo>
                      <a:pt x="3886" y="414"/>
                    </a:lnTo>
                    <a:lnTo>
                      <a:pt x="3888" y="411"/>
                    </a:lnTo>
                    <a:lnTo>
                      <a:pt x="3890" y="407"/>
                    </a:lnTo>
                    <a:lnTo>
                      <a:pt x="3890" y="405"/>
                    </a:lnTo>
                    <a:lnTo>
                      <a:pt x="3893" y="402"/>
                    </a:lnTo>
                    <a:lnTo>
                      <a:pt x="3895" y="400"/>
                    </a:lnTo>
                    <a:lnTo>
                      <a:pt x="3895" y="398"/>
                    </a:lnTo>
                    <a:lnTo>
                      <a:pt x="3897" y="398"/>
                    </a:lnTo>
                    <a:lnTo>
                      <a:pt x="3899" y="400"/>
                    </a:lnTo>
                    <a:lnTo>
                      <a:pt x="3902" y="400"/>
                    </a:lnTo>
                    <a:lnTo>
                      <a:pt x="3902" y="400"/>
                    </a:lnTo>
                    <a:lnTo>
                      <a:pt x="3904" y="400"/>
                    </a:lnTo>
                    <a:lnTo>
                      <a:pt x="3906" y="400"/>
                    </a:lnTo>
                    <a:lnTo>
                      <a:pt x="3906" y="400"/>
                    </a:lnTo>
                    <a:lnTo>
                      <a:pt x="3909" y="398"/>
                    </a:lnTo>
                    <a:lnTo>
                      <a:pt x="3911" y="396"/>
                    </a:lnTo>
                    <a:lnTo>
                      <a:pt x="3911" y="393"/>
                    </a:lnTo>
                    <a:lnTo>
                      <a:pt x="3913" y="393"/>
                    </a:lnTo>
                    <a:lnTo>
                      <a:pt x="3915" y="391"/>
                    </a:lnTo>
                    <a:lnTo>
                      <a:pt x="3915" y="389"/>
                    </a:lnTo>
                    <a:lnTo>
                      <a:pt x="3918" y="391"/>
                    </a:lnTo>
                    <a:lnTo>
                      <a:pt x="3920" y="393"/>
                    </a:lnTo>
                    <a:lnTo>
                      <a:pt x="3920" y="396"/>
                    </a:lnTo>
                    <a:lnTo>
                      <a:pt x="3922" y="400"/>
                    </a:lnTo>
                    <a:lnTo>
                      <a:pt x="3924" y="405"/>
                    </a:lnTo>
                    <a:lnTo>
                      <a:pt x="3924" y="407"/>
                    </a:lnTo>
                    <a:lnTo>
                      <a:pt x="3927" y="411"/>
                    </a:lnTo>
                    <a:lnTo>
                      <a:pt x="3929" y="414"/>
                    </a:lnTo>
                    <a:lnTo>
                      <a:pt x="3929" y="418"/>
                    </a:lnTo>
                    <a:lnTo>
                      <a:pt x="3931" y="421"/>
                    </a:lnTo>
                    <a:lnTo>
                      <a:pt x="3934" y="423"/>
                    </a:lnTo>
                    <a:lnTo>
                      <a:pt x="3934" y="425"/>
                    </a:lnTo>
                    <a:lnTo>
                      <a:pt x="3936" y="427"/>
                    </a:lnTo>
                    <a:lnTo>
                      <a:pt x="3938" y="427"/>
                    </a:lnTo>
                    <a:lnTo>
                      <a:pt x="3938" y="427"/>
                    </a:lnTo>
                    <a:lnTo>
                      <a:pt x="3940" y="425"/>
                    </a:lnTo>
                    <a:lnTo>
                      <a:pt x="3943" y="423"/>
                    </a:lnTo>
                    <a:lnTo>
                      <a:pt x="3943" y="418"/>
                    </a:lnTo>
                    <a:lnTo>
                      <a:pt x="3945" y="416"/>
                    </a:lnTo>
                    <a:lnTo>
                      <a:pt x="3947" y="411"/>
                    </a:lnTo>
                    <a:lnTo>
                      <a:pt x="3947" y="407"/>
                    </a:lnTo>
                    <a:lnTo>
                      <a:pt x="3949" y="402"/>
                    </a:lnTo>
                    <a:lnTo>
                      <a:pt x="3952" y="398"/>
                    </a:lnTo>
                    <a:lnTo>
                      <a:pt x="3952" y="396"/>
                    </a:lnTo>
                    <a:lnTo>
                      <a:pt x="3954" y="393"/>
                    </a:lnTo>
                    <a:lnTo>
                      <a:pt x="3956" y="391"/>
                    </a:lnTo>
                    <a:lnTo>
                      <a:pt x="3959" y="391"/>
                    </a:lnTo>
                    <a:lnTo>
                      <a:pt x="3959" y="393"/>
                    </a:lnTo>
                    <a:lnTo>
                      <a:pt x="3961" y="393"/>
                    </a:lnTo>
                    <a:lnTo>
                      <a:pt x="3963" y="396"/>
                    </a:lnTo>
                    <a:lnTo>
                      <a:pt x="3963" y="398"/>
                    </a:lnTo>
                    <a:lnTo>
                      <a:pt x="3965" y="398"/>
                    </a:lnTo>
                    <a:lnTo>
                      <a:pt x="3968" y="400"/>
                    </a:lnTo>
                    <a:lnTo>
                      <a:pt x="3968" y="402"/>
                    </a:lnTo>
                    <a:lnTo>
                      <a:pt x="3970" y="405"/>
                    </a:lnTo>
                    <a:lnTo>
                      <a:pt x="3972" y="407"/>
                    </a:lnTo>
                    <a:lnTo>
                      <a:pt x="3972" y="409"/>
                    </a:lnTo>
                    <a:lnTo>
                      <a:pt x="3974" y="409"/>
                    </a:lnTo>
                    <a:lnTo>
                      <a:pt x="3977" y="407"/>
                    </a:lnTo>
                    <a:lnTo>
                      <a:pt x="3977" y="407"/>
                    </a:lnTo>
                    <a:lnTo>
                      <a:pt x="3979" y="405"/>
                    </a:lnTo>
                    <a:lnTo>
                      <a:pt x="3981" y="402"/>
                    </a:lnTo>
                    <a:lnTo>
                      <a:pt x="3981" y="402"/>
                    </a:lnTo>
                    <a:lnTo>
                      <a:pt x="3983" y="402"/>
                    </a:lnTo>
                    <a:lnTo>
                      <a:pt x="3986" y="402"/>
                    </a:lnTo>
                    <a:lnTo>
                      <a:pt x="3986" y="402"/>
                    </a:lnTo>
                    <a:lnTo>
                      <a:pt x="3988" y="405"/>
                    </a:lnTo>
                    <a:lnTo>
                      <a:pt x="3990" y="405"/>
                    </a:lnTo>
                    <a:lnTo>
                      <a:pt x="3990" y="405"/>
                    </a:lnTo>
                    <a:lnTo>
                      <a:pt x="3993" y="402"/>
                    </a:lnTo>
                    <a:lnTo>
                      <a:pt x="3995" y="400"/>
                    </a:lnTo>
                    <a:lnTo>
                      <a:pt x="3995" y="398"/>
                    </a:lnTo>
                    <a:lnTo>
                      <a:pt x="3997" y="393"/>
                    </a:lnTo>
                    <a:lnTo>
                      <a:pt x="3999" y="391"/>
                    </a:lnTo>
                    <a:lnTo>
                      <a:pt x="3999" y="387"/>
                    </a:lnTo>
                    <a:lnTo>
                      <a:pt x="4002" y="382"/>
                    </a:lnTo>
                    <a:lnTo>
                      <a:pt x="4004" y="380"/>
                    </a:lnTo>
                    <a:lnTo>
                      <a:pt x="4004" y="378"/>
                    </a:lnTo>
                    <a:lnTo>
                      <a:pt x="4006" y="378"/>
                    </a:lnTo>
                    <a:lnTo>
                      <a:pt x="4008" y="375"/>
                    </a:lnTo>
                    <a:lnTo>
                      <a:pt x="4011" y="378"/>
                    </a:lnTo>
                    <a:lnTo>
                      <a:pt x="4011" y="378"/>
                    </a:lnTo>
                    <a:lnTo>
                      <a:pt x="4013" y="380"/>
                    </a:lnTo>
                    <a:lnTo>
                      <a:pt x="4015" y="384"/>
                    </a:lnTo>
                    <a:lnTo>
                      <a:pt x="4015" y="387"/>
                    </a:lnTo>
                    <a:lnTo>
                      <a:pt x="4018" y="387"/>
                    </a:lnTo>
                    <a:lnTo>
                      <a:pt x="4020" y="387"/>
                    </a:lnTo>
                    <a:lnTo>
                      <a:pt x="4020" y="384"/>
                    </a:lnTo>
                    <a:lnTo>
                      <a:pt x="4022" y="384"/>
                    </a:lnTo>
                    <a:lnTo>
                      <a:pt x="4024" y="384"/>
                    </a:lnTo>
                    <a:lnTo>
                      <a:pt x="4024" y="387"/>
                    </a:lnTo>
                    <a:lnTo>
                      <a:pt x="4027" y="389"/>
                    </a:lnTo>
                    <a:lnTo>
                      <a:pt x="4029" y="389"/>
                    </a:lnTo>
                    <a:lnTo>
                      <a:pt x="4029" y="389"/>
                    </a:lnTo>
                    <a:lnTo>
                      <a:pt x="4031" y="387"/>
                    </a:lnTo>
                    <a:lnTo>
                      <a:pt x="4033" y="387"/>
                    </a:lnTo>
                    <a:lnTo>
                      <a:pt x="4033" y="384"/>
                    </a:lnTo>
                    <a:lnTo>
                      <a:pt x="4036" y="384"/>
                    </a:lnTo>
                    <a:lnTo>
                      <a:pt x="4038" y="384"/>
                    </a:lnTo>
                    <a:lnTo>
                      <a:pt x="4038" y="384"/>
                    </a:lnTo>
                    <a:lnTo>
                      <a:pt x="4040" y="387"/>
                    </a:lnTo>
                    <a:lnTo>
                      <a:pt x="4043" y="389"/>
                    </a:lnTo>
                    <a:lnTo>
                      <a:pt x="4043" y="389"/>
                    </a:lnTo>
                    <a:lnTo>
                      <a:pt x="4045" y="391"/>
                    </a:lnTo>
                    <a:lnTo>
                      <a:pt x="4047" y="391"/>
                    </a:lnTo>
                    <a:lnTo>
                      <a:pt x="4047" y="391"/>
                    </a:lnTo>
                    <a:lnTo>
                      <a:pt x="4049" y="393"/>
                    </a:lnTo>
                    <a:lnTo>
                      <a:pt x="4052" y="393"/>
                    </a:lnTo>
                    <a:lnTo>
                      <a:pt x="4052" y="393"/>
                    </a:lnTo>
                    <a:lnTo>
                      <a:pt x="4054" y="393"/>
                    </a:lnTo>
                    <a:lnTo>
                      <a:pt x="4056" y="391"/>
                    </a:lnTo>
                    <a:lnTo>
                      <a:pt x="4056" y="391"/>
                    </a:lnTo>
                    <a:lnTo>
                      <a:pt x="4058" y="391"/>
                    </a:lnTo>
                    <a:lnTo>
                      <a:pt x="4061" y="391"/>
                    </a:lnTo>
                    <a:lnTo>
                      <a:pt x="4063" y="391"/>
                    </a:lnTo>
                    <a:lnTo>
                      <a:pt x="4063" y="389"/>
                    </a:lnTo>
                    <a:lnTo>
                      <a:pt x="4065" y="389"/>
                    </a:lnTo>
                    <a:lnTo>
                      <a:pt x="4068" y="387"/>
                    </a:lnTo>
                    <a:lnTo>
                      <a:pt x="4068" y="384"/>
                    </a:lnTo>
                    <a:lnTo>
                      <a:pt x="4070" y="382"/>
                    </a:lnTo>
                    <a:lnTo>
                      <a:pt x="4072" y="382"/>
                    </a:lnTo>
                    <a:lnTo>
                      <a:pt x="4072" y="380"/>
                    </a:lnTo>
                    <a:lnTo>
                      <a:pt x="4074" y="380"/>
                    </a:lnTo>
                    <a:lnTo>
                      <a:pt x="4077" y="380"/>
                    </a:lnTo>
                    <a:lnTo>
                      <a:pt x="4077" y="382"/>
                    </a:lnTo>
                    <a:lnTo>
                      <a:pt x="4079" y="384"/>
                    </a:lnTo>
                    <a:lnTo>
                      <a:pt x="4081" y="387"/>
                    </a:lnTo>
                    <a:lnTo>
                      <a:pt x="4081" y="389"/>
                    </a:lnTo>
                    <a:lnTo>
                      <a:pt x="4083" y="391"/>
                    </a:lnTo>
                    <a:lnTo>
                      <a:pt x="4086" y="393"/>
                    </a:lnTo>
                    <a:lnTo>
                      <a:pt x="4086" y="393"/>
                    </a:lnTo>
                    <a:lnTo>
                      <a:pt x="4088" y="396"/>
                    </a:lnTo>
                    <a:lnTo>
                      <a:pt x="4090" y="396"/>
                    </a:lnTo>
                    <a:lnTo>
                      <a:pt x="4090" y="396"/>
                    </a:lnTo>
                    <a:lnTo>
                      <a:pt x="4093" y="396"/>
                    </a:lnTo>
                    <a:lnTo>
                      <a:pt x="4095" y="396"/>
                    </a:lnTo>
                    <a:lnTo>
                      <a:pt x="4095" y="393"/>
                    </a:lnTo>
                    <a:lnTo>
                      <a:pt x="4097" y="393"/>
                    </a:lnTo>
                    <a:lnTo>
                      <a:pt x="4099" y="391"/>
                    </a:lnTo>
                    <a:lnTo>
                      <a:pt x="4099" y="389"/>
                    </a:lnTo>
                    <a:lnTo>
                      <a:pt x="4102" y="387"/>
                    </a:lnTo>
                    <a:lnTo>
                      <a:pt x="4104" y="387"/>
                    </a:lnTo>
                    <a:lnTo>
                      <a:pt x="4104" y="387"/>
                    </a:lnTo>
                    <a:lnTo>
                      <a:pt x="4106" y="389"/>
                    </a:lnTo>
                    <a:lnTo>
                      <a:pt x="4108" y="389"/>
                    </a:lnTo>
                    <a:lnTo>
                      <a:pt x="4108" y="389"/>
                    </a:lnTo>
                    <a:lnTo>
                      <a:pt x="4111" y="389"/>
                    </a:lnTo>
                    <a:lnTo>
                      <a:pt x="4113" y="389"/>
                    </a:lnTo>
                    <a:lnTo>
                      <a:pt x="4113" y="387"/>
                    </a:lnTo>
                    <a:lnTo>
                      <a:pt x="4115" y="387"/>
                    </a:lnTo>
                    <a:lnTo>
                      <a:pt x="4117" y="384"/>
                    </a:lnTo>
                    <a:lnTo>
                      <a:pt x="4120" y="382"/>
                    </a:lnTo>
                    <a:lnTo>
                      <a:pt x="4120" y="380"/>
                    </a:lnTo>
                    <a:lnTo>
                      <a:pt x="4122" y="380"/>
                    </a:lnTo>
                    <a:lnTo>
                      <a:pt x="4124" y="378"/>
                    </a:lnTo>
                    <a:lnTo>
                      <a:pt x="4124" y="378"/>
                    </a:lnTo>
                    <a:lnTo>
                      <a:pt x="4127" y="378"/>
                    </a:lnTo>
                    <a:lnTo>
                      <a:pt x="4129" y="378"/>
                    </a:lnTo>
                    <a:lnTo>
                      <a:pt x="4129" y="378"/>
                    </a:lnTo>
                    <a:lnTo>
                      <a:pt x="4131" y="375"/>
                    </a:lnTo>
                    <a:lnTo>
                      <a:pt x="4133" y="373"/>
                    </a:lnTo>
                    <a:lnTo>
                      <a:pt x="4133" y="373"/>
                    </a:lnTo>
                    <a:lnTo>
                      <a:pt x="4136" y="371"/>
                    </a:lnTo>
                    <a:lnTo>
                      <a:pt x="4138" y="369"/>
                    </a:lnTo>
                    <a:lnTo>
                      <a:pt x="4138" y="369"/>
                    </a:lnTo>
                    <a:lnTo>
                      <a:pt x="4140" y="366"/>
                    </a:lnTo>
                    <a:lnTo>
                      <a:pt x="4142" y="364"/>
                    </a:lnTo>
                    <a:lnTo>
                      <a:pt x="4142" y="362"/>
                    </a:lnTo>
                    <a:lnTo>
                      <a:pt x="4145" y="359"/>
                    </a:lnTo>
                    <a:lnTo>
                      <a:pt x="4147" y="359"/>
                    </a:lnTo>
                    <a:lnTo>
                      <a:pt x="4147" y="359"/>
                    </a:lnTo>
                    <a:lnTo>
                      <a:pt x="4149" y="359"/>
                    </a:lnTo>
                    <a:lnTo>
                      <a:pt x="4152" y="359"/>
                    </a:lnTo>
                    <a:lnTo>
                      <a:pt x="4152" y="359"/>
                    </a:lnTo>
                    <a:lnTo>
                      <a:pt x="4154" y="362"/>
                    </a:lnTo>
                    <a:lnTo>
                      <a:pt x="4156" y="362"/>
                    </a:lnTo>
                    <a:lnTo>
                      <a:pt x="4156" y="364"/>
                    </a:lnTo>
                    <a:lnTo>
                      <a:pt x="4158" y="366"/>
                    </a:lnTo>
                    <a:lnTo>
                      <a:pt x="4161" y="366"/>
                    </a:lnTo>
                    <a:lnTo>
                      <a:pt x="4161" y="369"/>
                    </a:lnTo>
                    <a:lnTo>
                      <a:pt x="4163" y="369"/>
                    </a:lnTo>
                    <a:lnTo>
                      <a:pt x="4165" y="369"/>
                    </a:lnTo>
                    <a:lnTo>
                      <a:pt x="4165" y="371"/>
                    </a:lnTo>
                    <a:lnTo>
                      <a:pt x="4167" y="371"/>
                    </a:lnTo>
                    <a:lnTo>
                      <a:pt x="4170" y="371"/>
                    </a:lnTo>
                    <a:lnTo>
                      <a:pt x="4172" y="369"/>
                    </a:lnTo>
                    <a:lnTo>
                      <a:pt x="4172" y="366"/>
                    </a:lnTo>
                    <a:lnTo>
                      <a:pt x="4174" y="364"/>
                    </a:lnTo>
                    <a:lnTo>
                      <a:pt x="4177" y="359"/>
                    </a:lnTo>
                    <a:lnTo>
                      <a:pt x="4177" y="357"/>
                    </a:lnTo>
                    <a:lnTo>
                      <a:pt x="4179" y="355"/>
                    </a:lnTo>
                    <a:lnTo>
                      <a:pt x="4181" y="355"/>
                    </a:lnTo>
                    <a:lnTo>
                      <a:pt x="4181" y="353"/>
                    </a:lnTo>
                    <a:lnTo>
                      <a:pt x="4183" y="353"/>
                    </a:lnTo>
                    <a:lnTo>
                      <a:pt x="4186" y="350"/>
                    </a:lnTo>
                    <a:lnTo>
                      <a:pt x="4186" y="350"/>
                    </a:lnTo>
                    <a:lnTo>
                      <a:pt x="4188" y="346"/>
                    </a:lnTo>
                    <a:lnTo>
                      <a:pt x="4190" y="344"/>
                    </a:lnTo>
                    <a:lnTo>
                      <a:pt x="4190" y="344"/>
                    </a:lnTo>
                    <a:lnTo>
                      <a:pt x="4192" y="344"/>
                    </a:lnTo>
                    <a:lnTo>
                      <a:pt x="4195" y="341"/>
                    </a:lnTo>
                    <a:lnTo>
                      <a:pt x="4195" y="341"/>
                    </a:lnTo>
                    <a:lnTo>
                      <a:pt x="4197" y="341"/>
                    </a:lnTo>
                    <a:lnTo>
                      <a:pt x="4199" y="341"/>
                    </a:lnTo>
                    <a:lnTo>
                      <a:pt x="4199" y="341"/>
                    </a:lnTo>
                    <a:lnTo>
                      <a:pt x="4202" y="344"/>
                    </a:lnTo>
                    <a:lnTo>
                      <a:pt x="4204" y="344"/>
                    </a:lnTo>
                    <a:lnTo>
                      <a:pt x="4204" y="346"/>
                    </a:lnTo>
                    <a:lnTo>
                      <a:pt x="4206" y="348"/>
                    </a:lnTo>
                    <a:lnTo>
                      <a:pt x="4208" y="350"/>
                    </a:lnTo>
                    <a:lnTo>
                      <a:pt x="4208" y="353"/>
                    </a:lnTo>
                    <a:lnTo>
                      <a:pt x="4211" y="353"/>
                    </a:lnTo>
                    <a:lnTo>
                      <a:pt x="4213" y="350"/>
                    </a:lnTo>
                    <a:lnTo>
                      <a:pt x="4213" y="348"/>
                    </a:lnTo>
                    <a:lnTo>
                      <a:pt x="4215" y="346"/>
                    </a:lnTo>
                    <a:lnTo>
                      <a:pt x="4217" y="346"/>
                    </a:lnTo>
                    <a:lnTo>
                      <a:pt x="4217" y="346"/>
                    </a:lnTo>
                    <a:lnTo>
                      <a:pt x="4220" y="346"/>
                    </a:lnTo>
                    <a:lnTo>
                      <a:pt x="4222" y="348"/>
                    </a:lnTo>
                    <a:lnTo>
                      <a:pt x="4224" y="348"/>
                    </a:lnTo>
                    <a:lnTo>
                      <a:pt x="4224" y="350"/>
                    </a:lnTo>
                    <a:lnTo>
                      <a:pt x="4226" y="350"/>
                    </a:lnTo>
                    <a:lnTo>
                      <a:pt x="4229" y="353"/>
                    </a:lnTo>
                    <a:lnTo>
                      <a:pt x="4229" y="355"/>
                    </a:lnTo>
                    <a:lnTo>
                      <a:pt x="4231" y="355"/>
                    </a:lnTo>
                    <a:lnTo>
                      <a:pt x="4233" y="357"/>
                    </a:lnTo>
                    <a:lnTo>
                      <a:pt x="4233" y="359"/>
                    </a:lnTo>
                    <a:lnTo>
                      <a:pt x="4236" y="359"/>
                    </a:lnTo>
                    <a:lnTo>
                      <a:pt x="4238" y="359"/>
                    </a:lnTo>
                    <a:lnTo>
                      <a:pt x="4238" y="357"/>
                    </a:lnTo>
                    <a:lnTo>
                      <a:pt x="4240" y="355"/>
                    </a:lnTo>
                    <a:lnTo>
                      <a:pt x="4242" y="353"/>
                    </a:lnTo>
                    <a:lnTo>
                      <a:pt x="4242" y="348"/>
                    </a:lnTo>
                    <a:lnTo>
                      <a:pt x="4245" y="344"/>
                    </a:lnTo>
                    <a:lnTo>
                      <a:pt x="4247" y="339"/>
                    </a:lnTo>
                    <a:lnTo>
                      <a:pt x="4247" y="335"/>
                    </a:lnTo>
                    <a:lnTo>
                      <a:pt x="4249" y="332"/>
                    </a:lnTo>
                    <a:lnTo>
                      <a:pt x="4251" y="328"/>
                    </a:lnTo>
                    <a:lnTo>
                      <a:pt x="4251" y="328"/>
                    </a:lnTo>
                    <a:lnTo>
                      <a:pt x="4254" y="328"/>
                    </a:lnTo>
                    <a:lnTo>
                      <a:pt x="4256" y="328"/>
                    </a:lnTo>
                    <a:lnTo>
                      <a:pt x="4256" y="332"/>
                    </a:lnTo>
                    <a:lnTo>
                      <a:pt x="4258" y="335"/>
                    </a:lnTo>
                    <a:lnTo>
                      <a:pt x="4261" y="339"/>
                    </a:lnTo>
                    <a:lnTo>
                      <a:pt x="4261" y="341"/>
                    </a:lnTo>
                    <a:lnTo>
                      <a:pt x="4263" y="344"/>
                    </a:lnTo>
                    <a:lnTo>
                      <a:pt x="4265" y="344"/>
                    </a:lnTo>
                    <a:lnTo>
                      <a:pt x="4265" y="344"/>
                    </a:lnTo>
                    <a:lnTo>
                      <a:pt x="4267" y="346"/>
                    </a:lnTo>
                    <a:lnTo>
                      <a:pt x="4270" y="346"/>
                    </a:lnTo>
                    <a:lnTo>
                      <a:pt x="4270" y="346"/>
                    </a:lnTo>
                    <a:lnTo>
                      <a:pt x="4272" y="346"/>
                    </a:lnTo>
                    <a:lnTo>
                      <a:pt x="4274" y="346"/>
                    </a:lnTo>
                    <a:lnTo>
                      <a:pt x="4274" y="344"/>
                    </a:lnTo>
                    <a:lnTo>
                      <a:pt x="4276" y="341"/>
                    </a:lnTo>
                    <a:lnTo>
                      <a:pt x="4279" y="341"/>
                    </a:lnTo>
                    <a:lnTo>
                      <a:pt x="4281" y="339"/>
                    </a:lnTo>
                    <a:lnTo>
                      <a:pt x="4281" y="339"/>
                    </a:lnTo>
                    <a:lnTo>
                      <a:pt x="4283" y="339"/>
                    </a:lnTo>
                    <a:lnTo>
                      <a:pt x="4286" y="339"/>
                    </a:lnTo>
                    <a:lnTo>
                      <a:pt x="4286" y="339"/>
                    </a:lnTo>
                    <a:lnTo>
                      <a:pt x="4288" y="339"/>
                    </a:lnTo>
                    <a:lnTo>
                      <a:pt x="4290" y="339"/>
                    </a:lnTo>
                    <a:lnTo>
                      <a:pt x="4290" y="339"/>
                    </a:lnTo>
                    <a:lnTo>
                      <a:pt x="4292" y="339"/>
                    </a:lnTo>
                    <a:lnTo>
                      <a:pt x="4295" y="339"/>
                    </a:lnTo>
                    <a:lnTo>
                      <a:pt x="4295" y="339"/>
                    </a:lnTo>
                    <a:lnTo>
                      <a:pt x="4297" y="337"/>
                    </a:lnTo>
                    <a:lnTo>
                      <a:pt x="4299" y="337"/>
                    </a:lnTo>
                    <a:lnTo>
                      <a:pt x="4299" y="337"/>
                    </a:lnTo>
                    <a:lnTo>
                      <a:pt x="4301" y="337"/>
                    </a:lnTo>
                    <a:lnTo>
                      <a:pt x="4304" y="337"/>
                    </a:lnTo>
                    <a:lnTo>
                      <a:pt x="4304" y="337"/>
                    </a:lnTo>
                    <a:lnTo>
                      <a:pt x="4306" y="337"/>
                    </a:lnTo>
                    <a:lnTo>
                      <a:pt x="4308" y="337"/>
                    </a:lnTo>
                    <a:lnTo>
                      <a:pt x="4308" y="337"/>
                    </a:lnTo>
                    <a:lnTo>
                      <a:pt x="4311" y="335"/>
                    </a:lnTo>
                    <a:lnTo>
                      <a:pt x="4313" y="335"/>
                    </a:lnTo>
                    <a:lnTo>
                      <a:pt x="4313" y="335"/>
                    </a:lnTo>
                    <a:lnTo>
                      <a:pt x="4315" y="335"/>
                    </a:lnTo>
                    <a:lnTo>
                      <a:pt x="4317" y="335"/>
                    </a:lnTo>
                    <a:lnTo>
                      <a:pt x="4317" y="337"/>
                    </a:lnTo>
                    <a:lnTo>
                      <a:pt x="4320" y="339"/>
                    </a:lnTo>
                    <a:lnTo>
                      <a:pt x="4322" y="339"/>
                    </a:lnTo>
                    <a:lnTo>
                      <a:pt x="4322" y="339"/>
                    </a:lnTo>
                    <a:lnTo>
                      <a:pt x="4324" y="339"/>
                    </a:lnTo>
                    <a:lnTo>
                      <a:pt x="4326" y="335"/>
                    </a:lnTo>
                    <a:lnTo>
                      <a:pt x="4326" y="330"/>
                    </a:lnTo>
                    <a:lnTo>
                      <a:pt x="4329" y="326"/>
                    </a:lnTo>
                    <a:lnTo>
                      <a:pt x="4331" y="321"/>
                    </a:lnTo>
                    <a:lnTo>
                      <a:pt x="4333" y="317"/>
                    </a:lnTo>
                    <a:lnTo>
                      <a:pt x="4333" y="312"/>
                    </a:lnTo>
                    <a:lnTo>
                      <a:pt x="4336" y="308"/>
                    </a:lnTo>
                    <a:lnTo>
                      <a:pt x="4338" y="305"/>
                    </a:lnTo>
                    <a:lnTo>
                      <a:pt x="4338" y="305"/>
                    </a:lnTo>
                    <a:lnTo>
                      <a:pt x="4340" y="305"/>
                    </a:lnTo>
                    <a:lnTo>
                      <a:pt x="4342" y="308"/>
                    </a:lnTo>
                    <a:lnTo>
                      <a:pt x="4342" y="308"/>
                    </a:lnTo>
                    <a:lnTo>
                      <a:pt x="4345" y="310"/>
                    </a:lnTo>
                    <a:lnTo>
                      <a:pt x="4347" y="312"/>
                    </a:lnTo>
                    <a:lnTo>
                      <a:pt x="4347" y="314"/>
                    </a:lnTo>
                    <a:lnTo>
                      <a:pt x="4349" y="314"/>
                    </a:lnTo>
                    <a:lnTo>
                      <a:pt x="4351" y="317"/>
                    </a:lnTo>
                    <a:lnTo>
                      <a:pt x="4351" y="319"/>
                    </a:lnTo>
                    <a:lnTo>
                      <a:pt x="4354" y="319"/>
                    </a:lnTo>
                    <a:lnTo>
                      <a:pt x="4356" y="317"/>
                    </a:lnTo>
                    <a:lnTo>
                      <a:pt x="4356" y="317"/>
                    </a:lnTo>
                    <a:lnTo>
                      <a:pt x="4358" y="314"/>
                    </a:lnTo>
                    <a:lnTo>
                      <a:pt x="4360" y="312"/>
                    </a:lnTo>
                    <a:lnTo>
                      <a:pt x="4360" y="310"/>
                    </a:lnTo>
                    <a:lnTo>
                      <a:pt x="4363" y="308"/>
                    </a:lnTo>
                    <a:lnTo>
                      <a:pt x="4365" y="308"/>
                    </a:lnTo>
                    <a:lnTo>
                      <a:pt x="4365" y="308"/>
                    </a:lnTo>
                    <a:lnTo>
                      <a:pt x="4367" y="310"/>
                    </a:lnTo>
                    <a:lnTo>
                      <a:pt x="4370" y="312"/>
                    </a:lnTo>
                    <a:lnTo>
                      <a:pt x="4370" y="312"/>
                    </a:lnTo>
                    <a:lnTo>
                      <a:pt x="4372" y="314"/>
                    </a:lnTo>
                    <a:lnTo>
                      <a:pt x="4374" y="314"/>
                    </a:lnTo>
                    <a:lnTo>
                      <a:pt x="4374" y="314"/>
                    </a:lnTo>
                    <a:lnTo>
                      <a:pt x="4376" y="314"/>
                    </a:lnTo>
                    <a:lnTo>
                      <a:pt x="4379" y="312"/>
                    </a:lnTo>
                    <a:lnTo>
                      <a:pt x="4379" y="310"/>
                    </a:lnTo>
                    <a:lnTo>
                      <a:pt x="4381" y="308"/>
                    </a:lnTo>
                    <a:lnTo>
                      <a:pt x="4383" y="305"/>
                    </a:lnTo>
                    <a:lnTo>
                      <a:pt x="4385" y="301"/>
                    </a:lnTo>
                    <a:lnTo>
                      <a:pt x="4385" y="296"/>
                    </a:lnTo>
                    <a:lnTo>
                      <a:pt x="4388" y="292"/>
                    </a:lnTo>
                    <a:lnTo>
                      <a:pt x="4390" y="289"/>
                    </a:lnTo>
                    <a:lnTo>
                      <a:pt x="4390" y="287"/>
                    </a:lnTo>
                    <a:lnTo>
                      <a:pt x="4392" y="287"/>
                    </a:lnTo>
                    <a:lnTo>
                      <a:pt x="4395" y="289"/>
                    </a:lnTo>
                    <a:lnTo>
                      <a:pt x="4395" y="289"/>
                    </a:lnTo>
                    <a:lnTo>
                      <a:pt x="4397" y="289"/>
                    </a:lnTo>
                    <a:lnTo>
                      <a:pt x="4399" y="289"/>
                    </a:lnTo>
                    <a:lnTo>
                      <a:pt x="4399" y="292"/>
                    </a:lnTo>
                    <a:lnTo>
                      <a:pt x="4401" y="294"/>
                    </a:lnTo>
                    <a:lnTo>
                      <a:pt x="4404" y="298"/>
                    </a:lnTo>
                    <a:lnTo>
                      <a:pt x="4404" y="303"/>
                    </a:lnTo>
                    <a:lnTo>
                      <a:pt x="4406" y="308"/>
                    </a:lnTo>
                    <a:lnTo>
                      <a:pt x="4408" y="312"/>
                    </a:lnTo>
                    <a:lnTo>
                      <a:pt x="4408" y="314"/>
                    </a:lnTo>
                    <a:lnTo>
                      <a:pt x="4410" y="314"/>
                    </a:lnTo>
                    <a:lnTo>
                      <a:pt x="4413" y="314"/>
                    </a:lnTo>
                    <a:lnTo>
                      <a:pt x="4413" y="317"/>
                    </a:lnTo>
                    <a:lnTo>
                      <a:pt x="4415" y="317"/>
                    </a:lnTo>
                    <a:lnTo>
                      <a:pt x="4417" y="317"/>
                    </a:lnTo>
                    <a:lnTo>
                      <a:pt x="4417" y="317"/>
                    </a:lnTo>
                    <a:lnTo>
                      <a:pt x="4420" y="317"/>
                    </a:lnTo>
                    <a:lnTo>
                      <a:pt x="4422" y="314"/>
                    </a:lnTo>
                    <a:lnTo>
                      <a:pt x="4422" y="310"/>
                    </a:lnTo>
                    <a:lnTo>
                      <a:pt x="4424" y="305"/>
                    </a:lnTo>
                    <a:lnTo>
                      <a:pt x="4426" y="301"/>
                    </a:lnTo>
                    <a:lnTo>
                      <a:pt x="4426" y="298"/>
                    </a:lnTo>
                    <a:lnTo>
                      <a:pt x="4429" y="296"/>
                    </a:lnTo>
                    <a:lnTo>
                      <a:pt x="4431" y="294"/>
                    </a:lnTo>
                    <a:lnTo>
                      <a:pt x="4431" y="294"/>
                    </a:lnTo>
                    <a:lnTo>
                      <a:pt x="4433" y="296"/>
                    </a:lnTo>
                    <a:lnTo>
                      <a:pt x="4435" y="296"/>
                    </a:lnTo>
                    <a:lnTo>
                      <a:pt x="4438" y="296"/>
                    </a:lnTo>
                    <a:lnTo>
                      <a:pt x="4438" y="298"/>
                    </a:lnTo>
                    <a:lnTo>
                      <a:pt x="4440" y="301"/>
                    </a:lnTo>
                    <a:lnTo>
                      <a:pt x="4442" y="301"/>
                    </a:lnTo>
                    <a:lnTo>
                      <a:pt x="4442" y="301"/>
                    </a:lnTo>
                    <a:lnTo>
                      <a:pt x="4445" y="298"/>
                    </a:lnTo>
                    <a:lnTo>
                      <a:pt x="4447" y="294"/>
                    </a:lnTo>
                    <a:lnTo>
                      <a:pt x="4447" y="289"/>
                    </a:lnTo>
                    <a:lnTo>
                      <a:pt x="4449" y="287"/>
                    </a:lnTo>
                    <a:lnTo>
                      <a:pt x="4451" y="287"/>
                    </a:lnTo>
                    <a:lnTo>
                      <a:pt x="4451" y="287"/>
                    </a:lnTo>
                    <a:lnTo>
                      <a:pt x="4454" y="289"/>
                    </a:lnTo>
                    <a:lnTo>
                      <a:pt x="4456" y="294"/>
                    </a:lnTo>
                    <a:lnTo>
                      <a:pt x="4456" y="298"/>
                    </a:lnTo>
                    <a:lnTo>
                      <a:pt x="4458" y="301"/>
                    </a:lnTo>
                    <a:lnTo>
                      <a:pt x="4460" y="303"/>
                    </a:lnTo>
                    <a:lnTo>
                      <a:pt x="4460" y="303"/>
                    </a:lnTo>
                    <a:lnTo>
                      <a:pt x="4463" y="303"/>
                    </a:lnTo>
                    <a:lnTo>
                      <a:pt x="4465" y="303"/>
                    </a:lnTo>
                    <a:lnTo>
                      <a:pt x="4465" y="301"/>
                    </a:lnTo>
                    <a:lnTo>
                      <a:pt x="4467" y="301"/>
                    </a:lnTo>
                    <a:lnTo>
                      <a:pt x="4469" y="301"/>
                    </a:lnTo>
                    <a:lnTo>
                      <a:pt x="4469" y="301"/>
                    </a:lnTo>
                    <a:lnTo>
                      <a:pt x="4472" y="301"/>
                    </a:lnTo>
                    <a:lnTo>
                      <a:pt x="4474" y="301"/>
                    </a:lnTo>
                    <a:lnTo>
                      <a:pt x="4474" y="298"/>
                    </a:lnTo>
                    <a:lnTo>
                      <a:pt x="4476" y="296"/>
                    </a:lnTo>
                    <a:lnTo>
                      <a:pt x="4479" y="296"/>
                    </a:lnTo>
                    <a:lnTo>
                      <a:pt x="4479" y="296"/>
                    </a:lnTo>
                    <a:lnTo>
                      <a:pt x="4481" y="296"/>
                    </a:lnTo>
                    <a:lnTo>
                      <a:pt x="4483" y="296"/>
                    </a:lnTo>
                    <a:lnTo>
                      <a:pt x="4483" y="296"/>
                    </a:lnTo>
                    <a:lnTo>
                      <a:pt x="4485" y="296"/>
                    </a:lnTo>
                    <a:lnTo>
                      <a:pt x="4488" y="296"/>
                    </a:lnTo>
                    <a:lnTo>
                      <a:pt x="4488" y="296"/>
                    </a:lnTo>
                    <a:lnTo>
                      <a:pt x="4490" y="294"/>
                    </a:lnTo>
                    <a:lnTo>
                      <a:pt x="4492" y="294"/>
                    </a:lnTo>
                    <a:lnTo>
                      <a:pt x="4494" y="294"/>
                    </a:lnTo>
                    <a:lnTo>
                      <a:pt x="4494" y="294"/>
                    </a:lnTo>
                    <a:lnTo>
                      <a:pt x="4497" y="296"/>
                    </a:lnTo>
                    <a:lnTo>
                      <a:pt x="4499" y="294"/>
                    </a:lnTo>
                    <a:lnTo>
                      <a:pt x="4499" y="294"/>
                    </a:lnTo>
                    <a:lnTo>
                      <a:pt x="4501" y="292"/>
                    </a:lnTo>
                    <a:lnTo>
                      <a:pt x="4504" y="289"/>
                    </a:lnTo>
                    <a:lnTo>
                      <a:pt x="4504" y="285"/>
                    </a:lnTo>
                    <a:lnTo>
                      <a:pt x="4506" y="283"/>
                    </a:lnTo>
                    <a:lnTo>
                      <a:pt x="4508" y="280"/>
                    </a:lnTo>
                    <a:lnTo>
                      <a:pt x="4508" y="278"/>
                    </a:lnTo>
                    <a:lnTo>
                      <a:pt x="4510" y="278"/>
                    </a:lnTo>
                    <a:lnTo>
                      <a:pt x="4513" y="280"/>
                    </a:lnTo>
                    <a:lnTo>
                      <a:pt x="4513" y="283"/>
                    </a:lnTo>
                    <a:lnTo>
                      <a:pt x="4515" y="285"/>
                    </a:lnTo>
                    <a:lnTo>
                      <a:pt x="4517" y="285"/>
                    </a:lnTo>
                    <a:lnTo>
                      <a:pt x="4517" y="285"/>
                    </a:lnTo>
                    <a:lnTo>
                      <a:pt x="4519" y="283"/>
                    </a:lnTo>
                    <a:lnTo>
                      <a:pt x="4522" y="280"/>
                    </a:lnTo>
                    <a:lnTo>
                      <a:pt x="4522" y="278"/>
                    </a:lnTo>
                    <a:lnTo>
                      <a:pt x="4524" y="276"/>
                    </a:lnTo>
                    <a:lnTo>
                      <a:pt x="4526" y="274"/>
                    </a:lnTo>
                    <a:lnTo>
                      <a:pt x="4526" y="274"/>
                    </a:lnTo>
                    <a:lnTo>
                      <a:pt x="4529" y="274"/>
                    </a:lnTo>
                    <a:lnTo>
                      <a:pt x="4531" y="274"/>
                    </a:lnTo>
                    <a:lnTo>
                      <a:pt x="4531" y="276"/>
                    </a:lnTo>
                    <a:lnTo>
                      <a:pt x="4533" y="278"/>
                    </a:lnTo>
                    <a:lnTo>
                      <a:pt x="4535" y="283"/>
                    </a:lnTo>
                    <a:lnTo>
                      <a:pt x="4535" y="287"/>
                    </a:lnTo>
                    <a:lnTo>
                      <a:pt x="4538" y="289"/>
                    </a:lnTo>
                    <a:lnTo>
                      <a:pt x="4540" y="292"/>
                    </a:lnTo>
                    <a:lnTo>
                      <a:pt x="4540" y="294"/>
                    </a:lnTo>
                    <a:lnTo>
                      <a:pt x="4542" y="292"/>
                    </a:lnTo>
                    <a:lnTo>
                      <a:pt x="4544" y="292"/>
                    </a:lnTo>
                    <a:lnTo>
                      <a:pt x="4547" y="289"/>
                    </a:lnTo>
                    <a:lnTo>
                      <a:pt x="4547" y="289"/>
                    </a:lnTo>
                    <a:lnTo>
                      <a:pt x="4549" y="287"/>
                    </a:lnTo>
                    <a:lnTo>
                      <a:pt x="4551" y="285"/>
                    </a:lnTo>
                    <a:lnTo>
                      <a:pt x="4551" y="283"/>
                    </a:lnTo>
                    <a:lnTo>
                      <a:pt x="4554" y="280"/>
                    </a:lnTo>
                    <a:lnTo>
                      <a:pt x="4556" y="278"/>
                    </a:lnTo>
                    <a:lnTo>
                      <a:pt x="4556" y="278"/>
                    </a:lnTo>
                    <a:lnTo>
                      <a:pt x="4558" y="278"/>
                    </a:lnTo>
                    <a:lnTo>
                      <a:pt x="4560" y="278"/>
                    </a:lnTo>
                    <a:lnTo>
                      <a:pt x="4560" y="278"/>
                    </a:lnTo>
                    <a:lnTo>
                      <a:pt x="4563" y="280"/>
                    </a:lnTo>
                    <a:lnTo>
                      <a:pt x="4565" y="280"/>
                    </a:lnTo>
                    <a:lnTo>
                      <a:pt x="4565" y="280"/>
                    </a:lnTo>
                    <a:lnTo>
                      <a:pt x="4567" y="280"/>
                    </a:lnTo>
                    <a:lnTo>
                      <a:pt x="4569" y="283"/>
                    </a:lnTo>
                    <a:lnTo>
                      <a:pt x="4569" y="283"/>
                    </a:lnTo>
                    <a:lnTo>
                      <a:pt x="4572" y="285"/>
                    </a:lnTo>
                    <a:lnTo>
                      <a:pt x="4574" y="285"/>
                    </a:lnTo>
                    <a:lnTo>
                      <a:pt x="4574" y="285"/>
                    </a:lnTo>
                    <a:lnTo>
                      <a:pt x="4576" y="285"/>
                    </a:lnTo>
                    <a:lnTo>
                      <a:pt x="4579" y="285"/>
                    </a:lnTo>
                    <a:lnTo>
                      <a:pt x="4579" y="285"/>
                    </a:lnTo>
                    <a:lnTo>
                      <a:pt x="4581" y="287"/>
                    </a:lnTo>
                    <a:lnTo>
                      <a:pt x="4583" y="289"/>
                    </a:lnTo>
                    <a:lnTo>
                      <a:pt x="4583" y="292"/>
                    </a:lnTo>
                    <a:lnTo>
                      <a:pt x="4585" y="294"/>
                    </a:lnTo>
                    <a:lnTo>
                      <a:pt x="4588" y="294"/>
                    </a:lnTo>
                    <a:lnTo>
                      <a:pt x="4588" y="292"/>
                    </a:lnTo>
                    <a:lnTo>
                      <a:pt x="4590" y="289"/>
                    </a:lnTo>
                    <a:lnTo>
                      <a:pt x="4592" y="287"/>
                    </a:lnTo>
                    <a:lnTo>
                      <a:pt x="4592" y="280"/>
                    </a:lnTo>
                    <a:lnTo>
                      <a:pt x="4594" y="276"/>
                    </a:lnTo>
                    <a:lnTo>
                      <a:pt x="4597" y="269"/>
                    </a:lnTo>
                    <a:lnTo>
                      <a:pt x="4599" y="265"/>
                    </a:lnTo>
                    <a:lnTo>
                      <a:pt x="4599" y="260"/>
                    </a:lnTo>
                    <a:lnTo>
                      <a:pt x="4601" y="256"/>
                    </a:lnTo>
                    <a:lnTo>
                      <a:pt x="4603" y="251"/>
                    </a:lnTo>
                    <a:lnTo>
                      <a:pt x="4603" y="249"/>
                    </a:lnTo>
                    <a:lnTo>
                      <a:pt x="4606" y="246"/>
                    </a:lnTo>
                    <a:lnTo>
                      <a:pt x="4608" y="244"/>
                    </a:lnTo>
                    <a:lnTo>
                      <a:pt x="4608" y="244"/>
                    </a:lnTo>
                    <a:lnTo>
                      <a:pt x="4610" y="246"/>
                    </a:lnTo>
                    <a:lnTo>
                      <a:pt x="4613" y="249"/>
                    </a:lnTo>
                    <a:lnTo>
                      <a:pt x="4613" y="251"/>
                    </a:lnTo>
                    <a:lnTo>
                      <a:pt x="4615" y="251"/>
                    </a:lnTo>
                    <a:lnTo>
                      <a:pt x="4617" y="253"/>
                    </a:lnTo>
                    <a:lnTo>
                      <a:pt x="4617" y="251"/>
                    </a:lnTo>
                    <a:lnTo>
                      <a:pt x="4619" y="251"/>
                    </a:lnTo>
                    <a:lnTo>
                      <a:pt x="4622" y="249"/>
                    </a:lnTo>
                    <a:lnTo>
                      <a:pt x="4622" y="246"/>
                    </a:lnTo>
                    <a:lnTo>
                      <a:pt x="4624" y="244"/>
                    </a:lnTo>
                    <a:lnTo>
                      <a:pt x="4626" y="244"/>
                    </a:lnTo>
                    <a:lnTo>
                      <a:pt x="4626" y="242"/>
                    </a:lnTo>
                    <a:lnTo>
                      <a:pt x="4628" y="242"/>
                    </a:lnTo>
                    <a:lnTo>
                      <a:pt x="4631" y="244"/>
                    </a:lnTo>
                    <a:lnTo>
                      <a:pt x="4631" y="244"/>
                    </a:lnTo>
                    <a:lnTo>
                      <a:pt x="4633" y="246"/>
                    </a:lnTo>
                    <a:lnTo>
                      <a:pt x="4635" y="246"/>
                    </a:lnTo>
                    <a:lnTo>
                      <a:pt x="4635" y="246"/>
                    </a:lnTo>
                    <a:lnTo>
                      <a:pt x="4638" y="246"/>
                    </a:lnTo>
                    <a:lnTo>
                      <a:pt x="4640" y="244"/>
                    </a:lnTo>
                    <a:lnTo>
                      <a:pt x="4640" y="244"/>
                    </a:lnTo>
                    <a:lnTo>
                      <a:pt x="4642" y="242"/>
                    </a:lnTo>
                    <a:lnTo>
                      <a:pt x="4644" y="240"/>
                    </a:lnTo>
                    <a:lnTo>
                      <a:pt x="4644" y="237"/>
                    </a:lnTo>
                    <a:lnTo>
                      <a:pt x="4647" y="233"/>
                    </a:lnTo>
                    <a:lnTo>
                      <a:pt x="4649" y="231"/>
                    </a:lnTo>
                    <a:lnTo>
                      <a:pt x="4649" y="228"/>
                    </a:lnTo>
                    <a:lnTo>
                      <a:pt x="4651" y="226"/>
                    </a:lnTo>
                    <a:lnTo>
                      <a:pt x="4653" y="226"/>
                    </a:lnTo>
                    <a:lnTo>
                      <a:pt x="4656" y="226"/>
                    </a:lnTo>
                    <a:lnTo>
                      <a:pt x="4656" y="226"/>
                    </a:lnTo>
                    <a:lnTo>
                      <a:pt x="4658" y="224"/>
                    </a:lnTo>
                    <a:lnTo>
                      <a:pt x="4660" y="219"/>
                    </a:lnTo>
                    <a:lnTo>
                      <a:pt x="4660" y="215"/>
                    </a:lnTo>
                    <a:lnTo>
                      <a:pt x="4663" y="210"/>
                    </a:lnTo>
                    <a:lnTo>
                      <a:pt x="4665" y="206"/>
                    </a:lnTo>
                    <a:lnTo>
                      <a:pt x="4665" y="201"/>
                    </a:lnTo>
                    <a:lnTo>
                      <a:pt x="4667" y="199"/>
                    </a:lnTo>
                    <a:lnTo>
                      <a:pt x="4669" y="197"/>
                    </a:lnTo>
                    <a:lnTo>
                      <a:pt x="4669" y="194"/>
                    </a:lnTo>
                    <a:lnTo>
                      <a:pt x="4672" y="194"/>
                    </a:lnTo>
                    <a:lnTo>
                      <a:pt x="4674" y="194"/>
                    </a:lnTo>
                    <a:lnTo>
                      <a:pt x="4674" y="194"/>
                    </a:lnTo>
                    <a:lnTo>
                      <a:pt x="4676" y="197"/>
                    </a:lnTo>
                    <a:lnTo>
                      <a:pt x="4678" y="201"/>
                    </a:lnTo>
                    <a:lnTo>
                      <a:pt x="4678" y="204"/>
                    </a:lnTo>
                    <a:lnTo>
                      <a:pt x="4681" y="206"/>
                    </a:lnTo>
                    <a:lnTo>
                      <a:pt x="4683" y="208"/>
                    </a:lnTo>
                    <a:lnTo>
                      <a:pt x="4683" y="208"/>
                    </a:lnTo>
                    <a:lnTo>
                      <a:pt x="4685" y="210"/>
                    </a:lnTo>
                    <a:lnTo>
                      <a:pt x="4688" y="213"/>
                    </a:lnTo>
                    <a:lnTo>
                      <a:pt x="4688" y="215"/>
                    </a:lnTo>
                    <a:lnTo>
                      <a:pt x="4690" y="215"/>
                    </a:lnTo>
                    <a:lnTo>
                      <a:pt x="4692" y="217"/>
                    </a:lnTo>
                    <a:lnTo>
                      <a:pt x="4692" y="217"/>
                    </a:lnTo>
                    <a:lnTo>
                      <a:pt x="4694" y="219"/>
                    </a:lnTo>
                    <a:lnTo>
                      <a:pt x="4697" y="219"/>
                    </a:lnTo>
                    <a:lnTo>
                      <a:pt x="4697" y="224"/>
                    </a:lnTo>
                    <a:lnTo>
                      <a:pt x="4699" y="226"/>
                    </a:lnTo>
                    <a:lnTo>
                      <a:pt x="4701" y="231"/>
                    </a:lnTo>
                    <a:lnTo>
                      <a:pt x="4701" y="231"/>
                    </a:lnTo>
                    <a:lnTo>
                      <a:pt x="4703" y="228"/>
                    </a:lnTo>
                    <a:lnTo>
                      <a:pt x="4706" y="226"/>
                    </a:lnTo>
                    <a:lnTo>
                      <a:pt x="4708" y="224"/>
                    </a:lnTo>
                    <a:lnTo>
                      <a:pt x="4708" y="224"/>
                    </a:lnTo>
                    <a:lnTo>
                      <a:pt x="4710" y="224"/>
                    </a:lnTo>
                    <a:lnTo>
                      <a:pt x="4712" y="226"/>
                    </a:lnTo>
                    <a:lnTo>
                      <a:pt x="4712" y="228"/>
                    </a:lnTo>
                    <a:lnTo>
                      <a:pt x="4715" y="231"/>
                    </a:lnTo>
                    <a:lnTo>
                      <a:pt x="4717" y="233"/>
                    </a:lnTo>
                    <a:lnTo>
                      <a:pt x="4717" y="231"/>
                    </a:lnTo>
                    <a:lnTo>
                      <a:pt x="4719" y="228"/>
                    </a:lnTo>
                    <a:lnTo>
                      <a:pt x="4722" y="226"/>
                    </a:lnTo>
                    <a:lnTo>
                      <a:pt x="4722" y="224"/>
                    </a:lnTo>
                    <a:lnTo>
                      <a:pt x="4724" y="222"/>
                    </a:lnTo>
                    <a:lnTo>
                      <a:pt x="4726" y="222"/>
                    </a:lnTo>
                    <a:lnTo>
                      <a:pt x="4726" y="222"/>
                    </a:lnTo>
                    <a:lnTo>
                      <a:pt x="4728" y="222"/>
                    </a:lnTo>
                    <a:lnTo>
                      <a:pt x="4731" y="222"/>
                    </a:lnTo>
                    <a:lnTo>
                      <a:pt x="4731" y="219"/>
                    </a:lnTo>
                    <a:lnTo>
                      <a:pt x="4733" y="215"/>
                    </a:lnTo>
                    <a:lnTo>
                      <a:pt x="4735" y="210"/>
                    </a:lnTo>
                    <a:lnTo>
                      <a:pt x="4735" y="206"/>
                    </a:lnTo>
                    <a:lnTo>
                      <a:pt x="4737" y="201"/>
                    </a:lnTo>
                    <a:lnTo>
                      <a:pt x="4740" y="197"/>
                    </a:lnTo>
                    <a:lnTo>
                      <a:pt x="4740" y="197"/>
                    </a:lnTo>
                    <a:lnTo>
                      <a:pt x="4742" y="194"/>
                    </a:lnTo>
                    <a:lnTo>
                      <a:pt x="4744" y="194"/>
                    </a:lnTo>
                    <a:lnTo>
                      <a:pt x="4744" y="192"/>
                    </a:lnTo>
                    <a:lnTo>
                      <a:pt x="4747" y="192"/>
                    </a:lnTo>
                    <a:lnTo>
                      <a:pt x="4749" y="190"/>
                    </a:lnTo>
                    <a:lnTo>
                      <a:pt x="4749" y="190"/>
                    </a:lnTo>
                    <a:lnTo>
                      <a:pt x="4751" y="188"/>
                    </a:lnTo>
                    <a:lnTo>
                      <a:pt x="4753" y="188"/>
                    </a:lnTo>
                    <a:lnTo>
                      <a:pt x="4753" y="188"/>
                    </a:lnTo>
                    <a:lnTo>
                      <a:pt x="4756" y="190"/>
                    </a:lnTo>
                    <a:lnTo>
                      <a:pt x="4758" y="192"/>
                    </a:lnTo>
                    <a:lnTo>
                      <a:pt x="4760" y="194"/>
                    </a:lnTo>
                    <a:lnTo>
                      <a:pt x="4760" y="197"/>
                    </a:lnTo>
                    <a:lnTo>
                      <a:pt x="4762" y="199"/>
                    </a:lnTo>
                    <a:lnTo>
                      <a:pt x="4765" y="199"/>
                    </a:lnTo>
                    <a:lnTo>
                      <a:pt x="4765" y="199"/>
                    </a:lnTo>
                    <a:lnTo>
                      <a:pt x="4767" y="197"/>
                    </a:lnTo>
                    <a:lnTo>
                      <a:pt x="4769" y="194"/>
                    </a:lnTo>
                    <a:lnTo>
                      <a:pt x="4769" y="192"/>
                    </a:lnTo>
                    <a:lnTo>
                      <a:pt x="4772" y="190"/>
                    </a:lnTo>
                    <a:lnTo>
                      <a:pt x="4774" y="190"/>
                    </a:lnTo>
                    <a:lnTo>
                      <a:pt x="4774" y="190"/>
                    </a:lnTo>
                    <a:lnTo>
                      <a:pt x="4776" y="188"/>
                    </a:lnTo>
                    <a:lnTo>
                      <a:pt x="4778" y="188"/>
                    </a:lnTo>
                    <a:lnTo>
                      <a:pt x="4778" y="188"/>
                    </a:lnTo>
                    <a:lnTo>
                      <a:pt x="4781" y="188"/>
                    </a:lnTo>
                    <a:lnTo>
                      <a:pt x="4783" y="185"/>
                    </a:lnTo>
                    <a:lnTo>
                      <a:pt x="4783" y="185"/>
                    </a:lnTo>
                    <a:lnTo>
                      <a:pt x="4785" y="181"/>
                    </a:lnTo>
                    <a:lnTo>
                      <a:pt x="4787" y="179"/>
                    </a:lnTo>
                    <a:lnTo>
                      <a:pt x="4787" y="176"/>
                    </a:lnTo>
                    <a:lnTo>
                      <a:pt x="4790" y="172"/>
                    </a:lnTo>
                    <a:lnTo>
                      <a:pt x="4792" y="170"/>
                    </a:lnTo>
                    <a:lnTo>
                      <a:pt x="4792" y="167"/>
                    </a:lnTo>
                    <a:lnTo>
                      <a:pt x="4794" y="165"/>
                    </a:lnTo>
                    <a:lnTo>
                      <a:pt x="4797" y="167"/>
                    </a:lnTo>
                    <a:lnTo>
                      <a:pt x="4797" y="170"/>
                    </a:lnTo>
                    <a:lnTo>
                      <a:pt x="4799" y="172"/>
                    </a:lnTo>
                    <a:lnTo>
                      <a:pt x="4801" y="174"/>
                    </a:lnTo>
                    <a:lnTo>
                      <a:pt x="4801" y="174"/>
                    </a:lnTo>
                    <a:lnTo>
                      <a:pt x="4803" y="174"/>
                    </a:lnTo>
                    <a:lnTo>
                      <a:pt x="4806" y="176"/>
                    </a:lnTo>
                    <a:lnTo>
                      <a:pt x="4806" y="176"/>
                    </a:lnTo>
                    <a:lnTo>
                      <a:pt x="4808" y="179"/>
                    </a:lnTo>
                    <a:lnTo>
                      <a:pt x="4810" y="181"/>
                    </a:lnTo>
                    <a:lnTo>
                      <a:pt x="4810" y="183"/>
                    </a:lnTo>
                    <a:lnTo>
                      <a:pt x="4812" y="183"/>
                    </a:lnTo>
                    <a:lnTo>
                      <a:pt x="4815" y="183"/>
                    </a:lnTo>
                    <a:lnTo>
                      <a:pt x="4817" y="183"/>
                    </a:lnTo>
                    <a:lnTo>
                      <a:pt x="4817" y="181"/>
                    </a:lnTo>
                    <a:lnTo>
                      <a:pt x="4819" y="179"/>
                    </a:lnTo>
                    <a:lnTo>
                      <a:pt x="4821" y="176"/>
                    </a:lnTo>
                    <a:lnTo>
                      <a:pt x="4821" y="174"/>
                    </a:lnTo>
                    <a:lnTo>
                      <a:pt x="4824" y="174"/>
                    </a:lnTo>
                    <a:lnTo>
                      <a:pt x="4826" y="172"/>
                    </a:lnTo>
                    <a:lnTo>
                      <a:pt x="4826" y="170"/>
                    </a:lnTo>
                    <a:lnTo>
                      <a:pt x="4828" y="172"/>
                    </a:lnTo>
                    <a:lnTo>
                      <a:pt x="4831" y="172"/>
                    </a:lnTo>
                    <a:lnTo>
                      <a:pt x="4831" y="174"/>
                    </a:lnTo>
                    <a:lnTo>
                      <a:pt x="4833" y="176"/>
                    </a:lnTo>
                    <a:lnTo>
                      <a:pt x="4835" y="179"/>
                    </a:lnTo>
                    <a:lnTo>
                      <a:pt x="4835" y="176"/>
                    </a:lnTo>
                    <a:lnTo>
                      <a:pt x="4837" y="174"/>
                    </a:lnTo>
                    <a:lnTo>
                      <a:pt x="4840" y="170"/>
                    </a:lnTo>
                    <a:lnTo>
                      <a:pt x="4840" y="165"/>
                    </a:lnTo>
                    <a:lnTo>
                      <a:pt x="4842" y="161"/>
                    </a:lnTo>
                    <a:lnTo>
                      <a:pt x="4844" y="156"/>
                    </a:lnTo>
                    <a:lnTo>
                      <a:pt x="4844" y="154"/>
                    </a:lnTo>
                    <a:lnTo>
                      <a:pt x="4846" y="152"/>
                    </a:lnTo>
                    <a:lnTo>
                      <a:pt x="4849" y="154"/>
                    </a:lnTo>
                    <a:lnTo>
                      <a:pt x="4849" y="154"/>
                    </a:lnTo>
                    <a:lnTo>
                      <a:pt x="4851" y="156"/>
                    </a:lnTo>
                    <a:lnTo>
                      <a:pt x="4853" y="158"/>
                    </a:lnTo>
                    <a:lnTo>
                      <a:pt x="4853" y="161"/>
                    </a:lnTo>
                    <a:lnTo>
                      <a:pt x="4856" y="163"/>
                    </a:lnTo>
                    <a:lnTo>
                      <a:pt x="4858" y="165"/>
                    </a:lnTo>
                    <a:lnTo>
                      <a:pt x="4858" y="165"/>
                    </a:lnTo>
                    <a:lnTo>
                      <a:pt x="4860" y="165"/>
                    </a:lnTo>
                    <a:lnTo>
                      <a:pt x="4862" y="163"/>
                    </a:lnTo>
                    <a:lnTo>
                      <a:pt x="4862" y="163"/>
                    </a:lnTo>
                    <a:lnTo>
                      <a:pt x="4865" y="161"/>
                    </a:lnTo>
                    <a:lnTo>
                      <a:pt x="4867" y="158"/>
                    </a:lnTo>
                    <a:lnTo>
                      <a:pt x="4869" y="156"/>
                    </a:lnTo>
                    <a:lnTo>
                      <a:pt x="4869" y="152"/>
                    </a:lnTo>
                    <a:lnTo>
                      <a:pt x="4871" y="145"/>
                    </a:lnTo>
                    <a:lnTo>
                      <a:pt x="4874" y="142"/>
                    </a:lnTo>
                    <a:lnTo>
                      <a:pt x="4874" y="138"/>
                    </a:lnTo>
                    <a:lnTo>
                      <a:pt x="4876" y="136"/>
                    </a:lnTo>
                    <a:lnTo>
                      <a:pt x="4878" y="136"/>
                    </a:lnTo>
                    <a:lnTo>
                      <a:pt x="4878" y="138"/>
                    </a:lnTo>
                    <a:lnTo>
                      <a:pt x="4881" y="140"/>
                    </a:lnTo>
                    <a:lnTo>
                      <a:pt x="4883" y="142"/>
                    </a:lnTo>
                    <a:lnTo>
                      <a:pt x="4883" y="145"/>
                    </a:lnTo>
                    <a:lnTo>
                      <a:pt x="4885" y="145"/>
                    </a:lnTo>
                    <a:lnTo>
                      <a:pt x="4887" y="145"/>
                    </a:lnTo>
                    <a:lnTo>
                      <a:pt x="4887" y="145"/>
                    </a:lnTo>
                    <a:lnTo>
                      <a:pt x="4890" y="142"/>
                    </a:lnTo>
                    <a:lnTo>
                      <a:pt x="4892" y="142"/>
                    </a:lnTo>
                    <a:lnTo>
                      <a:pt x="4892" y="140"/>
                    </a:lnTo>
                    <a:lnTo>
                      <a:pt x="4894" y="138"/>
                    </a:lnTo>
                    <a:lnTo>
                      <a:pt x="4896" y="136"/>
                    </a:lnTo>
                    <a:lnTo>
                      <a:pt x="4896" y="133"/>
                    </a:lnTo>
                    <a:lnTo>
                      <a:pt x="4899" y="129"/>
                    </a:lnTo>
                    <a:lnTo>
                      <a:pt x="4901" y="124"/>
                    </a:lnTo>
                    <a:lnTo>
                      <a:pt x="4901" y="120"/>
                    </a:lnTo>
                    <a:lnTo>
                      <a:pt x="4903" y="120"/>
                    </a:lnTo>
                    <a:lnTo>
                      <a:pt x="4906" y="120"/>
                    </a:lnTo>
                    <a:lnTo>
                      <a:pt x="4906" y="120"/>
                    </a:lnTo>
                    <a:lnTo>
                      <a:pt x="4908" y="122"/>
                    </a:lnTo>
                    <a:lnTo>
                      <a:pt x="4910" y="124"/>
                    </a:lnTo>
                    <a:lnTo>
                      <a:pt x="4910" y="127"/>
                    </a:lnTo>
                    <a:lnTo>
                      <a:pt x="4912" y="127"/>
                    </a:lnTo>
                    <a:lnTo>
                      <a:pt x="4915" y="124"/>
                    </a:lnTo>
                    <a:lnTo>
                      <a:pt x="4915" y="124"/>
                    </a:lnTo>
                    <a:lnTo>
                      <a:pt x="4917" y="124"/>
                    </a:lnTo>
                    <a:lnTo>
                      <a:pt x="4919" y="124"/>
                    </a:lnTo>
                    <a:lnTo>
                      <a:pt x="4921" y="127"/>
                    </a:lnTo>
                    <a:lnTo>
                      <a:pt x="4921" y="129"/>
                    </a:lnTo>
                    <a:lnTo>
                      <a:pt x="4924" y="131"/>
                    </a:lnTo>
                    <a:lnTo>
                      <a:pt x="4926" y="133"/>
                    </a:lnTo>
                    <a:lnTo>
                      <a:pt x="4926" y="136"/>
                    </a:lnTo>
                    <a:lnTo>
                      <a:pt x="4928" y="138"/>
                    </a:lnTo>
                    <a:lnTo>
                      <a:pt x="4931" y="138"/>
                    </a:lnTo>
                    <a:lnTo>
                      <a:pt x="4931" y="136"/>
                    </a:lnTo>
                    <a:lnTo>
                      <a:pt x="4933" y="133"/>
                    </a:lnTo>
                    <a:lnTo>
                      <a:pt x="4935" y="131"/>
                    </a:lnTo>
                    <a:lnTo>
                      <a:pt x="4935" y="127"/>
                    </a:lnTo>
                    <a:lnTo>
                      <a:pt x="4937" y="124"/>
                    </a:lnTo>
                    <a:lnTo>
                      <a:pt x="4940" y="122"/>
                    </a:lnTo>
                    <a:lnTo>
                      <a:pt x="4940" y="122"/>
                    </a:lnTo>
                    <a:lnTo>
                      <a:pt x="4942" y="122"/>
                    </a:lnTo>
                    <a:lnTo>
                      <a:pt x="4944" y="122"/>
                    </a:lnTo>
                    <a:lnTo>
                      <a:pt x="4944" y="120"/>
                    </a:lnTo>
                    <a:lnTo>
                      <a:pt x="4946" y="118"/>
                    </a:lnTo>
                    <a:lnTo>
                      <a:pt x="4949" y="118"/>
                    </a:lnTo>
                    <a:lnTo>
                      <a:pt x="4949" y="115"/>
                    </a:lnTo>
                    <a:lnTo>
                      <a:pt x="4951" y="113"/>
                    </a:lnTo>
                    <a:lnTo>
                      <a:pt x="4953" y="113"/>
                    </a:lnTo>
                    <a:lnTo>
                      <a:pt x="4953" y="113"/>
                    </a:lnTo>
                    <a:lnTo>
                      <a:pt x="4955" y="113"/>
                    </a:lnTo>
                    <a:lnTo>
                      <a:pt x="4958" y="111"/>
                    </a:lnTo>
                    <a:lnTo>
                      <a:pt x="4958" y="111"/>
                    </a:lnTo>
                    <a:lnTo>
                      <a:pt x="4960" y="109"/>
                    </a:lnTo>
                    <a:lnTo>
                      <a:pt x="4962" y="109"/>
                    </a:lnTo>
                    <a:lnTo>
                      <a:pt x="4962" y="109"/>
                    </a:lnTo>
                    <a:lnTo>
                      <a:pt x="4965" y="109"/>
                    </a:lnTo>
                    <a:lnTo>
                      <a:pt x="4967" y="111"/>
                    </a:lnTo>
                    <a:lnTo>
                      <a:pt x="4967" y="109"/>
                    </a:lnTo>
                    <a:lnTo>
                      <a:pt x="4969" y="109"/>
                    </a:lnTo>
                    <a:lnTo>
                      <a:pt x="4971" y="106"/>
                    </a:lnTo>
                    <a:lnTo>
                      <a:pt x="4971" y="106"/>
                    </a:lnTo>
                    <a:lnTo>
                      <a:pt x="4974" y="104"/>
                    </a:lnTo>
                    <a:lnTo>
                      <a:pt x="4976" y="104"/>
                    </a:lnTo>
                    <a:lnTo>
                      <a:pt x="4978" y="102"/>
                    </a:lnTo>
                    <a:lnTo>
                      <a:pt x="4978" y="100"/>
                    </a:lnTo>
                    <a:lnTo>
                      <a:pt x="4980" y="100"/>
                    </a:lnTo>
                    <a:lnTo>
                      <a:pt x="4983" y="97"/>
                    </a:lnTo>
                    <a:lnTo>
                      <a:pt x="4983" y="97"/>
                    </a:lnTo>
                    <a:lnTo>
                      <a:pt x="4985" y="97"/>
                    </a:lnTo>
                    <a:lnTo>
                      <a:pt x="4987" y="97"/>
                    </a:lnTo>
                    <a:lnTo>
                      <a:pt x="4987" y="100"/>
                    </a:lnTo>
                    <a:lnTo>
                      <a:pt x="4990" y="102"/>
                    </a:lnTo>
                    <a:lnTo>
                      <a:pt x="4992" y="102"/>
                    </a:lnTo>
                    <a:lnTo>
                      <a:pt x="4992" y="100"/>
                    </a:lnTo>
                    <a:lnTo>
                      <a:pt x="4994" y="97"/>
                    </a:lnTo>
                    <a:lnTo>
                      <a:pt x="4996" y="93"/>
                    </a:lnTo>
                    <a:lnTo>
                      <a:pt x="4996" y="88"/>
                    </a:lnTo>
                    <a:lnTo>
                      <a:pt x="4999" y="86"/>
                    </a:lnTo>
                    <a:lnTo>
                      <a:pt x="5001" y="84"/>
                    </a:lnTo>
                    <a:lnTo>
                      <a:pt x="5001" y="86"/>
                    </a:lnTo>
                    <a:lnTo>
                      <a:pt x="5003" y="86"/>
                    </a:lnTo>
                    <a:lnTo>
                      <a:pt x="5005" y="88"/>
                    </a:lnTo>
                    <a:lnTo>
                      <a:pt x="5005" y="88"/>
                    </a:lnTo>
                    <a:lnTo>
                      <a:pt x="5008" y="90"/>
                    </a:lnTo>
                    <a:lnTo>
                      <a:pt x="5010" y="90"/>
                    </a:lnTo>
                    <a:lnTo>
                      <a:pt x="5010" y="93"/>
                    </a:lnTo>
                    <a:lnTo>
                      <a:pt x="5012" y="93"/>
                    </a:lnTo>
                    <a:lnTo>
                      <a:pt x="5015" y="93"/>
                    </a:lnTo>
                    <a:lnTo>
                      <a:pt x="5015" y="90"/>
                    </a:lnTo>
                    <a:lnTo>
                      <a:pt x="5017" y="86"/>
                    </a:lnTo>
                    <a:lnTo>
                      <a:pt x="5019" y="84"/>
                    </a:lnTo>
                    <a:lnTo>
                      <a:pt x="5019" y="81"/>
                    </a:lnTo>
                    <a:lnTo>
                      <a:pt x="5021" y="79"/>
                    </a:lnTo>
                    <a:lnTo>
                      <a:pt x="5024" y="77"/>
                    </a:lnTo>
                    <a:lnTo>
                      <a:pt x="5024" y="77"/>
                    </a:lnTo>
                    <a:lnTo>
                      <a:pt x="5026" y="77"/>
                    </a:lnTo>
                    <a:lnTo>
                      <a:pt x="5028" y="79"/>
                    </a:lnTo>
                    <a:lnTo>
                      <a:pt x="5030" y="81"/>
                    </a:lnTo>
                    <a:lnTo>
                      <a:pt x="5030" y="81"/>
                    </a:lnTo>
                    <a:lnTo>
                      <a:pt x="5033" y="84"/>
                    </a:lnTo>
                    <a:lnTo>
                      <a:pt x="5035" y="81"/>
                    </a:lnTo>
                    <a:lnTo>
                      <a:pt x="5035" y="81"/>
                    </a:lnTo>
                    <a:lnTo>
                      <a:pt x="5037" y="79"/>
                    </a:lnTo>
                    <a:lnTo>
                      <a:pt x="5040" y="79"/>
                    </a:lnTo>
                    <a:lnTo>
                      <a:pt x="5040" y="79"/>
                    </a:lnTo>
                    <a:lnTo>
                      <a:pt x="5042" y="81"/>
                    </a:lnTo>
                    <a:lnTo>
                      <a:pt x="5044" y="84"/>
                    </a:lnTo>
                    <a:lnTo>
                      <a:pt x="5044" y="86"/>
                    </a:lnTo>
                    <a:lnTo>
                      <a:pt x="5046" y="88"/>
                    </a:lnTo>
                    <a:lnTo>
                      <a:pt x="5049" y="93"/>
                    </a:lnTo>
                    <a:lnTo>
                      <a:pt x="5049" y="93"/>
                    </a:lnTo>
                    <a:lnTo>
                      <a:pt x="5051" y="93"/>
                    </a:lnTo>
                    <a:lnTo>
                      <a:pt x="5053" y="90"/>
                    </a:lnTo>
                    <a:lnTo>
                      <a:pt x="5053" y="90"/>
                    </a:lnTo>
                    <a:lnTo>
                      <a:pt x="5055" y="88"/>
                    </a:lnTo>
                    <a:lnTo>
                      <a:pt x="5058" y="86"/>
                    </a:lnTo>
                    <a:lnTo>
                      <a:pt x="5058" y="81"/>
                    </a:lnTo>
                    <a:lnTo>
                      <a:pt x="5060" y="79"/>
                    </a:lnTo>
                    <a:lnTo>
                      <a:pt x="5062" y="75"/>
                    </a:lnTo>
                    <a:lnTo>
                      <a:pt x="5062" y="72"/>
                    </a:lnTo>
                    <a:lnTo>
                      <a:pt x="5064" y="72"/>
                    </a:lnTo>
                    <a:lnTo>
                      <a:pt x="5067" y="72"/>
                    </a:lnTo>
                    <a:lnTo>
                      <a:pt x="5067" y="75"/>
                    </a:lnTo>
                    <a:lnTo>
                      <a:pt x="5069" y="75"/>
                    </a:lnTo>
                    <a:lnTo>
                      <a:pt x="5071" y="75"/>
                    </a:lnTo>
                    <a:lnTo>
                      <a:pt x="5071" y="72"/>
                    </a:lnTo>
                    <a:lnTo>
                      <a:pt x="5074" y="68"/>
                    </a:lnTo>
                    <a:lnTo>
                      <a:pt x="5076" y="63"/>
                    </a:lnTo>
                    <a:lnTo>
                      <a:pt x="5076" y="59"/>
                    </a:lnTo>
                    <a:lnTo>
                      <a:pt x="5078" y="54"/>
                    </a:lnTo>
                    <a:lnTo>
                      <a:pt x="5080" y="50"/>
                    </a:lnTo>
                    <a:lnTo>
                      <a:pt x="5083" y="48"/>
                    </a:lnTo>
                    <a:lnTo>
                      <a:pt x="5083" y="45"/>
                    </a:lnTo>
                    <a:lnTo>
                      <a:pt x="5085" y="41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41"/>
              <p:cNvSpPr>
                <a:spLocks/>
              </p:cNvSpPr>
              <p:nvPr/>
            </p:nvSpPr>
            <p:spPr bwMode="auto">
              <a:xfrm>
                <a:off x="467544" y="3258493"/>
                <a:ext cx="8072437" cy="865187"/>
              </a:xfrm>
              <a:custGeom>
                <a:avLst/>
                <a:gdLst>
                  <a:gd name="T0" fmla="*/ 77 w 5085"/>
                  <a:gd name="T1" fmla="*/ 543 h 545"/>
                  <a:gd name="T2" fmla="*/ 157 w 5085"/>
                  <a:gd name="T3" fmla="*/ 543 h 545"/>
                  <a:gd name="T4" fmla="*/ 236 w 5085"/>
                  <a:gd name="T5" fmla="*/ 540 h 545"/>
                  <a:gd name="T6" fmla="*/ 316 w 5085"/>
                  <a:gd name="T7" fmla="*/ 538 h 545"/>
                  <a:gd name="T8" fmla="*/ 395 w 5085"/>
                  <a:gd name="T9" fmla="*/ 536 h 545"/>
                  <a:gd name="T10" fmla="*/ 477 w 5085"/>
                  <a:gd name="T11" fmla="*/ 536 h 545"/>
                  <a:gd name="T12" fmla="*/ 557 w 5085"/>
                  <a:gd name="T13" fmla="*/ 534 h 545"/>
                  <a:gd name="T14" fmla="*/ 636 w 5085"/>
                  <a:gd name="T15" fmla="*/ 531 h 545"/>
                  <a:gd name="T16" fmla="*/ 715 w 5085"/>
                  <a:gd name="T17" fmla="*/ 529 h 545"/>
                  <a:gd name="T18" fmla="*/ 795 w 5085"/>
                  <a:gd name="T19" fmla="*/ 527 h 545"/>
                  <a:gd name="T20" fmla="*/ 874 w 5085"/>
                  <a:gd name="T21" fmla="*/ 525 h 545"/>
                  <a:gd name="T22" fmla="*/ 956 w 5085"/>
                  <a:gd name="T23" fmla="*/ 522 h 545"/>
                  <a:gd name="T24" fmla="*/ 1036 w 5085"/>
                  <a:gd name="T25" fmla="*/ 520 h 545"/>
                  <a:gd name="T26" fmla="*/ 1115 w 5085"/>
                  <a:gd name="T27" fmla="*/ 518 h 545"/>
                  <a:gd name="T28" fmla="*/ 1195 w 5085"/>
                  <a:gd name="T29" fmla="*/ 513 h 545"/>
                  <a:gd name="T30" fmla="*/ 1274 w 5085"/>
                  <a:gd name="T31" fmla="*/ 511 h 545"/>
                  <a:gd name="T32" fmla="*/ 1354 w 5085"/>
                  <a:gd name="T33" fmla="*/ 507 h 545"/>
                  <a:gd name="T34" fmla="*/ 1435 w 5085"/>
                  <a:gd name="T35" fmla="*/ 502 h 545"/>
                  <a:gd name="T36" fmla="*/ 1515 w 5085"/>
                  <a:gd name="T37" fmla="*/ 495 h 545"/>
                  <a:gd name="T38" fmla="*/ 1594 w 5085"/>
                  <a:gd name="T39" fmla="*/ 489 h 545"/>
                  <a:gd name="T40" fmla="*/ 1674 w 5085"/>
                  <a:gd name="T41" fmla="*/ 477 h 545"/>
                  <a:gd name="T42" fmla="*/ 1753 w 5085"/>
                  <a:gd name="T43" fmla="*/ 459 h 545"/>
                  <a:gd name="T44" fmla="*/ 1833 w 5085"/>
                  <a:gd name="T45" fmla="*/ 423 h 545"/>
                  <a:gd name="T46" fmla="*/ 1912 w 5085"/>
                  <a:gd name="T47" fmla="*/ 357 h 545"/>
                  <a:gd name="T48" fmla="*/ 1994 w 5085"/>
                  <a:gd name="T49" fmla="*/ 244 h 545"/>
                  <a:gd name="T50" fmla="*/ 2074 w 5085"/>
                  <a:gd name="T51" fmla="*/ 100 h 545"/>
                  <a:gd name="T52" fmla="*/ 2153 w 5085"/>
                  <a:gd name="T53" fmla="*/ 3 h 545"/>
                  <a:gd name="T54" fmla="*/ 2233 w 5085"/>
                  <a:gd name="T55" fmla="*/ 54 h 545"/>
                  <a:gd name="T56" fmla="*/ 2312 w 5085"/>
                  <a:gd name="T57" fmla="*/ 190 h 545"/>
                  <a:gd name="T58" fmla="*/ 2392 w 5085"/>
                  <a:gd name="T59" fmla="*/ 299 h 545"/>
                  <a:gd name="T60" fmla="*/ 2473 w 5085"/>
                  <a:gd name="T61" fmla="*/ 342 h 545"/>
                  <a:gd name="T62" fmla="*/ 2553 w 5085"/>
                  <a:gd name="T63" fmla="*/ 344 h 545"/>
                  <a:gd name="T64" fmla="*/ 2632 w 5085"/>
                  <a:gd name="T65" fmla="*/ 362 h 545"/>
                  <a:gd name="T66" fmla="*/ 2712 w 5085"/>
                  <a:gd name="T67" fmla="*/ 407 h 545"/>
                  <a:gd name="T68" fmla="*/ 2791 w 5085"/>
                  <a:gd name="T69" fmla="*/ 443 h 545"/>
                  <a:gd name="T70" fmla="*/ 2871 w 5085"/>
                  <a:gd name="T71" fmla="*/ 455 h 545"/>
                  <a:gd name="T72" fmla="*/ 2952 w 5085"/>
                  <a:gd name="T73" fmla="*/ 457 h 545"/>
                  <a:gd name="T74" fmla="*/ 3032 w 5085"/>
                  <a:gd name="T75" fmla="*/ 457 h 545"/>
                  <a:gd name="T76" fmla="*/ 3111 w 5085"/>
                  <a:gd name="T77" fmla="*/ 455 h 545"/>
                  <a:gd name="T78" fmla="*/ 3191 w 5085"/>
                  <a:gd name="T79" fmla="*/ 452 h 545"/>
                  <a:gd name="T80" fmla="*/ 3270 w 5085"/>
                  <a:gd name="T81" fmla="*/ 448 h 545"/>
                  <a:gd name="T82" fmla="*/ 3350 w 5085"/>
                  <a:gd name="T83" fmla="*/ 443 h 545"/>
                  <a:gd name="T84" fmla="*/ 3432 w 5085"/>
                  <a:gd name="T85" fmla="*/ 439 h 545"/>
                  <a:gd name="T86" fmla="*/ 3511 w 5085"/>
                  <a:gd name="T87" fmla="*/ 432 h 545"/>
                  <a:gd name="T88" fmla="*/ 3591 w 5085"/>
                  <a:gd name="T89" fmla="*/ 427 h 545"/>
                  <a:gd name="T90" fmla="*/ 3670 w 5085"/>
                  <a:gd name="T91" fmla="*/ 418 h 545"/>
                  <a:gd name="T92" fmla="*/ 3750 w 5085"/>
                  <a:gd name="T93" fmla="*/ 412 h 545"/>
                  <a:gd name="T94" fmla="*/ 3829 w 5085"/>
                  <a:gd name="T95" fmla="*/ 403 h 545"/>
                  <a:gd name="T96" fmla="*/ 3911 w 5085"/>
                  <a:gd name="T97" fmla="*/ 391 h 545"/>
                  <a:gd name="T98" fmla="*/ 3990 w 5085"/>
                  <a:gd name="T99" fmla="*/ 380 h 545"/>
                  <a:gd name="T100" fmla="*/ 4070 w 5085"/>
                  <a:gd name="T101" fmla="*/ 366 h 545"/>
                  <a:gd name="T102" fmla="*/ 4149 w 5085"/>
                  <a:gd name="T103" fmla="*/ 351 h 545"/>
                  <a:gd name="T104" fmla="*/ 4229 w 5085"/>
                  <a:gd name="T105" fmla="*/ 333 h 545"/>
                  <a:gd name="T106" fmla="*/ 4308 w 5085"/>
                  <a:gd name="T107" fmla="*/ 312 h 545"/>
                  <a:gd name="T108" fmla="*/ 4390 w 5085"/>
                  <a:gd name="T109" fmla="*/ 290 h 545"/>
                  <a:gd name="T110" fmla="*/ 4469 w 5085"/>
                  <a:gd name="T111" fmla="*/ 262 h 545"/>
                  <a:gd name="T112" fmla="*/ 4549 w 5085"/>
                  <a:gd name="T113" fmla="*/ 233 h 545"/>
                  <a:gd name="T114" fmla="*/ 4628 w 5085"/>
                  <a:gd name="T115" fmla="*/ 201 h 545"/>
                  <a:gd name="T116" fmla="*/ 4708 w 5085"/>
                  <a:gd name="T117" fmla="*/ 170 h 545"/>
                  <a:gd name="T118" fmla="*/ 4787 w 5085"/>
                  <a:gd name="T119" fmla="*/ 136 h 545"/>
                  <a:gd name="T120" fmla="*/ 4869 w 5085"/>
                  <a:gd name="T121" fmla="*/ 104 h 545"/>
                  <a:gd name="T122" fmla="*/ 4949 w 5085"/>
                  <a:gd name="T123" fmla="*/ 77 h 545"/>
                  <a:gd name="T124" fmla="*/ 5028 w 5085"/>
                  <a:gd name="T125" fmla="*/ 59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085" h="545">
                    <a:moveTo>
                      <a:pt x="0" y="545"/>
                    </a:moveTo>
                    <a:lnTo>
                      <a:pt x="0" y="545"/>
                    </a:lnTo>
                    <a:lnTo>
                      <a:pt x="2" y="545"/>
                    </a:lnTo>
                    <a:lnTo>
                      <a:pt x="2" y="545"/>
                    </a:lnTo>
                    <a:lnTo>
                      <a:pt x="5" y="545"/>
                    </a:lnTo>
                    <a:lnTo>
                      <a:pt x="7" y="545"/>
                    </a:lnTo>
                    <a:lnTo>
                      <a:pt x="7" y="545"/>
                    </a:lnTo>
                    <a:lnTo>
                      <a:pt x="9" y="545"/>
                    </a:lnTo>
                    <a:lnTo>
                      <a:pt x="11" y="545"/>
                    </a:lnTo>
                    <a:lnTo>
                      <a:pt x="11" y="545"/>
                    </a:lnTo>
                    <a:lnTo>
                      <a:pt x="14" y="545"/>
                    </a:lnTo>
                    <a:lnTo>
                      <a:pt x="16" y="545"/>
                    </a:lnTo>
                    <a:lnTo>
                      <a:pt x="16" y="545"/>
                    </a:lnTo>
                    <a:lnTo>
                      <a:pt x="18" y="545"/>
                    </a:lnTo>
                    <a:lnTo>
                      <a:pt x="21" y="545"/>
                    </a:lnTo>
                    <a:lnTo>
                      <a:pt x="21" y="545"/>
                    </a:lnTo>
                    <a:lnTo>
                      <a:pt x="23" y="545"/>
                    </a:lnTo>
                    <a:lnTo>
                      <a:pt x="25" y="545"/>
                    </a:lnTo>
                    <a:lnTo>
                      <a:pt x="25" y="545"/>
                    </a:lnTo>
                    <a:lnTo>
                      <a:pt x="27" y="545"/>
                    </a:lnTo>
                    <a:lnTo>
                      <a:pt x="30" y="545"/>
                    </a:lnTo>
                    <a:lnTo>
                      <a:pt x="30" y="545"/>
                    </a:lnTo>
                    <a:lnTo>
                      <a:pt x="32" y="545"/>
                    </a:lnTo>
                    <a:lnTo>
                      <a:pt x="34" y="545"/>
                    </a:lnTo>
                    <a:lnTo>
                      <a:pt x="34" y="545"/>
                    </a:lnTo>
                    <a:lnTo>
                      <a:pt x="36" y="545"/>
                    </a:lnTo>
                    <a:lnTo>
                      <a:pt x="39" y="545"/>
                    </a:lnTo>
                    <a:lnTo>
                      <a:pt x="41" y="545"/>
                    </a:lnTo>
                    <a:lnTo>
                      <a:pt x="41" y="545"/>
                    </a:lnTo>
                    <a:lnTo>
                      <a:pt x="43" y="545"/>
                    </a:lnTo>
                    <a:lnTo>
                      <a:pt x="46" y="545"/>
                    </a:lnTo>
                    <a:lnTo>
                      <a:pt x="46" y="545"/>
                    </a:lnTo>
                    <a:lnTo>
                      <a:pt x="48" y="545"/>
                    </a:lnTo>
                    <a:lnTo>
                      <a:pt x="50" y="545"/>
                    </a:lnTo>
                    <a:lnTo>
                      <a:pt x="50" y="545"/>
                    </a:lnTo>
                    <a:lnTo>
                      <a:pt x="52" y="545"/>
                    </a:lnTo>
                    <a:lnTo>
                      <a:pt x="55" y="543"/>
                    </a:lnTo>
                    <a:lnTo>
                      <a:pt x="55" y="543"/>
                    </a:lnTo>
                    <a:lnTo>
                      <a:pt x="57" y="543"/>
                    </a:lnTo>
                    <a:lnTo>
                      <a:pt x="59" y="543"/>
                    </a:lnTo>
                    <a:lnTo>
                      <a:pt x="59" y="543"/>
                    </a:lnTo>
                    <a:lnTo>
                      <a:pt x="61" y="543"/>
                    </a:lnTo>
                    <a:lnTo>
                      <a:pt x="64" y="543"/>
                    </a:lnTo>
                    <a:lnTo>
                      <a:pt x="64" y="543"/>
                    </a:lnTo>
                    <a:lnTo>
                      <a:pt x="66" y="543"/>
                    </a:lnTo>
                    <a:lnTo>
                      <a:pt x="68" y="543"/>
                    </a:lnTo>
                    <a:lnTo>
                      <a:pt x="68" y="543"/>
                    </a:lnTo>
                    <a:lnTo>
                      <a:pt x="71" y="543"/>
                    </a:lnTo>
                    <a:lnTo>
                      <a:pt x="73" y="543"/>
                    </a:lnTo>
                    <a:lnTo>
                      <a:pt x="73" y="543"/>
                    </a:lnTo>
                    <a:lnTo>
                      <a:pt x="75" y="543"/>
                    </a:lnTo>
                    <a:lnTo>
                      <a:pt x="77" y="543"/>
                    </a:lnTo>
                    <a:lnTo>
                      <a:pt x="77" y="543"/>
                    </a:lnTo>
                    <a:lnTo>
                      <a:pt x="80" y="543"/>
                    </a:lnTo>
                    <a:lnTo>
                      <a:pt x="82" y="543"/>
                    </a:lnTo>
                    <a:lnTo>
                      <a:pt x="82" y="543"/>
                    </a:lnTo>
                    <a:lnTo>
                      <a:pt x="84" y="543"/>
                    </a:lnTo>
                    <a:lnTo>
                      <a:pt x="86" y="543"/>
                    </a:lnTo>
                    <a:lnTo>
                      <a:pt x="86" y="543"/>
                    </a:lnTo>
                    <a:lnTo>
                      <a:pt x="89" y="543"/>
                    </a:lnTo>
                    <a:lnTo>
                      <a:pt x="91" y="543"/>
                    </a:lnTo>
                    <a:lnTo>
                      <a:pt x="93" y="543"/>
                    </a:lnTo>
                    <a:lnTo>
                      <a:pt x="93" y="543"/>
                    </a:lnTo>
                    <a:lnTo>
                      <a:pt x="96" y="543"/>
                    </a:lnTo>
                    <a:lnTo>
                      <a:pt x="98" y="543"/>
                    </a:lnTo>
                    <a:lnTo>
                      <a:pt x="98" y="543"/>
                    </a:lnTo>
                    <a:lnTo>
                      <a:pt x="100" y="543"/>
                    </a:lnTo>
                    <a:lnTo>
                      <a:pt x="102" y="543"/>
                    </a:lnTo>
                    <a:lnTo>
                      <a:pt x="102" y="543"/>
                    </a:lnTo>
                    <a:lnTo>
                      <a:pt x="105" y="543"/>
                    </a:lnTo>
                    <a:lnTo>
                      <a:pt x="107" y="543"/>
                    </a:lnTo>
                    <a:lnTo>
                      <a:pt x="107" y="543"/>
                    </a:lnTo>
                    <a:lnTo>
                      <a:pt x="109" y="543"/>
                    </a:lnTo>
                    <a:lnTo>
                      <a:pt x="111" y="543"/>
                    </a:lnTo>
                    <a:lnTo>
                      <a:pt x="111" y="543"/>
                    </a:lnTo>
                    <a:lnTo>
                      <a:pt x="114" y="543"/>
                    </a:lnTo>
                    <a:lnTo>
                      <a:pt x="116" y="543"/>
                    </a:lnTo>
                    <a:lnTo>
                      <a:pt x="116" y="543"/>
                    </a:lnTo>
                    <a:lnTo>
                      <a:pt x="118" y="543"/>
                    </a:lnTo>
                    <a:lnTo>
                      <a:pt x="120" y="543"/>
                    </a:lnTo>
                    <a:lnTo>
                      <a:pt x="120" y="543"/>
                    </a:lnTo>
                    <a:lnTo>
                      <a:pt x="123" y="543"/>
                    </a:lnTo>
                    <a:lnTo>
                      <a:pt x="125" y="543"/>
                    </a:lnTo>
                    <a:lnTo>
                      <a:pt x="125" y="543"/>
                    </a:lnTo>
                    <a:lnTo>
                      <a:pt x="127" y="543"/>
                    </a:lnTo>
                    <a:lnTo>
                      <a:pt x="130" y="543"/>
                    </a:lnTo>
                    <a:lnTo>
                      <a:pt x="130" y="543"/>
                    </a:lnTo>
                    <a:lnTo>
                      <a:pt x="132" y="543"/>
                    </a:lnTo>
                    <a:lnTo>
                      <a:pt x="134" y="543"/>
                    </a:lnTo>
                    <a:lnTo>
                      <a:pt x="134" y="543"/>
                    </a:lnTo>
                    <a:lnTo>
                      <a:pt x="136" y="543"/>
                    </a:lnTo>
                    <a:lnTo>
                      <a:pt x="139" y="543"/>
                    </a:lnTo>
                    <a:lnTo>
                      <a:pt x="139" y="543"/>
                    </a:lnTo>
                    <a:lnTo>
                      <a:pt x="141" y="543"/>
                    </a:lnTo>
                    <a:lnTo>
                      <a:pt x="143" y="543"/>
                    </a:lnTo>
                    <a:lnTo>
                      <a:pt x="145" y="543"/>
                    </a:lnTo>
                    <a:lnTo>
                      <a:pt x="145" y="543"/>
                    </a:lnTo>
                    <a:lnTo>
                      <a:pt x="148" y="543"/>
                    </a:lnTo>
                    <a:lnTo>
                      <a:pt x="150" y="543"/>
                    </a:lnTo>
                    <a:lnTo>
                      <a:pt x="150" y="543"/>
                    </a:lnTo>
                    <a:lnTo>
                      <a:pt x="152" y="543"/>
                    </a:lnTo>
                    <a:lnTo>
                      <a:pt x="155" y="543"/>
                    </a:lnTo>
                    <a:lnTo>
                      <a:pt x="155" y="543"/>
                    </a:lnTo>
                    <a:lnTo>
                      <a:pt x="157" y="543"/>
                    </a:lnTo>
                    <a:lnTo>
                      <a:pt x="159" y="543"/>
                    </a:lnTo>
                    <a:lnTo>
                      <a:pt x="159" y="543"/>
                    </a:lnTo>
                    <a:lnTo>
                      <a:pt x="161" y="543"/>
                    </a:lnTo>
                    <a:lnTo>
                      <a:pt x="164" y="543"/>
                    </a:lnTo>
                    <a:lnTo>
                      <a:pt x="164" y="543"/>
                    </a:lnTo>
                    <a:lnTo>
                      <a:pt x="166" y="543"/>
                    </a:lnTo>
                    <a:lnTo>
                      <a:pt x="168" y="540"/>
                    </a:lnTo>
                    <a:lnTo>
                      <a:pt x="168" y="540"/>
                    </a:lnTo>
                    <a:lnTo>
                      <a:pt x="170" y="540"/>
                    </a:lnTo>
                    <a:lnTo>
                      <a:pt x="173" y="540"/>
                    </a:lnTo>
                    <a:lnTo>
                      <a:pt x="173" y="540"/>
                    </a:lnTo>
                    <a:lnTo>
                      <a:pt x="175" y="540"/>
                    </a:lnTo>
                    <a:lnTo>
                      <a:pt x="177" y="540"/>
                    </a:lnTo>
                    <a:lnTo>
                      <a:pt x="177" y="540"/>
                    </a:lnTo>
                    <a:lnTo>
                      <a:pt x="180" y="540"/>
                    </a:lnTo>
                    <a:lnTo>
                      <a:pt x="182" y="540"/>
                    </a:lnTo>
                    <a:lnTo>
                      <a:pt x="182" y="540"/>
                    </a:lnTo>
                    <a:lnTo>
                      <a:pt x="184" y="540"/>
                    </a:lnTo>
                    <a:lnTo>
                      <a:pt x="186" y="540"/>
                    </a:lnTo>
                    <a:lnTo>
                      <a:pt x="186" y="540"/>
                    </a:lnTo>
                    <a:lnTo>
                      <a:pt x="189" y="540"/>
                    </a:lnTo>
                    <a:lnTo>
                      <a:pt x="191" y="540"/>
                    </a:lnTo>
                    <a:lnTo>
                      <a:pt x="191" y="540"/>
                    </a:lnTo>
                    <a:lnTo>
                      <a:pt x="193" y="540"/>
                    </a:lnTo>
                    <a:lnTo>
                      <a:pt x="195" y="540"/>
                    </a:lnTo>
                    <a:lnTo>
                      <a:pt x="195" y="540"/>
                    </a:lnTo>
                    <a:lnTo>
                      <a:pt x="198" y="540"/>
                    </a:lnTo>
                    <a:lnTo>
                      <a:pt x="200" y="540"/>
                    </a:lnTo>
                    <a:lnTo>
                      <a:pt x="202" y="540"/>
                    </a:lnTo>
                    <a:lnTo>
                      <a:pt x="202" y="540"/>
                    </a:lnTo>
                    <a:lnTo>
                      <a:pt x="205" y="540"/>
                    </a:lnTo>
                    <a:lnTo>
                      <a:pt x="207" y="540"/>
                    </a:lnTo>
                    <a:lnTo>
                      <a:pt x="207" y="540"/>
                    </a:lnTo>
                    <a:lnTo>
                      <a:pt x="209" y="540"/>
                    </a:lnTo>
                    <a:lnTo>
                      <a:pt x="211" y="540"/>
                    </a:lnTo>
                    <a:lnTo>
                      <a:pt x="211" y="540"/>
                    </a:lnTo>
                    <a:lnTo>
                      <a:pt x="214" y="540"/>
                    </a:lnTo>
                    <a:lnTo>
                      <a:pt x="216" y="540"/>
                    </a:lnTo>
                    <a:lnTo>
                      <a:pt x="216" y="540"/>
                    </a:lnTo>
                    <a:lnTo>
                      <a:pt x="218" y="540"/>
                    </a:lnTo>
                    <a:lnTo>
                      <a:pt x="220" y="540"/>
                    </a:lnTo>
                    <a:lnTo>
                      <a:pt x="220" y="540"/>
                    </a:lnTo>
                    <a:lnTo>
                      <a:pt x="223" y="540"/>
                    </a:lnTo>
                    <a:lnTo>
                      <a:pt x="225" y="540"/>
                    </a:lnTo>
                    <a:lnTo>
                      <a:pt x="225" y="540"/>
                    </a:lnTo>
                    <a:lnTo>
                      <a:pt x="227" y="540"/>
                    </a:lnTo>
                    <a:lnTo>
                      <a:pt x="229" y="540"/>
                    </a:lnTo>
                    <a:lnTo>
                      <a:pt x="229" y="540"/>
                    </a:lnTo>
                    <a:lnTo>
                      <a:pt x="232" y="540"/>
                    </a:lnTo>
                    <a:lnTo>
                      <a:pt x="234" y="540"/>
                    </a:lnTo>
                    <a:lnTo>
                      <a:pt x="234" y="540"/>
                    </a:lnTo>
                    <a:lnTo>
                      <a:pt x="236" y="540"/>
                    </a:lnTo>
                    <a:lnTo>
                      <a:pt x="239" y="540"/>
                    </a:lnTo>
                    <a:lnTo>
                      <a:pt x="239" y="540"/>
                    </a:lnTo>
                    <a:lnTo>
                      <a:pt x="241" y="540"/>
                    </a:lnTo>
                    <a:lnTo>
                      <a:pt x="243" y="540"/>
                    </a:lnTo>
                    <a:lnTo>
                      <a:pt x="243" y="540"/>
                    </a:lnTo>
                    <a:lnTo>
                      <a:pt x="245" y="540"/>
                    </a:lnTo>
                    <a:lnTo>
                      <a:pt x="248" y="540"/>
                    </a:lnTo>
                    <a:lnTo>
                      <a:pt x="248" y="540"/>
                    </a:lnTo>
                    <a:lnTo>
                      <a:pt x="250" y="540"/>
                    </a:lnTo>
                    <a:lnTo>
                      <a:pt x="252" y="540"/>
                    </a:lnTo>
                    <a:lnTo>
                      <a:pt x="254" y="540"/>
                    </a:lnTo>
                    <a:lnTo>
                      <a:pt x="254" y="540"/>
                    </a:lnTo>
                    <a:lnTo>
                      <a:pt x="257" y="540"/>
                    </a:lnTo>
                    <a:lnTo>
                      <a:pt x="259" y="540"/>
                    </a:lnTo>
                    <a:lnTo>
                      <a:pt x="259" y="540"/>
                    </a:lnTo>
                    <a:lnTo>
                      <a:pt x="261" y="540"/>
                    </a:lnTo>
                    <a:lnTo>
                      <a:pt x="264" y="540"/>
                    </a:lnTo>
                    <a:lnTo>
                      <a:pt x="264" y="540"/>
                    </a:lnTo>
                    <a:lnTo>
                      <a:pt x="266" y="540"/>
                    </a:lnTo>
                    <a:lnTo>
                      <a:pt x="268" y="540"/>
                    </a:lnTo>
                    <a:lnTo>
                      <a:pt x="268" y="540"/>
                    </a:lnTo>
                    <a:lnTo>
                      <a:pt x="270" y="540"/>
                    </a:lnTo>
                    <a:lnTo>
                      <a:pt x="273" y="540"/>
                    </a:lnTo>
                    <a:lnTo>
                      <a:pt x="273" y="540"/>
                    </a:lnTo>
                    <a:lnTo>
                      <a:pt x="275" y="540"/>
                    </a:lnTo>
                    <a:lnTo>
                      <a:pt x="277" y="538"/>
                    </a:lnTo>
                    <a:lnTo>
                      <a:pt x="277" y="538"/>
                    </a:lnTo>
                    <a:lnTo>
                      <a:pt x="279" y="538"/>
                    </a:lnTo>
                    <a:lnTo>
                      <a:pt x="282" y="538"/>
                    </a:lnTo>
                    <a:lnTo>
                      <a:pt x="282" y="538"/>
                    </a:lnTo>
                    <a:lnTo>
                      <a:pt x="284" y="538"/>
                    </a:lnTo>
                    <a:lnTo>
                      <a:pt x="286" y="538"/>
                    </a:lnTo>
                    <a:lnTo>
                      <a:pt x="286" y="538"/>
                    </a:lnTo>
                    <a:lnTo>
                      <a:pt x="289" y="538"/>
                    </a:lnTo>
                    <a:lnTo>
                      <a:pt x="291" y="538"/>
                    </a:lnTo>
                    <a:lnTo>
                      <a:pt x="291" y="538"/>
                    </a:lnTo>
                    <a:lnTo>
                      <a:pt x="293" y="538"/>
                    </a:lnTo>
                    <a:lnTo>
                      <a:pt x="295" y="538"/>
                    </a:lnTo>
                    <a:lnTo>
                      <a:pt x="295" y="538"/>
                    </a:lnTo>
                    <a:lnTo>
                      <a:pt x="298" y="538"/>
                    </a:lnTo>
                    <a:lnTo>
                      <a:pt x="300" y="538"/>
                    </a:lnTo>
                    <a:lnTo>
                      <a:pt x="300" y="538"/>
                    </a:lnTo>
                    <a:lnTo>
                      <a:pt x="302" y="538"/>
                    </a:lnTo>
                    <a:lnTo>
                      <a:pt x="304" y="538"/>
                    </a:lnTo>
                    <a:lnTo>
                      <a:pt x="307" y="538"/>
                    </a:lnTo>
                    <a:lnTo>
                      <a:pt x="307" y="538"/>
                    </a:lnTo>
                    <a:lnTo>
                      <a:pt x="309" y="538"/>
                    </a:lnTo>
                    <a:lnTo>
                      <a:pt x="311" y="538"/>
                    </a:lnTo>
                    <a:lnTo>
                      <a:pt x="311" y="538"/>
                    </a:lnTo>
                    <a:lnTo>
                      <a:pt x="314" y="538"/>
                    </a:lnTo>
                    <a:lnTo>
                      <a:pt x="316" y="538"/>
                    </a:lnTo>
                    <a:lnTo>
                      <a:pt x="316" y="538"/>
                    </a:lnTo>
                    <a:lnTo>
                      <a:pt x="318" y="538"/>
                    </a:lnTo>
                    <a:lnTo>
                      <a:pt x="320" y="538"/>
                    </a:lnTo>
                    <a:lnTo>
                      <a:pt x="320" y="538"/>
                    </a:lnTo>
                    <a:lnTo>
                      <a:pt x="323" y="538"/>
                    </a:lnTo>
                    <a:lnTo>
                      <a:pt x="325" y="538"/>
                    </a:lnTo>
                    <a:lnTo>
                      <a:pt x="325" y="538"/>
                    </a:lnTo>
                    <a:lnTo>
                      <a:pt x="327" y="538"/>
                    </a:lnTo>
                    <a:lnTo>
                      <a:pt x="329" y="538"/>
                    </a:lnTo>
                    <a:lnTo>
                      <a:pt x="329" y="538"/>
                    </a:lnTo>
                    <a:lnTo>
                      <a:pt x="332" y="538"/>
                    </a:lnTo>
                    <a:lnTo>
                      <a:pt x="334" y="538"/>
                    </a:lnTo>
                    <a:lnTo>
                      <a:pt x="334" y="538"/>
                    </a:lnTo>
                    <a:lnTo>
                      <a:pt x="336" y="538"/>
                    </a:lnTo>
                    <a:lnTo>
                      <a:pt x="339" y="538"/>
                    </a:lnTo>
                    <a:lnTo>
                      <a:pt x="339" y="538"/>
                    </a:lnTo>
                    <a:lnTo>
                      <a:pt x="341" y="538"/>
                    </a:lnTo>
                    <a:lnTo>
                      <a:pt x="343" y="538"/>
                    </a:lnTo>
                    <a:lnTo>
                      <a:pt x="343" y="538"/>
                    </a:lnTo>
                    <a:lnTo>
                      <a:pt x="345" y="538"/>
                    </a:lnTo>
                    <a:lnTo>
                      <a:pt x="348" y="538"/>
                    </a:lnTo>
                    <a:lnTo>
                      <a:pt x="348" y="538"/>
                    </a:lnTo>
                    <a:lnTo>
                      <a:pt x="350" y="538"/>
                    </a:lnTo>
                    <a:lnTo>
                      <a:pt x="352" y="538"/>
                    </a:lnTo>
                    <a:lnTo>
                      <a:pt x="352" y="538"/>
                    </a:lnTo>
                    <a:lnTo>
                      <a:pt x="354" y="538"/>
                    </a:lnTo>
                    <a:lnTo>
                      <a:pt x="357" y="538"/>
                    </a:lnTo>
                    <a:lnTo>
                      <a:pt x="357" y="538"/>
                    </a:lnTo>
                    <a:lnTo>
                      <a:pt x="359" y="538"/>
                    </a:lnTo>
                    <a:lnTo>
                      <a:pt x="361" y="538"/>
                    </a:lnTo>
                    <a:lnTo>
                      <a:pt x="363" y="538"/>
                    </a:lnTo>
                    <a:lnTo>
                      <a:pt x="363" y="538"/>
                    </a:lnTo>
                    <a:lnTo>
                      <a:pt x="366" y="538"/>
                    </a:lnTo>
                    <a:lnTo>
                      <a:pt x="368" y="538"/>
                    </a:lnTo>
                    <a:lnTo>
                      <a:pt x="368" y="538"/>
                    </a:lnTo>
                    <a:lnTo>
                      <a:pt x="370" y="538"/>
                    </a:lnTo>
                    <a:lnTo>
                      <a:pt x="373" y="538"/>
                    </a:lnTo>
                    <a:lnTo>
                      <a:pt x="373" y="538"/>
                    </a:lnTo>
                    <a:lnTo>
                      <a:pt x="375" y="538"/>
                    </a:lnTo>
                    <a:lnTo>
                      <a:pt x="377" y="538"/>
                    </a:lnTo>
                    <a:lnTo>
                      <a:pt x="377" y="538"/>
                    </a:lnTo>
                    <a:lnTo>
                      <a:pt x="379" y="538"/>
                    </a:lnTo>
                    <a:lnTo>
                      <a:pt x="382" y="538"/>
                    </a:lnTo>
                    <a:lnTo>
                      <a:pt x="382" y="536"/>
                    </a:lnTo>
                    <a:lnTo>
                      <a:pt x="384" y="536"/>
                    </a:lnTo>
                    <a:lnTo>
                      <a:pt x="386" y="536"/>
                    </a:lnTo>
                    <a:lnTo>
                      <a:pt x="386" y="536"/>
                    </a:lnTo>
                    <a:lnTo>
                      <a:pt x="388" y="536"/>
                    </a:lnTo>
                    <a:lnTo>
                      <a:pt x="391" y="536"/>
                    </a:lnTo>
                    <a:lnTo>
                      <a:pt x="391" y="536"/>
                    </a:lnTo>
                    <a:lnTo>
                      <a:pt x="393" y="536"/>
                    </a:lnTo>
                    <a:lnTo>
                      <a:pt x="395" y="536"/>
                    </a:lnTo>
                    <a:lnTo>
                      <a:pt x="395" y="536"/>
                    </a:lnTo>
                    <a:lnTo>
                      <a:pt x="398" y="536"/>
                    </a:lnTo>
                    <a:lnTo>
                      <a:pt x="400" y="536"/>
                    </a:lnTo>
                    <a:lnTo>
                      <a:pt x="400" y="536"/>
                    </a:lnTo>
                    <a:lnTo>
                      <a:pt x="402" y="536"/>
                    </a:lnTo>
                    <a:lnTo>
                      <a:pt x="404" y="536"/>
                    </a:lnTo>
                    <a:lnTo>
                      <a:pt x="404" y="536"/>
                    </a:lnTo>
                    <a:lnTo>
                      <a:pt x="407" y="536"/>
                    </a:lnTo>
                    <a:lnTo>
                      <a:pt x="409" y="536"/>
                    </a:lnTo>
                    <a:lnTo>
                      <a:pt x="409" y="536"/>
                    </a:lnTo>
                    <a:lnTo>
                      <a:pt x="411" y="536"/>
                    </a:lnTo>
                    <a:lnTo>
                      <a:pt x="413" y="536"/>
                    </a:lnTo>
                    <a:lnTo>
                      <a:pt x="416" y="536"/>
                    </a:lnTo>
                    <a:lnTo>
                      <a:pt x="416" y="536"/>
                    </a:lnTo>
                    <a:lnTo>
                      <a:pt x="418" y="536"/>
                    </a:lnTo>
                    <a:lnTo>
                      <a:pt x="420" y="536"/>
                    </a:lnTo>
                    <a:lnTo>
                      <a:pt x="420" y="536"/>
                    </a:lnTo>
                    <a:lnTo>
                      <a:pt x="423" y="536"/>
                    </a:lnTo>
                    <a:lnTo>
                      <a:pt x="425" y="536"/>
                    </a:lnTo>
                    <a:lnTo>
                      <a:pt x="425" y="536"/>
                    </a:lnTo>
                    <a:lnTo>
                      <a:pt x="427" y="536"/>
                    </a:lnTo>
                    <a:lnTo>
                      <a:pt x="429" y="536"/>
                    </a:lnTo>
                    <a:lnTo>
                      <a:pt x="429" y="536"/>
                    </a:lnTo>
                    <a:lnTo>
                      <a:pt x="432" y="536"/>
                    </a:lnTo>
                    <a:lnTo>
                      <a:pt x="434" y="536"/>
                    </a:lnTo>
                    <a:lnTo>
                      <a:pt x="434" y="536"/>
                    </a:lnTo>
                    <a:lnTo>
                      <a:pt x="436" y="536"/>
                    </a:lnTo>
                    <a:lnTo>
                      <a:pt x="438" y="536"/>
                    </a:lnTo>
                    <a:lnTo>
                      <a:pt x="438" y="536"/>
                    </a:lnTo>
                    <a:lnTo>
                      <a:pt x="441" y="536"/>
                    </a:lnTo>
                    <a:lnTo>
                      <a:pt x="443" y="536"/>
                    </a:lnTo>
                    <a:lnTo>
                      <a:pt x="443" y="536"/>
                    </a:lnTo>
                    <a:lnTo>
                      <a:pt x="445" y="536"/>
                    </a:lnTo>
                    <a:lnTo>
                      <a:pt x="448" y="536"/>
                    </a:lnTo>
                    <a:lnTo>
                      <a:pt x="448" y="536"/>
                    </a:lnTo>
                    <a:lnTo>
                      <a:pt x="450" y="536"/>
                    </a:lnTo>
                    <a:lnTo>
                      <a:pt x="452" y="536"/>
                    </a:lnTo>
                    <a:lnTo>
                      <a:pt x="452" y="536"/>
                    </a:lnTo>
                    <a:lnTo>
                      <a:pt x="454" y="536"/>
                    </a:lnTo>
                    <a:lnTo>
                      <a:pt x="457" y="536"/>
                    </a:lnTo>
                    <a:lnTo>
                      <a:pt x="457" y="536"/>
                    </a:lnTo>
                    <a:lnTo>
                      <a:pt x="459" y="536"/>
                    </a:lnTo>
                    <a:lnTo>
                      <a:pt x="461" y="536"/>
                    </a:lnTo>
                    <a:lnTo>
                      <a:pt x="461" y="536"/>
                    </a:lnTo>
                    <a:lnTo>
                      <a:pt x="463" y="536"/>
                    </a:lnTo>
                    <a:lnTo>
                      <a:pt x="466" y="536"/>
                    </a:lnTo>
                    <a:lnTo>
                      <a:pt x="468" y="536"/>
                    </a:lnTo>
                    <a:lnTo>
                      <a:pt x="468" y="536"/>
                    </a:lnTo>
                    <a:lnTo>
                      <a:pt x="470" y="536"/>
                    </a:lnTo>
                    <a:lnTo>
                      <a:pt x="472" y="536"/>
                    </a:lnTo>
                    <a:lnTo>
                      <a:pt x="472" y="536"/>
                    </a:lnTo>
                    <a:lnTo>
                      <a:pt x="475" y="536"/>
                    </a:lnTo>
                    <a:lnTo>
                      <a:pt x="477" y="536"/>
                    </a:lnTo>
                    <a:lnTo>
                      <a:pt x="477" y="536"/>
                    </a:lnTo>
                    <a:lnTo>
                      <a:pt x="479" y="536"/>
                    </a:lnTo>
                    <a:lnTo>
                      <a:pt x="482" y="536"/>
                    </a:lnTo>
                    <a:lnTo>
                      <a:pt x="482" y="536"/>
                    </a:lnTo>
                    <a:lnTo>
                      <a:pt x="484" y="534"/>
                    </a:lnTo>
                    <a:lnTo>
                      <a:pt x="486" y="534"/>
                    </a:lnTo>
                    <a:lnTo>
                      <a:pt x="486" y="534"/>
                    </a:lnTo>
                    <a:lnTo>
                      <a:pt x="488" y="534"/>
                    </a:lnTo>
                    <a:lnTo>
                      <a:pt x="491" y="534"/>
                    </a:lnTo>
                    <a:lnTo>
                      <a:pt x="491" y="534"/>
                    </a:lnTo>
                    <a:lnTo>
                      <a:pt x="493" y="534"/>
                    </a:lnTo>
                    <a:lnTo>
                      <a:pt x="495" y="534"/>
                    </a:lnTo>
                    <a:lnTo>
                      <a:pt x="495" y="534"/>
                    </a:lnTo>
                    <a:lnTo>
                      <a:pt x="497" y="534"/>
                    </a:lnTo>
                    <a:lnTo>
                      <a:pt x="500" y="534"/>
                    </a:lnTo>
                    <a:lnTo>
                      <a:pt x="500" y="534"/>
                    </a:lnTo>
                    <a:lnTo>
                      <a:pt x="502" y="534"/>
                    </a:lnTo>
                    <a:lnTo>
                      <a:pt x="504" y="534"/>
                    </a:lnTo>
                    <a:lnTo>
                      <a:pt x="504" y="534"/>
                    </a:lnTo>
                    <a:lnTo>
                      <a:pt x="507" y="534"/>
                    </a:lnTo>
                    <a:lnTo>
                      <a:pt x="509" y="534"/>
                    </a:lnTo>
                    <a:lnTo>
                      <a:pt x="509" y="534"/>
                    </a:lnTo>
                    <a:lnTo>
                      <a:pt x="511" y="534"/>
                    </a:lnTo>
                    <a:lnTo>
                      <a:pt x="513" y="534"/>
                    </a:lnTo>
                    <a:lnTo>
                      <a:pt x="513" y="534"/>
                    </a:lnTo>
                    <a:lnTo>
                      <a:pt x="516" y="534"/>
                    </a:lnTo>
                    <a:lnTo>
                      <a:pt x="518" y="534"/>
                    </a:lnTo>
                    <a:lnTo>
                      <a:pt x="520" y="534"/>
                    </a:lnTo>
                    <a:lnTo>
                      <a:pt x="520" y="534"/>
                    </a:lnTo>
                    <a:lnTo>
                      <a:pt x="522" y="534"/>
                    </a:lnTo>
                    <a:lnTo>
                      <a:pt x="525" y="534"/>
                    </a:lnTo>
                    <a:lnTo>
                      <a:pt x="525" y="534"/>
                    </a:lnTo>
                    <a:lnTo>
                      <a:pt x="527" y="534"/>
                    </a:lnTo>
                    <a:lnTo>
                      <a:pt x="529" y="534"/>
                    </a:lnTo>
                    <a:lnTo>
                      <a:pt x="529" y="534"/>
                    </a:lnTo>
                    <a:lnTo>
                      <a:pt x="532" y="534"/>
                    </a:lnTo>
                    <a:lnTo>
                      <a:pt x="534" y="534"/>
                    </a:lnTo>
                    <a:lnTo>
                      <a:pt x="534" y="534"/>
                    </a:lnTo>
                    <a:lnTo>
                      <a:pt x="536" y="534"/>
                    </a:lnTo>
                    <a:lnTo>
                      <a:pt x="538" y="534"/>
                    </a:lnTo>
                    <a:lnTo>
                      <a:pt x="538" y="534"/>
                    </a:lnTo>
                    <a:lnTo>
                      <a:pt x="541" y="534"/>
                    </a:lnTo>
                    <a:lnTo>
                      <a:pt x="543" y="534"/>
                    </a:lnTo>
                    <a:lnTo>
                      <a:pt x="543" y="534"/>
                    </a:lnTo>
                    <a:lnTo>
                      <a:pt x="545" y="534"/>
                    </a:lnTo>
                    <a:lnTo>
                      <a:pt x="547" y="534"/>
                    </a:lnTo>
                    <a:lnTo>
                      <a:pt x="547" y="534"/>
                    </a:lnTo>
                    <a:lnTo>
                      <a:pt x="550" y="534"/>
                    </a:lnTo>
                    <a:lnTo>
                      <a:pt x="552" y="534"/>
                    </a:lnTo>
                    <a:lnTo>
                      <a:pt x="552" y="534"/>
                    </a:lnTo>
                    <a:lnTo>
                      <a:pt x="554" y="534"/>
                    </a:lnTo>
                    <a:lnTo>
                      <a:pt x="557" y="534"/>
                    </a:lnTo>
                    <a:lnTo>
                      <a:pt x="557" y="534"/>
                    </a:lnTo>
                    <a:lnTo>
                      <a:pt x="559" y="534"/>
                    </a:lnTo>
                    <a:lnTo>
                      <a:pt x="561" y="534"/>
                    </a:lnTo>
                    <a:lnTo>
                      <a:pt x="561" y="534"/>
                    </a:lnTo>
                    <a:lnTo>
                      <a:pt x="563" y="534"/>
                    </a:lnTo>
                    <a:lnTo>
                      <a:pt x="566" y="534"/>
                    </a:lnTo>
                    <a:lnTo>
                      <a:pt x="566" y="534"/>
                    </a:lnTo>
                    <a:lnTo>
                      <a:pt x="568" y="534"/>
                    </a:lnTo>
                    <a:lnTo>
                      <a:pt x="570" y="534"/>
                    </a:lnTo>
                    <a:lnTo>
                      <a:pt x="570" y="534"/>
                    </a:lnTo>
                    <a:lnTo>
                      <a:pt x="572" y="534"/>
                    </a:lnTo>
                    <a:lnTo>
                      <a:pt x="575" y="534"/>
                    </a:lnTo>
                    <a:lnTo>
                      <a:pt x="577" y="534"/>
                    </a:lnTo>
                    <a:lnTo>
                      <a:pt x="577" y="534"/>
                    </a:lnTo>
                    <a:lnTo>
                      <a:pt x="579" y="534"/>
                    </a:lnTo>
                    <a:lnTo>
                      <a:pt x="582" y="534"/>
                    </a:lnTo>
                    <a:lnTo>
                      <a:pt x="582" y="531"/>
                    </a:lnTo>
                    <a:lnTo>
                      <a:pt x="584" y="531"/>
                    </a:lnTo>
                    <a:lnTo>
                      <a:pt x="586" y="531"/>
                    </a:lnTo>
                    <a:lnTo>
                      <a:pt x="586" y="531"/>
                    </a:lnTo>
                    <a:lnTo>
                      <a:pt x="588" y="531"/>
                    </a:lnTo>
                    <a:lnTo>
                      <a:pt x="591" y="531"/>
                    </a:lnTo>
                    <a:lnTo>
                      <a:pt x="591" y="531"/>
                    </a:lnTo>
                    <a:lnTo>
                      <a:pt x="593" y="531"/>
                    </a:lnTo>
                    <a:lnTo>
                      <a:pt x="595" y="531"/>
                    </a:lnTo>
                    <a:lnTo>
                      <a:pt x="595" y="531"/>
                    </a:lnTo>
                    <a:lnTo>
                      <a:pt x="597" y="531"/>
                    </a:lnTo>
                    <a:lnTo>
                      <a:pt x="600" y="531"/>
                    </a:lnTo>
                    <a:lnTo>
                      <a:pt x="600" y="531"/>
                    </a:lnTo>
                    <a:lnTo>
                      <a:pt x="602" y="531"/>
                    </a:lnTo>
                    <a:lnTo>
                      <a:pt x="604" y="531"/>
                    </a:lnTo>
                    <a:lnTo>
                      <a:pt x="604" y="531"/>
                    </a:lnTo>
                    <a:lnTo>
                      <a:pt x="606" y="531"/>
                    </a:lnTo>
                    <a:lnTo>
                      <a:pt x="609" y="531"/>
                    </a:lnTo>
                    <a:lnTo>
                      <a:pt x="609" y="531"/>
                    </a:lnTo>
                    <a:lnTo>
                      <a:pt x="611" y="531"/>
                    </a:lnTo>
                    <a:lnTo>
                      <a:pt x="613" y="531"/>
                    </a:lnTo>
                    <a:lnTo>
                      <a:pt x="613" y="531"/>
                    </a:lnTo>
                    <a:lnTo>
                      <a:pt x="616" y="531"/>
                    </a:lnTo>
                    <a:lnTo>
                      <a:pt x="618" y="531"/>
                    </a:lnTo>
                    <a:lnTo>
                      <a:pt x="618" y="531"/>
                    </a:lnTo>
                    <a:lnTo>
                      <a:pt x="620" y="531"/>
                    </a:lnTo>
                    <a:lnTo>
                      <a:pt x="622" y="531"/>
                    </a:lnTo>
                    <a:lnTo>
                      <a:pt x="622" y="531"/>
                    </a:lnTo>
                    <a:lnTo>
                      <a:pt x="625" y="531"/>
                    </a:lnTo>
                    <a:lnTo>
                      <a:pt x="627" y="531"/>
                    </a:lnTo>
                    <a:lnTo>
                      <a:pt x="629" y="531"/>
                    </a:lnTo>
                    <a:lnTo>
                      <a:pt x="629" y="531"/>
                    </a:lnTo>
                    <a:lnTo>
                      <a:pt x="631" y="531"/>
                    </a:lnTo>
                    <a:lnTo>
                      <a:pt x="634" y="531"/>
                    </a:lnTo>
                    <a:lnTo>
                      <a:pt x="634" y="531"/>
                    </a:lnTo>
                    <a:lnTo>
                      <a:pt x="636" y="531"/>
                    </a:lnTo>
                    <a:lnTo>
                      <a:pt x="638" y="531"/>
                    </a:lnTo>
                    <a:lnTo>
                      <a:pt x="638" y="531"/>
                    </a:lnTo>
                    <a:lnTo>
                      <a:pt x="641" y="531"/>
                    </a:lnTo>
                    <a:lnTo>
                      <a:pt x="643" y="531"/>
                    </a:lnTo>
                    <a:lnTo>
                      <a:pt x="643" y="531"/>
                    </a:lnTo>
                    <a:lnTo>
                      <a:pt x="645" y="531"/>
                    </a:lnTo>
                    <a:lnTo>
                      <a:pt x="647" y="531"/>
                    </a:lnTo>
                    <a:lnTo>
                      <a:pt x="647" y="531"/>
                    </a:lnTo>
                    <a:lnTo>
                      <a:pt x="650" y="531"/>
                    </a:lnTo>
                    <a:lnTo>
                      <a:pt x="652" y="531"/>
                    </a:lnTo>
                    <a:lnTo>
                      <a:pt x="652" y="531"/>
                    </a:lnTo>
                    <a:lnTo>
                      <a:pt x="654" y="531"/>
                    </a:lnTo>
                    <a:lnTo>
                      <a:pt x="656" y="531"/>
                    </a:lnTo>
                    <a:lnTo>
                      <a:pt x="656" y="531"/>
                    </a:lnTo>
                    <a:lnTo>
                      <a:pt x="659" y="531"/>
                    </a:lnTo>
                    <a:lnTo>
                      <a:pt x="661" y="531"/>
                    </a:lnTo>
                    <a:lnTo>
                      <a:pt x="661" y="531"/>
                    </a:lnTo>
                    <a:lnTo>
                      <a:pt x="663" y="531"/>
                    </a:lnTo>
                    <a:lnTo>
                      <a:pt x="666" y="531"/>
                    </a:lnTo>
                    <a:lnTo>
                      <a:pt x="666" y="531"/>
                    </a:lnTo>
                    <a:lnTo>
                      <a:pt x="668" y="531"/>
                    </a:lnTo>
                    <a:lnTo>
                      <a:pt x="670" y="531"/>
                    </a:lnTo>
                    <a:lnTo>
                      <a:pt x="670" y="531"/>
                    </a:lnTo>
                    <a:lnTo>
                      <a:pt x="672" y="531"/>
                    </a:lnTo>
                    <a:lnTo>
                      <a:pt x="675" y="531"/>
                    </a:lnTo>
                    <a:lnTo>
                      <a:pt x="675" y="529"/>
                    </a:lnTo>
                    <a:lnTo>
                      <a:pt x="677" y="529"/>
                    </a:lnTo>
                    <a:lnTo>
                      <a:pt x="679" y="529"/>
                    </a:lnTo>
                    <a:lnTo>
                      <a:pt x="681" y="529"/>
                    </a:lnTo>
                    <a:lnTo>
                      <a:pt x="681" y="529"/>
                    </a:lnTo>
                    <a:lnTo>
                      <a:pt x="684" y="529"/>
                    </a:lnTo>
                    <a:lnTo>
                      <a:pt x="686" y="529"/>
                    </a:lnTo>
                    <a:lnTo>
                      <a:pt x="686" y="529"/>
                    </a:lnTo>
                    <a:lnTo>
                      <a:pt x="688" y="529"/>
                    </a:lnTo>
                    <a:lnTo>
                      <a:pt x="691" y="529"/>
                    </a:lnTo>
                    <a:lnTo>
                      <a:pt x="691" y="529"/>
                    </a:lnTo>
                    <a:lnTo>
                      <a:pt x="693" y="529"/>
                    </a:lnTo>
                    <a:lnTo>
                      <a:pt x="695" y="529"/>
                    </a:lnTo>
                    <a:lnTo>
                      <a:pt x="695" y="529"/>
                    </a:lnTo>
                    <a:lnTo>
                      <a:pt x="697" y="529"/>
                    </a:lnTo>
                    <a:lnTo>
                      <a:pt x="700" y="529"/>
                    </a:lnTo>
                    <a:lnTo>
                      <a:pt x="700" y="529"/>
                    </a:lnTo>
                    <a:lnTo>
                      <a:pt x="702" y="529"/>
                    </a:lnTo>
                    <a:lnTo>
                      <a:pt x="704" y="529"/>
                    </a:lnTo>
                    <a:lnTo>
                      <a:pt x="704" y="529"/>
                    </a:lnTo>
                    <a:lnTo>
                      <a:pt x="706" y="529"/>
                    </a:lnTo>
                    <a:lnTo>
                      <a:pt x="709" y="529"/>
                    </a:lnTo>
                    <a:lnTo>
                      <a:pt x="709" y="529"/>
                    </a:lnTo>
                    <a:lnTo>
                      <a:pt x="711" y="529"/>
                    </a:lnTo>
                    <a:lnTo>
                      <a:pt x="713" y="529"/>
                    </a:lnTo>
                    <a:lnTo>
                      <a:pt x="713" y="529"/>
                    </a:lnTo>
                    <a:lnTo>
                      <a:pt x="715" y="529"/>
                    </a:lnTo>
                    <a:lnTo>
                      <a:pt x="718" y="529"/>
                    </a:lnTo>
                    <a:lnTo>
                      <a:pt x="718" y="529"/>
                    </a:lnTo>
                    <a:lnTo>
                      <a:pt x="720" y="529"/>
                    </a:lnTo>
                    <a:lnTo>
                      <a:pt x="722" y="529"/>
                    </a:lnTo>
                    <a:lnTo>
                      <a:pt x="722" y="529"/>
                    </a:lnTo>
                    <a:lnTo>
                      <a:pt x="725" y="529"/>
                    </a:lnTo>
                    <a:lnTo>
                      <a:pt x="727" y="529"/>
                    </a:lnTo>
                    <a:lnTo>
                      <a:pt x="727" y="529"/>
                    </a:lnTo>
                    <a:lnTo>
                      <a:pt x="729" y="529"/>
                    </a:lnTo>
                    <a:lnTo>
                      <a:pt x="731" y="529"/>
                    </a:lnTo>
                    <a:lnTo>
                      <a:pt x="731" y="529"/>
                    </a:lnTo>
                    <a:lnTo>
                      <a:pt x="734" y="529"/>
                    </a:lnTo>
                    <a:lnTo>
                      <a:pt x="736" y="529"/>
                    </a:lnTo>
                    <a:lnTo>
                      <a:pt x="738" y="529"/>
                    </a:lnTo>
                    <a:lnTo>
                      <a:pt x="738" y="529"/>
                    </a:lnTo>
                    <a:lnTo>
                      <a:pt x="740" y="529"/>
                    </a:lnTo>
                    <a:lnTo>
                      <a:pt x="743" y="529"/>
                    </a:lnTo>
                    <a:lnTo>
                      <a:pt x="743" y="529"/>
                    </a:lnTo>
                    <a:lnTo>
                      <a:pt x="745" y="529"/>
                    </a:lnTo>
                    <a:lnTo>
                      <a:pt x="747" y="529"/>
                    </a:lnTo>
                    <a:lnTo>
                      <a:pt x="747" y="529"/>
                    </a:lnTo>
                    <a:lnTo>
                      <a:pt x="750" y="529"/>
                    </a:lnTo>
                    <a:lnTo>
                      <a:pt x="752" y="529"/>
                    </a:lnTo>
                    <a:lnTo>
                      <a:pt x="752" y="529"/>
                    </a:lnTo>
                    <a:lnTo>
                      <a:pt x="754" y="529"/>
                    </a:lnTo>
                    <a:lnTo>
                      <a:pt x="756" y="529"/>
                    </a:lnTo>
                    <a:lnTo>
                      <a:pt x="756" y="529"/>
                    </a:lnTo>
                    <a:lnTo>
                      <a:pt x="759" y="529"/>
                    </a:lnTo>
                    <a:lnTo>
                      <a:pt x="761" y="529"/>
                    </a:lnTo>
                    <a:lnTo>
                      <a:pt x="761" y="529"/>
                    </a:lnTo>
                    <a:lnTo>
                      <a:pt x="763" y="529"/>
                    </a:lnTo>
                    <a:lnTo>
                      <a:pt x="765" y="527"/>
                    </a:lnTo>
                    <a:lnTo>
                      <a:pt x="765" y="527"/>
                    </a:lnTo>
                    <a:lnTo>
                      <a:pt x="768" y="527"/>
                    </a:lnTo>
                    <a:lnTo>
                      <a:pt x="770" y="527"/>
                    </a:lnTo>
                    <a:lnTo>
                      <a:pt x="770" y="527"/>
                    </a:lnTo>
                    <a:lnTo>
                      <a:pt x="772" y="527"/>
                    </a:lnTo>
                    <a:lnTo>
                      <a:pt x="775" y="527"/>
                    </a:lnTo>
                    <a:lnTo>
                      <a:pt x="775" y="527"/>
                    </a:lnTo>
                    <a:lnTo>
                      <a:pt x="777" y="527"/>
                    </a:lnTo>
                    <a:lnTo>
                      <a:pt x="779" y="527"/>
                    </a:lnTo>
                    <a:lnTo>
                      <a:pt x="779" y="527"/>
                    </a:lnTo>
                    <a:lnTo>
                      <a:pt x="781" y="527"/>
                    </a:lnTo>
                    <a:lnTo>
                      <a:pt x="784" y="527"/>
                    </a:lnTo>
                    <a:lnTo>
                      <a:pt x="784" y="527"/>
                    </a:lnTo>
                    <a:lnTo>
                      <a:pt x="786" y="527"/>
                    </a:lnTo>
                    <a:lnTo>
                      <a:pt x="788" y="527"/>
                    </a:lnTo>
                    <a:lnTo>
                      <a:pt x="790" y="527"/>
                    </a:lnTo>
                    <a:lnTo>
                      <a:pt x="790" y="527"/>
                    </a:lnTo>
                    <a:lnTo>
                      <a:pt x="793" y="527"/>
                    </a:lnTo>
                    <a:lnTo>
                      <a:pt x="795" y="527"/>
                    </a:lnTo>
                    <a:lnTo>
                      <a:pt x="795" y="527"/>
                    </a:lnTo>
                    <a:lnTo>
                      <a:pt x="797" y="527"/>
                    </a:lnTo>
                    <a:lnTo>
                      <a:pt x="800" y="527"/>
                    </a:lnTo>
                    <a:lnTo>
                      <a:pt x="800" y="527"/>
                    </a:lnTo>
                    <a:lnTo>
                      <a:pt x="802" y="527"/>
                    </a:lnTo>
                    <a:lnTo>
                      <a:pt x="804" y="527"/>
                    </a:lnTo>
                    <a:lnTo>
                      <a:pt x="804" y="527"/>
                    </a:lnTo>
                    <a:lnTo>
                      <a:pt x="806" y="527"/>
                    </a:lnTo>
                    <a:lnTo>
                      <a:pt x="809" y="527"/>
                    </a:lnTo>
                    <a:lnTo>
                      <a:pt x="809" y="527"/>
                    </a:lnTo>
                    <a:lnTo>
                      <a:pt x="811" y="527"/>
                    </a:lnTo>
                    <a:lnTo>
                      <a:pt x="813" y="527"/>
                    </a:lnTo>
                    <a:lnTo>
                      <a:pt x="813" y="527"/>
                    </a:lnTo>
                    <a:lnTo>
                      <a:pt x="815" y="527"/>
                    </a:lnTo>
                    <a:lnTo>
                      <a:pt x="818" y="527"/>
                    </a:lnTo>
                    <a:lnTo>
                      <a:pt x="818" y="527"/>
                    </a:lnTo>
                    <a:lnTo>
                      <a:pt x="820" y="527"/>
                    </a:lnTo>
                    <a:lnTo>
                      <a:pt x="822" y="527"/>
                    </a:lnTo>
                    <a:lnTo>
                      <a:pt x="822" y="527"/>
                    </a:lnTo>
                    <a:lnTo>
                      <a:pt x="825" y="527"/>
                    </a:lnTo>
                    <a:lnTo>
                      <a:pt x="827" y="527"/>
                    </a:lnTo>
                    <a:lnTo>
                      <a:pt x="827" y="527"/>
                    </a:lnTo>
                    <a:lnTo>
                      <a:pt x="829" y="527"/>
                    </a:lnTo>
                    <a:lnTo>
                      <a:pt x="831" y="527"/>
                    </a:lnTo>
                    <a:lnTo>
                      <a:pt x="831" y="527"/>
                    </a:lnTo>
                    <a:lnTo>
                      <a:pt x="834" y="527"/>
                    </a:lnTo>
                    <a:lnTo>
                      <a:pt x="836" y="527"/>
                    </a:lnTo>
                    <a:lnTo>
                      <a:pt x="836" y="527"/>
                    </a:lnTo>
                    <a:lnTo>
                      <a:pt x="838" y="527"/>
                    </a:lnTo>
                    <a:lnTo>
                      <a:pt x="840" y="527"/>
                    </a:lnTo>
                    <a:lnTo>
                      <a:pt x="843" y="527"/>
                    </a:lnTo>
                    <a:lnTo>
                      <a:pt x="843" y="527"/>
                    </a:lnTo>
                    <a:lnTo>
                      <a:pt x="845" y="527"/>
                    </a:lnTo>
                    <a:lnTo>
                      <a:pt x="847" y="527"/>
                    </a:lnTo>
                    <a:lnTo>
                      <a:pt x="847" y="527"/>
                    </a:lnTo>
                    <a:lnTo>
                      <a:pt x="849" y="525"/>
                    </a:lnTo>
                    <a:lnTo>
                      <a:pt x="852" y="525"/>
                    </a:lnTo>
                    <a:lnTo>
                      <a:pt x="852" y="525"/>
                    </a:lnTo>
                    <a:lnTo>
                      <a:pt x="854" y="525"/>
                    </a:lnTo>
                    <a:lnTo>
                      <a:pt x="856" y="525"/>
                    </a:lnTo>
                    <a:lnTo>
                      <a:pt x="856" y="525"/>
                    </a:lnTo>
                    <a:lnTo>
                      <a:pt x="859" y="525"/>
                    </a:lnTo>
                    <a:lnTo>
                      <a:pt x="861" y="525"/>
                    </a:lnTo>
                    <a:lnTo>
                      <a:pt x="861" y="525"/>
                    </a:lnTo>
                    <a:lnTo>
                      <a:pt x="863" y="525"/>
                    </a:lnTo>
                    <a:lnTo>
                      <a:pt x="865" y="525"/>
                    </a:lnTo>
                    <a:lnTo>
                      <a:pt x="865" y="525"/>
                    </a:lnTo>
                    <a:lnTo>
                      <a:pt x="868" y="525"/>
                    </a:lnTo>
                    <a:lnTo>
                      <a:pt x="870" y="525"/>
                    </a:lnTo>
                    <a:lnTo>
                      <a:pt x="870" y="525"/>
                    </a:lnTo>
                    <a:lnTo>
                      <a:pt x="872" y="525"/>
                    </a:lnTo>
                    <a:lnTo>
                      <a:pt x="874" y="525"/>
                    </a:lnTo>
                    <a:lnTo>
                      <a:pt x="874" y="525"/>
                    </a:lnTo>
                    <a:lnTo>
                      <a:pt x="877" y="525"/>
                    </a:lnTo>
                    <a:lnTo>
                      <a:pt x="879" y="525"/>
                    </a:lnTo>
                    <a:lnTo>
                      <a:pt x="879" y="525"/>
                    </a:lnTo>
                    <a:lnTo>
                      <a:pt x="881" y="525"/>
                    </a:lnTo>
                    <a:lnTo>
                      <a:pt x="884" y="525"/>
                    </a:lnTo>
                    <a:lnTo>
                      <a:pt x="884" y="525"/>
                    </a:lnTo>
                    <a:lnTo>
                      <a:pt x="886" y="525"/>
                    </a:lnTo>
                    <a:lnTo>
                      <a:pt x="888" y="525"/>
                    </a:lnTo>
                    <a:lnTo>
                      <a:pt x="888" y="525"/>
                    </a:lnTo>
                    <a:lnTo>
                      <a:pt x="890" y="525"/>
                    </a:lnTo>
                    <a:lnTo>
                      <a:pt x="893" y="525"/>
                    </a:lnTo>
                    <a:lnTo>
                      <a:pt x="893" y="525"/>
                    </a:lnTo>
                    <a:lnTo>
                      <a:pt x="895" y="525"/>
                    </a:lnTo>
                    <a:lnTo>
                      <a:pt x="897" y="525"/>
                    </a:lnTo>
                    <a:lnTo>
                      <a:pt x="899" y="525"/>
                    </a:lnTo>
                    <a:lnTo>
                      <a:pt x="899" y="525"/>
                    </a:lnTo>
                    <a:lnTo>
                      <a:pt x="902" y="525"/>
                    </a:lnTo>
                    <a:lnTo>
                      <a:pt x="904" y="525"/>
                    </a:lnTo>
                    <a:lnTo>
                      <a:pt x="904" y="525"/>
                    </a:lnTo>
                    <a:lnTo>
                      <a:pt x="906" y="525"/>
                    </a:lnTo>
                    <a:lnTo>
                      <a:pt x="909" y="525"/>
                    </a:lnTo>
                    <a:lnTo>
                      <a:pt x="909" y="525"/>
                    </a:lnTo>
                    <a:lnTo>
                      <a:pt x="911" y="525"/>
                    </a:lnTo>
                    <a:lnTo>
                      <a:pt x="913" y="525"/>
                    </a:lnTo>
                    <a:lnTo>
                      <a:pt x="913" y="525"/>
                    </a:lnTo>
                    <a:lnTo>
                      <a:pt x="915" y="525"/>
                    </a:lnTo>
                    <a:lnTo>
                      <a:pt x="918" y="525"/>
                    </a:lnTo>
                    <a:lnTo>
                      <a:pt x="918" y="525"/>
                    </a:lnTo>
                    <a:lnTo>
                      <a:pt x="920" y="525"/>
                    </a:lnTo>
                    <a:lnTo>
                      <a:pt x="922" y="525"/>
                    </a:lnTo>
                    <a:lnTo>
                      <a:pt x="922" y="525"/>
                    </a:lnTo>
                    <a:lnTo>
                      <a:pt x="924" y="525"/>
                    </a:lnTo>
                    <a:lnTo>
                      <a:pt x="927" y="525"/>
                    </a:lnTo>
                    <a:lnTo>
                      <a:pt x="927" y="522"/>
                    </a:lnTo>
                    <a:lnTo>
                      <a:pt x="929" y="522"/>
                    </a:lnTo>
                    <a:lnTo>
                      <a:pt x="931" y="522"/>
                    </a:lnTo>
                    <a:lnTo>
                      <a:pt x="931" y="522"/>
                    </a:lnTo>
                    <a:lnTo>
                      <a:pt x="934" y="522"/>
                    </a:lnTo>
                    <a:lnTo>
                      <a:pt x="936" y="522"/>
                    </a:lnTo>
                    <a:lnTo>
                      <a:pt x="936" y="522"/>
                    </a:lnTo>
                    <a:lnTo>
                      <a:pt x="938" y="522"/>
                    </a:lnTo>
                    <a:lnTo>
                      <a:pt x="940" y="522"/>
                    </a:lnTo>
                    <a:lnTo>
                      <a:pt x="940" y="522"/>
                    </a:lnTo>
                    <a:lnTo>
                      <a:pt x="943" y="522"/>
                    </a:lnTo>
                    <a:lnTo>
                      <a:pt x="945" y="522"/>
                    </a:lnTo>
                    <a:lnTo>
                      <a:pt x="945" y="522"/>
                    </a:lnTo>
                    <a:lnTo>
                      <a:pt x="947" y="522"/>
                    </a:lnTo>
                    <a:lnTo>
                      <a:pt x="949" y="522"/>
                    </a:lnTo>
                    <a:lnTo>
                      <a:pt x="952" y="522"/>
                    </a:lnTo>
                    <a:lnTo>
                      <a:pt x="952" y="522"/>
                    </a:lnTo>
                    <a:lnTo>
                      <a:pt x="954" y="522"/>
                    </a:lnTo>
                    <a:lnTo>
                      <a:pt x="956" y="522"/>
                    </a:lnTo>
                    <a:lnTo>
                      <a:pt x="956" y="522"/>
                    </a:lnTo>
                    <a:lnTo>
                      <a:pt x="958" y="522"/>
                    </a:lnTo>
                    <a:lnTo>
                      <a:pt x="961" y="522"/>
                    </a:lnTo>
                    <a:lnTo>
                      <a:pt x="961" y="522"/>
                    </a:lnTo>
                    <a:lnTo>
                      <a:pt x="963" y="522"/>
                    </a:lnTo>
                    <a:lnTo>
                      <a:pt x="965" y="522"/>
                    </a:lnTo>
                    <a:lnTo>
                      <a:pt x="965" y="522"/>
                    </a:lnTo>
                    <a:lnTo>
                      <a:pt x="968" y="522"/>
                    </a:lnTo>
                    <a:lnTo>
                      <a:pt x="970" y="522"/>
                    </a:lnTo>
                    <a:lnTo>
                      <a:pt x="970" y="522"/>
                    </a:lnTo>
                    <a:lnTo>
                      <a:pt x="972" y="522"/>
                    </a:lnTo>
                    <a:lnTo>
                      <a:pt x="974" y="522"/>
                    </a:lnTo>
                    <a:lnTo>
                      <a:pt x="974" y="522"/>
                    </a:lnTo>
                    <a:lnTo>
                      <a:pt x="977" y="522"/>
                    </a:lnTo>
                    <a:lnTo>
                      <a:pt x="979" y="522"/>
                    </a:lnTo>
                    <a:lnTo>
                      <a:pt x="979" y="522"/>
                    </a:lnTo>
                    <a:lnTo>
                      <a:pt x="981" y="522"/>
                    </a:lnTo>
                    <a:lnTo>
                      <a:pt x="983" y="522"/>
                    </a:lnTo>
                    <a:lnTo>
                      <a:pt x="983" y="522"/>
                    </a:lnTo>
                    <a:lnTo>
                      <a:pt x="986" y="522"/>
                    </a:lnTo>
                    <a:lnTo>
                      <a:pt x="988" y="522"/>
                    </a:lnTo>
                    <a:lnTo>
                      <a:pt x="988" y="522"/>
                    </a:lnTo>
                    <a:lnTo>
                      <a:pt x="990" y="522"/>
                    </a:lnTo>
                    <a:lnTo>
                      <a:pt x="993" y="522"/>
                    </a:lnTo>
                    <a:lnTo>
                      <a:pt x="993" y="522"/>
                    </a:lnTo>
                    <a:lnTo>
                      <a:pt x="995" y="522"/>
                    </a:lnTo>
                    <a:lnTo>
                      <a:pt x="997" y="522"/>
                    </a:lnTo>
                    <a:lnTo>
                      <a:pt x="997" y="522"/>
                    </a:lnTo>
                    <a:lnTo>
                      <a:pt x="999" y="522"/>
                    </a:lnTo>
                    <a:lnTo>
                      <a:pt x="1002" y="520"/>
                    </a:lnTo>
                    <a:lnTo>
                      <a:pt x="1004" y="520"/>
                    </a:lnTo>
                    <a:lnTo>
                      <a:pt x="1004" y="520"/>
                    </a:lnTo>
                    <a:lnTo>
                      <a:pt x="1006" y="520"/>
                    </a:lnTo>
                    <a:lnTo>
                      <a:pt x="1008" y="520"/>
                    </a:lnTo>
                    <a:lnTo>
                      <a:pt x="1008" y="520"/>
                    </a:lnTo>
                    <a:lnTo>
                      <a:pt x="1011" y="520"/>
                    </a:lnTo>
                    <a:lnTo>
                      <a:pt x="1013" y="520"/>
                    </a:lnTo>
                    <a:lnTo>
                      <a:pt x="1013" y="520"/>
                    </a:lnTo>
                    <a:lnTo>
                      <a:pt x="1015" y="520"/>
                    </a:lnTo>
                    <a:lnTo>
                      <a:pt x="1018" y="520"/>
                    </a:lnTo>
                    <a:lnTo>
                      <a:pt x="1018" y="520"/>
                    </a:lnTo>
                    <a:lnTo>
                      <a:pt x="1020" y="520"/>
                    </a:lnTo>
                    <a:lnTo>
                      <a:pt x="1022" y="520"/>
                    </a:lnTo>
                    <a:lnTo>
                      <a:pt x="1022" y="520"/>
                    </a:lnTo>
                    <a:lnTo>
                      <a:pt x="1024" y="520"/>
                    </a:lnTo>
                    <a:lnTo>
                      <a:pt x="1027" y="520"/>
                    </a:lnTo>
                    <a:lnTo>
                      <a:pt x="1027" y="520"/>
                    </a:lnTo>
                    <a:lnTo>
                      <a:pt x="1029" y="520"/>
                    </a:lnTo>
                    <a:lnTo>
                      <a:pt x="1031" y="520"/>
                    </a:lnTo>
                    <a:lnTo>
                      <a:pt x="1031" y="520"/>
                    </a:lnTo>
                    <a:lnTo>
                      <a:pt x="1033" y="520"/>
                    </a:lnTo>
                    <a:lnTo>
                      <a:pt x="1036" y="520"/>
                    </a:lnTo>
                    <a:lnTo>
                      <a:pt x="1036" y="520"/>
                    </a:lnTo>
                    <a:lnTo>
                      <a:pt x="1038" y="520"/>
                    </a:lnTo>
                    <a:lnTo>
                      <a:pt x="1040" y="520"/>
                    </a:lnTo>
                    <a:lnTo>
                      <a:pt x="1040" y="520"/>
                    </a:lnTo>
                    <a:lnTo>
                      <a:pt x="1043" y="520"/>
                    </a:lnTo>
                    <a:lnTo>
                      <a:pt x="1045" y="520"/>
                    </a:lnTo>
                    <a:lnTo>
                      <a:pt x="1045" y="520"/>
                    </a:lnTo>
                    <a:lnTo>
                      <a:pt x="1047" y="520"/>
                    </a:lnTo>
                    <a:lnTo>
                      <a:pt x="1049" y="520"/>
                    </a:lnTo>
                    <a:lnTo>
                      <a:pt x="1049" y="520"/>
                    </a:lnTo>
                    <a:lnTo>
                      <a:pt x="1052" y="520"/>
                    </a:lnTo>
                    <a:lnTo>
                      <a:pt x="1054" y="520"/>
                    </a:lnTo>
                    <a:lnTo>
                      <a:pt x="1054" y="520"/>
                    </a:lnTo>
                    <a:lnTo>
                      <a:pt x="1056" y="520"/>
                    </a:lnTo>
                    <a:lnTo>
                      <a:pt x="1058" y="520"/>
                    </a:lnTo>
                    <a:lnTo>
                      <a:pt x="1061" y="520"/>
                    </a:lnTo>
                    <a:lnTo>
                      <a:pt x="1061" y="520"/>
                    </a:lnTo>
                    <a:lnTo>
                      <a:pt x="1063" y="520"/>
                    </a:lnTo>
                    <a:lnTo>
                      <a:pt x="1065" y="520"/>
                    </a:lnTo>
                    <a:lnTo>
                      <a:pt x="1065" y="520"/>
                    </a:lnTo>
                    <a:lnTo>
                      <a:pt x="1068" y="520"/>
                    </a:lnTo>
                    <a:lnTo>
                      <a:pt x="1070" y="520"/>
                    </a:lnTo>
                    <a:lnTo>
                      <a:pt x="1070" y="518"/>
                    </a:lnTo>
                    <a:lnTo>
                      <a:pt x="1072" y="518"/>
                    </a:lnTo>
                    <a:lnTo>
                      <a:pt x="1074" y="518"/>
                    </a:lnTo>
                    <a:lnTo>
                      <a:pt x="1074" y="518"/>
                    </a:lnTo>
                    <a:lnTo>
                      <a:pt x="1077" y="518"/>
                    </a:lnTo>
                    <a:lnTo>
                      <a:pt x="1079" y="518"/>
                    </a:lnTo>
                    <a:lnTo>
                      <a:pt x="1079" y="518"/>
                    </a:lnTo>
                    <a:lnTo>
                      <a:pt x="1081" y="518"/>
                    </a:lnTo>
                    <a:lnTo>
                      <a:pt x="1083" y="518"/>
                    </a:lnTo>
                    <a:lnTo>
                      <a:pt x="1083" y="518"/>
                    </a:lnTo>
                    <a:lnTo>
                      <a:pt x="1086" y="518"/>
                    </a:lnTo>
                    <a:lnTo>
                      <a:pt x="1088" y="518"/>
                    </a:lnTo>
                    <a:lnTo>
                      <a:pt x="1088" y="518"/>
                    </a:lnTo>
                    <a:lnTo>
                      <a:pt x="1090" y="518"/>
                    </a:lnTo>
                    <a:lnTo>
                      <a:pt x="1092" y="518"/>
                    </a:lnTo>
                    <a:lnTo>
                      <a:pt x="1092" y="518"/>
                    </a:lnTo>
                    <a:lnTo>
                      <a:pt x="1095" y="518"/>
                    </a:lnTo>
                    <a:lnTo>
                      <a:pt x="1097" y="518"/>
                    </a:lnTo>
                    <a:lnTo>
                      <a:pt x="1097" y="518"/>
                    </a:lnTo>
                    <a:lnTo>
                      <a:pt x="1099" y="518"/>
                    </a:lnTo>
                    <a:lnTo>
                      <a:pt x="1102" y="518"/>
                    </a:lnTo>
                    <a:lnTo>
                      <a:pt x="1102" y="518"/>
                    </a:lnTo>
                    <a:lnTo>
                      <a:pt x="1104" y="518"/>
                    </a:lnTo>
                    <a:lnTo>
                      <a:pt x="1106" y="518"/>
                    </a:lnTo>
                    <a:lnTo>
                      <a:pt x="1106" y="518"/>
                    </a:lnTo>
                    <a:lnTo>
                      <a:pt x="1108" y="518"/>
                    </a:lnTo>
                    <a:lnTo>
                      <a:pt x="1111" y="518"/>
                    </a:lnTo>
                    <a:lnTo>
                      <a:pt x="1113" y="518"/>
                    </a:lnTo>
                    <a:lnTo>
                      <a:pt x="1113" y="518"/>
                    </a:lnTo>
                    <a:lnTo>
                      <a:pt x="1115" y="518"/>
                    </a:lnTo>
                    <a:lnTo>
                      <a:pt x="1117" y="518"/>
                    </a:lnTo>
                    <a:lnTo>
                      <a:pt x="1117" y="518"/>
                    </a:lnTo>
                    <a:lnTo>
                      <a:pt x="1120" y="518"/>
                    </a:lnTo>
                    <a:lnTo>
                      <a:pt x="1122" y="518"/>
                    </a:lnTo>
                    <a:lnTo>
                      <a:pt x="1122" y="518"/>
                    </a:lnTo>
                    <a:lnTo>
                      <a:pt x="1124" y="518"/>
                    </a:lnTo>
                    <a:lnTo>
                      <a:pt x="1127" y="518"/>
                    </a:lnTo>
                    <a:lnTo>
                      <a:pt x="1127" y="518"/>
                    </a:lnTo>
                    <a:lnTo>
                      <a:pt x="1129" y="518"/>
                    </a:lnTo>
                    <a:lnTo>
                      <a:pt x="1131" y="518"/>
                    </a:lnTo>
                    <a:lnTo>
                      <a:pt x="1131" y="518"/>
                    </a:lnTo>
                    <a:lnTo>
                      <a:pt x="1133" y="516"/>
                    </a:lnTo>
                    <a:lnTo>
                      <a:pt x="1136" y="516"/>
                    </a:lnTo>
                    <a:lnTo>
                      <a:pt x="1136" y="516"/>
                    </a:lnTo>
                    <a:lnTo>
                      <a:pt x="1138" y="516"/>
                    </a:lnTo>
                    <a:lnTo>
                      <a:pt x="1140" y="516"/>
                    </a:lnTo>
                    <a:lnTo>
                      <a:pt x="1140" y="516"/>
                    </a:lnTo>
                    <a:lnTo>
                      <a:pt x="1142" y="516"/>
                    </a:lnTo>
                    <a:lnTo>
                      <a:pt x="1145" y="516"/>
                    </a:lnTo>
                    <a:lnTo>
                      <a:pt x="1145" y="516"/>
                    </a:lnTo>
                    <a:lnTo>
                      <a:pt x="1147" y="516"/>
                    </a:lnTo>
                    <a:lnTo>
                      <a:pt x="1149" y="516"/>
                    </a:lnTo>
                    <a:lnTo>
                      <a:pt x="1149" y="516"/>
                    </a:lnTo>
                    <a:lnTo>
                      <a:pt x="1152" y="516"/>
                    </a:lnTo>
                    <a:lnTo>
                      <a:pt x="1154" y="516"/>
                    </a:lnTo>
                    <a:lnTo>
                      <a:pt x="1154" y="516"/>
                    </a:lnTo>
                    <a:lnTo>
                      <a:pt x="1156" y="516"/>
                    </a:lnTo>
                    <a:lnTo>
                      <a:pt x="1158" y="516"/>
                    </a:lnTo>
                    <a:lnTo>
                      <a:pt x="1158" y="516"/>
                    </a:lnTo>
                    <a:lnTo>
                      <a:pt x="1161" y="516"/>
                    </a:lnTo>
                    <a:lnTo>
                      <a:pt x="1163" y="516"/>
                    </a:lnTo>
                    <a:lnTo>
                      <a:pt x="1165" y="516"/>
                    </a:lnTo>
                    <a:lnTo>
                      <a:pt x="1165" y="516"/>
                    </a:lnTo>
                    <a:lnTo>
                      <a:pt x="1167" y="516"/>
                    </a:lnTo>
                    <a:lnTo>
                      <a:pt x="1170" y="516"/>
                    </a:lnTo>
                    <a:lnTo>
                      <a:pt x="1170" y="516"/>
                    </a:lnTo>
                    <a:lnTo>
                      <a:pt x="1172" y="516"/>
                    </a:lnTo>
                    <a:lnTo>
                      <a:pt x="1174" y="516"/>
                    </a:lnTo>
                    <a:lnTo>
                      <a:pt x="1174" y="516"/>
                    </a:lnTo>
                    <a:lnTo>
                      <a:pt x="1177" y="516"/>
                    </a:lnTo>
                    <a:lnTo>
                      <a:pt x="1179" y="516"/>
                    </a:lnTo>
                    <a:lnTo>
                      <a:pt x="1179" y="516"/>
                    </a:lnTo>
                    <a:lnTo>
                      <a:pt x="1181" y="516"/>
                    </a:lnTo>
                    <a:lnTo>
                      <a:pt x="1183" y="516"/>
                    </a:lnTo>
                    <a:lnTo>
                      <a:pt x="1183" y="516"/>
                    </a:lnTo>
                    <a:lnTo>
                      <a:pt x="1186" y="516"/>
                    </a:lnTo>
                    <a:lnTo>
                      <a:pt x="1188" y="516"/>
                    </a:lnTo>
                    <a:lnTo>
                      <a:pt x="1188" y="516"/>
                    </a:lnTo>
                    <a:lnTo>
                      <a:pt x="1190" y="516"/>
                    </a:lnTo>
                    <a:lnTo>
                      <a:pt x="1192" y="513"/>
                    </a:lnTo>
                    <a:lnTo>
                      <a:pt x="1192" y="513"/>
                    </a:lnTo>
                    <a:lnTo>
                      <a:pt x="1195" y="513"/>
                    </a:lnTo>
                    <a:lnTo>
                      <a:pt x="1197" y="513"/>
                    </a:lnTo>
                    <a:lnTo>
                      <a:pt x="1197" y="513"/>
                    </a:lnTo>
                    <a:lnTo>
                      <a:pt x="1199" y="513"/>
                    </a:lnTo>
                    <a:lnTo>
                      <a:pt x="1201" y="513"/>
                    </a:lnTo>
                    <a:lnTo>
                      <a:pt x="1201" y="513"/>
                    </a:lnTo>
                    <a:lnTo>
                      <a:pt x="1204" y="513"/>
                    </a:lnTo>
                    <a:lnTo>
                      <a:pt x="1206" y="513"/>
                    </a:lnTo>
                    <a:lnTo>
                      <a:pt x="1206" y="513"/>
                    </a:lnTo>
                    <a:lnTo>
                      <a:pt x="1208" y="513"/>
                    </a:lnTo>
                    <a:lnTo>
                      <a:pt x="1211" y="513"/>
                    </a:lnTo>
                    <a:lnTo>
                      <a:pt x="1211" y="513"/>
                    </a:lnTo>
                    <a:lnTo>
                      <a:pt x="1213" y="513"/>
                    </a:lnTo>
                    <a:lnTo>
                      <a:pt x="1215" y="513"/>
                    </a:lnTo>
                    <a:lnTo>
                      <a:pt x="1215" y="513"/>
                    </a:lnTo>
                    <a:lnTo>
                      <a:pt x="1217" y="513"/>
                    </a:lnTo>
                    <a:lnTo>
                      <a:pt x="1220" y="513"/>
                    </a:lnTo>
                    <a:lnTo>
                      <a:pt x="1222" y="513"/>
                    </a:lnTo>
                    <a:lnTo>
                      <a:pt x="1222" y="513"/>
                    </a:lnTo>
                    <a:lnTo>
                      <a:pt x="1224" y="513"/>
                    </a:lnTo>
                    <a:lnTo>
                      <a:pt x="1226" y="513"/>
                    </a:lnTo>
                    <a:lnTo>
                      <a:pt x="1226" y="513"/>
                    </a:lnTo>
                    <a:lnTo>
                      <a:pt x="1229" y="513"/>
                    </a:lnTo>
                    <a:lnTo>
                      <a:pt x="1231" y="513"/>
                    </a:lnTo>
                    <a:lnTo>
                      <a:pt x="1231" y="513"/>
                    </a:lnTo>
                    <a:lnTo>
                      <a:pt x="1233" y="513"/>
                    </a:lnTo>
                    <a:lnTo>
                      <a:pt x="1236" y="513"/>
                    </a:lnTo>
                    <a:lnTo>
                      <a:pt x="1236" y="513"/>
                    </a:lnTo>
                    <a:lnTo>
                      <a:pt x="1238" y="513"/>
                    </a:lnTo>
                    <a:lnTo>
                      <a:pt x="1240" y="513"/>
                    </a:lnTo>
                    <a:lnTo>
                      <a:pt x="1240" y="513"/>
                    </a:lnTo>
                    <a:lnTo>
                      <a:pt x="1242" y="513"/>
                    </a:lnTo>
                    <a:lnTo>
                      <a:pt x="1245" y="513"/>
                    </a:lnTo>
                    <a:lnTo>
                      <a:pt x="1245" y="511"/>
                    </a:lnTo>
                    <a:lnTo>
                      <a:pt x="1247" y="511"/>
                    </a:lnTo>
                    <a:lnTo>
                      <a:pt x="1249" y="511"/>
                    </a:lnTo>
                    <a:lnTo>
                      <a:pt x="1249" y="511"/>
                    </a:lnTo>
                    <a:lnTo>
                      <a:pt x="1251" y="511"/>
                    </a:lnTo>
                    <a:lnTo>
                      <a:pt x="1254" y="511"/>
                    </a:lnTo>
                    <a:lnTo>
                      <a:pt x="1254" y="511"/>
                    </a:lnTo>
                    <a:lnTo>
                      <a:pt x="1256" y="511"/>
                    </a:lnTo>
                    <a:lnTo>
                      <a:pt x="1258" y="511"/>
                    </a:lnTo>
                    <a:lnTo>
                      <a:pt x="1258" y="511"/>
                    </a:lnTo>
                    <a:lnTo>
                      <a:pt x="1261" y="511"/>
                    </a:lnTo>
                    <a:lnTo>
                      <a:pt x="1263" y="511"/>
                    </a:lnTo>
                    <a:lnTo>
                      <a:pt x="1263" y="511"/>
                    </a:lnTo>
                    <a:lnTo>
                      <a:pt x="1265" y="511"/>
                    </a:lnTo>
                    <a:lnTo>
                      <a:pt x="1267" y="511"/>
                    </a:lnTo>
                    <a:lnTo>
                      <a:pt x="1267" y="511"/>
                    </a:lnTo>
                    <a:lnTo>
                      <a:pt x="1270" y="511"/>
                    </a:lnTo>
                    <a:lnTo>
                      <a:pt x="1272" y="511"/>
                    </a:lnTo>
                    <a:lnTo>
                      <a:pt x="1274" y="511"/>
                    </a:lnTo>
                    <a:lnTo>
                      <a:pt x="1274" y="511"/>
                    </a:lnTo>
                    <a:lnTo>
                      <a:pt x="1276" y="511"/>
                    </a:lnTo>
                    <a:lnTo>
                      <a:pt x="1279" y="511"/>
                    </a:lnTo>
                    <a:lnTo>
                      <a:pt x="1279" y="511"/>
                    </a:lnTo>
                    <a:lnTo>
                      <a:pt x="1281" y="511"/>
                    </a:lnTo>
                    <a:lnTo>
                      <a:pt x="1283" y="511"/>
                    </a:lnTo>
                    <a:lnTo>
                      <a:pt x="1283" y="511"/>
                    </a:lnTo>
                    <a:lnTo>
                      <a:pt x="1286" y="511"/>
                    </a:lnTo>
                    <a:lnTo>
                      <a:pt x="1288" y="511"/>
                    </a:lnTo>
                    <a:lnTo>
                      <a:pt x="1288" y="511"/>
                    </a:lnTo>
                    <a:lnTo>
                      <a:pt x="1290" y="511"/>
                    </a:lnTo>
                    <a:lnTo>
                      <a:pt x="1292" y="511"/>
                    </a:lnTo>
                    <a:lnTo>
                      <a:pt x="1292" y="511"/>
                    </a:lnTo>
                    <a:lnTo>
                      <a:pt x="1295" y="509"/>
                    </a:lnTo>
                    <a:lnTo>
                      <a:pt x="1297" y="509"/>
                    </a:lnTo>
                    <a:lnTo>
                      <a:pt x="1297" y="509"/>
                    </a:lnTo>
                    <a:lnTo>
                      <a:pt x="1299" y="509"/>
                    </a:lnTo>
                    <a:lnTo>
                      <a:pt x="1301" y="509"/>
                    </a:lnTo>
                    <a:lnTo>
                      <a:pt x="1301" y="509"/>
                    </a:lnTo>
                    <a:lnTo>
                      <a:pt x="1304" y="509"/>
                    </a:lnTo>
                    <a:lnTo>
                      <a:pt x="1306" y="509"/>
                    </a:lnTo>
                    <a:lnTo>
                      <a:pt x="1306" y="509"/>
                    </a:lnTo>
                    <a:lnTo>
                      <a:pt x="1308" y="509"/>
                    </a:lnTo>
                    <a:lnTo>
                      <a:pt x="1311" y="509"/>
                    </a:lnTo>
                    <a:lnTo>
                      <a:pt x="1311" y="509"/>
                    </a:lnTo>
                    <a:lnTo>
                      <a:pt x="1313" y="509"/>
                    </a:lnTo>
                    <a:lnTo>
                      <a:pt x="1315" y="509"/>
                    </a:lnTo>
                    <a:lnTo>
                      <a:pt x="1315" y="509"/>
                    </a:lnTo>
                    <a:lnTo>
                      <a:pt x="1317" y="509"/>
                    </a:lnTo>
                    <a:lnTo>
                      <a:pt x="1320" y="509"/>
                    </a:lnTo>
                    <a:lnTo>
                      <a:pt x="1320" y="509"/>
                    </a:lnTo>
                    <a:lnTo>
                      <a:pt x="1322" y="509"/>
                    </a:lnTo>
                    <a:lnTo>
                      <a:pt x="1324" y="509"/>
                    </a:lnTo>
                    <a:lnTo>
                      <a:pt x="1326" y="509"/>
                    </a:lnTo>
                    <a:lnTo>
                      <a:pt x="1326" y="509"/>
                    </a:lnTo>
                    <a:lnTo>
                      <a:pt x="1329" y="509"/>
                    </a:lnTo>
                    <a:lnTo>
                      <a:pt x="1331" y="509"/>
                    </a:lnTo>
                    <a:lnTo>
                      <a:pt x="1331" y="509"/>
                    </a:lnTo>
                    <a:lnTo>
                      <a:pt x="1333" y="509"/>
                    </a:lnTo>
                    <a:lnTo>
                      <a:pt x="1335" y="509"/>
                    </a:lnTo>
                    <a:lnTo>
                      <a:pt x="1335" y="509"/>
                    </a:lnTo>
                    <a:lnTo>
                      <a:pt x="1338" y="509"/>
                    </a:lnTo>
                    <a:lnTo>
                      <a:pt x="1340" y="507"/>
                    </a:lnTo>
                    <a:lnTo>
                      <a:pt x="1340" y="507"/>
                    </a:lnTo>
                    <a:lnTo>
                      <a:pt x="1342" y="507"/>
                    </a:lnTo>
                    <a:lnTo>
                      <a:pt x="1345" y="507"/>
                    </a:lnTo>
                    <a:lnTo>
                      <a:pt x="1345" y="507"/>
                    </a:lnTo>
                    <a:lnTo>
                      <a:pt x="1347" y="507"/>
                    </a:lnTo>
                    <a:lnTo>
                      <a:pt x="1349" y="507"/>
                    </a:lnTo>
                    <a:lnTo>
                      <a:pt x="1349" y="507"/>
                    </a:lnTo>
                    <a:lnTo>
                      <a:pt x="1351" y="507"/>
                    </a:lnTo>
                    <a:lnTo>
                      <a:pt x="1354" y="507"/>
                    </a:lnTo>
                    <a:lnTo>
                      <a:pt x="1354" y="507"/>
                    </a:lnTo>
                    <a:lnTo>
                      <a:pt x="1356" y="507"/>
                    </a:lnTo>
                    <a:lnTo>
                      <a:pt x="1358" y="507"/>
                    </a:lnTo>
                    <a:lnTo>
                      <a:pt x="1358" y="507"/>
                    </a:lnTo>
                    <a:lnTo>
                      <a:pt x="1360" y="507"/>
                    </a:lnTo>
                    <a:lnTo>
                      <a:pt x="1363" y="507"/>
                    </a:lnTo>
                    <a:lnTo>
                      <a:pt x="1363" y="507"/>
                    </a:lnTo>
                    <a:lnTo>
                      <a:pt x="1365" y="507"/>
                    </a:lnTo>
                    <a:lnTo>
                      <a:pt x="1367" y="507"/>
                    </a:lnTo>
                    <a:lnTo>
                      <a:pt x="1367" y="507"/>
                    </a:lnTo>
                    <a:lnTo>
                      <a:pt x="1370" y="507"/>
                    </a:lnTo>
                    <a:lnTo>
                      <a:pt x="1372" y="507"/>
                    </a:lnTo>
                    <a:lnTo>
                      <a:pt x="1372" y="507"/>
                    </a:lnTo>
                    <a:lnTo>
                      <a:pt x="1374" y="507"/>
                    </a:lnTo>
                    <a:lnTo>
                      <a:pt x="1376" y="507"/>
                    </a:lnTo>
                    <a:lnTo>
                      <a:pt x="1376" y="507"/>
                    </a:lnTo>
                    <a:lnTo>
                      <a:pt x="1379" y="504"/>
                    </a:lnTo>
                    <a:lnTo>
                      <a:pt x="1381" y="504"/>
                    </a:lnTo>
                    <a:lnTo>
                      <a:pt x="1383" y="504"/>
                    </a:lnTo>
                    <a:lnTo>
                      <a:pt x="1383" y="504"/>
                    </a:lnTo>
                    <a:lnTo>
                      <a:pt x="1385" y="504"/>
                    </a:lnTo>
                    <a:lnTo>
                      <a:pt x="1388" y="504"/>
                    </a:lnTo>
                    <a:lnTo>
                      <a:pt x="1388" y="504"/>
                    </a:lnTo>
                    <a:lnTo>
                      <a:pt x="1390" y="504"/>
                    </a:lnTo>
                    <a:lnTo>
                      <a:pt x="1392" y="504"/>
                    </a:lnTo>
                    <a:lnTo>
                      <a:pt x="1392" y="504"/>
                    </a:lnTo>
                    <a:lnTo>
                      <a:pt x="1395" y="504"/>
                    </a:lnTo>
                    <a:lnTo>
                      <a:pt x="1397" y="504"/>
                    </a:lnTo>
                    <a:lnTo>
                      <a:pt x="1397" y="504"/>
                    </a:lnTo>
                    <a:lnTo>
                      <a:pt x="1399" y="504"/>
                    </a:lnTo>
                    <a:lnTo>
                      <a:pt x="1401" y="504"/>
                    </a:lnTo>
                    <a:lnTo>
                      <a:pt x="1401" y="504"/>
                    </a:lnTo>
                    <a:lnTo>
                      <a:pt x="1404" y="504"/>
                    </a:lnTo>
                    <a:lnTo>
                      <a:pt x="1406" y="504"/>
                    </a:lnTo>
                    <a:lnTo>
                      <a:pt x="1406" y="504"/>
                    </a:lnTo>
                    <a:lnTo>
                      <a:pt x="1408" y="504"/>
                    </a:lnTo>
                    <a:lnTo>
                      <a:pt x="1410" y="504"/>
                    </a:lnTo>
                    <a:lnTo>
                      <a:pt x="1410" y="504"/>
                    </a:lnTo>
                    <a:lnTo>
                      <a:pt x="1413" y="504"/>
                    </a:lnTo>
                    <a:lnTo>
                      <a:pt x="1415" y="504"/>
                    </a:lnTo>
                    <a:lnTo>
                      <a:pt x="1415" y="504"/>
                    </a:lnTo>
                    <a:lnTo>
                      <a:pt x="1417" y="502"/>
                    </a:lnTo>
                    <a:lnTo>
                      <a:pt x="1420" y="502"/>
                    </a:lnTo>
                    <a:lnTo>
                      <a:pt x="1420" y="502"/>
                    </a:lnTo>
                    <a:lnTo>
                      <a:pt x="1422" y="502"/>
                    </a:lnTo>
                    <a:lnTo>
                      <a:pt x="1424" y="502"/>
                    </a:lnTo>
                    <a:lnTo>
                      <a:pt x="1424" y="502"/>
                    </a:lnTo>
                    <a:lnTo>
                      <a:pt x="1426" y="502"/>
                    </a:lnTo>
                    <a:lnTo>
                      <a:pt x="1429" y="502"/>
                    </a:lnTo>
                    <a:lnTo>
                      <a:pt x="1429" y="502"/>
                    </a:lnTo>
                    <a:lnTo>
                      <a:pt x="1431" y="502"/>
                    </a:lnTo>
                    <a:lnTo>
                      <a:pt x="1433" y="502"/>
                    </a:lnTo>
                    <a:lnTo>
                      <a:pt x="1435" y="502"/>
                    </a:lnTo>
                    <a:lnTo>
                      <a:pt x="1435" y="502"/>
                    </a:lnTo>
                    <a:lnTo>
                      <a:pt x="1438" y="502"/>
                    </a:lnTo>
                    <a:lnTo>
                      <a:pt x="1440" y="502"/>
                    </a:lnTo>
                    <a:lnTo>
                      <a:pt x="1440" y="502"/>
                    </a:lnTo>
                    <a:lnTo>
                      <a:pt x="1442" y="502"/>
                    </a:lnTo>
                    <a:lnTo>
                      <a:pt x="1444" y="502"/>
                    </a:lnTo>
                    <a:lnTo>
                      <a:pt x="1444" y="502"/>
                    </a:lnTo>
                    <a:lnTo>
                      <a:pt x="1447" y="502"/>
                    </a:lnTo>
                    <a:lnTo>
                      <a:pt x="1449" y="502"/>
                    </a:lnTo>
                    <a:lnTo>
                      <a:pt x="1449" y="502"/>
                    </a:lnTo>
                    <a:lnTo>
                      <a:pt x="1451" y="500"/>
                    </a:lnTo>
                    <a:lnTo>
                      <a:pt x="1454" y="500"/>
                    </a:lnTo>
                    <a:lnTo>
                      <a:pt x="1454" y="500"/>
                    </a:lnTo>
                    <a:lnTo>
                      <a:pt x="1456" y="500"/>
                    </a:lnTo>
                    <a:lnTo>
                      <a:pt x="1458" y="500"/>
                    </a:lnTo>
                    <a:lnTo>
                      <a:pt x="1458" y="500"/>
                    </a:lnTo>
                    <a:lnTo>
                      <a:pt x="1460" y="500"/>
                    </a:lnTo>
                    <a:lnTo>
                      <a:pt x="1463" y="500"/>
                    </a:lnTo>
                    <a:lnTo>
                      <a:pt x="1463" y="500"/>
                    </a:lnTo>
                    <a:lnTo>
                      <a:pt x="1465" y="500"/>
                    </a:lnTo>
                    <a:lnTo>
                      <a:pt x="1467" y="500"/>
                    </a:lnTo>
                    <a:lnTo>
                      <a:pt x="1467" y="500"/>
                    </a:lnTo>
                    <a:lnTo>
                      <a:pt x="1469" y="500"/>
                    </a:lnTo>
                    <a:lnTo>
                      <a:pt x="1472" y="500"/>
                    </a:lnTo>
                    <a:lnTo>
                      <a:pt x="1472" y="500"/>
                    </a:lnTo>
                    <a:lnTo>
                      <a:pt x="1474" y="500"/>
                    </a:lnTo>
                    <a:lnTo>
                      <a:pt x="1476" y="500"/>
                    </a:lnTo>
                    <a:lnTo>
                      <a:pt x="1476" y="500"/>
                    </a:lnTo>
                    <a:lnTo>
                      <a:pt x="1479" y="500"/>
                    </a:lnTo>
                    <a:lnTo>
                      <a:pt x="1481" y="500"/>
                    </a:lnTo>
                    <a:lnTo>
                      <a:pt x="1481" y="498"/>
                    </a:lnTo>
                    <a:lnTo>
                      <a:pt x="1483" y="498"/>
                    </a:lnTo>
                    <a:lnTo>
                      <a:pt x="1485" y="498"/>
                    </a:lnTo>
                    <a:lnTo>
                      <a:pt x="1488" y="498"/>
                    </a:lnTo>
                    <a:lnTo>
                      <a:pt x="1488" y="498"/>
                    </a:lnTo>
                    <a:lnTo>
                      <a:pt x="1490" y="498"/>
                    </a:lnTo>
                    <a:lnTo>
                      <a:pt x="1492" y="498"/>
                    </a:lnTo>
                    <a:lnTo>
                      <a:pt x="1492" y="498"/>
                    </a:lnTo>
                    <a:lnTo>
                      <a:pt x="1494" y="498"/>
                    </a:lnTo>
                    <a:lnTo>
                      <a:pt x="1497" y="498"/>
                    </a:lnTo>
                    <a:lnTo>
                      <a:pt x="1497" y="498"/>
                    </a:lnTo>
                    <a:lnTo>
                      <a:pt x="1499" y="498"/>
                    </a:lnTo>
                    <a:lnTo>
                      <a:pt x="1501" y="498"/>
                    </a:lnTo>
                    <a:lnTo>
                      <a:pt x="1501" y="498"/>
                    </a:lnTo>
                    <a:lnTo>
                      <a:pt x="1504" y="498"/>
                    </a:lnTo>
                    <a:lnTo>
                      <a:pt x="1506" y="498"/>
                    </a:lnTo>
                    <a:lnTo>
                      <a:pt x="1506" y="498"/>
                    </a:lnTo>
                    <a:lnTo>
                      <a:pt x="1508" y="498"/>
                    </a:lnTo>
                    <a:lnTo>
                      <a:pt x="1510" y="498"/>
                    </a:lnTo>
                    <a:lnTo>
                      <a:pt x="1510" y="495"/>
                    </a:lnTo>
                    <a:lnTo>
                      <a:pt x="1513" y="495"/>
                    </a:lnTo>
                    <a:lnTo>
                      <a:pt x="1515" y="495"/>
                    </a:lnTo>
                    <a:lnTo>
                      <a:pt x="1515" y="495"/>
                    </a:lnTo>
                    <a:lnTo>
                      <a:pt x="1517" y="495"/>
                    </a:lnTo>
                    <a:lnTo>
                      <a:pt x="1519" y="495"/>
                    </a:lnTo>
                    <a:lnTo>
                      <a:pt x="1519" y="495"/>
                    </a:lnTo>
                    <a:lnTo>
                      <a:pt x="1522" y="495"/>
                    </a:lnTo>
                    <a:lnTo>
                      <a:pt x="1524" y="495"/>
                    </a:lnTo>
                    <a:lnTo>
                      <a:pt x="1524" y="495"/>
                    </a:lnTo>
                    <a:lnTo>
                      <a:pt x="1526" y="495"/>
                    </a:lnTo>
                    <a:lnTo>
                      <a:pt x="1529" y="495"/>
                    </a:lnTo>
                    <a:lnTo>
                      <a:pt x="1529" y="495"/>
                    </a:lnTo>
                    <a:lnTo>
                      <a:pt x="1531" y="495"/>
                    </a:lnTo>
                    <a:lnTo>
                      <a:pt x="1533" y="495"/>
                    </a:lnTo>
                    <a:lnTo>
                      <a:pt x="1533" y="495"/>
                    </a:lnTo>
                    <a:lnTo>
                      <a:pt x="1535" y="495"/>
                    </a:lnTo>
                    <a:lnTo>
                      <a:pt x="1538" y="493"/>
                    </a:lnTo>
                    <a:lnTo>
                      <a:pt x="1540" y="493"/>
                    </a:lnTo>
                    <a:lnTo>
                      <a:pt x="1540" y="493"/>
                    </a:lnTo>
                    <a:lnTo>
                      <a:pt x="1542" y="493"/>
                    </a:lnTo>
                    <a:lnTo>
                      <a:pt x="1544" y="493"/>
                    </a:lnTo>
                    <a:lnTo>
                      <a:pt x="1544" y="493"/>
                    </a:lnTo>
                    <a:lnTo>
                      <a:pt x="1547" y="493"/>
                    </a:lnTo>
                    <a:lnTo>
                      <a:pt x="1549" y="493"/>
                    </a:lnTo>
                    <a:lnTo>
                      <a:pt x="1549" y="493"/>
                    </a:lnTo>
                    <a:lnTo>
                      <a:pt x="1551" y="493"/>
                    </a:lnTo>
                    <a:lnTo>
                      <a:pt x="1554" y="493"/>
                    </a:lnTo>
                    <a:lnTo>
                      <a:pt x="1554" y="493"/>
                    </a:lnTo>
                    <a:lnTo>
                      <a:pt x="1556" y="493"/>
                    </a:lnTo>
                    <a:lnTo>
                      <a:pt x="1558" y="493"/>
                    </a:lnTo>
                    <a:lnTo>
                      <a:pt x="1558" y="493"/>
                    </a:lnTo>
                    <a:lnTo>
                      <a:pt x="1560" y="493"/>
                    </a:lnTo>
                    <a:lnTo>
                      <a:pt x="1563" y="491"/>
                    </a:lnTo>
                    <a:lnTo>
                      <a:pt x="1563" y="491"/>
                    </a:lnTo>
                    <a:lnTo>
                      <a:pt x="1565" y="491"/>
                    </a:lnTo>
                    <a:lnTo>
                      <a:pt x="1567" y="491"/>
                    </a:lnTo>
                    <a:lnTo>
                      <a:pt x="1567" y="491"/>
                    </a:lnTo>
                    <a:lnTo>
                      <a:pt x="1569" y="491"/>
                    </a:lnTo>
                    <a:lnTo>
                      <a:pt x="1572" y="491"/>
                    </a:lnTo>
                    <a:lnTo>
                      <a:pt x="1572" y="491"/>
                    </a:lnTo>
                    <a:lnTo>
                      <a:pt x="1574" y="491"/>
                    </a:lnTo>
                    <a:lnTo>
                      <a:pt x="1576" y="491"/>
                    </a:lnTo>
                    <a:lnTo>
                      <a:pt x="1576" y="491"/>
                    </a:lnTo>
                    <a:lnTo>
                      <a:pt x="1578" y="491"/>
                    </a:lnTo>
                    <a:lnTo>
                      <a:pt x="1581" y="491"/>
                    </a:lnTo>
                    <a:lnTo>
                      <a:pt x="1581" y="491"/>
                    </a:lnTo>
                    <a:lnTo>
                      <a:pt x="1583" y="489"/>
                    </a:lnTo>
                    <a:lnTo>
                      <a:pt x="1585" y="489"/>
                    </a:lnTo>
                    <a:lnTo>
                      <a:pt x="1585" y="489"/>
                    </a:lnTo>
                    <a:lnTo>
                      <a:pt x="1588" y="489"/>
                    </a:lnTo>
                    <a:lnTo>
                      <a:pt x="1590" y="489"/>
                    </a:lnTo>
                    <a:lnTo>
                      <a:pt x="1590" y="489"/>
                    </a:lnTo>
                    <a:lnTo>
                      <a:pt x="1592" y="489"/>
                    </a:lnTo>
                    <a:lnTo>
                      <a:pt x="1594" y="489"/>
                    </a:lnTo>
                    <a:lnTo>
                      <a:pt x="1597" y="489"/>
                    </a:lnTo>
                    <a:lnTo>
                      <a:pt x="1597" y="489"/>
                    </a:lnTo>
                    <a:lnTo>
                      <a:pt x="1599" y="489"/>
                    </a:lnTo>
                    <a:lnTo>
                      <a:pt x="1601" y="489"/>
                    </a:lnTo>
                    <a:lnTo>
                      <a:pt x="1601" y="489"/>
                    </a:lnTo>
                    <a:lnTo>
                      <a:pt x="1603" y="486"/>
                    </a:lnTo>
                    <a:lnTo>
                      <a:pt x="1606" y="486"/>
                    </a:lnTo>
                    <a:lnTo>
                      <a:pt x="1606" y="486"/>
                    </a:lnTo>
                    <a:lnTo>
                      <a:pt x="1608" y="486"/>
                    </a:lnTo>
                    <a:lnTo>
                      <a:pt x="1610" y="486"/>
                    </a:lnTo>
                    <a:lnTo>
                      <a:pt x="1610" y="486"/>
                    </a:lnTo>
                    <a:lnTo>
                      <a:pt x="1613" y="486"/>
                    </a:lnTo>
                    <a:lnTo>
                      <a:pt x="1615" y="486"/>
                    </a:lnTo>
                    <a:lnTo>
                      <a:pt x="1615" y="486"/>
                    </a:lnTo>
                    <a:lnTo>
                      <a:pt x="1617" y="486"/>
                    </a:lnTo>
                    <a:lnTo>
                      <a:pt x="1619" y="486"/>
                    </a:lnTo>
                    <a:lnTo>
                      <a:pt x="1619" y="486"/>
                    </a:lnTo>
                    <a:lnTo>
                      <a:pt x="1622" y="484"/>
                    </a:lnTo>
                    <a:lnTo>
                      <a:pt x="1624" y="484"/>
                    </a:lnTo>
                    <a:lnTo>
                      <a:pt x="1624" y="484"/>
                    </a:lnTo>
                    <a:lnTo>
                      <a:pt x="1626" y="484"/>
                    </a:lnTo>
                    <a:lnTo>
                      <a:pt x="1628" y="484"/>
                    </a:lnTo>
                    <a:lnTo>
                      <a:pt x="1628" y="484"/>
                    </a:lnTo>
                    <a:lnTo>
                      <a:pt x="1631" y="484"/>
                    </a:lnTo>
                    <a:lnTo>
                      <a:pt x="1633" y="484"/>
                    </a:lnTo>
                    <a:lnTo>
                      <a:pt x="1633" y="484"/>
                    </a:lnTo>
                    <a:lnTo>
                      <a:pt x="1635" y="484"/>
                    </a:lnTo>
                    <a:lnTo>
                      <a:pt x="1638" y="484"/>
                    </a:lnTo>
                    <a:lnTo>
                      <a:pt x="1638" y="482"/>
                    </a:lnTo>
                    <a:lnTo>
                      <a:pt x="1640" y="482"/>
                    </a:lnTo>
                    <a:lnTo>
                      <a:pt x="1642" y="482"/>
                    </a:lnTo>
                    <a:lnTo>
                      <a:pt x="1642" y="482"/>
                    </a:lnTo>
                    <a:lnTo>
                      <a:pt x="1644" y="482"/>
                    </a:lnTo>
                    <a:lnTo>
                      <a:pt x="1647" y="482"/>
                    </a:lnTo>
                    <a:lnTo>
                      <a:pt x="1649" y="482"/>
                    </a:lnTo>
                    <a:lnTo>
                      <a:pt x="1649" y="482"/>
                    </a:lnTo>
                    <a:lnTo>
                      <a:pt x="1651" y="482"/>
                    </a:lnTo>
                    <a:lnTo>
                      <a:pt x="1653" y="482"/>
                    </a:lnTo>
                    <a:lnTo>
                      <a:pt x="1653" y="479"/>
                    </a:lnTo>
                    <a:lnTo>
                      <a:pt x="1656" y="479"/>
                    </a:lnTo>
                    <a:lnTo>
                      <a:pt x="1658" y="479"/>
                    </a:lnTo>
                    <a:lnTo>
                      <a:pt x="1658" y="479"/>
                    </a:lnTo>
                    <a:lnTo>
                      <a:pt x="1660" y="479"/>
                    </a:lnTo>
                    <a:lnTo>
                      <a:pt x="1663" y="479"/>
                    </a:lnTo>
                    <a:lnTo>
                      <a:pt x="1663" y="479"/>
                    </a:lnTo>
                    <a:lnTo>
                      <a:pt x="1665" y="479"/>
                    </a:lnTo>
                    <a:lnTo>
                      <a:pt x="1667" y="479"/>
                    </a:lnTo>
                    <a:lnTo>
                      <a:pt x="1667" y="477"/>
                    </a:lnTo>
                    <a:lnTo>
                      <a:pt x="1669" y="477"/>
                    </a:lnTo>
                    <a:lnTo>
                      <a:pt x="1672" y="477"/>
                    </a:lnTo>
                    <a:lnTo>
                      <a:pt x="1672" y="477"/>
                    </a:lnTo>
                    <a:lnTo>
                      <a:pt x="1674" y="477"/>
                    </a:lnTo>
                    <a:lnTo>
                      <a:pt x="1676" y="477"/>
                    </a:lnTo>
                    <a:lnTo>
                      <a:pt x="1676" y="477"/>
                    </a:lnTo>
                    <a:lnTo>
                      <a:pt x="1678" y="477"/>
                    </a:lnTo>
                    <a:lnTo>
                      <a:pt x="1681" y="477"/>
                    </a:lnTo>
                    <a:lnTo>
                      <a:pt x="1681" y="475"/>
                    </a:lnTo>
                    <a:lnTo>
                      <a:pt x="1683" y="475"/>
                    </a:lnTo>
                    <a:lnTo>
                      <a:pt x="1685" y="475"/>
                    </a:lnTo>
                    <a:lnTo>
                      <a:pt x="1685" y="475"/>
                    </a:lnTo>
                    <a:lnTo>
                      <a:pt x="1687" y="475"/>
                    </a:lnTo>
                    <a:lnTo>
                      <a:pt x="1690" y="475"/>
                    </a:lnTo>
                    <a:lnTo>
                      <a:pt x="1690" y="475"/>
                    </a:lnTo>
                    <a:lnTo>
                      <a:pt x="1692" y="475"/>
                    </a:lnTo>
                    <a:lnTo>
                      <a:pt x="1694" y="473"/>
                    </a:lnTo>
                    <a:lnTo>
                      <a:pt x="1694" y="473"/>
                    </a:lnTo>
                    <a:lnTo>
                      <a:pt x="1697" y="473"/>
                    </a:lnTo>
                    <a:lnTo>
                      <a:pt x="1699" y="473"/>
                    </a:lnTo>
                    <a:lnTo>
                      <a:pt x="1701" y="473"/>
                    </a:lnTo>
                    <a:lnTo>
                      <a:pt x="1701" y="473"/>
                    </a:lnTo>
                    <a:lnTo>
                      <a:pt x="1703" y="473"/>
                    </a:lnTo>
                    <a:lnTo>
                      <a:pt x="1706" y="470"/>
                    </a:lnTo>
                    <a:lnTo>
                      <a:pt x="1706" y="470"/>
                    </a:lnTo>
                    <a:lnTo>
                      <a:pt x="1708" y="470"/>
                    </a:lnTo>
                    <a:lnTo>
                      <a:pt x="1710" y="470"/>
                    </a:lnTo>
                    <a:lnTo>
                      <a:pt x="1710" y="470"/>
                    </a:lnTo>
                    <a:lnTo>
                      <a:pt x="1712" y="470"/>
                    </a:lnTo>
                    <a:lnTo>
                      <a:pt x="1715" y="470"/>
                    </a:lnTo>
                    <a:lnTo>
                      <a:pt x="1715" y="468"/>
                    </a:lnTo>
                    <a:lnTo>
                      <a:pt x="1717" y="468"/>
                    </a:lnTo>
                    <a:lnTo>
                      <a:pt x="1719" y="468"/>
                    </a:lnTo>
                    <a:lnTo>
                      <a:pt x="1719" y="468"/>
                    </a:lnTo>
                    <a:lnTo>
                      <a:pt x="1722" y="468"/>
                    </a:lnTo>
                    <a:lnTo>
                      <a:pt x="1724" y="468"/>
                    </a:lnTo>
                    <a:lnTo>
                      <a:pt x="1724" y="466"/>
                    </a:lnTo>
                    <a:lnTo>
                      <a:pt x="1726" y="466"/>
                    </a:lnTo>
                    <a:lnTo>
                      <a:pt x="1728" y="466"/>
                    </a:lnTo>
                    <a:lnTo>
                      <a:pt x="1728" y="466"/>
                    </a:lnTo>
                    <a:lnTo>
                      <a:pt x="1731" y="466"/>
                    </a:lnTo>
                    <a:lnTo>
                      <a:pt x="1733" y="466"/>
                    </a:lnTo>
                    <a:lnTo>
                      <a:pt x="1733" y="464"/>
                    </a:lnTo>
                    <a:lnTo>
                      <a:pt x="1735" y="464"/>
                    </a:lnTo>
                    <a:lnTo>
                      <a:pt x="1737" y="464"/>
                    </a:lnTo>
                    <a:lnTo>
                      <a:pt x="1737" y="464"/>
                    </a:lnTo>
                    <a:lnTo>
                      <a:pt x="1740" y="464"/>
                    </a:lnTo>
                    <a:lnTo>
                      <a:pt x="1742" y="461"/>
                    </a:lnTo>
                    <a:lnTo>
                      <a:pt x="1742" y="461"/>
                    </a:lnTo>
                    <a:lnTo>
                      <a:pt x="1744" y="461"/>
                    </a:lnTo>
                    <a:lnTo>
                      <a:pt x="1747" y="461"/>
                    </a:lnTo>
                    <a:lnTo>
                      <a:pt x="1747" y="461"/>
                    </a:lnTo>
                    <a:lnTo>
                      <a:pt x="1749" y="459"/>
                    </a:lnTo>
                    <a:lnTo>
                      <a:pt x="1751" y="459"/>
                    </a:lnTo>
                    <a:lnTo>
                      <a:pt x="1751" y="459"/>
                    </a:lnTo>
                    <a:lnTo>
                      <a:pt x="1753" y="459"/>
                    </a:lnTo>
                    <a:lnTo>
                      <a:pt x="1756" y="459"/>
                    </a:lnTo>
                    <a:lnTo>
                      <a:pt x="1758" y="457"/>
                    </a:lnTo>
                    <a:lnTo>
                      <a:pt x="1758" y="457"/>
                    </a:lnTo>
                    <a:lnTo>
                      <a:pt x="1760" y="457"/>
                    </a:lnTo>
                    <a:lnTo>
                      <a:pt x="1762" y="457"/>
                    </a:lnTo>
                    <a:lnTo>
                      <a:pt x="1762" y="457"/>
                    </a:lnTo>
                    <a:lnTo>
                      <a:pt x="1765" y="455"/>
                    </a:lnTo>
                    <a:lnTo>
                      <a:pt x="1767" y="455"/>
                    </a:lnTo>
                    <a:lnTo>
                      <a:pt x="1767" y="455"/>
                    </a:lnTo>
                    <a:lnTo>
                      <a:pt x="1769" y="455"/>
                    </a:lnTo>
                    <a:lnTo>
                      <a:pt x="1772" y="452"/>
                    </a:lnTo>
                    <a:lnTo>
                      <a:pt x="1772" y="452"/>
                    </a:lnTo>
                    <a:lnTo>
                      <a:pt x="1774" y="452"/>
                    </a:lnTo>
                    <a:lnTo>
                      <a:pt x="1776" y="452"/>
                    </a:lnTo>
                    <a:lnTo>
                      <a:pt x="1776" y="450"/>
                    </a:lnTo>
                    <a:lnTo>
                      <a:pt x="1778" y="450"/>
                    </a:lnTo>
                    <a:lnTo>
                      <a:pt x="1781" y="450"/>
                    </a:lnTo>
                    <a:lnTo>
                      <a:pt x="1781" y="450"/>
                    </a:lnTo>
                    <a:lnTo>
                      <a:pt x="1783" y="448"/>
                    </a:lnTo>
                    <a:lnTo>
                      <a:pt x="1785" y="448"/>
                    </a:lnTo>
                    <a:lnTo>
                      <a:pt x="1785" y="448"/>
                    </a:lnTo>
                    <a:lnTo>
                      <a:pt x="1787" y="446"/>
                    </a:lnTo>
                    <a:lnTo>
                      <a:pt x="1790" y="446"/>
                    </a:lnTo>
                    <a:lnTo>
                      <a:pt x="1790" y="446"/>
                    </a:lnTo>
                    <a:lnTo>
                      <a:pt x="1792" y="446"/>
                    </a:lnTo>
                    <a:lnTo>
                      <a:pt x="1794" y="443"/>
                    </a:lnTo>
                    <a:lnTo>
                      <a:pt x="1794" y="443"/>
                    </a:lnTo>
                    <a:lnTo>
                      <a:pt x="1797" y="443"/>
                    </a:lnTo>
                    <a:lnTo>
                      <a:pt x="1799" y="441"/>
                    </a:lnTo>
                    <a:lnTo>
                      <a:pt x="1799" y="441"/>
                    </a:lnTo>
                    <a:lnTo>
                      <a:pt x="1801" y="441"/>
                    </a:lnTo>
                    <a:lnTo>
                      <a:pt x="1803" y="441"/>
                    </a:lnTo>
                    <a:lnTo>
                      <a:pt x="1803" y="439"/>
                    </a:lnTo>
                    <a:lnTo>
                      <a:pt x="1806" y="439"/>
                    </a:lnTo>
                    <a:lnTo>
                      <a:pt x="1808" y="439"/>
                    </a:lnTo>
                    <a:lnTo>
                      <a:pt x="1810" y="437"/>
                    </a:lnTo>
                    <a:lnTo>
                      <a:pt x="1810" y="437"/>
                    </a:lnTo>
                    <a:lnTo>
                      <a:pt x="1812" y="437"/>
                    </a:lnTo>
                    <a:lnTo>
                      <a:pt x="1815" y="434"/>
                    </a:lnTo>
                    <a:lnTo>
                      <a:pt x="1815" y="434"/>
                    </a:lnTo>
                    <a:lnTo>
                      <a:pt x="1817" y="432"/>
                    </a:lnTo>
                    <a:lnTo>
                      <a:pt x="1819" y="432"/>
                    </a:lnTo>
                    <a:lnTo>
                      <a:pt x="1819" y="432"/>
                    </a:lnTo>
                    <a:lnTo>
                      <a:pt x="1821" y="430"/>
                    </a:lnTo>
                    <a:lnTo>
                      <a:pt x="1824" y="430"/>
                    </a:lnTo>
                    <a:lnTo>
                      <a:pt x="1824" y="430"/>
                    </a:lnTo>
                    <a:lnTo>
                      <a:pt x="1826" y="427"/>
                    </a:lnTo>
                    <a:lnTo>
                      <a:pt x="1828" y="427"/>
                    </a:lnTo>
                    <a:lnTo>
                      <a:pt x="1828" y="425"/>
                    </a:lnTo>
                    <a:lnTo>
                      <a:pt x="1831" y="425"/>
                    </a:lnTo>
                    <a:lnTo>
                      <a:pt x="1833" y="425"/>
                    </a:lnTo>
                    <a:lnTo>
                      <a:pt x="1833" y="423"/>
                    </a:lnTo>
                    <a:lnTo>
                      <a:pt x="1835" y="423"/>
                    </a:lnTo>
                    <a:lnTo>
                      <a:pt x="1837" y="421"/>
                    </a:lnTo>
                    <a:lnTo>
                      <a:pt x="1837" y="421"/>
                    </a:lnTo>
                    <a:lnTo>
                      <a:pt x="1840" y="421"/>
                    </a:lnTo>
                    <a:lnTo>
                      <a:pt x="1842" y="418"/>
                    </a:lnTo>
                    <a:lnTo>
                      <a:pt x="1842" y="418"/>
                    </a:lnTo>
                    <a:lnTo>
                      <a:pt x="1844" y="416"/>
                    </a:lnTo>
                    <a:lnTo>
                      <a:pt x="1846" y="416"/>
                    </a:lnTo>
                    <a:lnTo>
                      <a:pt x="1846" y="414"/>
                    </a:lnTo>
                    <a:lnTo>
                      <a:pt x="1849" y="414"/>
                    </a:lnTo>
                    <a:lnTo>
                      <a:pt x="1851" y="412"/>
                    </a:lnTo>
                    <a:lnTo>
                      <a:pt x="1851" y="412"/>
                    </a:lnTo>
                    <a:lnTo>
                      <a:pt x="1853" y="409"/>
                    </a:lnTo>
                    <a:lnTo>
                      <a:pt x="1856" y="409"/>
                    </a:lnTo>
                    <a:lnTo>
                      <a:pt x="1856" y="407"/>
                    </a:lnTo>
                    <a:lnTo>
                      <a:pt x="1858" y="407"/>
                    </a:lnTo>
                    <a:lnTo>
                      <a:pt x="1860" y="405"/>
                    </a:lnTo>
                    <a:lnTo>
                      <a:pt x="1862" y="405"/>
                    </a:lnTo>
                    <a:lnTo>
                      <a:pt x="1862" y="403"/>
                    </a:lnTo>
                    <a:lnTo>
                      <a:pt x="1865" y="403"/>
                    </a:lnTo>
                    <a:lnTo>
                      <a:pt x="1867" y="400"/>
                    </a:lnTo>
                    <a:lnTo>
                      <a:pt x="1867" y="400"/>
                    </a:lnTo>
                    <a:lnTo>
                      <a:pt x="1869" y="398"/>
                    </a:lnTo>
                    <a:lnTo>
                      <a:pt x="1871" y="398"/>
                    </a:lnTo>
                    <a:lnTo>
                      <a:pt x="1871" y="396"/>
                    </a:lnTo>
                    <a:lnTo>
                      <a:pt x="1874" y="396"/>
                    </a:lnTo>
                    <a:lnTo>
                      <a:pt x="1876" y="394"/>
                    </a:lnTo>
                    <a:lnTo>
                      <a:pt x="1876" y="394"/>
                    </a:lnTo>
                    <a:lnTo>
                      <a:pt x="1878" y="391"/>
                    </a:lnTo>
                    <a:lnTo>
                      <a:pt x="1881" y="389"/>
                    </a:lnTo>
                    <a:lnTo>
                      <a:pt x="1881" y="389"/>
                    </a:lnTo>
                    <a:lnTo>
                      <a:pt x="1883" y="387"/>
                    </a:lnTo>
                    <a:lnTo>
                      <a:pt x="1885" y="387"/>
                    </a:lnTo>
                    <a:lnTo>
                      <a:pt x="1885" y="385"/>
                    </a:lnTo>
                    <a:lnTo>
                      <a:pt x="1887" y="382"/>
                    </a:lnTo>
                    <a:lnTo>
                      <a:pt x="1890" y="382"/>
                    </a:lnTo>
                    <a:lnTo>
                      <a:pt x="1890" y="380"/>
                    </a:lnTo>
                    <a:lnTo>
                      <a:pt x="1892" y="378"/>
                    </a:lnTo>
                    <a:lnTo>
                      <a:pt x="1894" y="378"/>
                    </a:lnTo>
                    <a:lnTo>
                      <a:pt x="1894" y="375"/>
                    </a:lnTo>
                    <a:lnTo>
                      <a:pt x="1896" y="373"/>
                    </a:lnTo>
                    <a:lnTo>
                      <a:pt x="1899" y="373"/>
                    </a:lnTo>
                    <a:lnTo>
                      <a:pt x="1899" y="371"/>
                    </a:lnTo>
                    <a:lnTo>
                      <a:pt x="1901" y="369"/>
                    </a:lnTo>
                    <a:lnTo>
                      <a:pt x="1903" y="369"/>
                    </a:lnTo>
                    <a:lnTo>
                      <a:pt x="1903" y="366"/>
                    </a:lnTo>
                    <a:lnTo>
                      <a:pt x="1906" y="364"/>
                    </a:lnTo>
                    <a:lnTo>
                      <a:pt x="1908" y="364"/>
                    </a:lnTo>
                    <a:lnTo>
                      <a:pt x="1908" y="362"/>
                    </a:lnTo>
                    <a:lnTo>
                      <a:pt x="1910" y="360"/>
                    </a:lnTo>
                    <a:lnTo>
                      <a:pt x="1912" y="357"/>
                    </a:lnTo>
                    <a:lnTo>
                      <a:pt x="1912" y="357"/>
                    </a:lnTo>
                    <a:lnTo>
                      <a:pt x="1915" y="355"/>
                    </a:lnTo>
                    <a:lnTo>
                      <a:pt x="1917" y="353"/>
                    </a:lnTo>
                    <a:lnTo>
                      <a:pt x="1919" y="351"/>
                    </a:lnTo>
                    <a:lnTo>
                      <a:pt x="1919" y="351"/>
                    </a:lnTo>
                    <a:lnTo>
                      <a:pt x="1921" y="348"/>
                    </a:lnTo>
                    <a:lnTo>
                      <a:pt x="1924" y="346"/>
                    </a:lnTo>
                    <a:lnTo>
                      <a:pt x="1924" y="344"/>
                    </a:lnTo>
                    <a:lnTo>
                      <a:pt x="1926" y="342"/>
                    </a:lnTo>
                    <a:lnTo>
                      <a:pt x="1928" y="342"/>
                    </a:lnTo>
                    <a:lnTo>
                      <a:pt x="1928" y="339"/>
                    </a:lnTo>
                    <a:lnTo>
                      <a:pt x="1930" y="337"/>
                    </a:lnTo>
                    <a:lnTo>
                      <a:pt x="1933" y="335"/>
                    </a:lnTo>
                    <a:lnTo>
                      <a:pt x="1933" y="333"/>
                    </a:lnTo>
                    <a:lnTo>
                      <a:pt x="1935" y="330"/>
                    </a:lnTo>
                    <a:lnTo>
                      <a:pt x="1937" y="330"/>
                    </a:lnTo>
                    <a:lnTo>
                      <a:pt x="1937" y="328"/>
                    </a:lnTo>
                    <a:lnTo>
                      <a:pt x="1940" y="326"/>
                    </a:lnTo>
                    <a:lnTo>
                      <a:pt x="1942" y="323"/>
                    </a:lnTo>
                    <a:lnTo>
                      <a:pt x="1942" y="321"/>
                    </a:lnTo>
                    <a:lnTo>
                      <a:pt x="1944" y="319"/>
                    </a:lnTo>
                    <a:lnTo>
                      <a:pt x="1946" y="317"/>
                    </a:lnTo>
                    <a:lnTo>
                      <a:pt x="1946" y="314"/>
                    </a:lnTo>
                    <a:lnTo>
                      <a:pt x="1949" y="312"/>
                    </a:lnTo>
                    <a:lnTo>
                      <a:pt x="1951" y="310"/>
                    </a:lnTo>
                    <a:lnTo>
                      <a:pt x="1951" y="308"/>
                    </a:lnTo>
                    <a:lnTo>
                      <a:pt x="1953" y="308"/>
                    </a:lnTo>
                    <a:lnTo>
                      <a:pt x="1955" y="305"/>
                    </a:lnTo>
                    <a:lnTo>
                      <a:pt x="1955" y="303"/>
                    </a:lnTo>
                    <a:lnTo>
                      <a:pt x="1958" y="301"/>
                    </a:lnTo>
                    <a:lnTo>
                      <a:pt x="1960" y="299"/>
                    </a:lnTo>
                    <a:lnTo>
                      <a:pt x="1960" y="296"/>
                    </a:lnTo>
                    <a:lnTo>
                      <a:pt x="1962" y="294"/>
                    </a:lnTo>
                    <a:lnTo>
                      <a:pt x="1965" y="292"/>
                    </a:lnTo>
                    <a:lnTo>
                      <a:pt x="1965" y="290"/>
                    </a:lnTo>
                    <a:lnTo>
                      <a:pt x="1967" y="287"/>
                    </a:lnTo>
                    <a:lnTo>
                      <a:pt x="1969" y="285"/>
                    </a:lnTo>
                    <a:lnTo>
                      <a:pt x="1971" y="283"/>
                    </a:lnTo>
                    <a:lnTo>
                      <a:pt x="1971" y="281"/>
                    </a:lnTo>
                    <a:lnTo>
                      <a:pt x="1974" y="276"/>
                    </a:lnTo>
                    <a:lnTo>
                      <a:pt x="1976" y="274"/>
                    </a:lnTo>
                    <a:lnTo>
                      <a:pt x="1976" y="272"/>
                    </a:lnTo>
                    <a:lnTo>
                      <a:pt x="1978" y="269"/>
                    </a:lnTo>
                    <a:lnTo>
                      <a:pt x="1980" y="267"/>
                    </a:lnTo>
                    <a:lnTo>
                      <a:pt x="1980" y="265"/>
                    </a:lnTo>
                    <a:lnTo>
                      <a:pt x="1983" y="262"/>
                    </a:lnTo>
                    <a:lnTo>
                      <a:pt x="1985" y="260"/>
                    </a:lnTo>
                    <a:lnTo>
                      <a:pt x="1985" y="258"/>
                    </a:lnTo>
                    <a:lnTo>
                      <a:pt x="1987" y="256"/>
                    </a:lnTo>
                    <a:lnTo>
                      <a:pt x="1990" y="253"/>
                    </a:lnTo>
                    <a:lnTo>
                      <a:pt x="1990" y="249"/>
                    </a:lnTo>
                    <a:lnTo>
                      <a:pt x="1992" y="247"/>
                    </a:lnTo>
                    <a:lnTo>
                      <a:pt x="1994" y="244"/>
                    </a:lnTo>
                    <a:lnTo>
                      <a:pt x="1994" y="242"/>
                    </a:lnTo>
                    <a:lnTo>
                      <a:pt x="1996" y="240"/>
                    </a:lnTo>
                    <a:lnTo>
                      <a:pt x="1999" y="238"/>
                    </a:lnTo>
                    <a:lnTo>
                      <a:pt x="1999" y="235"/>
                    </a:lnTo>
                    <a:lnTo>
                      <a:pt x="2001" y="231"/>
                    </a:lnTo>
                    <a:lnTo>
                      <a:pt x="2003" y="229"/>
                    </a:lnTo>
                    <a:lnTo>
                      <a:pt x="2003" y="226"/>
                    </a:lnTo>
                    <a:lnTo>
                      <a:pt x="2005" y="224"/>
                    </a:lnTo>
                    <a:lnTo>
                      <a:pt x="2008" y="222"/>
                    </a:lnTo>
                    <a:lnTo>
                      <a:pt x="2008" y="220"/>
                    </a:lnTo>
                    <a:lnTo>
                      <a:pt x="2010" y="215"/>
                    </a:lnTo>
                    <a:lnTo>
                      <a:pt x="2012" y="213"/>
                    </a:lnTo>
                    <a:lnTo>
                      <a:pt x="2012" y="210"/>
                    </a:lnTo>
                    <a:lnTo>
                      <a:pt x="2015" y="208"/>
                    </a:lnTo>
                    <a:lnTo>
                      <a:pt x="2017" y="204"/>
                    </a:lnTo>
                    <a:lnTo>
                      <a:pt x="2017" y="201"/>
                    </a:lnTo>
                    <a:lnTo>
                      <a:pt x="2019" y="199"/>
                    </a:lnTo>
                    <a:lnTo>
                      <a:pt x="2021" y="197"/>
                    </a:lnTo>
                    <a:lnTo>
                      <a:pt x="2024" y="195"/>
                    </a:lnTo>
                    <a:lnTo>
                      <a:pt x="2024" y="190"/>
                    </a:lnTo>
                    <a:lnTo>
                      <a:pt x="2026" y="188"/>
                    </a:lnTo>
                    <a:lnTo>
                      <a:pt x="2028" y="186"/>
                    </a:lnTo>
                    <a:lnTo>
                      <a:pt x="2028" y="183"/>
                    </a:lnTo>
                    <a:lnTo>
                      <a:pt x="2030" y="179"/>
                    </a:lnTo>
                    <a:lnTo>
                      <a:pt x="2033" y="177"/>
                    </a:lnTo>
                    <a:lnTo>
                      <a:pt x="2033" y="174"/>
                    </a:lnTo>
                    <a:lnTo>
                      <a:pt x="2035" y="172"/>
                    </a:lnTo>
                    <a:lnTo>
                      <a:pt x="2037" y="168"/>
                    </a:lnTo>
                    <a:lnTo>
                      <a:pt x="2037" y="165"/>
                    </a:lnTo>
                    <a:lnTo>
                      <a:pt x="2040" y="163"/>
                    </a:lnTo>
                    <a:lnTo>
                      <a:pt x="2042" y="161"/>
                    </a:lnTo>
                    <a:lnTo>
                      <a:pt x="2042" y="156"/>
                    </a:lnTo>
                    <a:lnTo>
                      <a:pt x="2044" y="154"/>
                    </a:lnTo>
                    <a:lnTo>
                      <a:pt x="2046" y="152"/>
                    </a:lnTo>
                    <a:lnTo>
                      <a:pt x="2046" y="149"/>
                    </a:lnTo>
                    <a:lnTo>
                      <a:pt x="2049" y="145"/>
                    </a:lnTo>
                    <a:lnTo>
                      <a:pt x="2051" y="143"/>
                    </a:lnTo>
                    <a:lnTo>
                      <a:pt x="2051" y="140"/>
                    </a:lnTo>
                    <a:lnTo>
                      <a:pt x="2053" y="136"/>
                    </a:lnTo>
                    <a:lnTo>
                      <a:pt x="2055" y="134"/>
                    </a:lnTo>
                    <a:lnTo>
                      <a:pt x="2055" y="131"/>
                    </a:lnTo>
                    <a:lnTo>
                      <a:pt x="2058" y="129"/>
                    </a:lnTo>
                    <a:lnTo>
                      <a:pt x="2060" y="125"/>
                    </a:lnTo>
                    <a:lnTo>
                      <a:pt x="2060" y="122"/>
                    </a:lnTo>
                    <a:lnTo>
                      <a:pt x="2062" y="120"/>
                    </a:lnTo>
                    <a:lnTo>
                      <a:pt x="2064" y="118"/>
                    </a:lnTo>
                    <a:lnTo>
                      <a:pt x="2064" y="116"/>
                    </a:lnTo>
                    <a:lnTo>
                      <a:pt x="2067" y="111"/>
                    </a:lnTo>
                    <a:lnTo>
                      <a:pt x="2069" y="109"/>
                    </a:lnTo>
                    <a:lnTo>
                      <a:pt x="2069" y="106"/>
                    </a:lnTo>
                    <a:lnTo>
                      <a:pt x="2071" y="104"/>
                    </a:lnTo>
                    <a:lnTo>
                      <a:pt x="2074" y="100"/>
                    </a:lnTo>
                    <a:lnTo>
                      <a:pt x="2074" y="97"/>
                    </a:lnTo>
                    <a:lnTo>
                      <a:pt x="2076" y="95"/>
                    </a:lnTo>
                    <a:lnTo>
                      <a:pt x="2078" y="93"/>
                    </a:lnTo>
                    <a:lnTo>
                      <a:pt x="2080" y="91"/>
                    </a:lnTo>
                    <a:lnTo>
                      <a:pt x="2080" y="88"/>
                    </a:lnTo>
                    <a:lnTo>
                      <a:pt x="2083" y="84"/>
                    </a:lnTo>
                    <a:lnTo>
                      <a:pt x="2085" y="82"/>
                    </a:lnTo>
                    <a:lnTo>
                      <a:pt x="2085" y="79"/>
                    </a:lnTo>
                    <a:lnTo>
                      <a:pt x="2087" y="77"/>
                    </a:lnTo>
                    <a:lnTo>
                      <a:pt x="2089" y="75"/>
                    </a:lnTo>
                    <a:lnTo>
                      <a:pt x="2089" y="73"/>
                    </a:lnTo>
                    <a:lnTo>
                      <a:pt x="2092" y="70"/>
                    </a:lnTo>
                    <a:lnTo>
                      <a:pt x="2094" y="68"/>
                    </a:lnTo>
                    <a:lnTo>
                      <a:pt x="2094" y="64"/>
                    </a:lnTo>
                    <a:lnTo>
                      <a:pt x="2096" y="61"/>
                    </a:lnTo>
                    <a:lnTo>
                      <a:pt x="2099" y="59"/>
                    </a:lnTo>
                    <a:lnTo>
                      <a:pt x="2099" y="57"/>
                    </a:lnTo>
                    <a:lnTo>
                      <a:pt x="2101" y="54"/>
                    </a:lnTo>
                    <a:lnTo>
                      <a:pt x="2103" y="52"/>
                    </a:lnTo>
                    <a:lnTo>
                      <a:pt x="2103" y="50"/>
                    </a:lnTo>
                    <a:lnTo>
                      <a:pt x="2105" y="48"/>
                    </a:lnTo>
                    <a:lnTo>
                      <a:pt x="2108" y="45"/>
                    </a:lnTo>
                    <a:lnTo>
                      <a:pt x="2108" y="43"/>
                    </a:lnTo>
                    <a:lnTo>
                      <a:pt x="2110" y="41"/>
                    </a:lnTo>
                    <a:lnTo>
                      <a:pt x="2112" y="41"/>
                    </a:lnTo>
                    <a:lnTo>
                      <a:pt x="2112" y="39"/>
                    </a:lnTo>
                    <a:lnTo>
                      <a:pt x="2114" y="36"/>
                    </a:lnTo>
                    <a:lnTo>
                      <a:pt x="2117" y="34"/>
                    </a:lnTo>
                    <a:lnTo>
                      <a:pt x="2117" y="32"/>
                    </a:lnTo>
                    <a:lnTo>
                      <a:pt x="2119" y="30"/>
                    </a:lnTo>
                    <a:lnTo>
                      <a:pt x="2121" y="30"/>
                    </a:lnTo>
                    <a:lnTo>
                      <a:pt x="2121" y="27"/>
                    </a:lnTo>
                    <a:lnTo>
                      <a:pt x="2124" y="25"/>
                    </a:lnTo>
                    <a:lnTo>
                      <a:pt x="2126" y="23"/>
                    </a:lnTo>
                    <a:lnTo>
                      <a:pt x="2126" y="23"/>
                    </a:lnTo>
                    <a:lnTo>
                      <a:pt x="2128" y="21"/>
                    </a:lnTo>
                    <a:lnTo>
                      <a:pt x="2130" y="18"/>
                    </a:lnTo>
                    <a:lnTo>
                      <a:pt x="2133" y="18"/>
                    </a:lnTo>
                    <a:lnTo>
                      <a:pt x="2133" y="16"/>
                    </a:lnTo>
                    <a:lnTo>
                      <a:pt x="2135" y="14"/>
                    </a:lnTo>
                    <a:lnTo>
                      <a:pt x="2137" y="14"/>
                    </a:lnTo>
                    <a:lnTo>
                      <a:pt x="2137" y="12"/>
                    </a:lnTo>
                    <a:lnTo>
                      <a:pt x="2139" y="12"/>
                    </a:lnTo>
                    <a:lnTo>
                      <a:pt x="2142" y="9"/>
                    </a:lnTo>
                    <a:lnTo>
                      <a:pt x="2142" y="9"/>
                    </a:lnTo>
                    <a:lnTo>
                      <a:pt x="2144" y="7"/>
                    </a:lnTo>
                    <a:lnTo>
                      <a:pt x="2146" y="7"/>
                    </a:lnTo>
                    <a:lnTo>
                      <a:pt x="2146" y="7"/>
                    </a:lnTo>
                    <a:lnTo>
                      <a:pt x="2149" y="5"/>
                    </a:lnTo>
                    <a:lnTo>
                      <a:pt x="2151" y="5"/>
                    </a:lnTo>
                    <a:lnTo>
                      <a:pt x="2151" y="5"/>
                    </a:lnTo>
                    <a:lnTo>
                      <a:pt x="2153" y="3"/>
                    </a:lnTo>
                    <a:lnTo>
                      <a:pt x="2155" y="3"/>
                    </a:lnTo>
                    <a:lnTo>
                      <a:pt x="2155" y="3"/>
                    </a:lnTo>
                    <a:lnTo>
                      <a:pt x="2158" y="3"/>
                    </a:lnTo>
                    <a:lnTo>
                      <a:pt x="2160" y="3"/>
                    </a:lnTo>
                    <a:lnTo>
                      <a:pt x="2160" y="3"/>
                    </a:lnTo>
                    <a:lnTo>
                      <a:pt x="2162" y="0"/>
                    </a:lnTo>
                    <a:lnTo>
                      <a:pt x="2164" y="0"/>
                    </a:lnTo>
                    <a:lnTo>
                      <a:pt x="2164" y="0"/>
                    </a:lnTo>
                    <a:lnTo>
                      <a:pt x="2167" y="0"/>
                    </a:lnTo>
                    <a:lnTo>
                      <a:pt x="2169" y="0"/>
                    </a:lnTo>
                    <a:lnTo>
                      <a:pt x="2169" y="0"/>
                    </a:lnTo>
                    <a:lnTo>
                      <a:pt x="2171" y="0"/>
                    </a:lnTo>
                    <a:lnTo>
                      <a:pt x="2173" y="3"/>
                    </a:lnTo>
                    <a:lnTo>
                      <a:pt x="2173" y="3"/>
                    </a:lnTo>
                    <a:lnTo>
                      <a:pt x="2176" y="3"/>
                    </a:lnTo>
                    <a:lnTo>
                      <a:pt x="2178" y="3"/>
                    </a:lnTo>
                    <a:lnTo>
                      <a:pt x="2178" y="3"/>
                    </a:lnTo>
                    <a:lnTo>
                      <a:pt x="2180" y="5"/>
                    </a:lnTo>
                    <a:lnTo>
                      <a:pt x="2183" y="5"/>
                    </a:lnTo>
                    <a:lnTo>
                      <a:pt x="2185" y="5"/>
                    </a:lnTo>
                    <a:lnTo>
                      <a:pt x="2185" y="5"/>
                    </a:lnTo>
                    <a:lnTo>
                      <a:pt x="2187" y="7"/>
                    </a:lnTo>
                    <a:lnTo>
                      <a:pt x="2189" y="7"/>
                    </a:lnTo>
                    <a:lnTo>
                      <a:pt x="2189" y="9"/>
                    </a:lnTo>
                    <a:lnTo>
                      <a:pt x="2192" y="9"/>
                    </a:lnTo>
                    <a:lnTo>
                      <a:pt x="2194" y="9"/>
                    </a:lnTo>
                    <a:lnTo>
                      <a:pt x="2194" y="12"/>
                    </a:lnTo>
                    <a:lnTo>
                      <a:pt x="2196" y="12"/>
                    </a:lnTo>
                    <a:lnTo>
                      <a:pt x="2198" y="14"/>
                    </a:lnTo>
                    <a:lnTo>
                      <a:pt x="2198" y="14"/>
                    </a:lnTo>
                    <a:lnTo>
                      <a:pt x="2201" y="16"/>
                    </a:lnTo>
                    <a:lnTo>
                      <a:pt x="2203" y="18"/>
                    </a:lnTo>
                    <a:lnTo>
                      <a:pt x="2203" y="18"/>
                    </a:lnTo>
                    <a:lnTo>
                      <a:pt x="2205" y="21"/>
                    </a:lnTo>
                    <a:lnTo>
                      <a:pt x="2208" y="23"/>
                    </a:lnTo>
                    <a:lnTo>
                      <a:pt x="2208" y="23"/>
                    </a:lnTo>
                    <a:lnTo>
                      <a:pt x="2210" y="25"/>
                    </a:lnTo>
                    <a:lnTo>
                      <a:pt x="2212" y="27"/>
                    </a:lnTo>
                    <a:lnTo>
                      <a:pt x="2212" y="30"/>
                    </a:lnTo>
                    <a:lnTo>
                      <a:pt x="2214" y="30"/>
                    </a:lnTo>
                    <a:lnTo>
                      <a:pt x="2217" y="32"/>
                    </a:lnTo>
                    <a:lnTo>
                      <a:pt x="2217" y="34"/>
                    </a:lnTo>
                    <a:lnTo>
                      <a:pt x="2219" y="36"/>
                    </a:lnTo>
                    <a:lnTo>
                      <a:pt x="2221" y="39"/>
                    </a:lnTo>
                    <a:lnTo>
                      <a:pt x="2221" y="39"/>
                    </a:lnTo>
                    <a:lnTo>
                      <a:pt x="2223" y="41"/>
                    </a:lnTo>
                    <a:lnTo>
                      <a:pt x="2226" y="43"/>
                    </a:lnTo>
                    <a:lnTo>
                      <a:pt x="2226" y="45"/>
                    </a:lnTo>
                    <a:lnTo>
                      <a:pt x="2228" y="48"/>
                    </a:lnTo>
                    <a:lnTo>
                      <a:pt x="2230" y="50"/>
                    </a:lnTo>
                    <a:lnTo>
                      <a:pt x="2230" y="52"/>
                    </a:lnTo>
                    <a:lnTo>
                      <a:pt x="2233" y="54"/>
                    </a:lnTo>
                    <a:lnTo>
                      <a:pt x="2235" y="57"/>
                    </a:lnTo>
                    <a:lnTo>
                      <a:pt x="2235" y="59"/>
                    </a:lnTo>
                    <a:lnTo>
                      <a:pt x="2237" y="61"/>
                    </a:lnTo>
                    <a:lnTo>
                      <a:pt x="2239" y="64"/>
                    </a:lnTo>
                    <a:lnTo>
                      <a:pt x="2242" y="66"/>
                    </a:lnTo>
                    <a:lnTo>
                      <a:pt x="2242" y="68"/>
                    </a:lnTo>
                    <a:lnTo>
                      <a:pt x="2244" y="70"/>
                    </a:lnTo>
                    <a:lnTo>
                      <a:pt x="2246" y="73"/>
                    </a:lnTo>
                    <a:lnTo>
                      <a:pt x="2246" y="75"/>
                    </a:lnTo>
                    <a:lnTo>
                      <a:pt x="2248" y="79"/>
                    </a:lnTo>
                    <a:lnTo>
                      <a:pt x="2251" y="82"/>
                    </a:lnTo>
                    <a:lnTo>
                      <a:pt x="2251" y="84"/>
                    </a:lnTo>
                    <a:lnTo>
                      <a:pt x="2253" y="86"/>
                    </a:lnTo>
                    <a:lnTo>
                      <a:pt x="2255" y="88"/>
                    </a:lnTo>
                    <a:lnTo>
                      <a:pt x="2255" y="91"/>
                    </a:lnTo>
                    <a:lnTo>
                      <a:pt x="2258" y="93"/>
                    </a:lnTo>
                    <a:lnTo>
                      <a:pt x="2260" y="95"/>
                    </a:lnTo>
                    <a:lnTo>
                      <a:pt x="2260" y="100"/>
                    </a:lnTo>
                    <a:lnTo>
                      <a:pt x="2262" y="102"/>
                    </a:lnTo>
                    <a:lnTo>
                      <a:pt x="2264" y="104"/>
                    </a:lnTo>
                    <a:lnTo>
                      <a:pt x="2264" y="106"/>
                    </a:lnTo>
                    <a:lnTo>
                      <a:pt x="2267" y="109"/>
                    </a:lnTo>
                    <a:lnTo>
                      <a:pt x="2269" y="111"/>
                    </a:lnTo>
                    <a:lnTo>
                      <a:pt x="2269" y="116"/>
                    </a:lnTo>
                    <a:lnTo>
                      <a:pt x="2271" y="118"/>
                    </a:lnTo>
                    <a:lnTo>
                      <a:pt x="2273" y="120"/>
                    </a:lnTo>
                    <a:lnTo>
                      <a:pt x="2273" y="122"/>
                    </a:lnTo>
                    <a:lnTo>
                      <a:pt x="2276" y="125"/>
                    </a:lnTo>
                    <a:lnTo>
                      <a:pt x="2278" y="129"/>
                    </a:lnTo>
                    <a:lnTo>
                      <a:pt x="2278" y="131"/>
                    </a:lnTo>
                    <a:lnTo>
                      <a:pt x="2280" y="134"/>
                    </a:lnTo>
                    <a:lnTo>
                      <a:pt x="2282" y="136"/>
                    </a:lnTo>
                    <a:lnTo>
                      <a:pt x="2282" y="138"/>
                    </a:lnTo>
                    <a:lnTo>
                      <a:pt x="2285" y="143"/>
                    </a:lnTo>
                    <a:lnTo>
                      <a:pt x="2287" y="145"/>
                    </a:lnTo>
                    <a:lnTo>
                      <a:pt x="2287" y="147"/>
                    </a:lnTo>
                    <a:lnTo>
                      <a:pt x="2289" y="149"/>
                    </a:lnTo>
                    <a:lnTo>
                      <a:pt x="2292" y="152"/>
                    </a:lnTo>
                    <a:lnTo>
                      <a:pt x="2294" y="156"/>
                    </a:lnTo>
                    <a:lnTo>
                      <a:pt x="2294" y="158"/>
                    </a:lnTo>
                    <a:lnTo>
                      <a:pt x="2296" y="161"/>
                    </a:lnTo>
                    <a:lnTo>
                      <a:pt x="2298" y="163"/>
                    </a:lnTo>
                    <a:lnTo>
                      <a:pt x="2298" y="165"/>
                    </a:lnTo>
                    <a:lnTo>
                      <a:pt x="2301" y="170"/>
                    </a:lnTo>
                    <a:lnTo>
                      <a:pt x="2303" y="172"/>
                    </a:lnTo>
                    <a:lnTo>
                      <a:pt x="2303" y="174"/>
                    </a:lnTo>
                    <a:lnTo>
                      <a:pt x="2305" y="177"/>
                    </a:lnTo>
                    <a:lnTo>
                      <a:pt x="2307" y="179"/>
                    </a:lnTo>
                    <a:lnTo>
                      <a:pt x="2307" y="181"/>
                    </a:lnTo>
                    <a:lnTo>
                      <a:pt x="2310" y="186"/>
                    </a:lnTo>
                    <a:lnTo>
                      <a:pt x="2312" y="188"/>
                    </a:lnTo>
                    <a:lnTo>
                      <a:pt x="2312" y="190"/>
                    </a:lnTo>
                    <a:lnTo>
                      <a:pt x="2314" y="192"/>
                    </a:lnTo>
                    <a:lnTo>
                      <a:pt x="2317" y="195"/>
                    </a:lnTo>
                    <a:lnTo>
                      <a:pt x="2317" y="197"/>
                    </a:lnTo>
                    <a:lnTo>
                      <a:pt x="2319" y="199"/>
                    </a:lnTo>
                    <a:lnTo>
                      <a:pt x="2321" y="201"/>
                    </a:lnTo>
                    <a:lnTo>
                      <a:pt x="2321" y="206"/>
                    </a:lnTo>
                    <a:lnTo>
                      <a:pt x="2323" y="208"/>
                    </a:lnTo>
                    <a:lnTo>
                      <a:pt x="2326" y="210"/>
                    </a:lnTo>
                    <a:lnTo>
                      <a:pt x="2326" y="213"/>
                    </a:lnTo>
                    <a:lnTo>
                      <a:pt x="2328" y="215"/>
                    </a:lnTo>
                    <a:lnTo>
                      <a:pt x="2330" y="217"/>
                    </a:lnTo>
                    <a:lnTo>
                      <a:pt x="2330" y="220"/>
                    </a:lnTo>
                    <a:lnTo>
                      <a:pt x="2332" y="222"/>
                    </a:lnTo>
                    <a:lnTo>
                      <a:pt x="2335" y="224"/>
                    </a:lnTo>
                    <a:lnTo>
                      <a:pt x="2335" y="226"/>
                    </a:lnTo>
                    <a:lnTo>
                      <a:pt x="2337" y="229"/>
                    </a:lnTo>
                    <a:lnTo>
                      <a:pt x="2339" y="231"/>
                    </a:lnTo>
                    <a:lnTo>
                      <a:pt x="2339" y="233"/>
                    </a:lnTo>
                    <a:lnTo>
                      <a:pt x="2342" y="235"/>
                    </a:lnTo>
                    <a:lnTo>
                      <a:pt x="2344" y="238"/>
                    </a:lnTo>
                    <a:lnTo>
                      <a:pt x="2346" y="240"/>
                    </a:lnTo>
                    <a:lnTo>
                      <a:pt x="2346" y="242"/>
                    </a:lnTo>
                    <a:lnTo>
                      <a:pt x="2348" y="244"/>
                    </a:lnTo>
                    <a:lnTo>
                      <a:pt x="2351" y="247"/>
                    </a:lnTo>
                    <a:lnTo>
                      <a:pt x="2351" y="249"/>
                    </a:lnTo>
                    <a:lnTo>
                      <a:pt x="2353" y="251"/>
                    </a:lnTo>
                    <a:lnTo>
                      <a:pt x="2355" y="253"/>
                    </a:lnTo>
                    <a:lnTo>
                      <a:pt x="2355" y="256"/>
                    </a:lnTo>
                    <a:lnTo>
                      <a:pt x="2357" y="258"/>
                    </a:lnTo>
                    <a:lnTo>
                      <a:pt x="2360" y="260"/>
                    </a:lnTo>
                    <a:lnTo>
                      <a:pt x="2360" y="262"/>
                    </a:lnTo>
                    <a:lnTo>
                      <a:pt x="2362" y="265"/>
                    </a:lnTo>
                    <a:lnTo>
                      <a:pt x="2364" y="265"/>
                    </a:lnTo>
                    <a:lnTo>
                      <a:pt x="2364" y="267"/>
                    </a:lnTo>
                    <a:lnTo>
                      <a:pt x="2367" y="269"/>
                    </a:lnTo>
                    <a:lnTo>
                      <a:pt x="2369" y="272"/>
                    </a:lnTo>
                    <a:lnTo>
                      <a:pt x="2369" y="274"/>
                    </a:lnTo>
                    <a:lnTo>
                      <a:pt x="2371" y="276"/>
                    </a:lnTo>
                    <a:lnTo>
                      <a:pt x="2373" y="276"/>
                    </a:lnTo>
                    <a:lnTo>
                      <a:pt x="2373" y="278"/>
                    </a:lnTo>
                    <a:lnTo>
                      <a:pt x="2376" y="281"/>
                    </a:lnTo>
                    <a:lnTo>
                      <a:pt x="2378" y="283"/>
                    </a:lnTo>
                    <a:lnTo>
                      <a:pt x="2378" y="285"/>
                    </a:lnTo>
                    <a:lnTo>
                      <a:pt x="2380" y="285"/>
                    </a:lnTo>
                    <a:lnTo>
                      <a:pt x="2382" y="287"/>
                    </a:lnTo>
                    <a:lnTo>
                      <a:pt x="2382" y="290"/>
                    </a:lnTo>
                    <a:lnTo>
                      <a:pt x="2385" y="290"/>
                    </a:lnTo>
                    <a:lnTo>
                      <a:pt x="2387" y="292"/>
                    </a:lnTo>
                    <a:lnTo>
                      <a:pt x="2387" y="294"/>
                    </a:lnTo>
                    <a:lnTo>
                      <a:pt x="2389" y="296"/>
                    </a:lnTo>
                    <a:lnTo>
                      <a:pt x="2392" y="296"/>
                    </a:lnTo>
                    <a:lnTo>
                      <a:pt x="2392" y="299"/>
                    </a:lnTo>
                    <a:lnTo>
                      <a:pt x="2394" y="301"/>
                    </a:lnTo>
                    <a:lnTo>
                      <a:pt x="2396" y="301"/>
                    </a:lnTo>
                    <a:lnTo>
                      <a:pt x="2396" y="303"/>
                    </a:lnTo>
                    <a:lnTo>
                      <a:pt x="2398" y="303"/>
                    </a:lnTo>
                    <a:lnTo>
                      <a:pt x="2401" y="305"/>
                    </a:lnTo>
                    <a:lnTo>
                      <a:pt x="2403" y="308"/>
                    </a:lnTo>
                    <a:lnTo>
                      <a:pt x="2403" y="308"/>
                    </a:lnTo>
                    <a:lnTo>
                      <a:pt x="2405" y="310"/>
                    </a:lnTo>
                    <a:lnTo>
                      <a:pt x="2407" y="310"/>
                    </a:lnTo>
                    <a:lnTo>
                      <a:pt x="2407" y="312"/>
                    </a:lnTo>
                    <a:lnTo>
                      <a:pt x="2410" y="312"/>
                    </a:lnTo>
                    <a:lnTo>
                      <a:pt x="2412" y="314"/>
                    </a:lnTo>
                    <a:lnTo>
                      <a:pt x="2412" y="314"/>
                    </a:lnTo>
                    <a:lnTo>
                      <a:pt x="2414" y="317"/>
                    </a:lnTo>
                    <a:lnTo>
                      <a:pt x="2416" y="317"/>
                    </a:lnTo>
                    <a:lnTo>
                      <a:pt x="2416" y="319"/>
                    </a:lnTo>
                    <a:lnTo>
                      <a:pt x="2419" y="319"/>
                    </a:lnTo>
                    <a:lnTo>
                      <a:pt x="2421" y="321"/>
                    </a:lnTo>
                    <a:lnTo>
                      <a:pt x="2421" y="321"/>
                    </a:lnTo>
                    <a:lnTo>
                      <a:pt x="2423" y="323"/>
                    </a:lnTo>
                    <a:lnTo>
                      <a:pt x="2426" y="323"/>
                    </a:lnTo>
                    <a:lnTo>
                      <a:pt x="2426" y="323"/>
                    </a:lnTo>
                    <a:lnTo>
                      <a:pt x="2428" y="326"/>
                    </a:lnTo>
                    <a:lnTo>
                      <a:pt x="2430" y="326"/>
                    </a:lnTo>
                    <a:lnTo>
                      <a:pt x="2430" y="328"/>
                    </a:lnTo>
                    <a:lnTo>
                      <a:pt x="2432" y="328"/>
                    </a:lnTo>
                    <a:lnTo>
                      <a:pt x="2435" y="328"/>
                    </a:lnTo>
                    <a:lnTo>
                      <a:pt x="2435" y="330"/>
                    </a:lnTo>
                    <a:lnTo>
                      <a:pt x="2437" y="330"/>
                    </a:lnTo>
                    <a:lnTo>
                      <a:pt x="2439" y="330"/>
                    </a:lnTo>
                    <a:lnTo>
                      <a:pt x="2439" y="333"/>
                    </a:lnTo>
                    <a:lnTo>
                      <a:pt x="2441" y="333"/>
                    </a:lnTo>
                    <a:lnTo>
                      <a:pt x="2444" y="333"/>
                    </a:lnTo>
                    <a:lnTo>
                      <a:pt x="2444" y="335"/>
                    </a:lnTo>
                    <a:lnTo>
                      <a:pt x="2446" y="335"/>
                    </a:lnTo>
                    <a:lnTo>
                      <a:pt x="2448" y="335"/>
                    </a:lnTo>
                    <a:lnTo>
                      <a:pt x="2448" y="335"/>
                    </a:lnTo>
                    <a:lnTo>
                      <a:pt x="2451" y="337"/>
                    </a:lnTo>
                    <a:lnTo>
                      <a:pt x="2453" y="337"/>
                    </a:lnTo>
                    <a:lnTo>
                      <a:pt x="2455" y="337"/>
                    </a:lnTo>
                    <a:lnTo>
                      <a:pt x="2455" y="337"/>
                    </a:lnTo>
                    <a:lnTo>
                      <a:pt x="2457" y="337"/>
                    </a:lnTo>
                    <a:lnTo>
                      <a:pt x="2460" y="339"/>
                    </a:lnTo>
                    <a:lnTo>
                      <a:pt x="2460" y="339"/>
                    </a:lnTo>
                    <a:lnTo>
                      <a:pt x="2462" y="339"/>
                    </a:lnTo>
                    <a:lnTo>
                      <a:pt x="2464" y="339"/>
                    </a:lnTo>
                    <a:lnTo>
                      <a:pt x="2464" y="339"/>
                    </a:lnTo>
                    <a:lnTo>
                      <a:pt x="2466" y="339"/>
                    </a:lnTo>
                    <a:lnTo>
                      <a:pt x="2469" y="342"/>
                    </a:lnTo>
                    <a:lnTo>
                      <a:pt x="2469" y="342"/>
                    </a:lnTo>
                    <a:lnTo>
                      <a:pt x="2471" y="342"/>
                    </a:lnTo>
                    <a:lnTo>
                      <a:pt x="2473" y="342"/>
                    </a:lnTo>
                    <a:lnTo>
                      <a:pt x="2473" y="342"/>
                    </a:lnTo>
                    <a:lnTo>
                      <a:pt x="2476" y="342"/>
                    </a:lnTo>
                    <a:lnTo>
                      <a:pt x="2478" y="342"/>
                    </a:lnTo>
                    <a:lnTo>
                      <a:pt x="2478" y="342"/>
                    </a:lnTo>
                    <a:lnTo>
                      <a:pt x="2480" y="342"/>
                    </a:lnTo>
                    <a:lnTo>
                      <a:pt x="2482" y="342"/>
                    </a:lnTo>
                    <a:lnTo>
                      <a:pt x="2482" y="344"/>
                    </a:lnTo>
                    <a:lnTo>
                      <a:pt x="2485" y="344"/>
                    </a:lnTo>
                    <a:lnTo>
                      <a:pt x="2487" y="344"/>
                    </a:lnTo>
                    <a:lnTo>
                      <a:pt x="2487" y="344"/>
                    </a:lnTo>
                    <a:lnTo>
                      <a:pt x="2489" y="344"/>
                    </a:lnTo>
                    <a:lnTo>
                      <a:pt x="2491" y="344"/>
                    </a:lnTo>
                    <a:lnTo>
                      <a:pt x="2491" y="344"/>
                    </a:lnTo>
                    <a:lnTo>
                      <a:pt x="2494" y="344"/>
                    </a:lnTo>
                    <a:lnTo>
                      <a:pt x="2496" y="344"/>
                    </a:lnTo>
                    <a:lnTo>
                      <a:pt x="2496" y="344"/>
                    </a:lnTo>
                    <a:lnTo>
                      <a:pt x="2498" y="344"/>
                    </a:lnTo>
                    <a:lnTo>
                      <a:pt x="2501" y="344"/>
                    </a:lnTo>
                    <a:lnTo>
                      <a:pt x="2501" y="344"/>
                    </a:lnTo>
                    <a:lnTo>
                      <a:pt x="2503" y="344"/>
                    </a:lnTo>
                    <a:lnTo>
                      <a:pt x="2505" y="344"/>
                    </a:lnTo>
                    <a:lnTo>
                      <a:pt x="2507" y="344"/>
                    </a:lnTo>
                    <a:lnTo>
                      <a:pt x="2507" y="344"/>
                    </a:lnTo>
                    <a:lnTo>
                      <a:pt x="2510" y="344"/>
                    </a:lnTo>
                    <a:lnTo>
                      <a:pt x="2512" y="344"/>
                    </a:lnTo>
                    <a:lnTo>
                      <a:pt x="2512" y="344"/>
                    </a:lnTo>
                    <a:lnTo>
                      <a:pt x="2514" y="344"/>
                    </a:lnTo>
                    <a:lnTo>
                      <a:pt x="2516" y="344"/>
                    </a:lnTo>
                    <a:lnTo>
                      <a:pt x="2516" y="344"/>
                    </a:lnTo>
                    <a:lnTo>
                      <a:pt x="2519" y="344"/>
                    </a:lnTo>
                    <a:lnTo>
                      <a:pt x="2521" y="344"/>
                    </a:lnTo>
                    <a:lnTo>
                      <a:pt x="2521" y="344"/>
                    </a:lnTo>
                    <a:lnTo>
                      <a:pt x="2523" y="344"/>
                    </a:lnTo>
                    <a:lnTo>
                      <a:pt x="2525" y="344"/>
                    </a:lnTo>
                    <a:lnTo>
                      <a:pt x="2525" y="344"/>
                    </a:lnTo>
                    <a:lnTo>
                      <a:pt x="2528" y="344"/>
                    </a:lnTo>
                    <a:lnTo>
                      <a:pt x="2530" y="344"/>
                    </a:lnTo>
                    <a:lnTo>
                      <a:pt x="2530" y="344"/>
                    </a:lnTo>
                    <a:lnTo>
                      <a:pt x="2532" y="344"/>
                    </a:lnTo>
                    <a:lnTo>
                      <a:pt x="2535" y="344"/>
                    </a:lnTo>
                    <a:lnTo>
                      <a:pt x="2535" y="344"/>
                    </a:lnTo>
                    <a:lnTo>
                      <a:pt x="2537" y="344"/>
                    </a:lnTo>
                    <a:lnTo>
                      <a:pt x="2539" y="344"/>
                    </a:lnTo>
                    <a:lnTo>
                      <a:pt x="2539" y="344"/>
                    </a:lnTo>
                    <a:lnTo>
                      <a:pt x="2541" y="344"/>
                    </a:lnTo>
                    <a:lnTo>
                      <a:pt x="2544" y="344"/>
                    </a:lnTo>
                    <a:lnTo>
                      <a:pt x="2544" y="344"/>
                    </a:lnTo>
                    <a:lnTo>
                      <a:pt x="2546" y="344"/>
                    </a:lnTo>
                    <a:lnTo>
                      <a:pt x="2548" y="344"/>
                    </a:lnTo>
                    <a:lnTo>
                      <a:pt x="2548" y="344"/>
                    </a:lnTo>
                    <a:lnTo>
                      <a:pt x="2550" y="344"/>
                    </a:lnTo>
                    <a:lnTo>
                      <a:pt x="2553" y="344"/>
                    </a:lnTo>
                    <a:lnTo>
                      <a:pt x="2553" y="344"/>
                    </a:lnTo>
                    <a:lnTo>
                      <a:pt x="2555" y="344"/>
                    </a:lnTo>
                    <a:lnTo>
                      <a:pt x="2557" y="344"/>
                    </a:lnTo>
                    <a:lnTo>
                      <a:pt x="2560" y="344"/>
                    </a:lnTo>
                    <a:lnTo>
                      <a:pt x="2560" y="344"/>
                    </a:lnTo>
                    <a:lnTo>
                      <a:pt x="2562" y="344"/>
                    </a:lnTo>
                    <a:lnTo>
                      <a:pt x="2564" y="344"/>
                    </a:lnTo>
                    <a:lnTo>
                      <a:pt x="2564" y="344"/>
                    </a:lnTo>
                    <a:lnTo>
                      <a:pt x="2566" y="344"/>
                    </a:lnTo>
                    <a:lnTo>
                      <a:pt x="2569" y="344"/>
                    </a:lnTo>
                    <a:lnTo>
                      <a:pt x="2569" y="344"/>
                    </a:lnTo>
                    <a:lnTo>
                      <a:pt x="2571" y="344"/>
                    </a:lnTo>
                    <a:lnTo>
                      <a:pt x="2573" y="344"/>
                    </a:lnTo>
                    <a:lnTo>
                      <a:pt x="2573" y="344"/>
                    </a:lnTo>
                    <a:lnTo>
                      <a:pt x="2575" y="344"/>
                    </a:lnTo>
                    <a:lnTo>
                      <a:pt x="2578" y="344"/>
                    </a:lnTo>
                    <a:lnTo>
                      <a:pt x="2578" y="344"/>
                    </a:lnTo>
                    <a:lnTo>
                      <a:pt x="2580" y="344"/>
                    </a:lnTo>
                    <a:lnTo>
                      <a:pt x="2582" y="346"/>
                    </a:lnTo>
                    <a:lnTo>
                      <a:pt x="2582" y="346"/>
                    </a:lnTo>
                    <a:lnTo>
                      <a:pt x="2585" y="346"/>
                    </a:lnTo>
                    <a:lnTo>
                      <a:pt x="2587" y="346"/>
                    </a:lnTo>
                    <a:lnTo>
                      <a:pt x="2587" y="346"/>
                    </a:lnTo>
                    <a:lnTo>
                      <a:pt x="2589" y="346"/>
                    </a:lnTo>
                    <a:lnTo>
                      <a:pt x="2591" y="346"/>
                    </a:lnTo>
                    <a:lnTo>
                      <a:pt x="2591" y="346"/>
                    </a:lnTo>
                    <a:lnTo>
                      <a:pt x="2594" y="348"/>
                    </a:lnTo>
                    <a:lnTo>
                      <a:pt x="2596" y="348"/>
                    </a:lnTo>
                    <a:lnTo>
                      <a:pt x="2596" y="348"/>
                    </a:lnTo>
                    <a:lnTo>
                      <a:pt x="2598" y="348"/>
                    </a:lnTo>
                    <a:lnTo>
                      <a:pt x="2600" y="348"/>
                    </a:lnTo>
                    <a:lnTo>
                      <a:pt x="2600" y="351"/>
                    </a:lnTo>
                    <a:lnTo>
                      <a:pt x="2603" y="351"/>
                    </a:lnTo>
                    <a:lnTo>
                      <a:pt x="2605" y="351"/>
                    </a:lnTo>
                    <a:lnTo>
                      <a:pt x="2605" y="351"/>
                    </a:lnTo>
                    <a:lnTo>
                      <a:pt x="2607" y="351"/>
                    </a:lnTo>
                    <a:lnTo>
                      <a:pt x="2610" y="353"/>
                    </a:lnTo>
                    <a:lnTo>
                      <a:pt x="2610" y="353"/>
                    </a:lnTo>
                    <a:lnTo>
                      <a:pt x="2612" y="353"/>
                    </a:lnTo>
                    <a:lnTo>
                      <a:pt x="2614" y="353"/>
                    </a:lnTo>
                    <a:lnTo>
                      <a:pt x="2616" y="353"/>
                    </a:lnTo>
                    <a:lnTo>
                      <a:pt x="2616" y="355"/>
                    </a:lnTo>
                    <a:lnTo>
                      <a:pt x="2619" y="355"/>
                    </a:lnTo>
                    <a:lnTo>
                      <a:pt x="2621" y="355"/>
                    </a:lnTo>
                    <a:lnTo>
                      <a:pt x="2621" y="357"/>
                    </a:lnTo>
                    <a:lnTo>
                      <a:pt x="2623" y="357"/>
                    </a:lnTo>
                    <a:lnTo>
                      <a:pt x="2625" y="357"/>
                    </a:lnTo>
                    <a:lnTo>
                      <a:pt x="2625" y="357"/>
                    </a:lnTo>
                    <a:lnTo>
                      <a:pt x="2628" y="360"/>
                    </a:lnTo>
                    <a:lnTo>
                      <a:pt x="2630" y="360"/>
                    </a:lnTo>
                    <a:lnTo>
                      <a:pt x="2630" y="360"/>
                    </a:lnTo>
                    <a:lnTo>
                      <a:pt x="2632" y="362"/>
                    </a:lnTo>
                    <a:lnTo>
                      <a:pt x="2635" y="362"/>
                    </a:lnTo>
                    <a:lnTo>
                      <a:pt x="2635" y="362"/>
                    </a:lnTo>
                    <a:lnTo>
                      <a:pt x="2637" y="362"/>
                    </a:lnTo>
                    <a:lnTo>
                      <a:pt x="2639" y="364"/>
                    </a:lnTo>
                    <a:lnTo>
                      <a:pt x="2639" y="364"/>
                    </a:lnTo>
                    <a:lnTo>
                      <a:pt x="2641" y="364"/>
                    </a:lnTo>
                    <a:lnTo>
                      <a:pt x="2644" y="366"/>
                    </a:lnTo>
                    <a:lnTo>
                      <a:pt x="2644" y="366"/>
                    </a:lnTo>
                    <a:lnTo>
                      <a:pt x="2646" y="369"/>
                    </a:lnTo>
                    <a:lnTo>
                      <a:pt x="2648" y="369"/>
                    </a:lnTo>
                    <a:lnTo>
                      <a:pt x="2648" y="369"/>
                    </a:lnTo>
                    <a:lnTo>
                      <a:pt x="2650" y="371"/>
                    </a:lnTo>
                    <a:lnTo>
                      <a:pt x="2653" y="371"/>
                    </a:lnTo>
                    <a:lnTo>
                      <a:pt x="2653" y="371"/>
                    </a:lnTo>
                    <a:lnTo>
                      <a:pt x="2655" y="373"/>
                    </a:lnTo>
                    <a:lnTo>
                      <a:pt x="2657" y="373"/>
                    </a:lnTo>
                    <a:lnTo>
                      <a:pt x="2657" y="373"/>
                    </a:lnTo>
                    <a:lnTo>
                      <a:pt x="2659" y="375"/>
                    </a:lnTo>
                    <a:lnTo>
                      <a:pt x="2662" y="375"/>
                    </a:lnTo>
                    <a:lnTo>
                      <a:pt x="2662" y="378"/>
                    </a:lnTo>
                    <a:lnTo>
                      <a:pt x="2664" y="378"/>
                    </a:lnTo>
                    <a:lnTo>
                      <a:pt x="2666" y="378"/>
                    </a:lnTo>
                    <a:lnTo>
                      <a:pt x="2669" y="380"/>
                    </a:lnTo>
                    <a:lnTo>
                      <a:pt x="2669" y="380"/>
                    </a:lnTo>
                    <a:lnTo>
                      <a:pt x="2671" y="382"/>
                    </a:lnTo>
                    <a:lnTo>
                      <a:pt x="2673" y="382"/>
                    </a:lnTo>
                    <a:lnTo>
                      <a:pt x="2673" y="382"/>
                    </a:lnTo>
                    <a:lnTo>
                      <a:pt x="2675" y="385"/>
                    </a:lnTo>
                    <a:lnTo>
                      <a:pt x="2678" y="385"/>
                    </a:lnTo>
                    <a:lnTo>
                      <a:pt x="2678" y="387"/>
                    </a:lnTo>
                    <a:lnTo>
                      <a:pt x="2680" y="387"/>
                    </a:lnTo>
                    <a:lnTo>
                      <a:pt x="2682" y="387"/>
                    </a:lnTo>
                    <a:lnTo>
                      <a:pt x="2682" y="389"/>
                    </a:lnTo>
                    <a:lnTo>
                      <a:pt x="2684" y="389"/>
                    </a:lnTo>
                    <a:lnTo>
                      <a:pt x="2687" y="391"/>
                    </a:lnTo>
                    <a:lnTo>
                      <a:pt x="2687" y="391"/>
                    </a:lnTo>
                    <a:lnTo>
                      <a:pt x="2689" y="394"/>
                    </a:lnTo>
                    <a:lnTo>
                      <a:pt x="2691" y="394"/>
                    </a:lnTo>
                    <a:lnTo>
                      <a:pt x="2691" y="394"/>
                    </a:lnTo>
                    <a:lnTo>
                      <a:pt x="2694" y="396"/>
                    </a:lnTo>
                    <a:lnTo>
                      <a:pt x="2696" y="396"/>
                    </a:lnTo>
                    <a:lnTo>
                      <a:pt x="2696" y="398"/>
                    </a:lnTo>
                    <a:lnTo>
                      <a:pt x="2698" y="398"/>
                    </a:lnTo>
                    <a:lnTo>
                      <a:pt x="2700" y="398"/>
                    </a:lnTo>
                    <a:lnTo>
                      <a:pt x="2700" y="400"/>
                    </a:lnTo>
                    <a:lnTo>
                      <a:pt x="2703" y="400"/>
                    </a:lnTo>
                    <a:lnTo>
                      <a:pt x="2705" y="403"/>
                    </a:lnTo>
                    <a:lnTo>
                      <a:pt x="2705" y="403"/>
                    </a:lnTo>
                    <a:lnTo>
                      <a:pt x="2707" y="403"/>
                    </a:lnTo>
                    <a:lnTo>
                      <a:pt x="2709" y="405"/>
                    </a:lnTo>
                    <a:lnTo>
                      <a:pt x="2709" y="405"/>
                    </a:lnTo>
                    <a:lnTo>
                      <a:pt x="2712" y="407"/>
                    </a:lnTo>
                    <a:lnTo>
                      <a:pt x="2714" y="407"/>
                    </a:lnTo>
                    <a:lnTo>
                      <a:pt x="2714" y="407"/>
                    </a:lnTo>
                    <a:lnTo>
                      <a:pt x="2716" y="409"/>
                    </a:lnTo>
                    <a:lnTo>
                      <a:pt x="2719" y="409"/>
                    </a:lnTo>
                    <a:lnTo>
                      <a:pt x="2721" y="412"/>
                    </a:lnTo>
                    <a:lnTo>
                      <a:pt x="2721" y="412"/>
                    </a:lnTo>
                    <a:lnTo>
                      <a:pt x="2723" y="412"/>
                    </a:lnTo>
                    <a:lnTo>
                      <a:pt x="2725" y="414"/>
                    </a:lnTo>
                    <a:lnTo>
                      <a:pt x="2725" y="414"/>
                    </a:lnTo>
                    <a:lnTo>
                      <a:pt x="2728" y="414"/>
                    </a:lnTo>
                    <a:lnTo>
                      <a:pt x="2730" y="416"/>
                    </a:lnTo>
                    <a:lnTo>
                      <a:pt x="2730" y="416"/>
                    </a:lnTo>
                    <a:lnTo>
                      <a:pt x="2732" y="418"/>
                    </a:lnTo>
                    <a:lnTo>
                      <a:pt x="2734" y="418"/>
                    </a:lnTo>
                    <a:lnTo>
                      <a:pt x="2734" y="418"/>
                    </a:lnTo>
                    <a:lnTo>
                      <a:pt x="2737" y="421"/>
                    </a:lnTo>
                    <a:lnTo>
                      <a:pt x="2739" y="421"/>
                    </a:lnTo>
                    <a:lnTo>
                      <a:pt x="2739" y="421"/>
                    </a:lnTo>
                    <a:lnTo>
                      <a:pt x="2741" y="423"/>
                    </a:lnTo>
                    <a:lnTo>
                      <a:pt x="2744" y="423"/>
                    </a:lnTo>
                    <a:lnTo>
                      <a:pt x="2744" y="423"/>
                    </a:lnTo>
                    <a:lnTo>
                      <a:pt x="2746" y="425"/>
                    </a:lnTo>
                    <a:lnTo>
                      <a:pt x="2748" y="425"/>
                    </a:lnTo>
                    <a:lnTo>
                      <a:pt x="2748" y="425"/>
                    </a:lnTo>
                    <a:lnTo>
                      <a:pt x="2750" y="427"/>
                    </a:lnTo>
                    <a:lnTo>
                      <a:pt x="2753" y="427"/>
                    </a:lnTo>
                    <a:lnTo>
                      <a:pt x="2753" y="427"/>
                    </a:lnTo>
                    <a:lnTo>
                      <a:pt x="2755" y="430"/>
                    </a:lnTo>
                    <a:lnTo>
                      <a:pt x="2757" y="430"/>
                    </a:lnTo>
                    <a:lnTo>
                      <a:pt x="2757" y="430"/>
                    </a:lnTo>
                    <a:lnTo>
                      <a:pt x="2759" y="430"/>
                    </a:lnTo>
                    <a:lnTo>
                      <a:pt x="2762" y="432"/>
                    </a:lnTo>
                    <a:lnTo>
                      <a:pt x="2762" y="432"/>
                    </a:lnTo>
                    <a:lnTo>
                      <a:pt x="2764" y="432"/>
                    </a:lnTo>
                    <a:lnTo>
                      <a:pt x="2766" y="434"/>
                    </a:lnTo>
                    <a:lnTo>
                      <a:pt x="2766" y="434"/>
                    </a:lnTo>
                    <a:lnTo>
                      <a:pt x="2768" y="434"/>
                    </a:lnTo>
                    <a:lnTo>
                      <a:pt x="2771" y="434"/>
                    </a:lnTo>
                    <a:lnTo>
                      <a:pt x="2771" y="437"/>
                    </a:lnTo>
                    <a:lnTo>
                      <a:pt x="2773" y="437"/>
                    </a:lnTo>
                    <a:lnTo>
                      <a:pt x="2775" y="437"/>
                    </a:lnTo>
                    <a:lnTo>
                      <a:pt x="2778" y="437"/>
                    </a:lnTo>
                    <a:lnTo>
                      <a:pt x="2778" y="439"/>
                    </a:lnTo>
                    <a:lnTo>
                      <a:pt x="2780" y="439"/>
                    </a:lnTo>
                    <a:lnTo>
                      <a:pt x="2782" y="439"/>
                    </a:lnTo>
                    <a:lnTo>
                      <a:pt x="2782" y="439"/>
                    </a:lnTo>
                    <a:lnTo>
                      <a:pt x="2784" y="439"/>
                    </a:lnTo>
                    <a:lnTo>
                      <a:pt x="2787" y="441"/>
                    </a:lnTo>
                    <a:lnTo>
                      <a:pt x="2787" y="441"/>
                    </a:lnTo>
                    <a:lnTo>
                      <a:pt x="2789" y="441"/>
                    </a:lnTo>
                    <a:lnTo>
                      <a:pt x="2791" y="441"/>
                    </a:lnTo>
                    <a:lnTo>
                      <a:pt x="2791" y="443"/>
                    </a:lnTo>
                    <a:lnTo>
                      <a:pt x="2793" y="443"/>
                    </a:lnTo>
                    <a:lnTo>
                      <a:pt x="2796" y="443"/>
                    </a:lnTo>
                    <a:lnTo>
                      <a:pt x="2796" y="443"/>
                    </a:lnTo>
                    <a:lnTo>
                      <a:pt x="2798" y="443"/>
                    </a:lnTo>
                    <a:lnTo>
                      <a:pt x="2800" y="443"/>
                    </a:lnTo>
                    <a:lnTo>
                      <a:pt x="2800" y="446"/>
                    </a:lnTo>
                    <a:lnTo>
                      <a:pt x="2803" y="446"/>
                    </a:lnTo>
                    <a:lnTo>
                      <a:pt x="2805" y="446"/>
                    </a:lnTo>
                    <a:lnTo>
                      <a:pt x="2805" y="446"/>
                    </a:lnTo>
                    <a:lnTo>
                      <a:pt x="2807" y="446"/>
                    </a:lnTo>
                    <a:lnTo>
                      <a:pt x="2809" y="446"/>
                    </a:lnTo>
                    <a:lnTo>
                      <a:pt x="2809" y="448"/>
                    </a:lnTo>
                    <a:lnTo>
                      <a:pt x="2812" y="448"/>
                    </a:lnTo>
                    <a:lnTo>
                      <a:pt x="2814" y="448"/>
                    </a:lnTo>
                    <a:lnTo>
                      <a:pt x="2814" y="448"/>
                    </a:lnTo>
                    <a:lnTo>
                      <a:pt x="2816" y="448"/>
                    </a:lnTo>
                    <a:lnTo>
                      <a:pt x="2818" y="448"/>
                    </a:lnTo>
                    <a:lnTo>
                      <a:pt x="2818" y="450"/>
                    </a:lnTo>
                    <a:lnTo>
                      <a:pt x="2821" y="450"/>
                    </a:lnTo>
                    <a:lnTo>
                      <a:pt x="2823" y="450"/>
                    </a:lnTo>
                    <a:lnTo>
                      <a:pt x="2823" y="450"/>
                    </a:lnTo>
                    <a:lnTo>
                      <a:pt x="2825" y="450"/>
                    </a:lnTo>
                    <a:lnTo>
                      <a:pt x="2828" y="450"/>
                    </a:lnTo>
                    <a:lnTo>
                      <a:pt x="2830" y="450"/>
                    </a:lnTo>
                    <a:lnTo>
                      <a:pt x="2830" y="450"/>
                    </a:lnTo>
                    <a:lnTo>
                      <a:pt x="2832" y="450"/>
                    </a:lnTo>
                    <a:lnTo>
                      <a:pt x="2834" y="452"/>
                    </a:lnTo>
                    <a:lnTo>
                      <a:pt x="2834" y="452"/>
                    </a:lnTo>
                    <a:lnTo>
                      <a:pt x="2837" y="452"/>
                    </a:lnTo>
                    <a:lnTo>
                      <a:pt x="2839" y="452"/>
                    </a:lnTo>
                    <a:lnTo>
                      <a:pt x="2839" y="452"/>
                    </a:lnTo>
                    <a:lnTo>
                      <a:pt x="2841" y="452"/>
                    </a:lnTo>
                    <a:lnTo>
                      <a:pt x="2843" y="452"/>
                    </a:lnTo>
                    <a:lnTo>
                      <a:pt x="2843" y="452"/>
                    </a:lnTo>
                    <a:lnTo>
                      <a:pt x="2846" y="452"/>
                    </a:lnTo>
                    <a:lnTo>
                      <a:pt x="2848" y="452"/>
                    </a:lnTo>
                    <a:lnTo>
                      <a:pt x="2848" y="452"/>
                    </a:lnTo>
                    <a:lnTo>
                      <a:pt x="2850" y="455"/>
                    </a:lnTo>
                    <a:lnTo>
                      <a:pt x="2853" y="455"/>
                    </a:lnTo>
                    <a:lnTo>
                      <a:pt x="2853" y="455"/>
                    </a:lnTo>
                    <a:lnTo>
                      <a:pt x="2855" y="455"/>
                    </a:lnTo>
                    <a:lnTo>
                      <a:pt x="2857" y="455"/>
                    </a:lnTo>
                    <a:lnTo>
                      <a:pt x="2857" y="455"/>
                    </a:lnTo>
                    <a:lnTo>
                      <a:pt x="2859" y="455"/>
                    </a:lnTo>
                    <a:lnTo>
                      <a:pt x="2862" y="455"/>
                    </a:lnTo>
                    <a:lnTo>
                      <a:pt x="2862" y="455"/>
                    </a:lnTo>
                    <a:lnTo>
                      <a:pt x="2864" y="455"/>
                    </a:lnTo>
                    <a:lnTo>
                      <a:pt x="2866" y="455"/>
                    </a:lnTo>
                    <a:lnTo>
                      <a:pt x="2866" y="455"/>
                    </a:lnTo>
                    <a:lnTo>
                      <a:pt x="2868" y="455"/>
                    </a:lnTo>
                    <a:lnTo>
                      <a:pt x="2871" y="455"/>
                    </a:lnTo>
                    <a:lnTo>
                      <a:pt x="2871" y="455"/>
                    </a:lnTo>
                    <a:lnTo>
                      <a:pt x="2873" y="455"/>
                    </a:lnTo>
                    <a:lnTo>
                      <a:pt x="2875" y="455"/>
                    </a:lnTo>
                    <a:lnTo>
                      <a:pt x="2875" y="457"/>
                    </a:lnTo>
                    <a:lnTo>
                      <a:pt x="2878" y="457"/>
                    </a:lnTo>
                    <a:lnTo>
                      <a:pt x="2880" y="457"/>
                    </a:lnTo>
                    <a:lnTo>
                      <a:pt x="2882" y="457"/>
                    </a:lnTo>
                    <a:lnTo>
                      <a:pt x="2882" y="457"/>
                    </a:lnTo>
                    <a:lnTo>
                      <a:pt x="2884" y="457"/>
                    </a:lnTo>
                    <a:lnTo>
                      <a:pt x="2887" y="457"/>
                    </a:lnTo>
                    <a:lnTo>
                      <a:pt x="2887" y="457"/>
                    </a:lnTo>
                    <a:lnTo>
                      <a:pt x="2889" y="457"/>
                    </a:lnTo>
                    <a:lnTo>
                      <a:pt x="2891" y="457"/>
                    </a:lnTo>
                    <a:lnTo>
                      <a:pt x="2891" y="457"/>
                    </a:lnTo>
                    <a:lnTo>
                      <a:pt x="2893" y="457"/>
                    </a:lnTo>
                    <a:lnTo>
                      <a:pt x="2896" y="457"/>
                    </a:lnTo>
                    <a:lnTo>
                      <a:pt x="2896" y="457"/>
                    </a:lnTo>
                    <a:lnTo>
                      <a:pt x="2898" y="457"/>
                    </a:lnTo>
                    <a:lnTo>
                      <a:pt x="2900" y="457"/>
                    </a:lnTo>
                    <a:lnTo>
                      <a:pt x="2900" y="457"/>
                    </a:lnTo>
                    <a:lnTo>
                      <a:pt x="2902" y="457"/>
                    </a:lnTo>
                    <a:lnTo>
                      <a:pt x="2905" y="457"/>
                    </a:lnTo>
                    <a:lnTo>
                      <a:pt x="2905" y="457"/>
                    </a:lnTo>
                    <a:lnTo>
                      <a:pt x="2907" y="457"/>
                    </a:lnTo>
                    <a:lnTo>
                      <a:pt x="2909" y="457"/>
                    </a:lnTo>
                    <a:lnTo>
                      <a:pt x="2909" y="457"/>
                    </a:lnTo>
                    <a:lnTo>
                      <a:pt x="2912" y="457"/>
                    </a:lnTo>
                    <a:lnTo>
                      <a:pt x="2914" y="457"/>
                    </a:lnTo>
                    <a:lnTo>
                      <a:pt x="2914" y="457"/>
                    </a:lnTo>
                    <a:lnTo>
                      <a:pt x="2916" y="457"/>
                    </a:lnTo>
                    <a:lnTo>
                      <a:pt x="2918" y="457"/>
                    </a:lnTo>
                    <a:lnTo>
                      <a:pt x="2918" y="457"/>
                    </a:lnTo>
                    <a:lnTo>
                      <a:pt x="2921" y="457"/>
                    </a:lnTo>
                    <a:lnTo>
                      <a:pt x="2923" y="457"/>
                    </a:lnTo>
                    <a:lnTo>
                      <a:pt x="2923" y="457"/>
                    </a:lnTo>
                    <a:lnTo>
                      <a:pt x="2925" y="457"/>
                    </a:lnTo>
                    <a:lnTo>
                      <a:pt x="2927" y="457"/>
                    </a:lnTo>
                    <a:lnTo>
                      <a:pt x="2927" y="457"/>
                    </a:lnTo>
                    <a:lnTo>
                      <a:pt x="2930" y="457"/>
                    </a:lnTo>
                    <a:lnTo>
                      <a:pt x="2932" y="457"/>
                    </a:lnTo>
                    <a:lnTo>
                      <a:pt x="2932" y="457"/>
                    </a:lnTo>
                    <a:lnTo>
                      <a:pt x="2934" y="457"/>
                    </a:lnTo>
                    <a:lnTo>
                      <a:pt x="2937" y="457"/>
                    </a:lnTo>
                    <a:lnTo>
                      <a:pt x="2939" y="457"/>
                    </a:lnTo>
                    <a:lnTo>
                      <a:pt x="2939" y="457"/>
                    </a:lnTo>
                    <a:lnTo>
                      <a:pt x="2941" y="457"/>
                    </a:lnTo>
                    <a:lnTo>
                      <a:pt x="2943" y="457"/>
                    </a:lnTo>
                    <a:lnTo>
                      <a:pt x="2943" y="457"/>
                    </a:lnTo>
                    <a:lnTo>
                      <a:pt x="2946" y="457"/>
                    </a:lnTo>
                    <a:lnTo>
                      <a:pt x="2948" y="457"/>
                    </a:lnTo>
                    <a:lnTo>
                      <a:pt x="2948" y="457"/>
                    </a:lnTo>
                    <a:lnTo>
                      <a:pt x="2950" y="457"/>
                    </a:lnTo>
                    <a:lnTo>
                      <a:pt x="2952" y="457"/>
                    </a:lnTo>
                    <a:lnTo>
                      <a:pt x="2952" y="457"/>
                    </a:lnTo>
                    <a:lnTo>
                      <a:pt x="2955" y="457"/>
                    </a:lnTo>
                    <a:lnTo>
                      <a:pt x="2957" y="457"/>
                    </a:lnTo>
                    <a:lnTo>
                      <a:pt x="2957" y="457"/>
                    </a:lnTo>
                    <a:lnTo>
                      <a:pt x="2959" y="457"/>
                    </a:lnTo>
                    <a:lnTo>
                      <a:pt x="2962" y="457"/>
                    </a:lnTo>
                    <a:lnTo>
                      <a:pt x="2962" y="457"/>
                    </a:lnTo>
                    <a:lnTo>
                      <a:pt x="2964" y="457"/>
                    </a:lnTo>
                    <a:lnTo>
                      <a:pt x="2966" y="457"/>
                    </a:lnTo>
                    <a:lnTo>
                      <a:pt x="2966" y="457"/>
                    </a:lnTo>
                    <a:lnTo>
                      <a:pt x="2968" y="457"/>
                    </a:lnTo>
                    <a:lnTo>
                      <a:pt x="2971" y="457"/>
                    </a:lnTo>
                    <a:lnTo>
                      <a:pt x="2971" y="457"/>
                    </a:lnTo>
                    <a:lnTo>
                      <a:pt x="2973" y="457"/>
                    </a:lnTo>
                    <a:lnTo>
                      <a:pt x="2975" y="457"/>
                    </a:lnTo>
                    <a:lnTo>
                      <a:pt x="2975" y="457"/>
                    </a:lnTo>
                    <a:lnTo>
                      <a:pt x="2977" y="457"/>
                    </a:lnTo>
                    <a:lnTo>
                      <a:pt x="2980" y="457"/>
                    </a:lnTo>
                    <a:lnTo>
                      <a:pt x="2980" y="457"/>
                    </a:lnTo>
                    <a:lnTo>
                      <a:pt x="2982" y="457"/>
                    </a:lnTo>
                    <a:lnTo>
                      <a:pt x="2984" y="457"/>
                    </a:lnTo>
                    <a:lnTo>
                      <a:pt x="2984" y="457"/>
                    </a:lnTo>
                    <a:lnTo>
                      <a:pt x="2987" y="457"/>
                    </a:lnTo>
                    <a:lnTo>
                      <a:pt x="2989" y="457"/>
                    </a:lnTo>
                    <a:lnTo>
                      <a:pt x="2991" y="457"/>
                    </a:lnTo>
                    <a:lnTo>
                      <a:pt x="2991" y="457"/>
                    </a:lnTo>
                    <a:lnTo>
                      <a:pt x="2993" y="457"/>
                    </a:lnTo>
                    <a:lnTo>
                      <a:pt x="2996" y="457"/>
                    </a:lnTo>
                    <a:lnTo>
                      <a:pt x="2996" y="457"/>
                    </a:lnTo>
                    <a:lnTo>
                      <a:pt x="2998" y="457"/>
                    </a:lnTo>
                    <a:lnTo>
                      <a:pt x="3000" y="457"/>
                    </a:lnTo>
                    <a:lnTo>
                      <a:pt x="3000" y="457"/>
                    </a:lnTo>
                    <a:lnTo>
                      <a:pt x="3002" y="457"/>
                    </a:lnTo>
                    <a:lnTo>
                      <a:pt x="3005" y="457"/>
                    </a:lnTo>
                    <a:lnTo>
                      <a:pt x="3005" y="457"/>
                    </a:lnTo>
                    <a:lnTo>
                      <a:pt x="3007" y="457"/>
                    </a:lnTo>
                    <a:lnTo>
                      <a:pt x="3009" y="457"/>
                    </a:lnTo>
                    <a:lnTo>
                      <a:pt x="3009" y="457"/>
                    </a:lnTo>
                    <a:lnTo>
                      <a:pt x="3011" y="457"/>
                    </a:lnTo>
                    <a:lnTo>
                      <a:pt x="3014" y="457"/>
                    </a:lnTo>
                    <a:lnTo>
                      <a:pt x="3014" y="457"/>
                    </a:lnTo>
                    <a:lnTo>
                      <a:pt x="3016" y="457"/>
                    </a:lnTo>
                    <a:lnTo>
                      <a:pt x="3018" y="457"/>
                    </a:lnTo>
                    <a:lnTo>
                      <a:pt x="3018" y="457"/>
                    </a:lnTo>
                    <a:lnTo>
                      <a:pt x="3021" y="457"/>
                    </a:lnTo>
                    <a:lnTo>
                      <a:pt x="3023" y="457"/>
                    </a:lnTo>
                    <a:lnTo>
                      <a:pt x="3023" y="457"/>
                    </a:lnTo>
                    <a:lnTo>
                      <a:pt x="3025" y="457"/>
                    </a:lnTo>
                    <a:lnTo>
                      <a:pt x="3027" y="457"/>
                    </a:lnTo>
                    <a:lnTo>
                      <a:pt x="3027" y="457"/>
                    </a:lnTo>
                    <a:lnTo>
                      <a:pt x="3030" y="457"/>
                    </a:lnTo>
                    <a:lnTo>
                      <a:pt x="3032" y="457"/>
                    </a:lnTo>
                    <a:lnTo>
                      <a:pt x="3032" y="457"/>
                    </a:lnTo>
                    <a:lnTo>
                      <a:pt x="3034" y="457"/>
                    </a:lnTo>
                    <a:lnTo>
                      <a:pt x="3036" y="457"/>
                    </a:lnTo>
                    <a:lnTo>
                      <a:pt x="3036" y="457"/>
                    </a:lnTo>
                    <a:lnTo>
                      <a:pt x="3039" y="457"/>
                    </a:lnTo>
                    <a:lnTo>
                      <a:pt x="3041" y="457"/>
                    </a:lnTo>
                    <a:lnTo>
                      <a:pt x="3043" y="457"/>
                    </a:lnTo>
                    <a:lnTo>
                      <a:pt x="3043" y="457"/>
                    </a:lnTo>
                    <a:lnTo>
                      <a:pt x="3046" y="457"/>
                    </a:lnTo>
                    <a:lnTo>
                      <a:pt x="3048" y="457"/>
                    </a:lnTo>
                    <a:lnTo>
                      <a:pt x="3048" y="457"/>
                    </a:lnTo>
                    <a:lnTo>
                      <a:pt x="3050" y="457"/>
                    </a:lnTo>
                    <a:lnTo>
                      <a:pt x="3052" y="457"/>
                    </a:lnTo>
                    <a:lnTo>
                      <a:pt x="3052" y="457"/>
                    </a:lnTo>
                    <a:lnTo>
                      <a:pt x="3055" y="457"/>
                    </a:lnTo>
                    <a:lnTo>
                      <a:pt x="3057" y="457"/>
                    </a:lnTo>
                    <a:lnTo>
                      <a:pt x="3057" y="457"/>
                    </a:lnTo>
                    <a:lnTo>
                      <a:pt x="3059" y="457"/>
                    </a:lnTo>
                    <a:lnTo>
                      <a:pt x="3061" y="455"/>
                    </a:lnTo>
                    <a:lnTo>
                      <a:pt x="3061" y="455"/>
                    </a:lnTo>
                    <a:lnTo>
                      <a:pt x="3064" y="455"/>
                    </a:lnTo>
                    <a:lnTo>
                      <a:pt x="3066" y="455"/>
                    </a:lnTo>
                    <a:lnTo>
                      <a:pt x="3066" y="455"/>
                    </a:lnTo>
                    <a:lnTo>
                      <a:pt x="3068" y="455"/>
                    </a:lnTo>
                    <a:lnTo>
                      <a:pt x="3071" y="455"/>
                    </a:lnTo>
                    <a:lnTo>
                      <a:pt x="3071" y="455"/>
                    </a:lnTo>
                    <a:lnTo>
                      <a:pt x="3073" y="455"/>
                    </a:lnTo>
                    <a:lnTo>
                      <a:pt x="3075" y="455"/>
                    </a:lnTo>
                    <a:lnTo>
                      <a:pt x="3075" y="455"/>
                    </a:lnTo>
                    <a:lnTo>
                      <a:pt x="3077" y="455"/>
                    </a:lnTo>
                    <a:lnTo>
                      <a:pt x="3080" y="455"/>
                    </a:lnTo>
                    <a:lnTo>
                      <a:pt x="3080" y="455"/>
                    </a:lnTo>
                    <a:lnTo>
                      <a:pt x="3082" y="455"/>
                    </a:lnTo>
                    <a:lnTo>
                      <a:pt x="3084" y="455"/>
                    </a:lnTo>
                    <a:lnTo>
                      <a:pt x="3084" y="455"/>
                    </a:lnTo>
                    <a:lnTo>
                      <a:pt x="3086" y="455"/>
                    </a:lnTo>
                    <a:lnTo>
                      <a:pt x="3089" y="455"/>
                    </a:lnTo>
                    <a:lnTo>
                      <a:pt x="3089" y="455"/>
                    </a:lnTo>
                    <a:lnTo>
                      <a:pt x="3091" y="455"/>
                    </a:lnTo>
                    <a:lnTo>
                      <a:pt x="3093" y="455"/>
                    </a:lnTo>
                    <a:lnTo>
                      <a:pt x="3093" y="455"/>
                    </a:lnTo>
                    <a:lnTo>
                      <a:pt x="3096" y="455"/>
                    </a:lnTo>
                    <a:lnTo>
                      <a:pt x="3098" y="455"/>
                    </a:lnTo>
                    <a:lnTo>
                      <a:pt x="3100" y="455"/>
                    </a:lnTo>
                    <a:lnTo>
                      <a:pt x="3100" y="455"/>
                    </a:lnTo>
                    <a:lnTo>
                      <a:pt x="3102" y="455"/>
                    </a:lnTo>
                    <a:lnTo>
                      <a:pt x="3105" y="455"/>
                    </a:lnTo>
                    <a:lnTo>
                      <a:pt x="3105" y="455"/>
                    </a:lnTo>
                    <a:lnTo>
                      <a:pt x="3107" y="455"/>
                    </a:lnTo>
                    <a:lnTo>
                      <a:pt x="3109" y="455"/>
                    </a:lnTo>
                    <a:lnTo>
                      <a:pt x="3109" y="455"/>
                    </a:lnTo>
                    <a:lnTo>
                      <a:pt x="3111" y="455"/>
                    </a:lnTo>
                    <a:lnTo>
                      <a:pt x="3114" y="455"/>
                    </a:lnTo>
                    <a:lnTo>
                      <a:pt x="3114" y="455"/>
                    </a:lnTo>
                    <a:lnTo>
                      <a:pt x="3116" y="455"/>
                    </a:lnTo>
                    <a:lnTo>
                      <a:pt x="3118" y="455"/>
                    </a:lnTo>
                    <a:lnTo>
                      <a:pt x="3118" y="455"/>
                    </a:lnTo>
                    <a:lnTo>
                      <a:pt x="3121" y="455"/>
                    </a:lnTo>
                    <a:lnTo>
                      <a:pt x="3123" y="455"/>
                    </a:lnTo>
                    <a:lnTo>
                      <a:pt x="3123" y="455"/>
                    </a:lnTo>
                    <a:lnTo>
                      <a:pt x="3125" y="455"/>
                    </a:lnTo>
                    <a:lnTo>
                      <a:pt x="3127" y="455"/>
                    </a:lnTo>
                    <a:lnTo>
                      <a:pt x="3127" y="455"/>
                    </a:lnTo>
                    <a:lnTo>
                      <a:pt x="3130" y="455"/>
                    </a:lnTo>
                    <a:lnTo>
                      <a:pt x="3132" y="455"/>
                    </a:lnTo>
                    <a:lnTo>
                      <a:pt x="3132" y="455"/>
                    </a:lnTo>
                    <a:lnTo>
                      <a:pt x="3134" y="452"/>
                    </a:lnTo>
                    <a:lnTo>
                      <a:pt x="3136" y="452"/>
                    </a:lnTo>
                    <a:lnTo>
                      <a:pt x="3136" y="452"/>
                    </a:lnTo>
                    <a:lnTo>
                      <a:pt x="3139" y="452"/>
                    </a:lnTo>
                    <a:lnTo>
                      <a:pt x="3141" y="452"/>
                    </a:lnTo>
                    <a:lnTo>
                      <a:pt x="3141" y="452"/>
                    </a:lnTo>
                    <a:lnTo>
                      <a:pt x="3143" y="452"/>
                    </a:lnTo>
                    <a:lnTo>
                      <a:pt x="3145" y="452"/>
                    </a:lnTo>
                    <a:lnTo>
                      <a:pt x="3145" y="452"/>
                    </a:lnTo>
                    <a:lnTo>
                      <a:pt x="3148" y="452"/>
                    </a:lnTo>
                    <a:lnTo>
                      <a:pt x="3150" y="452"/>
                    </a:lnTo>
                    <a:lnTo>
                      <a:pt x="3152" y="452"/>
                    </a:lnTo>
                    <a:lnTo>
                      <a:pt x="3152" y="452"/>
                    </a:lnTo>
                    <a:lnTo>
                      <a:pt x="3155" y="452"/>
                    </a:lnTo>
                    <a:lnTo>
                      <a:pt x="3157" y="452"/>
                    </a:lnTo>
                    <a:lnTo>
                      <a:pt x="3157" y="452"/>
                    </a:lnTo>
                    <a:lnTo>
                      <a:pt x="3159" y="452"/>
                    </a:lnTo>
                    <a:lnTo>
                      <a:pt x="3161" y="452"/>
                    </a:lnTo>
                    <a:lnTo>
                      <a:pt x="3161" y="452"/>
                    </a:lnTo>
                    <a:lnTo>
                      <a:pt x="3164" y="452"/>
                    </a:lnTo>
                    <a:lnTo>
                      <a:pt x="3166" y="452"/>
                    </a:lnTo>
                    <a:lnTo>
                      <a:pt x="3166" y="452"/>
                    </a:lnTo>
                    <a:lnTo>
                      <a:pt x="3168" y="452"/>
                    </a:lnTo>
                    <a:lnTo>
                      <a:pt x="3170" y="452"/>
                    </a:lnTo>
                    <a:lnTo>
                      <a:pt x="3170" y="452"/>
                    </a:lnTo>
                    <a:lnTo>
                      <a:pt x="3173" y="452"/>
                    </a:lnTo>
                    <a:lnTo>
                      <a:pt x="3175" y="452"/>
                    </a:lnTo>
                    <a:lnTo>
                      <a:pt x="3175" y="452"/>
                    </a:lnTo>
                    <a:lnTo>
                      <a:pt x="3177" y="452"/>
                    </a:lnTo>
                    <a:lnTo>
                      <a:pt x="3180" y="452"/>
                    </a:lnTo>
                    <a:lnTo>
                      <a:pt x="3180" y="452"/>
                    </a:lnTo>
                    <a:lnTo>
                      <a:pt x="3182" y="452"/>
                    </a:lnTo>
                    <a:lnTo>
                      <a:pt x="3184" y="452"/>
                    </a:lnTo>
                    <a:lnTo>
                      <a:pt x="3184" y="452"/>
                    </a:lnTo>
                    <a:lnTo>
                      <a:pt x="3186" y="452"/>
                    </a:lnTo>
                    <a:lnTo>
                      <a:pt x="3189" y="452"/>
                    </a:lnTo>
                    <a:lnTo>
                      <a:pt x="3189" y="452"/>
                    </a:lnTo>
                    <a:lnTo>
                      <a:pt x="3191" y="452"/>
                    </a:lnTo>
                    <a:lnTo>
                      <a:pt x="3193" y="450"/>
                    </a:lnTo>
                    <a:lnTo>
                      <a:pt x="3193" y="450"/>
                    </a:lnTo>
                    <a:lnTo>
                      <a:pt x="3195" y="450"/>
                    </a:lnTo>
                    <a:lnTo>
                      <a:pt x="3198" y="450"/>
                    </a:lnTo>
                    <a:lnTo>
                      <a:pt x="3198" y="450"/>
                    </a:lnTo>
                    <a:lnTo>
                      <a:pt x="3200" y="450"/>
                    </a:lnTo>
                    <a:lnTo>
                      <a:pt x="3202" y="450"/>
                    </a:lnTo>
                    <a:lnTo>
                      <a:pt x="3205" y="450"/>
                    </a:lnTo>
                    <a:lnTo>
                      <a:pt x="3205" y="450"/>
                    </a:lnTo>
                    <a:lnTo>
                      <a:pt x="3207" y="450"/>
                    </a:lnTo>
                    <a:lnTo>
                      <a:pt x="3209" y="450"/>
                    </a:lnTo>
                    <a:lnTo>
                      <a:pt x="3209" y="450"/>
                    </a:lnTo>
                    <a:lnTo>
                      <a:pt x="3211" y="450"/>
                    </a:lnTo>
                    <a:lnTo>
                      <a:pt x="3214" y="450"/>
                    </a:lnTo>
                    <a:lnTo>
                      <a:pt x="3214" y="450"/>
                    </a:lnTo>
                    <a:lnTo>
                      <a:pt x="3216" y="450"/>
                    </a:lnTo>
                    <a:lnTo>
                      <a:pt x="3218" y="450"/>
                    </a:lnTo>
                    <a:lnTo>
                      <a:pt x="3218" y="450"/>
                    </a:lnTo>
                    <a:lnTo>
                      <a:pt x="3220" y="450"/>
                    </a:lnTo>
                    <a:lnTo>
                      <a:pt x="3223" y="450"/>
                    </a:lnTo>
                    <a:lnTo>
                      <a:pt x="3223" y="450"/>
                    </a:lnTo>
                    <a:lnTo>
                      <a:pt x="3225" y="450"/>
                    </a:lnTo>
                    <a:lnTo>
                      <a:pt x="3227" y="450"/>
                    </a:lnTo>
                    <a:lnTo>
                      <a:pt x="3227" y="450"/>
                    </a:lnTo>
                    <a:lnTo>
                      <a:pt x="3230" y="450"/>
                    </a:lnTo>
                    <a:lnTo>
                      <a:pt x="3232" y="450"/>
                    </a:lnTo>
                    <a:lnTo>
                      <a:pt x="3232" y="450"/>
                    </a:lnTo>
                    <a:lnTo>
                      <a:pt x="3234" y="450"/>
                    </a:lnTo>
                    <a:lnTo>
                      <a:pt x="3236" y="450"/>
                    </a:lnTo>
                    <a:lnTo>
                      <a:pt x="3236" y="450"/>
                    </a:lnTo>
                    <a:lnTo>
                      <a:pt x="3239" y="450"/>
                    </a:lnTo>
                    <a:lnTo>
                      <a:pt x="3241" y="450"/>
                    </a:lnTo>
                    <a:lnTo>
                      <a:pt x="3241" y="450"/>
                    </a:lnTo>
                    <a:lnTo>
                      <a:pt x="3243" y="450"/>
                    </a:lnTo>
                    <a:lnTo>
                      <a:pt x="3245" y="448"/>
                    </a:lnTo>
                    <a:lnTo>
                      <a:pt x="3245" y="448"/>
                    </a:lnTo>
                    <a:lnTo>
                      <a:pt x="3248" y="448"/>
                    </a:lnTo>
                    <a:lnTo>
                      <a:pt x="3250" y="448"/>
                    </a:lnTo>
                    <a:lnTo>
                      <a:pt x="3250" y="448"/>
                    </a:lnTo>
                    <a:lnTo>
                      <a:pt x="3252" y="448"/>
                    </a:lnTo>
                    <a:lnTo>
                      <a:pt x="3254" y="448"/>
                    </a:lnTo>
                    <a:lnTo>
                      <a:pt x="3254" y="448"/>
                    </a:lnTo>
                    <a:lnTo>
                      <a:pt x="3257" y="448"/>
                    </a:lnTo>
                    <a:lnTo>
                      <a:pt x="3259" y="448"/>
                    </a:lnTo>
                    <a:lnTo>
                      <a:pt x="3261" y="448"/>
                    </a:lnTo>
                    <a:lnTo>
                      <a:pt x="3261" y="448"/>
                    </a:lnTo>
                    <a:lnTo>
                      <a:pt x="3264" y="448"/>
                    </a:lnTo>
                    <a:lnTo>
                      <a:pt x="3266" y="448"/>
                    </a:lnTo>
                    <a:lnTo>
                      <a:pt x="3266" y="448"/>
                    </a:lnTo>
                    <a:lnTo>
                      <a:pt x="3268" y="448"/>
                    </a:lnTo>
                    <a:lnTo>
                      <a:pt x="3270" y="448"/>
                    </a:lnTo>
                    <a:lnTo>
                      <a:pt x="3270" y="448"/>
                    </a:lnTo>
                    <a:lnTo>
                      <a:pt x="3273" y="448"/>
                    </a:lnTo>
                    <a:lnTo>
                      <a:pt x="3275" y="448"/>
                    </a:lnTo>
                    <a:lnTo>
                      <a:pt x="3275" y="448"/>
                    </a:lnTo>
                    <a:lnTo>
                      <a:pt x="3277" y="448"/>
                    </a:lnTo>
                    <a:lnTo>
                      <a:pt x="3279" y="448"/>
                    </a:lnTo>
                    <a:lnTo>
                      <a:pt x="3279" y="448"/>
                    </a:lnTo>
                    <a:lnTo>
                      <a:pt x="3282" y="448"/>
                    </a:lnTo>
                    <a:lnTo>
                      <a:pt x="3284" y="448"/>
                    </a:lnTo>
                    <a:lnTo>
                      <a:pt x="3284" y="448"/>
                    </a:lnTo>
                    <a:lnTo>
                      <a:pt x="3286" y="448"/>
                    </a:lnTo>
                    <a:lnTo>
                      <a:pt x="3289" y="448"/>
                    </a:lnTo>
                    <a:lnTo>
                      <a:pt x="3289" y="448"/>
                    </a:lnTo>
                    <a:lnTo>
                      <a:pt x="3291" y="446"/>
                    </a:lnTo>
                    <a:lnTo>
                      <a:pt x="3293" y="446"/>
                    </a:lnTo>
                    <a:lnTo>
                      <a:pt x="3293" y="446"/>
                    </a:lnTo>
                    <a:lnTo>
                      <a:pt x="3295" y="446"/>
                    </a:lnTo>
                    <a:lnTo>
                      <a:pt x="3298" y="446"/>
                    </a:lnTo>
                    <a:lnTo>
                      <a:pt x="3298" y="446"/>
                    </a:lnTo>
                    <a:lnTo>
                      <a:pt x="3300" y="446"/>
                    </a:lnTo>
                    <a:lnTo>
                      <a:pt x="3302" y="446"/>
                    </a:lnTo>
                    <a:lnTo>
                      <a:pt x="3302" y="446"/>
                    </a:lnTo>
                    <a:lnTo>
                      <a:pt x="3304" y="446"/>
                    </a:lnTo>
                    <a:lnTo>
                      <a:pt x="3307" y="446"/>
                    </a:lnTo>
                    <a:lnTo>
                      <a:pt x="3307" y="446"/>
                    </a:lnTo>
                    <a:lnTo>
                      <a:pt x="3309" y="446"/>
                    </a:lnTo>
                    <a:lnTo>
                      <a:pt x="3311" y="446"/>
                    </a:lnTo>
                    <a:lnTo>
                      <a:pt x="3314" y="446"/>
                    </a:lnTo>
                    <a:lnTo>
                      <a:pt x="3314" y="446"/>
                    </a:lnTo>
                    <a:lnTo>
                      <a:pt x="3316" y="446"/>
                    </a:lnTo>
                    <a:lnTo>
                      <a:pt x="3318" y="446"/>
                    </a:lnTo>
                    <a:lnTo>
                      <a:pt x="3318" y="446"/>
                    </a:lnTo>
                    <a:lnTo>
                      <a:pt x="3320" y="446"/>
                    </a:lnTo>
                    <a:lnTo>
                      <a:pt x="3323" y="446"/>
                    </a:lnTo>
                    <a:lnTo>
                      <a:pt x="3323" y="446"/>
                    </a:lnTo>
                    <a:lnTo>
                      <a:pt x="3325" y="446"/>
                    </a:lnTo>
                    <a:lnTo>
                      <a:pt x="3327" y="446"/>
                    </a:lnTo>
                    <a:lnTo>
                      <a:pt x="3327" y="446"/>
                    </a:lnTo>
                    <a:lnTo>
                      <a:pt x="3329" y="446"/>
                    </a:lnTo>
                    <a:lnTo>
                      <a:pt x="3332" y="446"/>
                    </a:lnTo>
                    <a:lnTo>
                      <a:pt x="3332" y="443"/>
                    </a:lnTo>
                    <a:lnTo>
                      <a:pt x="3334" y="443"/>
                    </a:lnTo>
                    <a:lnTo>
                      <a:pt x="3336" y="443"/>
                    </a:lnTo>
                    <a:lnTo>
                      <a:pt x="3336" y="443"/>
                    </a:lnTo>
                    <a:lnTo>
                      <a:pt x="3339" y="443"/>
                    </a:lnTo>
                    <a:lnTo>
                      <a:pt x="3341" y="443"/>
                    </a:lnTo>
                    <a:lnTo>
                      <a:pt x="3341" y="443"/>
                    </a:lnTo>
                    <a:lnTo>
                      <a:pt x="3343" y="443"/>
                    </a:lnTo>
                    <a:lnTo>
                      <a:pt x="3345" y="443"/>
                    </a:lnTo>
                    <a:lnTo>
                      <a:pt x="3345" y="443"/>
                    </a:lnTo>
                    <a:lnTo>
                      <a:pt x="3348" y="443"/>
                    </a:lnTo>
                    <a:lnTo>
                      <a:pt x="3350" y="443"/>
                    </a:lnTo>
                    <a:lnTo>
                      <a:pt x="3350" y="443"/>
                    </a:lnTo>
                    <a:lnTo>
                      <a:pt x="3352" y="443"/>
                    </a:lnTo>
                    <a:lnTo>
                      <a:pt x="3354" y="443"/>
                    </a:lnTo>
                    <a:lnTo>
                      <a:pt x="3354" y="443"/>
                    </a:lnTo>
                    <a:lnTo>
                      <a:pt x="3357" y="443"/>
                    </a:lnTo>
                    <a:lnTo>
                      <a:pt x="3359" y="443"/>
                    </a:lnTo>
                    <a:lnTo>
                      <a:pt x="3359" y="443"/>
                    </a:lnTo>
                    <a:lnTo>
                      <a:pt x="3361" y="443"/>
                    </a:lnTo>
                    <a:lnTo>
                      <a:pt x="3364" y="443"/>
                    </a:lnTo>
                    <a:lnTo>
                      <a:pt x="3366" y="443"/>
                    </a:lnTo>
                    <a:lnTo>
                      <a:pt x="3366" y="443"/>
                    </a:lnTo>
                    <a:lnTo>
                      <a:pt x="3368" y="443"/>
                    </a:lnTo>
                    <a:lnTo>
                      <a:pt x="3370" y="443"/>
                    </a:lnTo>
                    <a:lnTo>
                      <a:pt x="3370" y="443"/>
                    </a:lnTo>
                    <a:lnTo>
                      <a:pt x="3373" y="441"/>
                    </a:lnTo>
                    <a:lnTo>
                      <a:pt x="3375" y="441"/>
                    </a:lnTo>
                    <a:lnTo>
                      <a:pt x="3375" y="441"/>
                    </a:lnTo>
                    <a:lnTo>
                      <a:pt x="3377" y="441"/>
                    </a:lnTo>
                    <a:lnTo>
                      <a:pt x="3379" y="441"/>
                    </a:lnTo>
                    <a:lnTo>
                      <a:pt x="3379" y="441"/>
                    </a:lnTo>
                    <a:lnTo>
                      <a:pt x="3382" y="441"/>
                    </a:lnTo>
                    <a:lnTo>
                      <a:pt x="3384" y="441"/>
                    </a:lnTo>
                    <a:lnTo>
                      <a:pt x="3384" y="441"/>
                    </a:lnTo>
                    <a:lnTo>
                      <a:pt x="3386" y="441"/>
                    </a:lnTo>
                    <a:lnTo>
                      <a:pt x="3388" y="441"/>
                    </a:lnTo>
                    <a:lnTo>
                      <a:pt x="3388" y="441"/>
                    </a:lnTo>
                    <a:lnTo>
                      <a:pt x="3391" y="441"/>
                    </a:lnTo>
                    <a:lnTo>
                      <a:pt x="3393" y="441"/>
                    </a:lnTo>
                    <a:lnTo>
                      <a:pt x="3393" y="441"/>
                    </a:lnTo>
                    <a:lnTo>
                      <a:pt x="3395" y="441"/>
                    </a:lnTo>
                    <a:lnTo>
                      <a:pt x="3398" y="441"/>
                    </a:lnTo>
                    <a:lnTo>
                      <a:pt x="3398" y="441"/>
                    </a:lnTo>
                    <a:lnTo>
                      <a:pt x="3400" y="441"/>
                    </a:lnTo>
                    <a:lnTo>
                      <a:pt x="3402" y="441"/>
                    </a:lnTo>
                    <a:lnTo>
                      <a:pt x="3402" y="441"/>
                    </a:lnTo>
                    <a:lnTo>
                      <a:pt x="3404" y="441"/>
                    </a:lnTo>
                    <a:lnTo>
                      <a:pt x="3407" y="441"/>
                    </a:lnTo>
                    <a:lnTo>
                      <a:pt x="3407" y="441"/>
                    </a:lnTo>
                    <a:lnTo>
                      <a:pt x="3409" y="439"/>
                    </a:lnTo>
                    <a:lnTo>
                      <a:pt x="3411" y="439"/>
                    </a:lnTo>
                    <a:lnTo>
                      <a:pt x="3411" y="439"/>
                    </a:lnTo>
                    <a:lnTo>
                      <a:pt x="3413" y="439"/>
                    </a:lnTo>
                    <a:lnTo>
                      <a:pt x="3416" y="439"/>
                    </a:lnTo>
                    <a:lnTo>
                      <a:pt x="3416" y="439"/>
                    </a:lnTo>
                    <a:lnTo>
                      <a:pt x="3418" y="439"/>
                    </a:lnTo>
                    <a:lnTo>
                      <a:pt x="3420" y="439"/>
                    </a:lnTo>
                    <a:lnTo>
                      <a:pt x="3423" y="439"/>
                    </a:lnTo>
                    <a:lnTo>
                      <a:pt x="3423" y="439"/>
                    </a:lnTo>
                    <a:lnTo>
                      <a:pt x="3425" y="439"/>
                    </a:lnTo>
                    <a:lnTo>
                      <a:pt x="3427" y="439"/>
                    </a:lnTo>
                    <a:lnTo>
                      <a:pt x="3427" y="439"/>
                    </a:lnTo>
                    <a:lnTo>
                      <a:pt x="3429" y="439"/>
                    </a:lnTo>
                    <a:lnTo>
                      <a:pt x="3432" y="439"/>
                    </a:lnTo>
                    <a:lnTo>
                      <a:pt x="3432" y="439"/>
                    </a:lnTo>
                    <a:lnTo>
                      <a:pt x="3434" y="439"/>
                    </a:lnTo>
                    <a:lnTo>
                      <a:pt x="3436" y="439"/>
                    </a:lnTo>
                    <a:lnTo>
                      <a:pt x="3436" y="439"/>
                    </a:lnTo>
                    <a:lnTo>
                      <a:pt x="3438" y="439"/>
                    </a:lnTo>
                    <a:lnTo>
                      <a:pt x="3441" y="439"/>
                    </a:lnTo>
                    <a:lnTo>
                      <a:pt x="3441" y="439"/>
                    </a:lnTo>
                    <a:lnTo>
                      <a:pt x="3443" y="437"/>
                    </a:lnTo>
                    <a:lnTo>
                      <a:pt x="3445" y="437"/>
                    </a:lnTo>
                    <a:lnTo>
                      <a:pt x="3445" y="437"/>
                    </a:lnTo>
                    <a:lnTo>
                      <a:pt x="3448" y="437"/>
                    </a:lnTo>
                    <a:lnTo>
                      <a:pt x="3450" y="437"/>
                    </a:lnTo>
                    <a:lnTo>
                      <a:pt x="3450" y="437"/>
                    </a:lnTo>
                    <a:lnTo>
                      <a:pt x="3452" y="437"/>
                    </a:lnTo>
                    <a:lnTo>
                      <a:pt x="3454" y="437"/>
                    </a:lnTo>
                    <a:lnTo>
                      <a:pt x="3454" y="437"/>
                    </a:lnTo>
                    <a:lnTo>
                      <a:pt x="3457" y="437"/>
                    </a:lnTo>
                    <a:lnTo>
                      <a:pt x="3459" y="437"/>
                    </a:lnTo>
                    <a:lnTo>
                      <a:pt x="3459" y="437"/>
                    </a:lnTo>
                    <a:lnTo>
                      <a:pt x="3461" y="437"/>
                    </a:lnTo>
                    <a:lnTo>
                      <a:pt x="3463" y="437"/>
                    </a:lnTo>
                    <a:lnTo>
                      <a:pt x="3463" y="437"/>
                    </a:lnTo>
                    <a:lnTo>
                      <a:pt x="3466" y="437"/>
                    </a:lnTo>
                    <a:lnTo>
                      <a:pt x="3468" y="437"/>
                    </a:lnTo>
                    <a:lnTo>
                      <a:pt x="3468" y="437"/>
                    </a:lnTo>
                    <a:lnTo>
                      <a:pt x="3470" y="437"/>
                    </a:lnTo>
                    <a:lnTo>
                      <a:pt x="3473" y="437"/>
                    </a:lnTo>
                    <a:lnTo>
                      <a:pt x="3475" y="437"/>
                    </a:lnTo>
                    <a:lnTo>
                      <a:pt x="3475" y="434"/>
                    </a:lnTo>
                    <a:lnTo>
                      <a:pt x="3477" y="434"/>
                    </a:lnTo>
                    <a:lnTo>
                      <a:pt x="3479" y="434"/>
                    </a:lnTo>
                    <a:lnTo>
                      <a:pt x="3479" y="434"/>
                    </a:lnTo>
                    <a:lnTo>
                      <a:pt x="3482" y="434"/>
                    </a:lnTo>
                    <a:lnTo>
                      <a:pt x="3484" y="434"/>
                    </a:lnTo>
                    <a:lnTo>
                      <a:pt x="3484" y="434"/>
                    </a:lnTo>
                    <a:lnTo>
                      <a:pt x="3486" y="434"/>
                    </a:lnTo>
                    <a:lnTo>
                      <a:pt x="3488" y="434"/>
                    </a:lnTo>
                    <a:lnTo>
                      <a:pt x="3488" y="434"/>
                    </a:lnTo>
                    <a:lnTo>
                      <a:pt x="3491" y="434"/>
                    </a:lnTo>
                    <a:lnTo>
                      <a:pt x="3493" y="434"/>
                    </a:lnTo>
                    <a:lnTo>
                      <a:pt x="3493" y="434"/>
                    </a:lnTo>
                    <a:lnTo>
                      <a:pt x="3495" y="434"/>
                    </a:lnTo>
                    <a:lnTo>
                      <a:pt x="3497" y="434"/>
                    </a:lnTo>
                    <a:lnTo>
                      <a:pt x="3497" y="434"/>
                    </a:lnTo>
                    <a:lnTo>
                      <a:pt x="3500" y="434"/>
                    </a:lnTo>
                    <a:lnTo>
                      <a:pt x="3502" y="434"/>
                    </a:lnTo>
                    <a:lnTo>
                      <a:pt x="3502" y="434"/>
                    </a:lnTo>
                    <a:lnTo>
                      <a:pt x="3504" y="434"/>
                    </a:lnTo>
                    <a:lnTo>
                      <a:pt x="3507" y="434"/>
                    </a:lnTo>
                    <a:lnTo>
                      <a:pt x="3507" y="432"/>
                    </a:lnTo>
                    <a:lnTo>
                      <a:pt x="3509" y="432"/>
                    </a:lnTo>
                    <a:lnTo>
                      <a:pt x="3511" y="432"/>
                    </a:lnTo>
                    <a:lnTo>
                      <a:pt x="3511" y="432"/>
                    </a:lnTo>
                    <a:lnTo>
                      <a:pt x="3513" y="432"/>
                    </a:lnTo>
                    <a:lnTo>
                      <a:pt x="3516" y="432"/>
                    </a:lnTo>
                    <a:lnTo>
                      <a:pt x="3516" y="432"/>
                    </a:lnTo>
                    <a:lnTo>
                      <a:pt x="3518" y="432"/>
                    </a:lnTo>
                    <a:lnTo>
                      <a:pt x="3520" y="432"/>
                    </a:lnTo>
                    <a:lnTo>
                      <a:pt x="3520" y="432"/>
                    </a:lnTo>
                    <a:lnTo>
                      <a:pt x="3522" y="432"/>
                    </a:lnTo>
                    <a:lnTo>
                      <a:pt x="3525" y="432"/>
                    </a:lnTo>
                    <a:lnTo>
                      <a:pt x="3527" y="432"/>
                    </a:lnTo>
                    <a:lnTo>
                      <a:pt x="3527" y="432"/>
                    </a:lnTo>
                    <a:lnTo>
                      <a:pt x="3529" y="432"/>
                    </a:lnTo>
                    <a:lnTo>
                      <a:pt x="3532" y="432"/>
                    </a:lnTo>
                    <a:lnTo>
                      <a:pt x="3532" y="432"/>
                    </a:lnTo>
                    <a:lnTo>
                      <a:pt x="3534" y="432"/>
                    </a:lnTo>
                    <a:lnTo>
                      <a:pt x="3536" y="432"/>
                    </a:lnTo>
                    <a:lnTo>
                      <a:pt x="3536" y="430"/>
                    </a:lnTo>
                    <a:lnTo>
                      <a:pt x="3538" y="430"/>
                    </a:lnTo>
                    <a:lnTo>
                      <a:pt x="3541" y="430"/>
                    </a:lnTo>
                    <a:lnTo>
                      <a:pt x="3541" y="430"/>
                    </a:lnTo>
                    <a:lnTo>
                      <a:pt x="3543" y="430"/>
                    </a:lnTo>
                    <a:lnTo>
                      <a:pt x="3545" y="430"/>
                    </a:lnTo>
                    <a:lnTo>
                      <a:pt x="3545" y="430"/>
                    </a:lnTo>
                    <a:lnTo>
                      <a:pt x="3547" y="430"/>
                    </a:lnTo>
                    <a:lnTo>
                      <a:pt x="3550" y="430"/>
                    </a:lnTo>
                    <a:lnTo>
                      <a:pt x="3550" y="430"/>
                    </a:lnTo>
                    <a:lnTo>
                      <a:pt x="3552" y="430"/>
                    </a:lnTo>
                    <a:lnTo>
                      <a:pt x="3554" y="430"/>
                    </a:lnTo>
                    <a:lnTo>
                      <a:pt x="3554" y="430"/>
                    </a:lnTo>
                    <a:lnTo>
                      <a:pt x="3557" y="430"/>
                    </a:lnTo>
                    <a:lnTo>
                      <a:pt x="3559" y="430"/>
                    </a:lnTo>
                    <a:lnTo>
                      <a:pt x="3559" y="430"/>
                    </a:lnTo>
                    <a:lnTo>
                      <a:pt x="3561" y="430"/>
                    </a:lnTo>
                    <a:lnTo>
                      <a:pt x="3563" y="430"/>
                    </a:lnTo>
                    <a:lnTo>
                      <a:pt x="3563" y="427"/>
                    </a:lnTo>
                    <a:lnTo>
                      <a:pt x="3566" y="427"/>
                    </a:lnTo>
                    <a:lnTo>
                      <a:pt x="3568" y="427"/>
                    </a:lnTo>
                    <a:lnTo>
                      <a:pt x="3568" y="427"/>
                    </a:lnTo>
                    <a:lnTo>
                      <a:pt x="3570" y="427"/>
                    </a:lnTo>
                    <a:lnTo>
                      <a:pt x="3572" y="427"/>
                    </a:lnTo>
                    <a:lnTo>
                      <a:pt x="3572" y="427"/>
                    </a:lnTo>
                    <a:lnTo>
                      <a:pt x="3575" y="427"/>
                    </a:lnTo>
                    <a:lnTo>
                      <a:pt x="3577" y="427"/>
                    </a:lnTo>
                    <a:lnTo>
                      <a:pt x="3579" y="427"/>
                    </a:lnTo>
                    <a:lnTo>
                      <a:pt x="3579" y="427"/>
                    </a:lnTo>
                    <a:lnTo>
                      <a:pt x="3582" y="427"/>
                    </a:lnTo>
                    <a:lnTo>
                      <a:pt x="3584" y="427"/>
                    </a:lnTo>
                    <a:lnTo>
                      <a:pt x="3584" y="427"/>
                    </a:lnTo>
                    <a:lnTo>
                      <a:pt x="3586" y="427"/>
                    </a:lnTo>
                    <a:lnTo>
                      <a:pt x="3588" y="427"/>
                    </a:lnTo>
                    <a:lnTo>
                      <a:pt x="3588" y="427"/>
                    </a:lnTo>
                    <a:lnTo>
                      <a:pt x="3591" y="427"/>
                    </a:lnTo>
                    <a:lnTo>
                      <a:pt x="3593" y="425"/>
                    </a:lnTo>
                    <a:lnTo>
                      <a:pt x="3593" y="425"/>
                    </a:lnTo>
                    <a:lnTo>
                      <a:pt x="3595" y="425"/>
                    </a:lnTo>
                    <a:lnTo>
                      <a:pt x="3597" y="425"/>
                    </a:lnTo>
                    <a:lnTo>
                      <a:pt x="3597" y="425"/>
                    </a:lnTo>
                    <a:lnTo>
                      <a:pt x="3600" y="425"/>
                    </a:lnTo>
                    <a:lnTo>
                      <a:pt x="3602" y="425"/>
                    </a:lnTo>
                    <a:lnTo>
                      <a:pt x="3602" y="425"/>
                    </a:lnTo>
                    <a:lnTo>
                      <a:pt x="3604" y="425"/>
                    </a:lnTo>
                    <a:lnTo>
                      <a:pt x="3607" y="425"/>
                    </a:lnTo>
                    <a:lnTo>
                      <a:pt x="3607" y="425"/>
                    </a:lnTo>
                    <a:lnTo>
                      <a:pt x="3609" y="425"/>
                    </a:lnTo>
                    <a:lnTo>
                      <a:pt x="3611" y="425"/>
                    </a:lnTo>
                    <a:lnTo>
                      <a:pt x="3611" y="425"/>
                    </a:lnTo>
                    <a:lnTo>
                      <a:pt x="3613" y="425"/>
                    </a:lnTo>
                    <a:lnTo>
                      <a:pt x="3616" y="425"/>
                    </a:lnTo>
                    <a:lnTo>
                      <a:pt x="3616" y="425"/>
                    </a:lnTo>
                    <a:lnTo>
                      <a:pt x="3618" y="423"/>
                    </a:lnTo>
                    <a:lnTo>
                      <a:pt x="3620" y="423"/>
                    </a:lnTo>
                    <a:lnTo>
                      <a:pt x="3620" y="423"/>
                    </a:lnTo>
                    <a:lnTo>
                      <a:pt x="3622" y="423"/>
                    </a:lnTo>
                    <a:lnTo>
                      <a:pt x="3625" y="423"/>
                    </a:lnTo>
                    <a:lnTo>
                      <a:pt x="3625" y="423"/>
                    </a:lnTo>
                    <a:lnTo>
                      <a:pt x="3627" y="423"/>
                    </a:lnTo>
                    <a:lnTo>
                      <a:pt x="3629" y="423"/>
                    </a:lnTo>
                    <a:lnTo>
                      <a:pt x="3629" y="423"/>
                    </a:lnTo>
                    <a:lnTo>
                      <a:pt x="3631" y="423"/>
                    </a:lnTo>
                    <a:lnTo>
                      <a:pt x="3634" y="423"/>
                    </a:lnTo>
                    <a:lnTo>
                      <a:pt x="3636" y="423"/>
                    </a:lnTo>
                    <a:lnTo>
                      <a:pt x="3636" y="423"/>
                    </a:lnTo>
                    <a:lnTo>
                      <a:pt x="3638" y="423"/>
                    </a:lnTo>
                    <a:lnTo>
                      <a:pt x="3641" y="423"/>
                    </a:lnTo>
                    <a:lnTo>
                      <a:pt x="3641" y="423"/>
                    </a:lnTo>
                    <a:lnTo>
                      <a:pt x="3643" y="421"/>
                    </a:lnTo>
                    <a:lnTo>
                      <a:pt x="3645" y="421"/>
                    </a:lnTo>
                    <a:lnTo>
                      <a:pt x="3645" y="421"/>
                    </a:lnTo>
                    <a:lnTo>
                      <a:pt x="3647" y="421"/>
                    </a:lnTo>
                    <a:lnTo>
                      <a:pt x="3650" y="421"/>
                    </a:lnTo>
                    <a:lnTo>
                      <a:pt x="3650" y="421"/>
                    </a:lnTo>
                    <a:lnTo>
                      <a:pt x="3652" y="421"/>
                    </a:lnTo>
                    <a:lnTo>
                      <a:pt x="3654" y="421"/>
                    </a:lnTo>
                    <a:lnTo>
                      <a:pt x="3654" y="421"/>
                    </a:lnTo>
                    <a:lnTo>
                      <a:pt x="3656" y="421"/>
                    </a:lnTo>
                    <a:lnTo>
                      <a:pt x="3659" y="421"/>
                    </a:lnTo>
                    <a:lnTo>
                      <a:pt x="3659" y="421"/>
                    </a:lnTo>
                    <a:lnTo>
                      <a:pt x="3661" y="421"/>
                    </a:lnTo>
                    <a:lnTo>
                      <a:pt x="3663" y="421"/>
                    </a:lnTo>
                    <a:lnTo>
                      <a:pt x="3663" y="421"/>
                    </a:lnTo>
                    <a:lnTo>
                      <a:pt x="3666" y="421"/>
                    </a:lnTo>
                    <a:lnTo>
                      <a:pt x="3668" y="418"/>
                    </a:lnTo>
                    <a:lnTo>
                      <a:pt x="3668" y="418"/>
                    </a:lnTo>
                    <a:lnTo>
                      <a:pt x="3670" y="418"/>
                    </a:lnTo>
                    <a:lnTo>
                      <a:pt x="3672" y="418"/>
                    </a:lnTo>
                    <a:lnTo>
                      <a:pt x="3672" y="418"/>
                    </a:lnTo>
                    <a:lnTo>
                      <a:pt x="3675" y="418"/>
                    </a:lnTo>
                    <a:lnTo>
                      <a:pt x="3677" y="418"/>
                    </a:lnTo>
                    <a:lnTo>
                      <a:pt x="3677" y="418"/>
                    </a:lnTo>
                    <a:lnTo>
                      <a:pt x="3679" y="418"/>
                    </a:lnTo>
                    <a:lnTo>
                      <a:pt x="3681" y="418"/>
                    </a:lnTo>
                    <a:lnTo>
                      <a:pt x="3681" y="418"/>
                    </a:lnTo>
                    <a:lnTo>
                      <a:pt x="3684" y="418"/>
                    </a:lnTo>
                    <a:lnTo>
                      <a:pt x="3686" y="418"/>
                    </a:lnTo>
                    <a:lnTo>
                      <a:pt x="3688" y="418"/>
                    </a:lnTo>
                    <a:lnTo>
                      <a:pt x="3688" y="418"/>
                    </a:lnTo>
                    <a:lnTo>
                      <a:pt x="3691" y="416"/>
                    </a:lnTo>
                    <a:lnTo>
                      <a:pt x="3693" y="416"/>
                    </a:lnTo>
                    <a:lnTo>
                      <a:pt x="3693" y="416"/>
                    </a:lnTo>
                    <a:lnTo>
                      <a:pt x="3695" y="416"/>
                    </a:lnTo>
                    <a:lnTo>
                      <a:pt x="3697" y="416"/>
                    </a:lnTo>
                    <a:lnTo>
                      <a:pt x="3697" y="416"/>
                    </a:lnTo>
                    <a:lnTo>
                      <a:pt x="3700" y="416"/>
                    </a:lnTo>
                    <a:lnTo>
                      <a:pt x="3702" y="416"/>
                    </a:lnTo>
                    <a:lnTo>
                      <a:pt x="3702" y="416"/>
                    </a:lnTo>
                    <a:lnTo>
                      <a:pt x="3704" y="416"/>
                    </a:lnTo>
                    <a:lnTo>
                      <a:pt x="3706" y="416"/>
                    </a:lnTo>
                    <a:lnTo>
                      <a:pt x="3706" y="416"/>
                    </a:lnTo>
                    <a:lnTo>
                      <a:pt x="3709" y="416"/>
                    </a:lnTo>
                    <a:lnTo>
                      <a:pt x="3711" y="416"/>
                    </a:lnTo>
                    <a:lnTo>
                      <a:pt x="3711" y="416"/>
                    </a:lnTo>
                    <a:lnTo>
                      <a:pt x="3713" y="414"/>
                    </a:lnTo>
                    <a:lnTo>
                      <a:pt x="3716" y="414"/>
                    </a:lnTo>
                    <a:lnTo>
                      <a:pt x="3716" y="414"/>
                    </a:lnTo>
                    <a:lnTo>
                      <a:pt x="3718" y="414"/>
                    </a:lnTo>
                    <a:lnTo>
                      <a:pt x="3720" y="414"/>
                    </a:lnTo>
                    <a:lnTo>
                      <a:pt x="3720" y="414"/>
                    </a:lnTo>
                    <a:lnTo>
                      <a:pt x="3722" y="414"/>
                    </a:lnTo>
                    <a:lnTo>
                      <a:pt x="3725" y="414"/>
                    </a:lnTo>
                    <a:lnTo>
                      <a:pt x="3725" y="414"/>
                    </a:lnTo>
                    <a:lnTo>
                      <a:pt x="3727" y="414"/>
                    </a:lnTo>
                    <a:lnTo>
                      <a:pt x="3729" y="414"/>
                    </a:lnTo>
                    <a:lnTo>
                      <a:pt x="3729" y="414"/>
                    </a:lnTo>
                    <a:lnTo>
                      <a:pt x="3731" y="414"/>
                    </a:lnTo>
                    <a:lnTo>
                      <a:pt x="3734" y="414"/>
                    </a:lnTo>
                    <a:lnTo>
                      <a:pt x="3734" y="412"/>
                    </a:lnTo>
                    <a:lnTo>
                      <a:pt x="3736" y="412"/>
                    </a:lnTo>
                    <a:lnTo>
                      <a:pt x="3738" y="412"/>
                    </a:lnTo>
                    <a:lnTo>
                      <a:pt x="3740" y="412"/>
                    </a:lnTo>
                    <a:lnTo>
                      <a:pt x="3740" y="412"/>
                    </a:lnTo>
                    <a:lnTo>
                      <a:pt x="3743" y="412"/>
                    </a:lnTo>
                    <a:lnTo>
                      <a:pt x="3745" y="412"/>
                    </a:lnTo>
                    <a:lnTo>
                      <a:pt x="3745" y="412"/>
                    </a:lnTo>
                    <a:lnTo>
                      <a:pt x="3747" y="412"/>
                    </a:lnTo>
                    <a:lnTo>
                      <a:pt x="3750" y="412"/>
                    </a:lnTo>
                    <a:lnTo>
                      <a:pt x="3750" y="412"/>
                    </a:lnTo>
                    <a:lnTo>
                      <a:pt x="3752" y="412"/>
                    </a:lnTo>
                    <a:lnTo>
                      <a:pt x="3754" y="412"/>
                    </a:lnTo>
                    <a:lnTo>
                      <a:pt x="3754" y="409"/>
                    </a:lnTo>
                    <a:lnTo>
                      <a:pt x="3756" y="409"/>
                    </a:lnTo>
                    <a:lnTo>
                      <a:pt x="3759" y="409"/>
                    </a:lnTo>
                    <a:lnTo>
                      <a:pt x="3759" y="409"/>
                    </a:lnTo>
                    <a:lnTo>
                      <a:pt x="3761" y="409"/>
                    </a:lnTo>
                    <a:lnTo>
                      <a:pt x="3763" y="409"/>
                    </a:lnTo>
                    <a:lnTo>
                      <a:pt x="3763" y="409"/>
                    </a:lnTo>
                    <a:lnTo>
                      <a:pt x="3765" y="409"/>
                    </a:lnTo>
                    <a:lnTo>
                      <a:pt x="3768" y="409"/>
                    </a:lnTo>
                    <a:lnTo>
                      <a:pt x="3768" y="409"/>
                    </a:lnTo>
                    <a:lnTo>
                      <a:pt x="3770" y="409"/>
                    </a:lnTo>
                    <a:lnTo>
                      <a:pt x="3772" y="409"/>
                    </a:lnTo>
                    <a:lnTo>
                      <a:pt x="3772" y="409"/>
                    </a:lnTo>
                    <a:lnTo>
                      <a:pt x="3775" y="407"/>
                    </a:lnTo>
                    <a:lnTo>
                      <a:pt x="3777" y="407"/>
                    </a:lnTo>
                    <a:lnTo>
                      <a:pt x="3777" y="407"/>
                    </a:lnTo>
                    <a:lnTo>
                      <a:pt x="3779" y="407"/>
                    </a:lnTo>
                    <a:lnTo>
                      <a:pt x="3781" y="407"/>
                    </a:lnTo>
                    <a:lnTo>
                      <a:pt x="3781" y="407"/>
                    </a:lnTo>
                    <a:lnTo>
                      <a:pt x="3784" y="407"/>
                    </a:lnTo>
                    <a:lnTo>
                      <a:pt x="3786" y="407"/>
                    </a:lnTo>
                    <a:lnTo>
                      <a:pt x="3786" y="407"/>
                    </a:lnTo>
                    <a:lnTo>
                      <a:pt x="3788" y="407"/>
                    </a:lnTo>
                    <a:lnTo>
                      <a:pt x="3790" y="407"/>
                    </a:lnTo>
                    <a:lnTo>
                      <a:pt x="3790" y="407"/>
                    </a:lnTo>
                    <a:lnTo>
                      <a:pt x="3793" y="407"/>
                    </a:lnTo>
                    <a:lnTo>
                      <a:pt x="3795" y="405"/>
                    </a:lnTo>
                    <a:lnTo>
                      <a:pt x="3797" y="405"/>
                    </a:lnTo>
                    <a:lnTo>
                      <a:pt x="3797" y="405"/>
                    </a:lnTo>
                    <a:lnTo>
                      <a:pt x="3800" y="405"/>
                    </a:lnTo>
                    <a:lnTo>
                      <a:pt x="3802" y="405"/>
                    </a:lnTo>
                    <a:lnTo>
                      <a:pt x="3802" y="405"/>
                    </a:lnTo>
                    <a:lnTo>
                      <a:pt x="3804" y="405"/>
                    </a:lnTo>
                    <a:lnTo>
                      <a:pt x="3806" y="405"/>
                    </a:lnTo>
                    <a:lnTo>
                      <a:pt x="3806" y="405"/>
                    </a:lnTo>
                    <a:lnTo>
                      <a:pt x="3809" y="405"/>
                    </a:lnTo>
                    <a:lnTo>
                      <a:pt x="3811" y="405"/>
                    </a:lnTo>
                    <a:lnTo>
                      <a:pt x="3811" y="405"/>
                    </a:lnTo>
                    <a:lnTo>
                      <a:pt x="3813" y="405"/>
                    </a:lnTo>
                    <a:lnTo>
                      <a:pt x="3815" y="403"/>
                    </a:lnTo>
                    <a:lnTo>
                      <a:pt x="3815" y="403"/>
                    </a:lnTo>
                    <a:lnTo>
                      <a:pt x="3818" y="403"/>
                    </a:lnTo>
                    <a:lnTo>
                      <a:pt x="3820" y="403"/>
                    </a:lnTo>
                    <a:lnTo>
                      <a:pt x="3820" y="403"/>
                    </a:lnTo>
                    <a:lnTo>
                      <a:pt x="3822" y="403"/>
                    </a:lnTo>
                    <a:lnTo>
                      <a:pt x="3825" y="403"/>
                    </a:lnTo>
                    <a:lnTo>
                      <a:pt x="3825" y="403"/>
                    </a:lnTo>
                    <a:lnTo>
                      <a:pt x="3827" y="403"/>
                    </a:lnTo>
                    <a:lnTo>
                      <a:pt x="3829" y="403"/>
                    </a:lnTo>
                    <a:lnTo>
                      <a:pt x="3829" y="403"/>
                    </a:lnTo>
                    <a:lnTo>
                      <a:pt x="3831" y="403"/>
                    </a:lnTo>
                    <a:lnTo>
                      <a:pt x="3834" y="400"/>
                    </a:lnTo>
                    <a:lnTo>
                      <a:pt x="3834" y="400"/>
                    </a:lnTo>
                    <a:lnTo>
                      <a:pt x="3836" y="400"/>
                    </a:lnTo>
                    <a:lnTo>
                      <a:pt x="3838" y="400"/>
                    </a:lnTo>
                    <a:lnTo>
                      <a:pt x="3838" y="400"/>
                    </a:lnTo>
                    <a:lnTo>
                      <a:pt x="3840" y="400"/>
                    </a:lnTo>
                    <a:lnTo>
                      <a:pt x="3843" y="400"/>
                    </a:lnTo>
                    <a:lnTo>
                      <a:pt x="3843" y="400"/>
                    </a:lnTo>
                    <a:lnTo>
                      <a:pt x="3845" y="400"/>
                    </a:lnTo>
                    <a:lnTo>
                      <a:pt x="3847" y="400"/>
                    </a:lnTo>
                    <a:lnTo>
                      <a:pt x="3850" y="400"/>
                    </a:lnTo>
                    <a:lnTo>
                      <a:pt x="3850" y="398"/>
                    </a:lnTo>
                    <a:lnTo>
                      <a:pt x="3852" y="398"/>
                    </a:lnTo>
                    <a:lnTo>
                      <a:pt x="3854" y="398"/>
                    </a:lnTo>
                    <a:lnTo>
                      <a:pt x="3854" y="398"/>
                    </a:lnTo>
                    <a:lnTo>
                      <a:pt x="3856" y="398"/>
                    </a:lnTo>
                    <a:lnTo>
                      <a:pt x="3859" y="398"/>
                    </a:lnTo>
                    <a:lnTo>
                      <a:pt x="3859" y="398"/>
                    </a:lnTo>
                    <a:lnTo>
                      <a:pt x="3861" y="398"/>
                    </a:lnTo>
                    <a:lnTo>
                      <a:pt x="3863" y="398"/>
                    </a:lnTo>
                    <a:lnTo>
                      <a:pt x="3863" y="398"/>
                    </a:lnTo>
                    <a:lnTo>
                      <a:pt x="3865" y="398"/>
                    </a:lnTo>
                    <a:lnTo>
                      <a:pt x="3868" y="398"/>
                    </a:lnTo>
                    <a:lnTo>
                      <a:pt x="3868" y="396"/>
                    </a:lnTo>
                    <a:lnTo>
                      <a:pt x="3870" y="396"/>
                    </a:lnTo>
                    <a:lnTo>
                      <a:pt x="3872" y="396"/>
                    </a:lnTo>
                    <a:lnTo>
                      <a:pt x="3872" y="396"/>
                    </a:lnTo>
                    <a:lnTo>
                      <a:pt x="3874" y="396"/>
                    </a:lnTo>
                    <a:lnTo>
                      <a:pt x="3877" y="396"/>
                    </a:lnTo>
                    <a:lnTo>
                      <a:pt x="3877" y="396"/>
                    </a:lnTo>
                    <a:lnTo>
                      <a:pt x="3879" y="396"/>
                    </a:lnTo>
                    <a:lnTo>
                      <a:pt x="3881" y="396"/>
                    </a:lnTo>
                    <a:lnTo>
                      <a:pt x="3881" y="396"/>
                    </a:lnTo>
                    <a:lnTo>
                      <a:pt x="3884" y="396"/>
                    </a:lnTo>
                    <a:lnTo>
                      <a:pt x="3886" y="394"/>
                    </a:lnTo>
                    <a:lnTo>
                      <a:pt x="3886" y="394"/>
                    </a:lnTo>
                    <a:lnTo>
                      <a:pt x="3888" y="394"/>
                    </a:lnTo>
                    <a:lnTo>
                      <a:pt x="3890" y="394"/>
                    </a:lnTo>
                    <a:lnTo>
                      <a:pt x="3890" y="394"/>
                    </a:lnTo>
                    <a:lnTo>
                      <a:pt x="3893" y="394"/>
                    </a:lnTo>
                    <a:lnTo>
                      <a:pt x="3895" y="394"/>
                    </a:lnTo>
                    <a:lnTo>
                      <a:pt x="3895" y="394"/>
                    </a:lnTo>
                    <a:lnTo>
                      <a:pt x="3897" y="394"/>
                    </a:lnTo>
                    <a:lnTo>
                      <a:pt x="3899" y="394"/>
                    </a:lnTo>
                    <a:lnTo>
                      <a:pt x="3902" y="394"/>
                    </a:lnTo>
                    <a:lnTo>
                      <a:pt x="3902" y="391"/>
                    </a:lnTo>
                    <a:lnTo>
                      <a:pt x="3904" y="391"/>
                    </a:lnTo>
                    <a:lnTo>
                      <a:pt x="3906" y="391"/>
                    </a:lnTo>
                    <a:lnTo>
                      <a:pt x="3906" y="391"/>
                    </a:lnTo>
                    <a:lnTo>
                      <a:pt x="3909" y="391"/>
                    </a:lnTo>
                    <a:lnTo>
                      <a:pt x="3911" y="391"/>
                    </a:lnTo>
                    <a:lnTo>
                      <a:pt x="3911" y="391"/>
                    </a:lnTo>
                    <a:lnTo>
                      <a:pt x="3913" y="391"/>
                    </a:lnTo>
                    <a:lnTo>
                      <a:pt x="3915" y="391"/>
                    </a:lnTo>
                    <a:lnTo>
                      <a:pt x="3915" y="391"/>
                    </a:lnTo>
                    <a:lnTo>
                      <a:pt x="3918" y="389"/>
                    </a:lnTo>
                    <a:lnTo>
                      <a:pt x="3920" y="389"/>
                    </a:lnTo>
                    <a:lnTo>
                      <a:pt x="3920" y="389"/>
                    </a:lnTo>
                    <a:lnTo>
                      <a:pt x="3922" y="389"/>
                    </a:lnTo>
                    <a:lnTo>
                      <a:pt x="3924" y="389"/>
                    </a:lnTo>
                    <a:lnTo>
                      <a:pt x="3924" y="389"/>
                    </a:lnTo>
                    <a:lnTo>
                      <a:pt x="3927" y="389"/>
                    </a:lnTo>
                    <a:lnTo>
                      <a:pt x="3929" y="389"/>
                    </a:lnTo>
                    <a:lnTo>
                      <a:pt x="3929" y="389"/>
                    </a:lnTo>
                    <a:lnTo>
                      <a:pt x="3931" y="389"/>
                    </a:lnTo>
                    <a:lnTo>
                      <a:pt x="3934" y="387"/>
                    </a:lnTo>
                    <a:lnTo>
                      <a:pt x="3934" y="387"/>
                    </a:lnTo>
                    <a:lnTo>
                      <a:pt x="3936" y="387"/>
                    </a:lnTo>
                    <a:lnTo>
                      <a:pt x="3938" y="387"/>
                    </a:lnTo>
                    <a:lnTo>
                      <a:pt x="3938" y="387"/>
                    </a:lnTo>
                    <a:lnTo>
                      <a:pt x="3940" y="387"/>
                    </a:lnTo>
                    <a:lnTo>
                      <a:pt x="3943" y="387"/>
                    </a:lnTo>
                    <a:lnTo>
                      <a:pt x="3943" y="387"/>
                    </a:lnTo>
                    <a:lnTo>
                      <a:pt x="3945" y="387"/>
                    </a:lnTo>
                    <a:lnTo>
                      <a:pt x="3947" y="387"/>
                    </a:lnTo>
                    <a:lnTo>
                      <a:pt x="3947" y="385"/>
                    </a:lnTo>
                    <a:lnTo>
                      <a:pt x="3949" y="385"/>
                    </a:lnTo>
                    <a:lnTo>
                      <a:pt x="3952" y="385"/>
                    </a:lnTo>
                    <a:lnTo>
                      <a:pt x="3952" y="385"/>
                    </a:lnTo>
                    <a:lnTo>
                      <a:pt x="3954" y="385"/>
                    </a:lnTo>
                    <a:lnTo>
                      <a:pt x="3956" y="385"/>
                    </a:lnTo>
                    <a:lnTo>
                      <a:pt x="3959" y="385"/>
                    </a:lnTo>
                    <a:lnTo>
                      <a:pt x="3959" y="385"/>
                    </a:lnTo>
                    <a:lnTo>
                      <a:pt x="3961" y="385"/>
                    </a:lnTo>
                    <a:lnTo>
                      <a:pt x="3963" y="385"/>
                    </a:lnTo>
                    <a:lnTo>
                      <a:pt x="3963" y="382"/>
                    </a:lnTo>
                    <a:lnTo>
                      <a:pt x="3965" y="382"/>
                    </a:lnTo>
                    <a:lnTo>
                      <a:pt x="3968" y="382"/>
                    </a:lnTo>
                    <a:lnTo>
                      <a:pt x="3968" y="382"/>
                    </a:lnTo>
                    <a:lnTo>
                      <a:pt x="3970" y="382"/>
                    </a:lnTo>
                    <a:lnTo>
                      <a:pt x="3972" y="382"/>
                    </a:lnTo>
                    <a:lnTo>
                      <a:pt x="3972" y="382"/>
                    </a:lnTo>
                    <a:lnTo>
                      <a:pt x="3974" y="382"/>
                    </a:lnTo>
                    <a:lnTo>
                      <a:pt x="3977" y="382"/>
                    </a:lnTo>
                    <a:lnTo>
                      <a:pt x="3977" y="382"/>
                    </a:lnTo>
                    <a:lnTo>
                      <a:pt x="3979" y="380"/>
                    </a:lnTo>
                    <a:lnTo>
                      <a:pt x="3981" y="380"/>
                    </a:lnTo>
                    <a:lnTo>
                      <a:pt x="3981" y="380"/>
                    </a:lnTo>
                    <a:lnTo>
                      <a:pt x="3983" y="380"/>
                    </a:lnTo>
                    <a:lnTo>
                      <a:pt x="3986" y="380"/>
                    </a:lnTo>
                    <a:lnTo>
                      <a:pt x="3986" y="380"/>
                    </a:lnTo>
                    <a:lnTo>
                      <a:pt x="3988" y="380"/>
                    </a:lnTo>
                    <a:lnTo>
                      <a:pt x="3990" y="380"/>
                    </a:lnTo>
                    <a:lnTo>
                      <a:pt x="3990" y="380"/>
                    </a:lnTo>
                    <a:lnTo>
                      <a:pt x="3993" y="378"/>
                    </a:lnTo>
                    <a:lnTo>
                      <a:pt x="3995" y="378"/>
                    </a:lnTo>
                    <a:lnTo>
                      <a:pt x="3995" y="378"/>
                    </a:lnTo>
                    <a:lnTo>
                      <a:pt x="3997" y="378"/>
                    </a:lnTo>
                    <a:lnTo>
                      <a:pt x="3999" y="378"/>
                    </a:lnTo>
                    <a:lnTo>
                      <a:pt x="3999" y="378"/>
                    </a:lnTo>
                    <a:lnTo>
                      <a:pt x="4002" y="378"/>
                    </a:lnTo>
                    <a:lnTo>
                      <a:pt x="4004" y="378"/>
                    </a:lnTo>
                    <a:lnTo>
                      <a:pt x="4004" y="378"/>
                    </a:lnTo>
                    <a:lnTo>
                      <a:pt x="4006" y="375"/>
                    </a:lnTo>
                    <a:lnTo>
                      <a:pt x="4008" y="375"/>
                    </a:lnTo>
                    <a:lnTo>
                      <a:pt x="4011" y="375"/>
                    </a:lnTo>
                    <a:lnTo>
                      <a:pt x="4011" y="375"/>
                    </a:lnTo>
                    <a:lnTo>
                      <a:pt x="4013" y="375"/>
                    </a:lnTo>
                    <a:lnTo>
                      <a:pt x="4015" y="375"/>
                    </a:lnTo>
                    <a:lnTo>
                      <a:pt x="4015" y="375"/>
                    </a:lnTo>
                    <a:lnTo>
                      <a:pt x="4018" y="375"/>
                    </a:lnTo>
                    <a:lnTo>
                      <a:pt x="4020" y="375"/>
                    </a:lnTo>
                    <a:lnTo>
                      <a:pt x="4020" y="373"/>
                    </a:lnTo>
                    <a:lnTo>
                      <a:pt x="4022" y="373"/>
                    </a:lnTo>
                    <a:lnTo>
                      <a:pt x="4024" y="373"/>
                    </a:lnTo>
                    <a:lnTo>
                      <a:pt x="4024" y="373"/>
                    </a:lnTo>
                    <a:lnTo>
                      <a:pt x="4027" y="373"/>
                    </a:lnTo>
                    <a:lnTo>
                      <a:pt x="4029" y="373"/>
                    </a:lnTo>
                    <a:lnTo>
                      <a:pt x="4029" y="373"/>
                    </a:lnTo>
                    <a:lnTo>
                      <a:pt x="4031" y="373"/>
                    </a:lnTo>
                    <a:lnTo>
                      <a:pt x="4033" y="373"/>
                    </a:lnTo>
                    <a:lnTo>
                      <a:pt x="4033" y="371"/>
                    </a:lnTo>
                    <a:lnTo>
                      <a:pt x="4036" y="371"/>
                    </a:lnTo>
                    <a:lnTo>
                      <a:pt x="4038" y="371"/>
                    </a:lnTo>
                    <a:lnTo>
                      <a:pt x="4038" y="371"/>
                    </a:lnTo>
                    <a:lnTo>
                      <a:pt x="4040" y="371"/>
                    </a:lnTo>
                    <a:lnTo>
                      <a:pt x="4043" y="371"/>
                    </a:lnTo>
                    <a:lnTo>
                      <a:pt x="4043" y="371"/>
                    </a:lnTo>
                    <a:lnTo>
                      <a:pt x="4045" y="371"/>
                    </a:lnTo>
                    <a:lnTo>
                      <a:pt x="4047" y="369"/>
                    </a:lnTo>
                    <a:lnTo>
                      <a:pt x="4047" y="369"/>
                    </a:lnTo>
                    <a:lnTo>
                      <a:pt x="4049" y="369"/>
                    </a:lnTo>
                    <a:lnTo>
                      <a:pt x="4052" y="369"/>
                    </a:lnTo>
                    <a:lnTo>
                      <a:pt x="4052" y="369"/>
                    </a:lnTo>
                    <a:lnTo>
                      <a:pt x="4054" y="369"/>
                    </a:lnTo>
                    <a:lnTo>
                      <a:pt x="4056" y="369"/>
                    </a:lnTo>
                    <a:lnTo>
                      <a:pt x="4056" y="369"/>
                    </a:lnTo>
                    <a:lnTo>
                      <a:pt x="4058" y="366"/>
                    </a:lnTo>
                    <a:lnTo>
                      <a:pt x="4061" y="366"/>
                    </a:lnTo>
                    <a:lnTo>
                      <a:pt x="4063" y="366"/>
                    </a:lnTo>
                    <a:lnTo>
                      <a:pt x="4063" y="366"/>
                    </a:lnTo>
                    <a:lnTo>
                      <a:pt x="4065" y="366"/>
                    </a:lnTo>
                    <a:lnTo>
                      <a:pt x="4068" y="366"/>
                    </a:lnTo>
                    <a:lnTo>
                      <a:pt x="4068" y="366"/>
                    </a:lnTo>
                    <a:lnTo>
                      <a:pt x="4070" y="366"/>
                    </a:lnTo>
                    <a:lnTo>
                      <a:pt x="4072" y="366"/>
                    </a:lnTo>
                    <a:lnTo>
                      <a:pt x="4072" y="364"/>
                    </a:lnTo>
                    <a:lnTo>
                      <a:pt x="4074" y="364"/>
                    </a:lnTo>
                    <a:lnTo>
                      <a:pt x="4077" y="364"/>
                    </a:lnTo>
                    <a:lnTo>
                      <a:pt x="4077" y="364"/>
                    </a:lnTo>
                    <a:lnTo>
                      <a:pt x="4079" y="364"/>
                    </a:lnTo>
                    <a:lnTo>
                      <a:pt x="4081" y="364"/>
                    </a:lnTo>
                    <a:lnTo>
                      <a:pt x="4081" y="364"/>
                    </a:lnTo>
                    <a:lnTo>
                      <a:pt x="4083" y="364"/>
                    </a:lnTo>
                    <a:lnTo>
                      <a:pt x="4086" y="362"/>
                    </a:lnTo>
                    <a:lnTo>
                      <a:pt x="4086" y="362"/>
                    </a:lnTo>
                    <a:lnTo>
                      <a:pt x="4088" y="362"/>
                    </a:lnTo>
                    <a:lnTo>
                      <a:pt x="4090" y="362"/>
                    </a:lnTo>
                    <a:lnTo>
                      <a:pt x="4090" y="362"/>
                    </a:lnTo>
                    <a:lnTo>
                      <a:pt x="4093" y="362"/>
                    </a:lnTo>
                    <a:lnTo>
                      <a:pt x="4095" y="362"/>
                    </a:lnTo>
                    <a:lnTo>
                      <a:pt x="4095" y="360"/>
                    </a:lnTo>
                    <a:lnTo>
                      <a:pt x="4097" y="360"/>
                    </a:lnTo>
                    <a:lnTo>
                      <a:pt x="4099" y="360"/>
                    </a:lnTo>
                    <a:lnTo>
                      <a:pt x="4099" y="360"/>
                    </a:lnTo>
                    <a:lnTo>
                      <a:pt x="4102" y="360"/>
                    </a:lnTo>
                    <a:lnTo>
                      <a:pt x="4104" y="360"/>
                    </a:lnTo>
                    <a:lnTo>
                      <a:pt x="4104" y="360"/>
                    </a:lnTo>
                    <a:lnTo>
                      <a:pt x="4106" y="360"/>
                    </a:lnTo>
                    <a:lnTo>
                      <a:pt x="4108" y="357"/>
                    </a:lnTo>
                    <a:lnTo>
                      <a:pt x="4108" y="357"/>
                    </a:lnTo>
                    <a:lnTo>
                      <a:pt x="4111" y="357"/>
                    </a:lnTo>
                    <a:lnTo>
                      <a:pt x="4113" y="357"/>
                    </a:lnTo>
                    <a:lnTo>
                      <a:pt x="4113" y="357"/>
                    </a:lnTo>
                    <a:lnTo>
                      <a:pt x="4115" y="357"/>
                    </a:lnTo>
                    <a:lnTo>
                      <a:pt x="4117" y="357"/>
                    </a:lnTo>
                    <a:lnTo>
                      <a:pt x="4120" y="357"/>
                    </a:lnTo>
                    <a:lnTo>
                      <a:pt x="4120" y="355"/>
                    </a:lnTo>
                    <a:lnTo>
                      <a:pt x="4122" y="355"/>
                    </a:lnTo>
                    <a:lnTo>
                      <a:pt x="4124" y="355"/>
                    </a:lnTo>
                    <a:lnTo>
                      <a:pt x="4124" y="355"/>
                    </a:lnTo>
                    <a:lnTo>
                      <a:pt x="4127" y="355"/>
                    </a:lnTo>
                    <a:lnTo>
                      <a:pt x="4129" y="355"/>
                    </a:lnTo>
                    <a:lnTo>
                      <a:pt x="4129" y="355"/>
                    </a:lnTo>
                    <a:lnTo>
                      <a:pt x="4131" y="353"/>
                    </a:lnTo>
                    <a:lnTo>
                      <a:pt x="4133" y="353"/>
                    </a:lnTo>
                    <a:lnTo>
                      <a:pt x="4133" y="353"/>
                    </a:lnTo>
                    <a:lnTo>
                      <a:pt x="4136" y="353"/>
                    </a:lnTo>
                    <a:lnTo>
                      <a:pt x="4138" y="353"/>
                    </a:lnTo>
                    <a:lnTo>
                      <a:pt x="4138" y="353"/>
                    </a:lnTo>
                    <a:lnTo>
                      <a:pt x="4140" y="353"/>
                    </a:lnTo>
                    <a:lnTo>
                      <a:pt x="4142" y="351"/>
                    </a:lnTo>
                    <a:lnTo>
                      <a:pt x="4142" y="351"/>
                    </a:lnTo>
                    <a:lnTo>
                      <a:pt x="4145" y="351"/>
                    </a:lnTo>
                    <a:lnTo>
                      <a:pt x="4147" y="351"/>
                    </a:lnTo>
                    <a:lnTo>
                      <a:pt x="4147" y="351"/>
                    </a:lnTo>
                    <a:lnTo>
                      <a:pt x="4149" y="351"/>
                    </a:lnTo>
                    <a:lnTo>
                      <a:pt x="4152" y="351"/>
                    </a:lnTo>
                    <a:lnTo>
                      <a:pt x="4152" y="348"/>
                    </a:lnTo>
                    <a:lnTo>
                      <a:pt x="4154" y="348"/>
                    </a:lnTo>
                    <a:lnTo>
                      <a:pt x="4156" y="348"/>
                    </a:lnTo>
                    <a:lnTo>
                      <a:pt x="4156" y="348"/>
                    </a:lnTo>
                    <a:lnTo>
                      <a:pt x="4158" y="348"/>
                    </a:lnTo>
                    <a:lnTo>
                      <a:pt x="4161" y="348"/>
                    </a:lnTo>
                    <a:lnTo>
                      <a:pt x="4161" y="348"/>
                    </a:lnTo>
                    <a:lnTo>
                      <a:pt x="4163" y="346"/>
                    </a:lnTo>
                    <a:lnTo>
                      <a:pt x="4165" y="346"/>
                    </a:lnTo>
                    <a:lnTo>
                      <a:pt x="4165" y="346"/>
                    </a:lnTo>
                    <a:lnTo>
                      <a:pt x="4167" y="346"/>
                    </a:lnTo>
                    <a:lnTo>
                      <a:pt x="4170" y="346"/>
                    </a:lnTo>
                    <a:lnTo>
                      <a:pt x="4172" y="346"/>
                    </a:lnTo>
                    <a:lnTo>
                      <a:pt x="4172" y="346"/>
                    </a:lnTo>
                    <a:lnTo>
                      <a:pt x="4174" y="344"/>
                    </a:lnTo>
                    <a:lnTo>
                      <a:pt x="4177" y="344"/>
                    </a:lnTo>
                    <a:lnTo>
                      <a:pt x="4177" y="344"/>
                    </a:lnTo>
                    <a:lnTo>
                      <a:pt x="4179" y="344"/>
                    </a:lnTo>
                    <a:lnTo>
                      <a:pt x="4181" y="344"/>
                    </a:lnTo>
                    <a:lnTo>
                      <a:pt x="4181" y="344"/>
                    </a:lnTo>
                    <a:lnTo>
                      <a:pt x="4183" y="344"/>
                    </a:lnTo>
                    <a:lnTo>
                      <a:pt x="4186" y="342"/>
                    </a:lnTo>
                    <a:lnTo>
                      <a:pt x="4186" y="342"/>
                    </a:lnTo>
                    <a:lnTo>
                      <a:pt x="4188" y="342"/>
                    </a:lnTo>
                    <a:lnTo>
                      <a:pt x="4190" y="342"/>
                    </a:lnTo>
                    <a:lnTo>
                      <a:pt x="4190" y="342"/>
                    </a:lnTo>
                    <a:lnTo>
                      <a:pt x="4192" y="342"/>
                    </a:lnTo>
                    <a:lnTo>
                      <a:pt x="4195" y="339"/>
                    </a:lnTo>
                    <a:lnTo>
                      <a:pt x="4195" y="339"/>
                    </a:lnTo>
                    <a:lnTo>
                      <a:pt x="4197" y="339"/>
                    </a:lnTo>
                    <a:lnTo>
                      <a:pt x="4199" y="339"/>
                    </a:lnTo>
                    <a:lnTo>
                      <a:pt x="4199" y="339"/>
                    </a:lnTo>
                    <a:lnTo>
                      <a:pt x="4202" y="339"/>
                    </a:lnTo>
                    <a:lnTo>
                      <a:pt x="4204" y="339"/>
                    </a:lnTo>
                    <a:lnTo>
                      <a:pt x="4204" y="337"/>
                    </a:lnTo>
                    <a:lnTo>
                      <a:pt x="4206" y="337"/>
                    </a:lnTo>
                    <a:lnTo>
                      <a:pt x="4208" y="337"/>
                    </a:lnTo>
                    <a:lnTo>
                      <a:pt x="4208" y="337"/>
                    </a:lnTo>
                    <a:lnTo>
                      <a:pt x="4211" y="337"/>
                    </a:lnTo>
                    <a:lnTo>
                      <a:pt x="4213" y="337"/>
                    </a:lnTo>
                    <a:lnTo>
                      <a:pt x="4213" y="335"/>
                    </a:lnTo>
                    <a:lnTo>
                      <a:pt x="4215" y="335"/>
                    </a:lnTo>
                    <a:lnTo>
                      <a:pt x="4217" y="335"/>
                    </a:lnTo>
                    <a:lnTo>
                      <a:pt x="4217" y="335"/>
                    </a:lnTo>
                    <a:lnTo>
                      <a:pt x="4220" y="335"/>
                    </a:lnTo>
                    <a:lnTo>
                      <a:pt x="4222" y="335"/>
                    </a:lnTo>
                    <a:lnTo>
                      <a:pt x="4224" y="335"/>
                    </a:lnTo>
                    <a:lnTo>
                      <a:pt x="4224" y="333"/>
                    </a:lnTo>
                    <a:lnTo>
                      <a:pt x="4226" y="333"/>
                    </a:lnTo>
                    <a:lnTo>
                      <a:pt x="4229" y="333"/>
                    </a:lnTo>
                    <a:lnTo>
                      <a:pt x="4229" y="333"/>
                    </a:lnTo>
                    <a:lnTo>
                      <a:pt x="4231" y="333"/>
                    </a:lnTo>
                    <a:lnTo>
                      <a:pt x="4233" y="333"/>
                    </a:lnTo>
                    <a:lnTo>
                      <a:pt x="4233" y="330"/>
                    </a:lnTo>
                    <a:lnTo>
                      <a:pt x="4236" y="330"/>
                    </a:lnTo>
                    <a:lnTo>
                      <a:pt x="4238" y="330"/>
                    </a:lnTo>
                    <a:lnTo>
                      <a:pt x="4238" y="330"/>
                    </a:lnTo>
                    <a:lnTo>
                      <a:pt x="4240" y="330"/>
                    </a:lnTo>
                    <a:lnTo>
                      <a:pt x="4242" y="330"/>
                    </a:lnTo>
                    <a:lnTo>
                      <a:pt x="4242" y="328"/>
                    </a:lnTo>
                    <a:lnTo>
                      <a:pt x="4245" y="328"/>
                    </a:lnTo>
                    <a:lnTo>
                      <a:pt x="4247" y="328"/>
                    </a:lnTo>
                    <a:lnTo>
                      <a:pt x="4247" y="328"/>
                    </a:lnTo>
                    <a:lnTo>
                      <a:pt x="4249" y="328"/>
                    </a:lnTo>
                    <a:lnTo>
                      <a:pt x="4251" y="328"/>
                    </a:lnTo>
                    <a:lnTo>
                      <a:pt x="4251" y="326"/>
                    </a:lnTo>
                    <a:lnTo>
                      <a:pt x="4254" y="326"/>
                    </a:lnTo>
                    <a:lnTo>
                      <a:pt x="4256" y="326"/>
                    </a:lnTo>
                    <a:lnTo>
                      <a:pt x="4256" y="326"/>
                    </a:lnTo>
                    <a:lnTo>
                      <a:pt x="4258" y="326"/>
                    </a:lnTo>
                    <a:lnTo>
                      <a:pt x="4261" y="326"/>
                    </a:lnTo>
                    <a:lnTo>
                      <a:pt x="4261" y="323"/>
                    </a:lnTo>
                    <a:lnTo>
                      <a:pt x="4263" y="323"/>
                    </a:lnTo>
                    <a:lnTo>
                      <a:pt x="4265" y="323"/>
                    </a:lnTo>
                    <a:lnTo>
                      <a:pt x="4265" y="323"/>
                    </a:lnTo>
                    <a:lnTo>
                      <a:pt x="4267" y="323"/>
                    </a:lnTo>
                    <a:lnTo>
                      <a:pt x="4270" y="323"/>
                    </a:lnTo>
                    <a:lnTo>
                      <a:pt x="4270" y="321"/>
                    </a:lnTo>
                    <a:lnTo>
                      <a:pt x="4272" y="321"/>
                    </a:lnTo>
                    <a:lnTo>
                      <a:pt x="4274" y="321"/>
                    </a:lnTo>
                    <a:lnTo>
                      <a:pt x="4274" y="321"/>
                    </a:lnTo>
                    <a:lnTo>
                      <a:pt x="4276" y="321"/>
                    </a:lnTo>
                    <a:lnTo>
                      <a:pt x="4279" y="321"/>
                    </a:lnTo>
                    <a:lnTo>
                      <a:pt x="4281" y="319"/>
                    </a:lnTo>
                    <a:lnTo>
                      <a:pt x="4281" y="319"/>
                    </a:lnTo>
                    <a:lnTo>
                      <a:pt x="4283" y="319"/>
                    </a:lnTo>
                    <a:lnTo>
                      <a:pt x="4286" y="319"/>
                    </a:lnTo>
                    <a:lnTo>
                      <a:pt x="4286" y="319"/>
                    </a:lnTo>
                    <a:lnTo>
                      <a:pt x="4288" y="317"/>
                    </a:lnTo>
                    <a:lnTo>
                      <a:pt x="4290" y="317"/>
                    </a:lnTo>
                    <a:lnTo>
                      <a:pt x="4290" y="317"/>
                    </a:lnTo>
                    <a:lnTo>
                      <a:pt x="4292" y="317"/>
                    </a:lnTo>
                    <a:lnTo>
                      <a:pt x="4295" y="317"/>
                    </a:lnTo>
                    <a:lnTo>
                      <a:pt x="4295" y="317"/>
                    </a:lnTo>
                    <a:lnTo>
                      <a:pt x="4297" y="314"/>
                    </a:lnTo>
                    <a:lnTo>
                      <a:pt x="4299" y="314"/>
                    </a:lnTo>
                    <a:lnTo>
                      <a:pt x="4299" y="314"/>
                    </a:lnTo>
                    <a:lnTo>
                      <a:pt x="4301" y="314"/>
                    </a:lnTo>
                    <a:lnTo>
                      <a:pt x="4304" y="314"/>
                    </a:lnTo>
                    <a:lnTo>
                      <a:pt x="4304" y="312"/>
                    </a:lnTo>
                    <a:lnTo>
                      <a:pt x="4306" y="312"/>
                    </a:lnTo>
                    <a:lnTo>
                      <a:pt x="4308" y="312"/>
                    </a:lnTo>
                    <a:lnTo>
                      <a:pt x="4308" y="312"/>
                    </a:lnTo>
                    <a:lnTo>
                      <a:pt x="4311" y="312"/>
                    </a:lnTo>
                    <a:lnTo>
                      <a:pt x="4313" y="312"/>
                    </a:lnTo>
                    <a:lnTo>
                      <a:pt x="4313" y="310"/>
                    </a:lnTo>
                    <a:lnTo>
                      <a:pt x="4315" y="310"/>
                    </a:lnTo>
                    <a:lnTo>
                      <a:pt x="4317" y="310"/>
                    </a:lnTo>
                    <a:lnTo>
                      <a:pt x="4317" y="310"/>
                    </a:lnTo>
                    <a:lnTo>
                      <a:pt x="4320" y="310"/>
                    </a:lnTo>
                    <a:lnTo>
                      <a:pt x="4322" y="308"/>
                    </a:lnTo>
                    <a:lnTo>
                      <a:pt x="4322" y="308"/>
                    </a:lnTo>
                    <a:lnTo>
                      <a:pt x="4324" y="308"/>
                    </a:lnTo>
                    <a:lnTo>
                      <a:pt x="4326" y="308"/>
                    </a:lnTo>
                    <a:lnTo>
                      <a:pt x="4326" y="308"/>
                    </a:lnTo>
                    <a:lnTo>
                      <a:pt x="4329" y="305"/>
                    </a:lnTo>
                    <a:lnTo>
                      <a:pt x="4331" y="305"/>
                    </a:lnTo>
                    <a:lnTo>
                      <a:pt x="4333" y="305"/>
                    </a:lnTo>
                    <a:lnTo>
                      <a:pt x="4333" y="305"/>
                    </a:lnTo>
                    <a:lnTo>
                      <a:pt x="4336" y="305"/>
                    </a:lnTo>
                    <a:lnTo>
                      <a:pt x="4338" y="305"/>
                    </a:lnTo>
                    <a:lnTo>
                      <a:pt x="4338" y="303"/>
                    </a:lnTo>
                    <a:lnTo>
                      <a:pt x="4340" y="303"/>
                    </a:lnTo>
                    <a:lnTo>
                      <a:pt x="4342" y="303"/>
                    </a:lnTo>
                    <a:lnTo>
                      <a:pt x="4342" y="303"/>
                    </a:lnTo>
                    <a:lnTo>
                      <a:pt x="4345" y="303"/>
                    </a:lnTo>
                    <a:lnTo>
                      <a:pt x="4347" y="301"/>
                    </a:lnTo>
                    <a:lnTo>
                      <a:pt x="4347" y="301"/>
                    </a:lnTo>
                    <a:lnTo>
                      <a:pt x="4349" y="301"/>
                    </a:lnTo>
                    <a:lnTo>
                      <a:pt x="4351" y="301"/>
                    </a:lnTo>
                    <a:lnTo>
                      <a:pt x="4351" y="301"/>
                    </a:lnTo>
                    <a:lnTo>
                      <a:pt x="4354" y="299"/>
                    </a:lnTo>
                    <a:lnTo>
                      <a:pt x="4356" y="299"/>
                    </a:lnTo>
                    <a:lnTo>
                      <a:pt x="4356" y="299"/>
                    </a:lnTo>
                    <a:lnTo>
                      <a:pt x="4358" y="299"/>
                    </a:lnTo>
                    <a:lnTo>
                      <a:pt x="4360" y="299"/>
                    </a:lnTo>
                    <a:lnTo>
                      <a:pt x="4360" y="296"/>
                    </a:lnTo>
                    <a:lnTo>
                      <a:pt x="4363" y="296"/>
                    </a:lnTo>
                    <a:lnTo>
                      <a:pt x="4365" y="296"/>
                    </a:lnTo>
                    <a:lnTo>
                      <a:pt x="4365" y="296"/>
                    </a:lnTo>
                    <a:lnTo>
                      <a:pt x="4367" y="296"/>
                    </a:lnTo>
                    <a:lnTo>
                      <a:pt x="4370" y="294"/>
                    </a:lnTo>
                    <a:lnTo>
                      <a:pt x="4370" y="294"/>
                    </a:lnTo>
                    <a:lnTo>
                      <a:pt x="4372" y="294"/>
                    </a:lnTo>
                    <a:lnTo>
                      <a:pt x="4374" y="294"/>
                    </a:lnTo>
                    <a:lnTo>
                      <a:pt x="4374" y="294"/>
                    </a:lnTo>
                    <a:lnTo>
                      <a:pt x="4376" y="292"/>
                    </a:lnTo>
                    <a:lnTo>
                      <a:pt x="4379" y="292"/>
                    </a:lnTo>
                    <a:lnTo>
                      <a:pt x="4379" y="292"/>
                    </a:lnTo>
                    <a:lnTo>
                      <a:pt x="4381" y="292"/>
                    </a:lnTo>
                    <a:lnTo>
                      <a:pt x="4383" y="292"/>
                    </a:lnTo>
                    <a:lnTo>
                      <a:pt x="4385" y="290"/>
                    </a:lnTo>
                    <a:lnTo>
                      <a:pt x="4385" y="290"/>
                    </a:lnTo>
                    <a:lnTo>
                      <a:pt x="4388" y="290"/>
                    </a:lnTo>
                    <a:lnTo>
                      <a:pt x="4390" y="290"/>
                    </a:lnTo>
                    <a:lnTo>
                      <a:pt x="4390" y="290"/>
                    </a:lnTo>
                    <a:lnTo>
                      <a:pt x="4392" y="287"/>
                    </a:lnTo>
                    <a:lnTo>
                      <a:pt x="4395" y="287"/>
                    </a:lnTo>
                    <a:lnTo>
                      <a:pt x="4395" y="287"/>
                    </a:lnTo>
                    <a:lnTo>
                      <a:pt x="4397" y="287"/>
                    </a:lnTo>
                    <a:lnTo>
                      <a:pt x="4399" y="285"/>
                    </a:lnTo>
                    <a:lnTo>
                      <a:pt x="4399" y="285"/>
                    </a:lnTo>
                    <a:lnTo>
                      <a:pt x="4401" y="285"/>
                    </a:lnTo>
                    <a:lnTo>
                      <a:pt x="4404" y="285"/>
                    </a:lnTo>
                    <a:lnTo>
                      <a:pt x="4404" y="285"/>
                    </a:lnTo>
                    <a:lnTo>
                      <a:pt x="4406" y="283"/>
                    </a:lnTo>
                    <a:lnTo>
                      <a:pt x="4408" y="283"/>
                    </a:lnTo>
                    <a:lnTo>
                      <a:pt x="4408" y="283"/>
                    </a:lnTo>
                    <a:lnTo>
                      <a:pt x="4410" y="283"/>
                    </a:lnTo>
                    <a:lnTo>
                      <a:pt x="4413" y="283"/>
                    </a:lnTo>
                    <a:lnTo>
                      <a:pt x="4413" y="281"/>
                    </a:lnTo>
                    <a:lnTo>
                      <a:pt x="4415" y="281"/>
                    </a:lnTo>
                    <a:lnTo>
                      <a:pt x="4417" y="281"/>
                    </a:lnTo>
                    <a:lnTo>
                      <a:pt x="4417" y="281"/>
                    </a:lnTo>
                    <a:lnTo>
                      <a:pt x="4420" y="278"/>
                    </a:lnTo>
                    <a:lnTo>
                      <a:pt x="4422" y="278"/>
                    </a:lnTo>
                    <a:lnTo>
                      <a:pt x="4422" y="278"/>
                    </a:lnTo>
                    <a:lnTo>
                      <a:pt x="4424" y="278"/>
                    </a:lnTo>
                    <a:lnTo>
                      <a:pt x="4426" y="278"/>
                    </a:lnTo>
                    <a:lnTo>
                      <a:pt x="4426" y="276"/>
                    </a:lnTo>
                    <a:lnTo>
                      <a:pt x="4429" y="276"/>
                    </a:lnTo>
                    <a:lnTo>
                      <a:pt x="4431" y="276"/>
                    </a:lnTo>
                    <a:lnTo>
                      <a:pt x="4431" y="276"/>
                    </a:lnTo>
                    <a:lnTo>
                      <a:pt x="4433" y="274"/>
                    </a:lnTo>
                    <a:lnTo>
                      <a:pt x="4435" y="274"/>
                    </a:lnTo>
                    <a:lnTo>
                      <a:pt x="4438" y="274"/>
                    </a:lnTo>
                    <a:lnTo>
                      <a:pt x="4438" y="274"/>
                    </a:lnTo>
                    <a:lnTo>
                      <a:pt x="4440" y="274"/>
                    </a:lnTo>
                    <a:lnTo>
                      <a:pt x="4442" y="272"/>
                    </a:lnTo>
                    <a:lnTo>
                      <a:pt x="4442" y="272"/>
                    </a:lnTo>
                    <a:lnTo>
                      <a:pt x="4445" y="272"/>
                    </a:lnTo>
                    <a:lnTo>
                      <a:pt x="4447" y="272"/>
                    </a:lnTo>
                    <a:lnTo>
                      <a:pt x="4447" y="269"/>
                    </a:lnTo>
                    <a:lnTo>
                      <a:pt x="4449" y="269"/>
                    </a:lnTo>
                    <a:lnTo>
                      <a:pt x="4451" y="269"/>
                    </a:lnTo>
                    <a:lnTo>
                      <a:pt x="4451" y="269"/>
                    </a:lnTo>
                    <a:lnTo>
                      <a:pt x="4454" y="269"/>
                    </a:lnTo>
                    <a:lnTo>
                      <a:pt x="4456" y="267"/>
                    </a:lnTo>
                    <a:lnTo>
                      <a:pt x="4456" y="267"/>
                    </a:lnTo>
                    <a:lnTo>
                      <a:pt x="4458" y="267"/>
                    </a:lnTo>
                    <a:lnTo>
                      <a:pt x="4460" y="267"/>
                    </a:lnTo>
                    <a:lnTo>
                      <a:pt x="4460" y="265"/>
                    </a:lnTo>
                    <a:lnTo>
                      <a:pt x="4463" y="265"/>
                    </a:lnTo>
                    <a:lnTo>
                      <a:pt x="4465" y="265"/>
                    </a:lnTo>
                    <a:lnTo>
                      <a:pt x="4465" y="265"/>
                    </a:lnTo>
                    <a:lnTo>
                      <a:pt x="4467" y="262"/>
                    </a:lnTo>
                    <a:lnTo>
                      <a:pt x="4469" y="262"/>
                    </a:lnTo>
                    <a:lnTo>
                      <a:pt x="4469" y="262"/>
                    </a:lnTo>
                    <a:lnTo>
                      <a:pt x="4472" y="262"/>
                    </a:lnTo>
                    <a:lnTo>
                      <a:pt x="4474" y="262"/>
                    </a:lnTo>
                    <a:lnTo>
                      <a:pt x="4474" y="260"/>
                    </a:lnTo>
                    <a:lnTo>
                      <a:pt x="4476" y="260"/>
                    </a:lnTo>
                    <a:lnTo>
                      <a:pt x="4479" y="260"/>
                    </a:lnTo>
                    <a:lnTo>
                      <a:pt x="4479" y="260"/>
                    </a:lnTo>
                    <a:lnTo>
                      <a:pt x="4481" y="258"/>
                    </a:lnTo>
                    <a:lnTo>
                      <a:pt x="4483" y="258"/>
                    </a:lnTo>
                    <a:lnTo>
                      <a:pt x="4483" y="258"/>
                    </a:lnTo>
                    <a:lnTo>
                      <a:pt x="4485" y="258"/>
                    </a:lnTo>
                    <a:lnTo>
                      <a:pt x="4488" y="256"/>
                    </a:lnTo>
                    <a:lnTo>
                      <a:pt x="4488" y="256"/>
                    </a:lnTo>
                    <a:lnTo>
                      <a:pt x="4490" y="256"/>
                    </a:lnTo>
                    <a:lnTo>
                      <a:pt x="4492" y="256"/>
                    </a:lnTo>
                    <a:lnTo>
                      <a:pt x="4494" y="253"/>
                    </a:lnTo>
                    <a:lnTo>
                      <a:pt x="4494" y="253"/>
                    </a:lnTo>
                    <a:lnTo>
                      <a:pt x="4497" y="253"/>
                    </a:lnTo>
                    <a:lnTo>
                      <a:pt x="4499" y="253"/>
                    </a:lnTo>
                    <a:lnTo>
                      <a:pt x="4499" y="251"/>
                    </a:lnTo>
                    <a:lnTo>
                      <a:pt x="4501" y="251"/>
                    </a:lnTo>
                    <a:lnTo>
                      <a:pt x="4504" y="251"/>
                    </a:lnTo>
                    <a:lnTo>
                      <a:pt x="4504" y="251"/>
                    </a:lnTo>
                    <a:lnTo>
                      <a:pt x="4506" y="249"/>
                    </a:lnTo>
                    <a:lnTo>
                      <a:pt x="4508" y="249"/>
                    </a:lnTo>
                    <a:lnTo>
                      <a:pt x="4508" y="249"/>
                    </a:lnTo>
                    <a:lnTo>
                      <a:pt x="4510" y="249"/>
                    </a:lnTo>
                    <a:lnTo>
                      <a:pt x="4513" y="247"/>
                    </a:lnTo>
                    <a:lnTo>
                      <a:pt x="4513" y="247"/>
                    </a:lnTo>
                    <a:lnTo>
                      <a:pt x="4515" y="247"/>
                    </a:lnTo>
                    <a:lnTo>
                      <a:pt x="4517" y="247"/>
                    </a:lnTo>
                    <a:lnTo>
                      <a:pt x="4517" y="244"/>
                    </a:lnTo>
                    <a:lnTo>
                      <a:pt x="4519" y="244"/>
                    </a:lnTo>
                    <a:lnTo>
                      <a:pt x="4522" y="244"/>
                    </a:lnTo>
                    <a:lnTo>
                      <a:pt x="4522" y="244"/>
                    </a:lnTo>
                    <a:lnTo>
                      <a:pt x="4524" y="242"/>
                    </a:lnTo>
                    <a:lnTo>
                      <a:pt x="4526" y="242"/>
                    </a:lnTo>
                    <a:lnTo>
                      <a:pt x="4526" y="242"/>
                    </a:lnTo>
                    <a:lnTo>
                      <a:pt x="4529" y="242"/>
                    </a:lnTo>
                    <a:lnTo>
                      <a:pt x="4531" y="240"/>
                    </a:lnTo>
                    <a:lnTo>
                      <a:pt x="4531" y="240"/>
                    </a:lnTo>
                    <a:lnTo>
                      <a:pt x="4533" y="240"/>
                    </a:lnTo>
                    <a:lnTo>
                      <a:pt x="4535" y="240"/>
                    </a:lnTo>
                    <a:lnTo>
                      <a:pt x="4535" y="238"/>
                    </a:lnTo>
                    <a:lnTo>
                      <a:pt x="4538" y="238"/>
                    </a:lnTo>
                    <a:lnTo>
                      <a:pt x="4540" y="238"/>
                    </a:lnTo>
                    <a:lnTo>
                      <a:pt x="4540" y="238"/>
                    </a:lnTo>
                    <a:lnTo>
                      <a:pt x="4542" y="235"/>
                    </a:lnTo>
                    <a:lnTo>
                      <a:pt x="4544" y="235"/>
                    </a:lnTo>
                    <a:lnTo>
                      <a:pt x="4547" y="235"/>
                    </a:lnTo>
                    <a:lnTo>
                      <a:pt x="4547" y="235"/>
                    </a:lnTo>
                    <a:lnTo>
                      <a:pt x="4549" y="233"/>
                    </a:lnTo>
                    <a:lnTo>
                      <a:pt x="4551" y="233"/>
                    </a:lnTo>
                    <a:lnTo>
                      <a:pt x="4551" y="233"/>
                    </a:lnTo>
                    <a:lnTo>
                      <a:pt x="4554" y="233"/>
                    </a:lnTo>
                    <a:lnTo>
                      <a:pt x="4556" y="231"/>
                    </a:lnTo>
                    <a:lnTo>
                      <a:pt x="4556" y="231"/>
                    </a:lnTo>
                    <a:lnTo>
                      <a:pt x="4558" y="231"/>
                    </a:lnTo>
                    <a:lnTo>
                      <a:pt x="4560" y="231"/>
                    </a:lnTo>
                    <a:lnTo>
                      <a:pt x="4560" y="229"/>
                    </a:lnTo>
                    <a:lnTo>
                      <a:pt x="4563" y="229"/>
                    </a:lnTo>
                    <a:lnTo>
                      <a:pt x="4565" y="229"/>
                    </a:lnTo>
                    <a:lnTo>
                      <a:pt x="4565" y="229"/>
                    </a:lnTo>
                    <a:lnTo>
                      <a:pt x="4567" y="226"/>
                    </a:lnTo>
                    <a:lnTo>
                      <a:pt x="4569" y="226"/>
                    </a:lnTo>
                    <a:lnTo>
                      <a:pt x="4569" y="226"/>
                    </a:lnTo>
                    <a:lnTo>
                      <a:pt x="4572" y="224"/>
                    </a:lnTo>
                    <a:lnTo>
                      <a:pt x="4574" y="224"/>
                    </a:lnTo>
                    <a:lnTo>
                      <a:pt x="4574" y="224"/>
                    </a:lnTo>
                    <a:lnTo>
                      <a:pt x="4576" y="224"/>
                    </a:lnTo>
                    <a:lnTo>
                      <a:pt x="4579" y="222"/>
                    </a:lnTo>
                    <a:lnTo>
                      <a:pt x="4579" y="222"/>
                    </a:lnTo>
                    <a:lnTo>
                      <a:pt x="4581" y="222"/>
                    </a:lnTo>
                    <a:lnTo>
                      <a:pt x="4583" y="222"/>
                    </a:lnTo>
                    <a:lnTo>
                      <a:pt x="4583" y="220"/>
                    </a:lnTo>
                    <a:lnTo>
                      <a:pt x="4585" y="220"/>
                    </a:lnTo>
                    <a:lnTo>
                      <a:pt x="4588" y="220"/>
                    </a:lnTo>
                    <a:lnTo>
                      <a:pt x="4588" y="220"/>
                    </a:lnTo>
                    <a:lnTo>
                      <a:pt x="4590" y="217"/>
                    </a:lnTo>
                    <a:lnTo>
                      <a:pt x="4592" y="217"/>
                    </a:lnTo>
                    <a:lnTo>
                      <a:pt x="4592" y="217"/>
                    </a:lnTo>
                    <a:lnTo>
                      <a:pt x="4594" y="215"/>
                    </a:lnTo>
                    <a:lnTo>
                      <a:pt x="4597" y="215"/>
                    </a:lnTo>
                    <a:lnTo>
                      <a:pt x="4599" y="215"/>
                    </a:lnTo>
                    <a:lnTo>
                      <a:pt x="4599" y="215"/>
                    </a:lnTo>
                    <a:lnTo>
                      <a:pt x="4601" y="213"/>
                    </a:lnTo>
                    <a:lnTo>
                      <a:pt x="4603" y="213"/>
                    </a:lnTo>
                    <a:lnTo>
                      <a:pt x="4603" y="213"/>
                    </a:lnTo>
                    <a:lnTo>
                      <a:pt x="4606" y="213"/>
                    </a:lnTo>
                    <a:lnTo>
                      <a:pt x="4608" y="210"/>
                    </a:lnTo>
                    <a:lnTo>
                      <a:pt x="4608" y="210"/>
                    </a:lnTo>
                    <a:lnTo>
                      <a:pt x="4610" y="210"/>
                    </a:lnTo>
                    <a:lnTo>
                      <a:pt x="4613" y="208"/>
                    </a:lnTo>
                    <a:lnTo>
                      <a:pt x="4613" y="208"/>
                    </a:lnTo>
                    <a:lnTo>
                      <a:pt x="4615" y="208"/>
                    </a:lnTo>
                    <a:lnTo>
                      <a:pt x="4617" y="208"/>
                    </a:lnTo>
                    <a:lnTo>
                      <a:pt x="4617" y="206"/>
                    </a:lnTo>
                    <a:lnTo>
                      <a:pt x="4619" y="206"/>
                    </a:lnTo>
                    <a:lnTo>
                      <a:pt x="4622" y="206"/>
                    </a:lnTo>
                    <a:lnTo>
                      <a:pt x="4622" y="206"/>
                    </a:lnTo>
                    <a:lnTo>
                      <a:pt x="4624" y="204"/>
                    </a:lnTo>
                    <a:lnTo>
                      <a:pt x="4626" y="204"/>
                    </a:lnTo>
                    <a:lnTo>
                      <a:pt x="4626" y="204"/>
                    </a:lnTo>
                    <a:lnTo>
                      <a:pt x="4628" y="201"/>
                    </a:lnTo>
                    <a:lnTo>
                      <a:pt x="4631" y="201"/>
                    </a:lnTo>
                    <a:lnTo>
                      <a:pt x="4631" y="201"/>
                    </a:lnTo>
                    <a:lnTo>
                      <a:pt x="4633" y="201"/>
                    </a:lnTo>
                    <a:lnTo>
                      <a:pt x="4635" y="199"/>
                    </a:lnTo>
                    <a:lnTo>
                      <a:pt x="4635" y="199"/>
                    </a:lnTo>
                    <a:lnTo>
                      <a:pt x="4638" y="199"/>
                    </a:lnTo>
                    <a:lnTo>
                      <a:pt x="4640" y="197"/>
                    </a:lnTo>
                    <a:lnTo>
                      <a:pt x="4640" y="197"/>
                    </a:lnTo>
                    <a:lnTo>
                      <a:pt x="4642" y="197"/>
                    </a:lnTo>
                    <a:lnTo>
                      <a:pt x="4644" y="197"/>
                    </a:lnTo>
                    <a:lnTo>
                      <a:pt x="4644" y="195"/>
                    </a:lnTo>
                    <a:lnTo>
                      <a:pt x="4647" y="195"/>
                    </a:lnTo>
                    <a:lnTo>
                      <a:pt x="4649" y="195"/>
                    </a:lnTo>
                    <a:lnTo>
                      <a:pt x="4649" y="195"/>
                    </a:lnTo>
                    <a:lnTo>
                      <a:pt x="4651" y="192"/>
                    </a:lnTo>
                    <a:lnTo>
                      <a:pt x="4653" y="192"/>
                    </a:lnTo>
                    <a:lnTo>
                      <a:pt x="4656" y="192"/>
                    </a:lnTo>
                    <a:lnTo>
                      <a:pt x="4656" y="190"/>
                    </a:lnTo>
                    <a:lnTo>
                      <a:pt x="4658" y="190"/>
                    </a:lnTo>
                    <a:lnTo>
                      <a:pt x="4660" y="190"/>
                    </a:lnTo>
                    <a:lnTo>
                      <a:pt x="4660" y="190"/>
                    </a:lnTo>
                    <a:lnTo>
                      <a:pt x="4663" y="188"/>
                    </a:lnTo>
                    <a:lnTo>
                      <a:pt x="4665" y="188"/>
                    </a:lnTo>
                    <a:lnTo>
                      <a:pt x="4665" y="188"/>
                    </a:lnTo>
                    <a:lnTo>
                      <a:pt x="4667" y="186"/>
                    </a:lnTo>
                    <a:lnTo>
                      <a:pt x="4669" y="186"/>
                    </a:lnTo>
                    <a:lnTo>
                      <a:pt x="4669" y="186"/>
                    </a:lnTo>
                    <a:lnTo>
                      <a:pt x="4672" y="186"/>
                    </a:lnTo>
                    <a:lnTo>
                      <a:pt x="4674" y="183"/>
                    </a:lnTo>
                    <a:lnTo>
                      <a:pt x="4674" y="183"/>
                    </a:lnTo>
                    <a:lnTo>
                      <a:pt x="4676" y="183"/>
                    </a:lnTo>
                    <a:lnTo>
                      <a:pt x="4678" y="181"/>
                    </a:lnTo>
                    <a:lnTo>
                      <a:pt x="4678" y="181"/>
                    </a:lnTo>
                    <a:lnTo>
                      <a:pt x="4681" y="181"/>
                    </a:lnTo>
                    <a:lnTo>
                      <a:pt x="4683" y="181"/>
                    </a:lnTo>
                    <a:lnTo>
                      <a:pt x="4683" y="179"/>
                    </a:lnTo>
                    <a:lnTo>
                      <a:pt x="4685" y="179"/>
                    </a:lnTo>
                    <a:lnTo>
                      <a:pt x="4688" y="179"/>
                    </a:lnTo>
                    <a:lnTo>
                      <a:pt x="4688" y="177"/>
                    </a:lnTo>
                    <a:lnTo>
                      <a:pt x="4690" y="177"/>
                    </a:lnTo>
                    <a:lnTo>
                      <a:pt x="4692" y="177"/>
                    </a:lnTo>
                    <a:lnTo>
                      <a:pt x="4692" y="177"/>
                    </a:lnTo>
                    <a:lnTo>
                      <a:pt x="4694" y="174"/>
                    </a:lnTo>
                    <a:lnTo>
                      <a:pt x="4697" y="174"/>
                    </a:lnTo>
                    <a:lnTo>
                      <a:pt x="4697" y="174"/>
                    </a:lnTo>
                    <a:lnTo>
                      <a:pt x="4699" y="172"/>
                    </a:lnTo>
                    <a:lnTo>
                      <a:pt x="4701" y="172"/>
                    </a:lnTo>
                    <a:lnTo>
                      <a:pt x="4701" y="172"/>
                    </a:lnTo>
                    <a:lnTo>
                      <a:pt x="4703" y="172"/>
                    </a:lnTo>
                    <a:lnTo>
                      <a:pt x="4706" y="170"/>
                    </a:lnTo>
                    <a:lnTo>
                      <a:pt x="4708" y="170"/>
                    </a:lnTo>
                    <a:lnTo>
                      <a:pt x="4708" y="170"/>
                    </a:lnTo>
                    <a:lnTo>
                      <a:pt x="4710" y="168"/>
                    </a:lnTo>
                    <a:lnTo>
                      <a:pt x="4712" y="168"/>
                    </a:lnTo>
                    <a:lnTo>
                      <a:pt x="4712" y="168"/>
                    </a:lnTo>
                    <a:lnTo>
                      <a:pt x="4715" y="165"/>
                    </a:lnTo>
                    <a:lnTo>
                      <a:pt x="4717" y="165"/>
                    </a:lnTo>
                    <a:lnTo>
                      <a:pt x="4717" y="165"/>
                    </a:lnTo>
                    <a:lnTo>
                      <a:pt x="4719" y="165"/>
                    </a:lnTo>
                    <a:lnTo>
                      <a:pt x="4722" y="163"/>
                    </a:lnTo>
                    <a:lnTo>
                      <a:pt x="4722" y="163"/>
                    </a:lnTo>
                    <a:lnTo>
                      <a:pt x="4724" y="163"/>
                    </a:lnTo>
                    <a:lnTo>
                      <a:pt x="4726" y="161"/>
                    </a:lnTo>
                    <a:lnTo>
                      <a:pt x="4726" y="161"/>
                    </a:lnTo>
                    <a:lnTo>
                      <a:pt x="4728" y="161"/>
                    </a:lnTo>
                    <a:lnTo>
                      <a:pt x="4731" y="161"/>
                    </a:lnTo>
                    <a:lnTo>
                      <a:pt x="4731" y="158"/>
                    </a:lnTo>
                    <a:lnTo>
                      <a:pt x="4733" y="158"/>
                    </a:lnTo>
                    <a:lnTo>
                      <a:pt x="4735" y="158"/>
                    </a:lnTo>
                    <a:lnTo>
                      <a:pt x="4735" y="156"/>
                    </a:lnTo>
                    <a:lnTo>
                      <a:pt x="4737" y="156"/>
                    </a:lnTo>
                    <a:lnTo>
                      <a:pt x="4740" y="156"/>
                    </a:lnTo>
                    <a:lnTo>
                      <a:pt x="4740" y="156"/>
                    </a:lnTo>
                    <a:lnTo>
                      <a:pt x="4742" y="154"/>
                    </a:lnTo>
                    <a:lnTo>
                      <a:pt x="4744" y="154"/>
                    </a:lnTo>
                    <a:lnTo>
                      <a:pt x="4744" y="154"/>
                    </a:lnTo>
                    <a:lnTo>
                      <a:pt x="4747" y="152"/>
                    </a:lnTo>
                    <a:lnTo>
                      <a:pt x="4749" y="152"/>
                    </a:lnTo>
                    <a:lnTo>
                      <a:pt x="4749" y="152"/>
                    </a:lnTo>
                    <a:lnTo>
                      <a:pt x="4751" y="152"/>
                    </a:lnTo>
                    <a:lnTo>
                      <a:pt x="4753" y="149"/>
                    </a:lnTo>
                    <a:lnTo>
                      <a:pt x="4753" y="149"/>
                    </a:lnTo>
                    <a:lnTo>
                      <a:pt x="4756" y="149"/>
                    </a:lnTo>
                    <a:lnTo>
                      <a:pt x="4758" y="147"/>
                    </a:lnTo>
                    <a:lnTo>
                      <a:pt x="4760" y="147"/>
                    </a:lnTo>
                    <a:lnTo>
                      <a:pt x="4760" y="147"/>
                    </a:lnTo>
                    <a:lnTo>
                      <a:pt x="4762" y="147"/>
                    </a:lnTo>
                    <a:lnTo>
                      <a:pt x="4765" y="145"/>
                    </a:lnTo>
                    <a:lnTo>
                      <a:pt x="4765" y="145"/>
                    </a:lnTo>
                    <a:lnTo>
                      <a:pt x="4767" y="145"/>
                    </a:lnTo>
                    <a:lnTo>
                      <a:pt x="4769" y="143"/>
                    </a:lnTo>
                    <a:lnTo>
                      <a:pt x="4769" y="143"/>
                    </a:lnTo>
                    <a:lnTo>
                      <a:pt x="4772" y="143"/>
                    </a:lnTo>
                    <a:lnTo>
                      <a:pt x="4774" y="143"/>
                    </a:lnTo>
                    <a:lnTo>
                      <a:pt x="4774" y="140"/>
                    </a:lnTo>
                    <a:lnTo>
                      <a:pt x="4776" y="140"/>
                    </a:lnTo>
                    <a:lnTo>
                      <a:pt x="4778" y="140"/>
                    </a:lnTo>
                    <a:lnTo>
                      <a:pt x="4778" y="138"/>
                    </a:lnTo>
                    <a:lnTo>
                      <a:pt x="4781" y="138"/>
                    </a:lnTo>
                    <a:lnTo>
                      <a:pt x="4783" y="138"/>
                    </a:lnTo>
                    <a:lnTo>
                      <a:pt x="4783" y="138"/>
                    </a:lnTo>
                    <a:lnTo>
                      <a:pt x="4785" y="136"/>
                    </a:lnTo>
                    <a:lnTo>
                      <a:pt x="4787" y="136"/>
                    </a:lnTo>
                    <a:lnTo>
                      <a:pt x="4787" y="136"/>
                    </a:lnTo>
                    <a:lnTo>
                      <a:pt x="4790" y="134"/>
                    </a:lnTo>
                    <a:lnTo>
                      <a:pt x="4792" y="134"/>
                    </a:lnTo>
                    <a:lnTo>
                      <a:pt x="4792" y="134"/>
                    </a:lnTo>
                    <a:lnTo>
                      <a:pt x="4794" y="134"/>
                    </a:lnTo>
                    <a:lnTo>
                      <a:pt x="4797" y="131"/>
                    </a:lnTo>
                    <a:lnTo>
                      <a:pt x="4797" y="131"/>
                    </a:lnTo>
                    <a:lnTo>
                      <a:pt x="4799" y="131"/>
                    </a:lnTo>
                    <a:lnTo>
                      <a:pt x="4801" y="129"/>
                    </a:lnTo>
                    <a:lnTo>
                      <a:pt x="4801" y="129"/>
                    </a:lnTo>
                    <a:lnTo>
                      <a:pt x="4803" y="129"/>
                    </a:lnTo>
                    <a:lnTo>
                      <a:pt x="4806" y="129"/>
                    </a:lnTo>
                    <a:lnTo>
                      <a:pt x="4806" y="127"/>
                    </a:lnTo>
                    <a:lnTo>
                      <a:pt x="4808" y="127"/>
                    </a:lnTo>
                    <a:lnTo>
                      <a:pt x="4810" y="127"/>
                    </a:lnTo>
                    <a:lnTo>
                      <a:pt x="4810" y="127"/>
                    </a:lnTo>
                    <a:lnTo>
                      <a:pt x="4812" y="125"/>
                    </a:lnTo>
                    <a:lnTo>
                      <a:pt x="4815" y="125"/>
                    </a:lnTo>
                    <a:lnTo>
                      <a:pt x="4817" y="125"/>
                    </a:lnTo>
                    <a:lnTo>
                      <a:pt x="4817" y="122"/>
                    </a:lnTo>
                    <a:lnTo>
                      <a:pt x="4819" y="122"/>
                    </a:lnTo>
                    <a:lnTo>
                      <a:pt x="4821" y="122"/>
                    </a:lnTo>
                    <a:lnTo>
                      <a:pt x="4821" y="122"/>
                    </a:lnTo>
                    <a:lnTo>
                      <a:pt x="4824" y="120"/>
                    </a:lnTo>
                    <a:lnTo>
                      <a:pt x="4826" y="120"/>
                    </a:lnTo>
                    <a:lnTo>
                      <a:pt x="4826" y="120"/>
                    </a:lnTo>
                    <a:lnTo>
                      <a:pt x="4828" y="120"/>
                    </a:lnTo>
                    <a:lnTo>
                      <a:pt x="4831" y="118"/>
                    </a:lnTo>
                    <a:lnTo>
                      <a:pt x="4831" y="118"/>
                    </a:lnTo>
                    <a:lnTo>
                      <a:pt x="4833" y="118"/>
                    </a:lnTo>
                    <a:lnTo>
                      <a:pt x="4835" y="116"/>
                    </a:lnTo>
                    <a:lnTo>
                      <a:pt x="4835" y="116"/>
                    </a:lnTo>
                    <a:lnTo>
                      <a:pt x="4837" y="116"/>
                    </a:lnTo>
                    <a:lnTo>
                      <a:pt x="4840" y="116"/>
                    </a:lnTo>
                    <a:lnTo>
                      <a:pt x="4840" y="113"/>
                    </a:lnTo>
                    <a:lnTo>
                      <a:pt x="4842" y="113"/>
                    </a:lnTo>
                    <a:lnTo>
                      <a:pt x="4844" y="113"/>
                    </a:lnTo>
                    <a:lnTo>
                      <a:pt x="4844" y="113"/>
                    </a:lnTo>
                    <a:lnTo>
                      <a:pt x="4846" y="111"/>
                    </a:lnTo>
                    <a:lnTo>
                      <a:pt x="4849" y="111"/>
                    </a:lnTo>
                    <a:lnTo>
                      <a:pt x="4849" y="111"/>
                    </a:lnTo>
                    <a:lnTo>
                      <a:pt x="4851" y="111"/>
                    </a:lnTo>
                    <a:lnTo>
                      <a:pt x="4853" y="109"/>
                    </a:lnTo>
                    <a:lnTo>
                      <a:pt x="4853" y="109"/>
                    </a:lnTo>
                    <a:lnTo>
                      <a:pt x="4856" y="109"/>
                    </a:lnTo>
                    <a:lnTo>
                      <a:pt x="4858" y="109"/>
                    </a:lnTo>
                    <a:lnTo>
                      <a:pt x="4858" y="106"/>
                    </a:lnTo>
                    <a:lnTo>
                      <a:pt x="4860" y="106"/>
                    </a:lnTo>
                    <a:lnTo>
                      <a:pt x="4862" y="106"/>
                    </a:lnTo>
                    <a:lnTo>
                      <a:pt x="4862" y="104"/>
                    </a:lnTo>
                    <a:lnTo>
                      <a:pt x="4865" y="104"/>
                    </a:lnTo>
                    <a:lnTo>
                      <a:pt x="4867" y="104"/>
                    </a:lnTo>
                    <a:lnTo>
                      <a:pt x="4869" y="104"/>
                    </a:lnTo>
                    <a:lnTo>
                      <a:pt x="4869" y="102"/>
                    </a:lnTo>
                    <a:lnTo>
                      <a:pt x="4871" y="102"/>
                    </a:lnTo>
                    <a:lnTo>
                      <a:pt x="4874" y="102"/>
                    </a:lnTo>
                    <a:lnTo>
                      <a:pt x="4874" y="102"/>
                    </a:lnTo>
                    <a:lnTo>
                      <a:pt x="4876" y="100"/>
                    </a:lnTo>
                    <a:lnTo>
                      <a:pt x="4878" y="100"/>
                    </a:lnTo>
                    <a:lnTo>
                      <a:pt x="4878" y="100"/>
                    </a:lnTo>
                    <a:lnTo>
                      <a:pt x="4881" y="100"/>
                    </a:lnTo>
                    <a:lnTo>
                      <a:pt x="4883" y="100"/>
                    </a:lnTo>
                    <a:lnTo>
                      <a:pt x="4883" y="97"/>
                    </a:lnTo>
                    <a:lnTo>
                      <a:pt x="4885" y="97"/>
                    </a:lnTo>
                    <a:lnTo>
                      <a:pt x="4887" y="97"/>
                    </a:lnTo>
                    <a:lnTo>
                      <a:pt x="4887" y="97"/>
                    </a:lnTo>
                    <a:lnTo>
                      <a:pt x="4890" y="95"/>
                    </a:lnTo>
                    <a:lnTo>
                      <a:pt x="4892" y="95"/>
                    </a:lnTo>
                    <a:lnTo>
                      <a:pt x="4892" y="95"/>
                    </a:lnTo>
                    <a:lnTo>
                      <a:pt x="4894" y="95"/>
                    </a:lnTo>
                    <a:lnTo>
                      <a:pt x="4896" y="93"/>
                    </a:lnTo>
                    <a:lnTo>
                      <a:pt x="4896" y="93"/>
                    </a:lnTo>
                    <a:lnTo>
                      <a:pt x="4899" y="93"/>
                    </a:lnTo>
                    <a:lnTo>
                      <a:pt x="4901" y="93"/>
                    </a:lnTo>
                    <a:lnTo>
                      <a:pt x="4901" y="91"/>
                    </a:lnTo>
                    <a:lnTo>
                      <a:pt x="4903" y="91"/>
                    </a:lnTo>
                    <a:lnTo>
                      <a:pt x="4906" y="91"/>
                    </a:lnTo>
                    <a:lnTo>
                      <a:pt x="4906" y="91"/>
                    </a:lnTo>
                    <a:lnTo>
                      <a:pt x="4908" y="91"/>
                    </a:lnTo>
                    <a:lnTo>
                      <a:pt x="4910" y="88"/>
                    </a:lnTo>
                    <a:lnTo>
                      <a:pt x="4910" y="88"/>
                    </a:lnTo>
                    <a:lnTo>
                      <a:pt x="4912" y="88"/>
                    </a:lnTo>
                    <a:lnTo>
                      <a:pt x="4915" y="88"/>
                    </a:lnTo>
                    <a:lnTo>
                      <a:pt x="4915" y="86"/>
                    </a:lnTo>
                    <a:lnTo>
                      <a:pt x="4917" y="86"/>
                    </a:lnTo>
                    <a:lnTo>
                      <a:pt x="4919" y="86"/>
                    </a:lnTo>
                    <a:lnTo>
                      <a:pt x="4921" y="86"/>
                    </a:lnTo>
                    <a:lnTo>
                      <a:pt x="4921" y="86"/>
                    </a:lnTo>
                    <a:lnTo>
                      <a:pt x="4924" y="84"/>
                    </a:lnTo>
                    <a:lnTo>
                      <a:pt x="4926" y="84"/>
                    </a:lnTo>
                    <a:lnTo>
                      <a:pt x="4926" y="84"/>
                    </a:lnTo>
                    <a:lnTo>
                      <a:pt x="4928" y="84"/>
                    </a:lnTo>
                    <a:lnTo>
                      <a:pt x="4931" y="82"/>
                    </a:lnTo>
                    <a:lnTo>
                      <a:pt x="4931" y="82"/>
                    </a:lnTo>
                    <a:lnTo>
                      <a:pt x="4933" y="82"/>
                    </a:lnTo>
                    <a:lnTo>
                      <a:pt x="4935" y="82"/>
                    </a:lnTo>
                    <a:lnTo>
                      <a:pt x="4935" y="82"/>
                    </a:lnTo>
                    <a:lnTo>
                      <a:pt x="4937" y="79"/>
                    </a:lnTo>
                    <a:lnTo>
                      <a:pt x="4940" y="79"/>
                    </a:lnTo>
                    <a:lnTo>
                      <a:pt x="4940" y="79"/>
                    </a:lnTo>
                    <a:lnTo>
                      <a:pt x="4942" y="79"/>
                    </a:lnTo>
                    <a:lnTo>
                      <a:pt x="4944" y="79"/>
                    </a:lnTo>
                    <a:lnTo>
                      <a:pt x="4944" y="77"/>
                    </a:lnTo>
                    <a:lnTo>
                      <a:pt x="4946" y="77"/>
                    </a:lnTo>
                    <a:lnTo>
                      <a:pt x="4949" y="77"/>
                    </a:lnTo>
                    <a:lnTo>
                      <a:pt x="4949" y="77"/>
                    </a:lnTo>
                    <a:lnTo>
                      <a:pt x="4951" y="77"/>
                    </a:lnTo>
                    <a:lnTo>
                      <a:pt x="4953" y="75"/>
                    </a:lnTo>
                    <a:lnTo>
                      <a:pt x="4953" y="75"/>
                    </a:lnTo>
                    <a:lnTo>
                      <a:pt x="4955" y="75"/>
                    </a:lnTo>
                    <a:lnTo>
                      <a:pt x="4958" y="75"/>
                    </a:lnTo>
                    <a:lnTo>
                      <a:pt x="4958" y="75"/>
                    </a:lnTo>
                    <a:lnTo>
                      <a:pt x="4960" y="73"/>
                    </a:lnTo>
                    <a:lnTo>
                      <a:pt x="4962" y="73"/>
                    </a:lnTo>
                    <a:lnTo>
                      <a:pt x="4962" y="73"/>
                    </a:lnTo>
                    <a:lnTo>
                      <a:pt x="4965" y="73"/>
                    </a:lnTo>
                    <a:lnTo>
                      <a:pt x="4967" y="73"/>
                    </a:lnTo>
                    <a:lnTo>
                      <a:pt x="4967" y="73"/>
                    </a:lnTo>
                    <a:lnTo>
                      <a:pt x="4969" y="70"/>
                    </a:lnTo>
                    <a:lnTo>
                      <a:pt x="4971" y="70"/>
                    </a:lnTo>
                    <a:lnTo>
                      <a:pt x="4971" y="70"/>
                    </a:lnTo>
                    <a:lnTo>
                      <a:pt x="4974" y="70"/>
                    </a:lnTo>
                    <a:lnTo>
                      <a:pt x="4976" y="70"/>
                    </a:lnTo>
                    <a:lnTo>
                      <a:pt x="4978" y="70"/>
                    </a:lnTo>
                    <a:lnTo>
                      <a:pt x="4978" y="68"/>
                    </a:lnTo>
                    <a:lnTo>
                      <a:pt x="4980" y="68"/>
                    </a:lnTo>
                    <a:lnTo>
                      <a:pt x="4983" y="68"/>
                    </a:lnTo>
                    <a:lnTo>
                      <a:pt x="4983" y="68"/>
                    </a:lnTo>
                    <a:lnTo>
                      <a:pt x="4985" y="68"/>
                    </a:lnTo>
                    <a:lnTo>
                      <a:pt x="4987" y="68"/>
                    </a:lnTo>
                    <a:lnTo>
                      <a:pt x="4987" y="66"/>
                    </a:lnTo>
                    <a:lnTo>
                      <a:pt x="4990" y="66"/>
                    </a:lnTo>
                    <a:lnTo>
                      <a:pt x="4992" y="66"/>
                    </a:lnTo>
                    <a:lnTo>
                      <a:pt x="4992" y="66"/>
                    </a:lnTo>
                    <a:lnTo>
                      <a:pt x="4994" y="66"/>
                    </a:lnTo>
                    <a:lnTo>
                      <a:pt x="4996" y="66"/>
                    </a:lnTo>
                    <a:lnTo>
                      <a:pt x="4996" y="66"/>
                    </a:lnTo>
                    <a:lnTo>
                      <a:pt x="4999" y="64"/>
                    </a:lnTo>
                    <a:lnTo>
                      <a:pt x="5001" y="64"/>
                    </a:lnTo>
                    <a:lnTo>
                      <a:pt x="5001" y="64"/>
                    </a:lnTo>
                    <a:lnTo>
                      <a:pt x="5003" y="64"/>
                    </a:lnTo>
                    <a:lnTo>
                      <a:pt x="5005" y="64"/>
                    </a:lnTo>
                    <a:lnTo>
                      <a:pt x="5005" y="64"/>
                    </a:lnTo>
                    <a:lnTo>
                      <a:pt x="5008" y="64"/>
                    </a:lnTo>
                    <a:lnTo>
                      <a:pt x="5010" y="61"/>
                    </a:lnTo>
                    <a:lnTo>
                      <a:pt x="5010" y="61"/>
                    </a:lnTo>
                    <a:lnTo>
                      <a:pt x="5012" y="61"/>
                    </a:lnTo>
                    <a:lnTo>
                      <a:pt x="5015" y="61"/>
                    </a:lnTo>
                    <a:lnTo>
                      <a:pt x="5015" y="61"/>
                    </a:lnTo>
                    <a:lnTo>
                      <a:pt x="5017" y="61"/>
                    </a:lnTo>
                    <a:lnTo>
                      <a:pt x="5019" y="61"/>
                    </a:lnTo>
                    <a:lnTo>
                      <a:pt x="5019" y="61"/>
                    </a:lnTo>
                    <a:lnTo>
                      <a:pt x="5021" y="59"/>
                    </a:lnTo>
                    <a:lnTo>
                      <a:pt x="5024" y="59"/>
                    </a:lnTo>
                    <a:lnTo>
                      <a:pt x="5024" y="59"/>
                    </a:lnTo>
                    <a:lnTo>
                      <a:pt x="5026" y="59"/>
                    </a:lnTo>
                    <a:lnTo>
                      <a:pt x="5028" y="59"/>
                    </a:lnTo>
                    <a:lnTo>
                      <a:pt x="5030" y="59"/>
                    </a:lnTo>
                    <a:lnTo>
                      <a:pt x="5030" y="59"/>
                    </a:lnTo>
                    <a:lnTo>
                      <a:pt x="5033" y="59"/>
                    </a:lnTo>
                    <a:lnTo>
                      <a:pt x="5035" y="59"/>
                    </a:lnTo>
                    <a:lnTo>
                      <a:pt x="5035" y="57"/>
                    </a:lnTo>
                    <a:lnTo>
                      <a:pt x="5037" y="57"/>
                    </a:lnTo>
                    <a:lnTo>
                      <a:pt x="5040" y="57"/>
                    </a:lnTo>
                    <a:lnTo>
                      <a:pt x="5040" y="57"/>
                    </a:lnTo>
                    <a:lnTo>
                      <a:pt x="5042" y="57"/>
                    </a:lnTo>
                    <a:lnTo>
                      <a:pt x="5044" y="57"/>
                    </a:lnTo>
                    <a:lnTo>
                      <a:pt x="5044" y="57"/>
                    </a:lnTo>
                    <a:lnTo>
                      <a:pt x="5046" y="57"/>
                    </a:lnTo>
                    <a:lnTo>
                      <a:pt x="5049" y="57"/>
                    </a:lnTo>
                    <a:lnTo>
                      <a:pt x="5049" y="57"/>
                    </a:lnTo>
                    <a:lnTo>
                      <a:pt x="5051" y="54"/>
                    </a:lnTo>
                    <a:lnTo>
                      <a:pt x="5053" y="54"/>
                    </a:lnTo>
                    <a:lnTo>
                      <a:pt x="5053" y="54"/>
                    </a:lnTo>
                    <a:lnTo>
                      <a:pt x="5055" y="54"/>
                    </a:lnTo>
                    <a:lnTo>
                      <a:pt x="5058" y="54"/>
                    </a:lnTo>
                    <a:lnTo>
                      <a:pt x="5058" y="54"/>
                    </a:lnTo>
                    <a:lnTo>
                      <a:pt x="5060" y="54"/>
                    </a:lnTo>
                    <a:lnTo>
                      <a:pt x="5062" y="54"/>
                    </a:lnTo>
                    <a:lnTo>
                      <a:pt x="5062" y="54"/>
                    </a:lnTo>
                    <a:lnTo>
                      <a:pt x="5064" y="54"/>
                    </a:lnTo>
                    <a:lnTo>
                      <a:pt x="5067" y="54"/>
                    </a:lnTo>
                    <a:lnTo>
                      <a:pt x="5067" y="54"/>
                    </a:lnTo>
                    <a:lnTo>
                      <a:pt x="5069" y="54"/>
                    </a:lnTo>
                    <a:lnTo>
                      <a:pt x="5071" y="54"/>
                    </a:lnTo>
                    <a:lnTo>
                      <a:pt x="5071" y="52"/>
                    </a:lnTo>
                    <a:lnTo>
                      <a:pt x="5074" y="52"/>
                    </a:lnTo>
                    <a:lnTo>
                      <a:pt x="5076" y="52"/>
                    </a:lnTo>
                    <a:lnTo>
                      <a:pt x="5076" y="52"/>
                    </a:lnTo>
                    <a:lnTo>
                      <a:pt x="5078" y="52"/>
                    </a:lnTo>
                    <a:lnTo>
                      <a:pt x="5080" y="52"/>
                    </a:lnTo>
                    <a:lnTo>
                      <a:pt x="5083" y="52"/>
                    </a:lnTo>
                    <a:lnTo>
                      <a:pt x="5083" y="52"/>
                    </a:lnTo>
                    <a:lnTo>
                      <a:pt x="5085" y="52"/>
                    </a:lnTo>
                  </a:path>
                </a:pathLst>
              </a:custGeom>
              <a:noFill/>
              <a:ln w="1270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42"/>
              <p:cNvSpPr>
                <a:spLocks/>
              </p:cNvSpPr>
              <p:nvPr/>
            </p:nvSpPr>
            <p:spPr bwMode="auto">
              <a:xfrm>
                <a:off x="467544" y="3295006"/>
                <a:ext cx="8075612" cy="839787"/>
              </a:xfrm>
              <a:custGeom>
                <a:avLst/>
                <a:gdLst>
                  <a:gd name="T0" fmla="*/ 2206 w 2240"/>
                  <a:gd name="T1" fmla="*/ 202 h 234"/>
                  <a:gd name="T2" fmla="*/ 2170 w 2240"/>
                  <a:gd name="T3" fmla="*/ 202 h 234"/>
                  <a:gd name="T4" fmla="*/ 2134 w 2240"/>
                  <a:gd name="T5" fmla="*/ 203 h 234"/>
                  <a:gd name="T6" fmla="*/ 2098 w 2240"/>
                  <a:gd name="T7" fmla="*/ 203 h 234"/>
                  <a:gd name="T8" fmla="*/ 2063 w 2240"/>
                  <a:gd name="T9" fmla="*/ 204 h 234"/>
                  <a:gd name="T10" fmla="*/ 2027 w 2240"/>
                  <a:gd name="T11" fmla="*/ 204 h 234"/>
                  <a:gd name="T12" fmla="*/ 1991 w 2240"/>
                  <a:gd name="T13" fmla="*/ 205 h 234"/>
                  <a:gd name="T14" fmla="*/ 1955 w 2240"/>
                  <a:gd name="T15" fmla="*/ 205 h 234"/>
                  <a:gd name="T16" fmla="*/ 1919 w 2240"/>
                  <a:gd name="T17" fmla="*/ 205 h 234"/>
                  <a:gd name="T18" fmla="*/ 1883 w 2240"/>
                  <a:gd name="T19" fmla="*/ 206 h 234"/>
                  <a:gd name="T20" fmla="*/ 1848 w 2240"/>
                  <a:gd name="T21" fmla="*/ 206 h 234"/>
                  <a:gd name="T22" fmla="*/ 1812 w 2240"/>
                  <a:gd name="T23" fmla="*/ 207 h 234"/>
                  <a:gd name="T24" fmla="*/ 1776 w 2240"/>
                  <a:gd name="T25" fmla="*/ 207 h 234"/>
                  <a:gd name="T26" fmla="*/ 1740 w 2240"/>
                  <a:gd name="T27" fmla="*/ 208 h 234"/>
                  <a:gd name="T28" fmla="*/ 1704 w 2240"/>
                  <a:gd name="T29" fmla="*/ 208 h 234"/>
                  <a:gd name="T30" fmla="*/ 1668 w 2240"/>
                  <a:gd name="T31" fmla="*/ 209 h 234"/>
                  <a:gd name="T32" fmla="*/ 1632 w 2240"/>
                  <a:gd name="T33" fmla="*/ 209 h 234"/>
                  <a:gd name="T34" fmla="*/ 1597 w 2240"/>
                  <a:gd name="T35" fmla="*/ 209 h 234"/>
                  <a:gd name="T36" fmla="*/ 1561 w 2240"/>
                  <a:gd name="T37" fmla="*/ 210 h 234"/>
                  <a:gd name="T38" fmla="*/ 1525 w 2240"/>
                  <a:gd name="T39" fmla="*/ 210 h 234"/>
                  <a:gd name="T40" fmla="*/ 1489 w 2240"/>
                  <a:gd name="T41" fmla="*/ 210 h 234"/>
                  <a:gd name="T42" fmla="*/ 1453 w 2240"/>
                  <a:gd name="T43" fmla="*/ 210 h 234"/>
                  <a:gd name="T44" fmla="*/ 1417 w 2240"/>
                  <a:gd name="T45" fmla="*/ 210 h 234"/>
                  <a:gd name="T46" fmla="*/ 1382 w 2240"/>
                  <a:gd name="T47" fmla="*/ 210 h 234"/>
                  <a:gd name="T48" fmla="*/ 1346 w 2240"/>
                  <a:gd name="T49" fmla="*/ 210 h 234"/>
                  <a:gd name="T50" fmla="*/ 1310 w 2240"/>
                  <a:gd name="T51" fmla="*/ 209 h 234"/>
                  <a:gd name="T52" fmla="*/ 1274 w 2240"/>
                  <a:gd name="T53" fmla="*/ 208 h 234"/>
                  <a:gd name="T54" fmla="*/ 1238 w 2240"/>
                  <a:gd name="T55" fmla="*/ 207 h 234"/>
                  <a:gd name="T56" fmla="*/ 1202 w 2240"/>
                  <a:gd name="T57" fmla="*/ 205 h 234"/>
                  <a:gd name="T58" fmla="*/ 1167 w 2240"/>
                  <a:gd name="T59" fmla="*/ 201 h 234"/>
                  <a:gd name="T60" fmla="*/ 1131 w 2240"/>
                  <a:gd name="T61" fmla="*/ 193 h 234"/>
                  <a:gd name="T62" fmla="*/ 1095 w 2240"/>
                  <a:gd name="T63" fmla="*/ 178 h 234"/>
                  <a:gd name="T64" fmla="*/ 1059 w 2240"/>
                  <a:gd name="T65" fmla="*/ 146 h 234"/>
                  <a:gd name="T66" fmla="*/ 1023 w 2240"/>
                  <a:gd name="T67" fmla="*/ 94 h 234"/>
                  <a:gd name="T68" fmla="*/ 987 w 2240"/>
                  <a:gd name="T69" fmla="*/ 30 h 234"/>
                  <a:gd name="T70" fmla="*/ 952 w 2240"/>
                  <a:gd name="T71" fmla="*/ 0 h 234"/>
                  <a:gd name="T72" fmla="*/ 916 w 2240"/>
                  <a:gd name="T73" fmla="*/ 38 h 234"/>
                  <a:gd name="T74" fmla="*/ 880 w 2240"/>
                  <a:gd name="T75" fmla="*/ 103 h 234"/>
                  <a:gd name="T76" fmla="*/ 844 w 2240"/>
                  <a:gd name="T77" fmla="*/ 154 h 234"/>
                  <a:gd name="T78" fmla="*/ 808 w 2240"/>
                  <a:gd name="T79" fmla="*/ 184 h 234"/>
                  <a:gd name="T80" fmla="*/ 772 w 2240"/>
                  <a:gd name="T81" fmla="*/ 200 h 234"/>
                  <a:gd name="T82" fmla="*/ 736 w 2240"/>
                  <a:gd name="T83" fmla="*/ 208 h 234"/>
                  <a:gd name="T84" fmla="*/ 701 w 2240"/>
                  <a:gd name="T85" fmla="*/ 213 h 234"/>
                  <a:gd name="T86" fmla="*/ 665 w 2240"/>
                  <a:gd name="T87" fmla="*/ 216 h 234"/>
                  <a:gd name="T88" fmla="*/ 629 w 2240"/>
                  <a:gd name="T89" fmla="*/ 218 h 234"/>
                  <a:gd name="T90" fmla="*/ 593 w 2240"/>
                  <a:gd name="T91" fmla="*/ 220 h 234"/>
                  <a:gd name="T92" fmla="*/ 557 w 2240"/>
                  <a:gd name="T93" fmla="*/ 222 h 234"/>
                  <a:gd name="T94" fmla="*/ 521 w 2240"/>
                  <a:gd name="T95" fmla="*/ 223 h 234"/>
                  <a:gd name="T96" fmla="*/ 486 w 2240"/>
                  <a:gd name="T97" fmla="*/ 224 h 234"/>
                  <a:gd name="T98" fmla="*/ 450 w 2240"/>
                  <a:gd name="T99" fmla="*/ 225 h 234"/>
                  <a:gd name="T100" fmla="*/ 414 w 2240"/>
                  <a:gd name="T101" fmla="*/ 226 h 234"/>
                  <a:gd name="T102" fmla="*/ 378 w 2240"/>
                  <a:gd name="T103" fmla="*/ 227 h 234"/>
                  <a:gd name="T104" fmla="*/ 342 w 2240"/>
                  <a:gd name="T105" fmla="*/ 228 h 234"/>
                  <a:gd name="T106" fmla="*/ 306 w 2240"/>
                  <a:gd name="T107" fmla="*/ 229 h 234"/>
                  <a:gd name="T108" fmla="*/ 271 w 2240"/>
                  <a:gd name="T109" fmla="*/ 229 h 234"/>
                  <a:gd name="T110" fmla="*/ 235 w 2240"/>
                  <a:gd name="T111" fmla="*/ 230 h 234"/>
                  <a:gd name="T112" fmla="*/ 199 w 2240"/>
                  <a:gd name="T113" fmla="*/ 231 h 234"/>
                  <a:gd name="T114" fmla="*/ 163 w 2240"/>
                  <a:gd name="T115" fmla="*/ 231 h 234"/>
                  <a:gd name="T116" fmla="*/ 127 w 2240"/>
                  <a:gd name="T117" fmla="*/ 232 h 234"/>
                  <a:gd name="T118" fmla="*/ 91 w 2240"/>
                  <a:gd name="T119" fmla="*/ 233 h 234"/>
                  <a:gd name="T120" fmla="*/ 56 w 2240"/>
                  <a:gd name="T121" fmla="*/ 233 h 234"/>
                  <a:gd name="T122" fmla="*/ 20 w 2240"/>
                  <a:gd name="T123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40" h="234">
                    <a:moveTo>
                      <a:pt x="2240" y="201"/>
                    </a:moveTo>
                    <a:lnTo>
                      <a:pt x="2237" y="201"/>
                    </a:lnTo>
                    <a:lnTo>
                      <a:pt x="2235" y="201"/>
                    </a:lnTo>
                    <a:lnTo>
                      <a:pt x="2233" y="201"/>
                    </a:lnTo>
                    <a:lnTo>
                      <a:pt x="2231" y="201"/>
                    </a:lnTo>
                    <a:lnTo>
                      <a:pt x="2228" y="201"/>
                    </a:lnTo>
                    <a:lnTo>
                      <a:pt x="2226" y="201"/>
                    </a:lnTo>
                    <a:lnTo>
                      <a:pt x="2224" y="201"/>
                    </a:lnTo>
                    <a:lnTo>
                      <a:pt x="2222" y="201"/>
                    </a:lnTo>
                    <a:lnTo>
                      <a:pt x="2219" y="201"/>
                    </a:lnTo>
                    <a:lnTo>
                      <a:pt x="2217" y="201"/>
                    </a:lnTo>
                    <a:lnTo>
                      <a:pt x="2215" y="201"/>
                    </a:lnTo>
                    <a:lnTo>
                      <a:pt x="2213" y="201"/>
                    </a:lnTo>
                    <a:lnTo>
                      <a:pt x="2210" y="201"/>
                    </a:lnTo>
                    <a:lnTo>
                      <a:pt x="2208" y="202"/>
                    </a:lnTo>
                    <a:lnTo>
                      <a:pt x="2206" y="202"/>
                    </a:lnTo>
                    <a:lnTo>
                      <a:pt x="2204" y="202"/>
                    </a:lnTo>
                    <a:lnTo>
                      <a:pt x="2201" y="202"/>
                    </a:lnTo>
                    <a:lnTo>
                      <a:pt x="2199" y="202"/>
                    </a:lnTo>
                    <a:lnTo>
                      <a:pt x="2197" y="202"/>
                    </a:lnTo>
                    <a:lnTo>
                      <a:pt x="2195" y="202"/>
                    </a:lnTo>
                    <a:lnTo>
                      <a:pt x="2192" y="202"/>
                    </a:lnTo>
                    <a:lnTo>
                      <a:pt x="2190" y="202"/>
                    </a:lnTo>
                    <a:lnTo>
                      <a:pt x="2188" y="202"/>
                    </a:lnTo>
                    <a:lnTo>
                      <a:pt x="2186" y="202"/>
                    </a:lnTo>
                    <a:lnTo>
                      <a:pt x="2184" y="202"/>
                    </a:lnTo>
                    <a:lnTo>
                      <a:pt x="2181" y="202"/>
                    </a:lnTo>
                    <a:lnTo>
                      <a:pt x="2179" y="202"/>
                    </a:lnTo>
                    <a:lnTo>
                      <a:pt x="2177" y="202"/>
                    </a:lnTo>
                    <a:lnTo>
                      <a:pt x="2175" y="202"/>
                    </a:lnTo>
                    <a:lnTo>
                      <a:pt x="2172" y="202"/>
                    </a:lnTo>
                    <a:lnTo>
                      <a:pt x="2170" y="202"/>
                    </a:lnTo>
                    <a:lnTo>
                      <a:pt x="2168" y="202"/>
                    </a:lnTo>
                    <a:lnTo>
                      <a:pt x="2166" y="202"/>
                    </a:lnTo>
                    <a:lnTo>
                      <a:pt x="2163" y="202"/>
                    </a:lnTo>
                    <a:lnTo>
                      <a:pt x="2161" y="202"/>
                    </a:lnTo>
                    <a:lnTo>
                      <a:pt x="2159" y="202"/>
                    </a:lnTo>
                    <a:lnTo>
                      <a:pt x="2157" y="202"/>
                    </a:lnTo>
                    <a:lnTo>
                      <a:pt x="2154" y="202"/>
                    </a:lnTo>
                    <a:lnTo>
                      <a:pt x="2152" y="202"/>
                    </a:lnTo>
                    <a:lnTo>
                      <a:pt x="2150" y="202"/>
                    </a:lnTo>
                    <a:lnTo>
                      <a:pt x="2148" y="202"/>
                    </a:lnTo>
                    <a:lnTo>
                      <a:pt x="2145" y="202"/>
                    </a:lnTo>
                    <a:lnTo>
                      <a:pt x="2143" y="202"/>
                    </a:lnTo>
                    <a:lnTo>
                      <a:pt x="2141" y="202"/>
                    </a:lnTo>
                    <a:lnTo>
                      <a:pt x="2139" y="203"/>
                    </a:lnTo>
                    <a:lnTo>
                      <a:pt x="2136" y="203"/>
                    </a:lnTo>
                    <a:lnTo>
                      <a:pt x="2134" y="203"/>
                    </a:lnTo>
                    <a:lnTo>
                      <a:pt x="2132" y="203"/>
                    </a:lnTo>
                    <a:lnTo>
                      <a:pt x="2130" y="203"/>
                    </a:lnTo>
                    <a:lnTo>
                      <a:pt x="2128" y="203"/>
                    </a:lnTo>
                    <a:lnTo>
                      <a:pt x="2125" y="203"/>
                    </a:lnTo>
                    <a:lnTo>
                      <a:pt x="2123" y="203"/>
                    </a:lnTo>
                    <a:lnTo>
                      <a:pt x="2121" y="203"/>
                    </a:lnTo>
                    <a:lnTo>
                      <a:pt x="2119" y="203"/>
                    </a:lnTo>
                    <a:lnTo>
                      <a:pt x="2116" y="203"/>
                    </a:lnTo>
                    <a:lnTo>
                      <a:pt x="2114" y="203"/>
                    </a:lnTo>
                    <a:lnTo>
                      <a:pt x="2112" y="203"/>
                    </a:lnTo>
                    <a:lnTo>
                      <a:pt x="2110" y="203"/>
                    </a:lnTo>
                    <a:lnTo>
                      <a:pt x="2107" y="203"/>
                    </a:lnTo>
                    <a:lnTo>
                      <a:pt x="2105" y="203"/>
                    </a:lnTo>
                    <a:lnTo>
                      <a:pt x="2103" y="203"/>
                    </a:lnTo>
                    <a:lnTo>
                      <a:pt x="2101" y="203"/>
                    </a:lnTo>
                    <a:lnTo>
                      <a:pt x="2098" y="203"/>
                    </a:lnTo>
                    <a:lnTo>
                      <a:pt x="2096" y="203"/>
                    </a:lnTo>
                    <a:lnTo>
                      <a:pt x="2094" y="203"/>
                    </a:lnTo>
                    <a:lnTo>
                      <a:pt x="2092" y="203"/>
                    </a:lnTo>
                    <a:lnTo>
                      <a:pt x="2089" y="203"/>
                    </a:lnTo>
                    <a:lnTo>
                      <a:pt x="2087" y="203"/>
                    </a:lnTo>
                    <a:lnTo>
                      <a:pt x="2085" y="203"/>
                    </a:lnTo>
                    <a:lnTo>
                      <a:pt x="2083" y="203"/>
                    </a:lnTo>
                    <a:lnTo>
                      <a:pt x="2080" y="203"/>
                    </a:lnTo>
                    <a:lnTo>
                      <a:pt x="2078" y="203"/>
                    </a:lnTo>
                    <a:lnTo>
                      <a:pt x="2076" y="203"/>
                    </a:lnTo>
                    <a:lnTo>
                      <a:pt x="2074" y="203"/>
                    </a:lnTo>
                    <a:lnTo>
                      <a:pt x="2072" y="203"/>
                    </a:lnTo>
                    <a:lnTo>
                      <a:pt x="2069" y="203"/>
                    </a:lnTo>
                    <a:lnTo>
                      <a:pt x="2067" y="203"/>
                    </a:lnTo>
                    <a:lnTo>
                      <a:pt x="2065" y="204"/>
                    </a:lnTo>
                    <a:lnTo>
                      <a:pt x="2063" y="204"/>
                    </a:lnTo>
                    <a:lnTo>
                      <a:pt x="2060" y="204"/>
                    </a:lnTo>
                    <a:lnTo>
                      <a:pt x="2058" y="204"/>
                    </a:lnTo>
                    <a:lnTo>
                      <a:pt x="2056" y="204"/>
                    </a:lnTo>
                    <a:lnTo>
                      <a:pt x="2054" y="204"/>
                    </a:lnTo>
                    <a:lnTo>
                      <a:pt x="2051" y="204"/>
                    </a:lnTo>
                    <a:lnTo>
                      <a:pt x="2049" y="204"/>
                    </a:lnTo>
                    <a:lnTo>
                      <a:pt x="2047" y="204"/>
                    </a:lnTo>
                    <a:lnTo>
                      <a:pt x="2045" y="204"/>
                    </a:lnTo>
                    <a:lnTo>
                      <a:pt x="2042" y="204"/>
                    </a:lnTo>
                    <a:lnTo>
                      <a:pt x="2040" y="204"/>
                    </a:lnTo>
                    <a:lnTo>
                      <a:pt x="2038" y="204"/>
                    </a:lnTo>
                    <a:lnTo>
                      <a:pt x="2036" y="204"/>
                    </a:lnTo>
                    <a:lnTo>
                      <a:pt x="2033" y="204"/>
                    </a:lnTo>
                    <a:lnTo>
                      <a:pt x="2031" y="204"/>
                    </a:lnTo>
                    <a:lnTo>
                      <a:pt x="2029" y="204"/>
                    </a:lnTo>
                    <a:lnTo>
                      <a:pt x="2027" y="204"/>
                    </a:lnTo>
                    <a:lnTo>
                      <a:pt x="2024" y="204"/>
                    </a:lnTo>
                    <a:lnTo>
                      <a:pt x="2022" y="204"/>
                    </a:lnTo>
                    <a:lnTo>
                      <a:pt x="2020" y="204"/>
                    </a:lnTo>
                    <a:lnTo>
                      <a:pt x="2018" y="204"/>
                    </a:lnTo>
                    <a:lnTo>
                      <a:pt x="2016" y="204"/>
                    </a:lnTo>
                    <a:lnTo>
                      <a:pt x="2013" y="204"/>
                    </a:lnTo>
                    <a:lnTo>
                      <a:pt x="2011" y="204"/>
                    </a:lnTo>
                    <a:lnTo>
                      <a:pt x="2009" y="204"/>
                    </a:lnTo>
                    <a:lnTo>
                      <a:pt x="2007" y="204"/>
                    </a:lnTo>
                    <a:lnTo>
                      <a:pt x="2004" y="204"/>
                    </a:lnTo>
                    <a:lnTo>
                      <a:pt x="2002" y="204"/>
                    </a:lnTo>
                    <a:lnTo>
                      <a:pt x="2000" y="204"/>
                    </a:lnTo>
                    <a:lnTo>
                      <a:pt x="1998" y="204"/>
                    </a:lnTo>
                    <a:lnTo>
                      <a:pt x="1995" y="204"/>
                    </a:lnTo>
                    <a:lnTo>
                      <a:pt x="1993" y="205"/>
                    </a:lnTo>
                    <a:lnTo>
                      <a:pt x="1991" y="205"/>
                    </a:lnTo>
                    <a:lnTo>
                      <a:pt x="1989" y="205"/>
                    </a:lnTo>
                    <a:lnTo>
                      <a:pt x="1986" y="205"/>
                    </a:lnTo>
                    <a:lnTo>
                      <a:pt x="1984" y="205"/>
                    </a:lnTo>
                    <a:lnTo>
                      <a:pt x="1982" y="205"/>
                    </a:lnTo>
                    <a:lnTo>
                      <a:pt x="1980" y="205"/>
                    </a:lnTo>
                    <a:lnTo>
                      <a:pt x="1977" y="205"/>
                    </a:lnTo>
                    <a:lnTo>
                      <a:pt x="1975" y="205"/>
                    </a:lnTo>
                    <a:lnTo>
                      <a:pt x="1973" y="205"/>
                    </a:lnTo>
                    <a:lnTo>
                      <a:pt x="1971" y="205"/>
                    </a:lnTo>
                    <a:lnTo>
                      <a:pt x="1968" y="205"/>
                    </a:lnTo>
                    <a:lnTo>
                      <a:pt x="1966" y="205"/>
                    </a:lnTo>
                    <a:lnTo>
                      <a:pt x="1964" y="205"/>
                    </a:lnTo>
                    <a:lnTo>
                      <a:pt x="1962" y="205"/>
                    </a:lnTo>
                    <a:lnTo>
                      <a:pt x="1960" y="205"/>
                    </a:lnTo>
                    <a:lnTo>
                      <a:pt x="1957" y="205"/>
                    </a:lnTo>
                    <a:lnTo>
                      <a:pt x="1955" y="205"/>
                    </a:lnTo>
                    <a:lnTo>
                      <a:pt x="1953" y="205"/>
                    </a:lnTo>
                    <a:lnTo>
                      <a:pt x="1951" y="205"/>
                    </a:lnTo>
                    <a:lnTo>
                      <a:pt x="1948" y="205"/>
                    </a:lnTo>
                    <a:lnTo>
                      <a:pt x="1946" y="205"/>
                    </a:lnTo>
                    <a:lnTo>
                      <a:pt x="1944" y="205"/>
                    </a:lnTo>
                    <a:lnTo>
                      <a:pt x="1942" y="205"/>
                    </a:lnTo>
                    <a:lnTo>
                      <a:pt x="1939" y="205"/>
                    </a:lnTo>
                    <a:lnTo>
                      <a:pt x="1937" y="205"/>
                    </a:lnTo>
                    <a:lnTo>
                      <a:pt x="1935" y="205"/>
                    </a:lnTo>
                    <a:lnTo>
                      <a:pt x="1933" y="205"/>
                    </a:lnTo>
                    <a:lnTo>
                      <a:pt x="1930" y="205"/>
                    </a:lnTo>
                    <a:lnTo>
                      <a:pt x="1928" y="205"/>
                    </a:lnTo>
                    <a:lnTo>
                      <a:pt x="1926" y="205"/>
                    </a:lnTo>
                    <a:lnTo>
                      <a:pt x="1924" y="205"/>
                    </a:lnTo>
                    <a:lnTo>
                      <a:pt x="1921" y="205"/>
                    </a:lnTo>
                    <a:lnTo>
                      <a:pt x="1919" y="205"/>
                    </a:lnTo>
                    <a:lnTo>
                      <a:pt x="1917" y="206"/>
                    </a:lnTo>
                    <a:lnTo>
                      <a:pt x="1915" y="206"/>
                    </a:lnTo>
                    <a:lnTo>
                      <a:pt x="1912" y="206"/>
                    </a:lnTo>
                    <a:lnTo>
                      <a:pt x="1910" y="206"/>
                    </a:lnTo>
                    <a:lnTo>
                      <a:pt x="1908" y="206"/>
                    </a:lnTo>
                    <a:lnTo>
                      <a:pt x="1906" y="206"/>
                    </a:lnTo>
                    <a:lnTo>
                      <a:pt x="1904" y="206"/>
                    </a:lnTo>
                    <a:lnTo>
                      <a:pt x="1901" y="206"/>
                    </a:lnTo>
                    <a:lnTo>
                      <a:pt x="1899" y="206"/>
                    </a:lnTo>
                    <a:lnTo>
                      <a:pt x="1897" y="206"/>
                    </a:lnTo>
                    <a:lnTo>
                      <a:pt x="1895" y="206"/>
                    </a:lnTo>
                    <a:lnTo>
                      <a:pt x="1892" y="206"/>
                    </a:lnTo>
                    <a:lnTo>
                      <a:pt x="1890" y="206"/>
                    </a:lnTo>
                    <a:lnTo>
                      <a:pt x="1888" y="206"/>
                    </a:lnTo>
                    <a:lnTo>
                      <a:pt x="1886" y="206"/>
                    </a:lnTo>
                    <a:lnTo>
                      <a:pt x="1883" y="206"/>
                    </a:lnTo>
                    <a:lnTo>
                      <a:pt x="1881" y="206"/>
                    </a:lnTo>
                    <a:lnTo>
                      <a:pt x="1879" y="206"/>
                    </a:lnTo>
                    <a:lnTo>
                      <a:pt x="1877" y="206"/>
                    </a:lnTo>
                    <a:lnTo>
                      <a:pt x="1874" y="206"/>
                    </a:lnTo>
                    <a:lnTo>
                      <a:pt x="1872" y="206"/>
                    </a:lnTo>
                    <a:lnTo>
                      <a:pt x="1870" y="206"/>
                    </a:lnTo>
                    <a:lnTo>
                      <a:pt x="1868" y="206"/>
                    </a:lnTo>
                    <a:lnTo>
                      <a:pt x="1865" y="206"/>
                    </a:lnTo>
                    <a:lnTo>
                      <a:pt x="1863" y="206"/>
                    </a:lnTo>
                    <a:lnTo>
                      <a:pt x="1861" y="206"/>
                    </a:lnTo>
                    <a:lnTo>
                      <a:pt x="1859" y="206"/>
                    </a:lnTo>
                    <a:lnTo>
                      <a:pt x="1856" y="206"/>
                    </a:lnTo>
                    <a:lnTo>
                      <a:pt x="1854" y="206"/>
                    </a:lnTo>
                    <a:lnTo>
                      <a:pt x="1852" y="206"/>
                    </a:lnTo>
                    <a:lnTo>
                      <a:pt x="1850" y="206"/>
                    </a:lnTo>
                    <a:lnTo>
                      <a:pt x="1848" y="206"/>
                    </a:lnTo>
                    <a:lnTo>
                      <a:pt x="1845" y="206"/>
                    </a:lnTo>
                    <a:lnTo>
                      <a:pt x="1843" y="206"/>
                    </a:lnTo>
                    <a:lnTo>
                      <a:pt x="1841" y="207"/>
                    </a:lnTo>
                    <a:lnTo>
                      <a:pt x="1839" y="207"/>
                    </a:lnTo>
                    <a:lnTo>
                      <a:pt x="1836" y="207"/>
                    </a:lnTo>
                    <a:lnTo>
                      <a:pt x="1834" y="207"/>
                    </a:lnTo>
                    <a:lnTo>
                      <a:pt x="1832" y="207"/>
                    </a:lnTo>
                    <a:lnTo>
                      <a:pt x="1830" y="207"/>
                    </a:lnTo>
                    <a:lnTo>
                      <a:pt x="1827" y="207"/>
                    </a:lnTo>
                    <a:lnTo>
                      <a:pt x="1825" y="207"/>
                    </a:lnTo>
                    <a:lnTo>
                      <a:pt x="1823" y="207"/>
                    </a:lnTo>
                    <a:lnTo>
                      <a:pt x="1821" y="207"/>
                    </a:lnTo>
                    <a:lnTo>
                      <a:pt x="1818" y="207"/>
                    </a:lnTo>
                    <a:lnTo>
                      <a:pt x="1816" y="207"/>
                    </a:lnTo>
                    <a:lnTo>
                      <a:pt x="1814" y="207"/>
                    </a:lnTo>
                    <a:lnTo>
                      <a:pt x="1812" y="207"/>
                    </a:lnTo>
                    <a:lnTo>
                      <a:pt x="1809" y="207"/>
                    </a:lnTo>
                    <a:lnTo>
                      <a:pt x="1807" y="207"/>
                    </a:lnTo>
                    <a:lnTo>
                      <a:pt x="1805" y="207"/>
                    </a:lnTo>
                    <a:lnTo>
                      <a:pt x="1803" y="207"/>
                    </a:lnTo>
                    <a:lnTo>
                      <a:pt x="1800" y="207"/>
                    </a:lnTo>
                    <a:lnTo>
                      <a:pt x="1798" y="207"/>
                    </a:lnTo>
                    <a:lnTo>
                      <a:pt x="1796" y="207"/>
                    </a:lnTo>
                    <a:lnTo>
                      <a:pt x="1794" y="207"/>
                    </a:lnTo>
                    <a:lnTo>
                      <a:pt x="1792" y="207"/>
                    </a:lnTo>
                    <a:lnTo>
                      <a:pt x="1789" y="207"/>
                    </a:lnTo>
                    <a:lnTo>
                      <a:pt x="1787" y="207"/>
                    </a:lnTo>
                    <a:lnTo>
                      <a:pt x="1785" y="207"/>
                    </a:lnTo>
                    <a:lnTo>
                      <a:pt x="1783" y="207"/>
                    </a:lnTo>
                    <a:lnTo>
                      <a:pt x="1780" y="207"/>
                    </a:lnTo>
                    <a:lnTo>
                      <a:pt x="1778" y="207"/>
                    </a:lnTo>
                    <a:lnTo>
                      <a:pt x="1776" y="207"/>
                    </a:lnTo>
                    <a:lnTo>
                      <a:pt x="1774" y="207"/>
                    </a:lnTo>
                    <a:lnTo>
                      <a:pt x="1771" y="207"/>
                    </a:lnTo>
                    <a:lnTo>
                      <a:pt x="1769" y="207"/>
                    </a:lnTo>
                    <a:lnTo>
                      <a:pt x="1767" y="207"/>
                    </a:lnTo>
                    <a:lnTo>
                      <a:pt x="1765" y="207"/>
                    </a:lnTo>
                    <a:lnTo>
                      <a:pt x="1762" y="207"/>
                    </a:lnTo>
                    <a:lnTo>
                      <a:pt x="1760" y="207"/>
                    </a:lnTo>
                    <a:lnTo>
                      <a:pt x="1758" y="208"/>
                    </a:lnTo>
                    <a:lnTo>
                      <a:pt x="1756" y="208"/>
                    </a:lnTo>
                    <a:lnTo>
                      <a:pt x="1753" y="208"/>
                    </a:lnTo>
                    <a:lnTo>
                      <a:pt x="1751" y="208"/>
                    </a:lnTo>
                    <a:lnTo>
                      <a:pt x="1749" y="208"/>
                    </a:lnTo>
                    <a:lnTo>
                      <a:pt x="1747" y="208"/>
                    </a:lnTo>
                    <a:lnTo>
                      <a:pt x="1744" y="208"/>
                    </a:lnTo>
                    <a:lnTo>
                      <a:pt x="1742" y="208"/>
                    </a:lnTo>
                    <a:lnTo>
                      <a:pt x="1740" y="208"/>
                    </a:lnTo>
                    <a:lnTo>
                      <a:pt x="1738" y="208"/>
                    </a:lnTo>
                    <a:lnTo>
                      <a:pt x="1736" y="208"/>
                    </a:lnTo>
                    <a:lnTo>
                      <a:pt x="1733" y="208"/>
                    </a:lnTo>
                    <a:lnTo>
                      <a:pt x="1731" y="208"/>
                    </a:lnTo>
                    <a:lnTo>
                      <a:pt x="1729" y="208"/>
                    </a:lnTo>
                    <a:lnTo>
                      <a:pt x="1727" y="208"/>
                    </a:lnTo>
                    <a:lnTo>
                      <a:pt x="1724" y="208"/>
                    </a:lnTo>
                    <a:lnTo>
                      <a:pt x="1722" y="208"/>
                    </a:lnTo>
                    <a:lnTo>
                      <a:pt x="1720" y="208"/>
                    </a:lnTo>
                    <a:lnTo>
                      <a:pt x="1718" y="208"/>
                    </a:lnTo>
                    <a:lnTo>
                      <a:pt x="1715" y="208"/>
                    </a:lnTo>
                    <a:lnTo>
                      <a:pt x="1713" y="208"/>
                    </a:lnTo>
                    <a:lnTo>
                      <a:pt x="1711" y="208"/>
                    </a:lnTo>
                    <a:lnTo>
                      <a:pt x="1709" y="208"/>
                    </a:lnTo>
                    <a:lnTo>
                      <a:pt x="1706" y="208"/>
                    </a:lnTo>
                    <a:lnTo>
                      <a:pt x="1704" y="208"/>
                    </a:lnTo>
                    <a:lnTo>
                      <a:pt x="1702" y="208"/>
                    </a:lnTo>
                    <a:lnTo>
                      <a:pt x="1700" y="208"/>
                    </a:lnTo>
                    <a:lnTo>
                      <a:pt x="1697" y="208"/>
                    </a:lnTo>
                    <a:lnTo>
                      <a:pt x="1695" y="208"/>
                    </a:lnTo>
                    <a:lnTo>
                      <a:pt x="1693" y="208"/>
                    </a:lnTo>
                    <a:lnTo>
                      <a:pt x="1691" y="208"/>
                    </a:lnTo>
                    <a:lnTo>
                      <a:pt x="1688" y="208"/>
                    </a:lnTo>
                    <a:lnTo>
                      <a:pt x="1686" y="208"/>
                    </a:lnTo>
                    <a:lnTo>
                      <a:pt x="1684" y="208"/>
                    </a:lnTo>
                    <a:lnTo>
                      <a:pt x="1682" y="208"/>
                    </a:lnTo>
                    <a:lnTo>
                      <a:pt x="1680" y="208"/>
                    </a:lnTo>
                    <a:lnTo>
                      <a:pt x="1677" y="208"/>
                    </a:lnTo>
                    <a:lnTo>
                      <a:pt x="1675" y="208"/>
                    </a:lnTo>
                    <a:lnTo>
                      <a:pt x="1673" y="208"/>
                    </a:lnTo>
                    <a:lnTo>
                      <a:pt x="1671" y="208"/>
                    </a:lnTo>
                    <a:lnTo>
                      <a:pt x="1668" y="209"/>
                    </a:lnTo>
                    <a:lnTo>
                      <a:pt x="1666" y="209"/>
                    </a:lnTo>
                    <a:lnTo>
                      <a:pt x="1664" y="209"/>
                    </a:lnTo>
                    <a:lnTo>
                      <a:pt x="1662" y="209"/>
                    </a:lnTo>
                    <a:lnTo>
                      <a:pt x="1659" y="209"/>
                    </a:lnTo>
                    <a:lnTo>
                      <a:pt x="1657" y="209"/>
                    </a:lnTo>
                    <a:lnTo>
                      <a:pt x="1655" y="209"/>
                    </a:lnTo>
                    <a:lnTo>
                      <a:pt x="1653" y="209"/>
                    </a:lnTo>
                    <a:lnTo>
                      <a:pt x="1650" y="209"/>
                    </a:lnTo>
                    <a:lnTo>
                      <a:pt x="1648" y="209"/>
                    </a:lnTo>
                    <a:lnTo>
                      <a:pt x="1646" y="209"/>
                    </a:lnTo>
                    <a:lnTo>
                      <a:pt x="1644" y="209"/>
                    </a:lnTo>
                    <a:lnTo>
                      <a:pt x="1641" y="209"/>
                    </a:lnTo>
                    <a:lnTo>
                      <a:pt x="1639" y="209"/>
                    </a:lnTo>
                    <a:lnTo>
                      <a:pt x="1637" y="209"/>
                    </a:lnTo>
                    <a:lnTo>
                      <a:pt x="1635" y="209"/>
                    </a:lnTo>
                    <a:lnTo>
                      <a:pt x="1632" y="209"/>
                    </a:lnTo>
                    <a:lnTo>
                      <a:pt x="1630" y="209"/>
                    </a:lnTo>
                    <a:lnTo>
                      <a:pt x="1628" y="209"/>
                    </a:lnTo>
                    <a:lnTo>
                      <a:pt x="1626" y="209"/>
                    </a:lnTo>
                    <a:lnTo>
                      <a:pt x="1624" y="209"/>
                    </a:lnTo>
                    <a:lnTo>
                      <a:pt x="1621" y="209"/>
                    </a:lnTo>
                    <a:lnTo>
                      <a:pt x="1619" y="209"/>
                    </a:lnTo>
                    <a:lnTo>
                      <a:pt x="1617" y="209"/>
                    </a:lnTo>
                    <a:lnTo>
                      <a:pt x="1615" y="209"/>
                    </a:lnTo>
                    <a:lnTo>
                      <a:pt x="1612" y="209"/>
                    </a:lnTo>
                    <a:lnTo>
                      <a:pt x="1610" y="209"/>
                    </a:lnTo>
                    <a:lnTo>
                      <a:pt x="1608" y="209"/>
                    </a:lnTo>
                    <a:lnTo>
                      <a:pt x="1606" y="209"/>
                    </a:lnTo>
                    <a:lnTo>
                      <a:pt x="1603" y="209"/>
                    </a:lnTo>
                    <a:lnTo>
                      <a:pt x="1601" y="209"/>
                    </a:lnTo>
                    <a:lnTo>
                      <a:pt x="1599" y="209"/>
                    </a:lnTo>
                    <a:lnTo>
                      <a:pt x="1597" y="209"/>
                    </a:lnTo>
                    <a:lnTo>
                      <a:pt x="1594" y="209"/>
                    </a:lnTo>
                    <a:lnTo>
                      <a:pt x="1592" y="209"/>
                    </a:lnTo>
                    <a:lnTo>
                      <a:pt x="1590" y="209"/>
                    </a:lnTo>
                    <a:lnTo>
                      <a:pt x="1588" y="209"/>
                    </a:lnTo>
                    <a:lnTo>
                      <a:pt x="1585" y="209"/>
                    </a:lnTo>
                    <a:lnTo>
                      <a:pt x="1583" y="209"/>
                    </a:lnTo>
                    <a:lnTo>
                      <a:pt x="1581" y="209"/>
                    </a:lnTo>
                    <a:lnTo>
                      <a:pt x="1579" y="209"/>
                    </a:lnTo>
                    <a:lnTo>
                      <a:pt x="1576" y="209"/>
                    </a:lnTo>
                    <a:lnTo>
                      <a:pt x="1574" y="209"/>
                    </a:lnTo>
                    <a:lnTo>
                      <a:pt x="1572" y="209"/>
                    </a:lnTo>
                    <a:lnTo>
                      <a:pt x="1570" y="209"/>
                    </a:lnTo>
                    <a:lnTo>
                      <a:pt x="1568" y="209"/>
                    </a:lnTo>
                    <a:lnTo>
                      <a:pt x="1565" y="209"/>
                    </a:lnTo>
                    <a:lnTo>
                      <a:pt x="1563" y="210"/>
                    </a:lnTo>
                    <a:lnTo>
                      <a:pt x="1561" y="210"/>
                    </a:lnTo>
                    <a:lnTo>
                      <a:pt x="1559" y="210"/>
                    </a:lnTo>
                    <a:lnTo>
                      <a:pt x="1556" y="210"/>
                    </a:lnTo>
                    <a:lnTo>
                      <a:pt x="1554" y="210"/>
                    </a:lnTo>
                    <a:lnTo>
                      <a:pt x="1552" y="210"/>
                    </a:lnTo>
                    <a:lnTo>
                      <a:pt x="1550" y="210"/>
                    </a:lnTo>
                    <a:lnTo>
                      <a:pt x="1547" y="210"/>
                    </a:lnTo>
                    <a:lnTo>
                      <a:pt x="1545" y="210"/>
                    </a:lnTo>
                    <a:lnTo>
                      <a:pt x="1543" y="210"/>
                    </a:lnTo>
                    <a:lnTo>
                      <a:pt x="1541" y="210"/>
                    </a:lnTo>
                    <a:lnTo>
                      <a:pt x="1538" y="210"/>
                    </a:lnTo>
                    <a:lnTo>
                      <a:pt x="1536" y="210"/>
                    </a:lnTo>
                    <a:lnTo>
                      <a:pt x="1534" y="210"/>
                    </a:lnTo>
                    <a:lnTo>
                      <a:pt x="1532" y="210"/>
                    </a:lnTo>
                    <a:lnTo>
                      <a:pt x="1529" y="210"/>
                    </a:lnTo>
                    <a:lnTo>
                      <a:pt x="1527" y="210"/>
                    </a:lnTo>
                    <a:lnTo>
                      <a:pt x="1525" y="210"/>
                    </a:lnTo>
                    <a:lnTo>
                      <a:pt x="1523" y="210"/>
                    </a:lnTo>
                    <a:lnTo>
                      <a:pt x="1520" y="210"/>
                    </a:lnTo>
                    <a:lnTo>
                      <a:pt x="1518" y="210"/>
                    </a:lnTo>
                    <a:lnTo>
                      <a:pt x="1516" y="210"/>
                    </a:lnTo>
                    <a:lnTo>
                      <a:pt x="1514" y="210"/>
                    </a:lnTo>
                    <a:lnTo>
                      <a:pt x="1512" y="210"/>
                    </a:lnTo>
                    <a:lnTo>
                      <a:pt x="1509" y="210"/>
                    </a:lnTo>
                    <a:lnTo>
                      <a:pt x="1507" y="210"/>
                    </a:lnTo>
                    <a:lnTo>
                      <a:pt x="1505" y="210"/>
                    </a:lnTo>
                    <a:lnTo>
                      <a:pt x="1503" y="210"/>
                    </a:lnTo>
                    <a:lnTo>
                      <a:pt x="1500" y="210"/>
                    </a:lnTo>
                    <a:lnTo>
                      <a:pt x="1498" y="210"/>
                    </a:lnTo>
                    <a:lnTo>
                      <a:pt x="1496" y="210"/>
                    </a:lnTo>
                    <a:lnTo>
                      <a:pt x="1494" y="210"/>
                    </a:lnTo>
                    <a:lnTo>
                      <a:pt x="1491" y="210"/>
                    </a:lnTo>
                    <a:lnTo>
                      <a:pt x="1489" y="210"/>
                    </a:lnTo>
                    <a:lnTo>
                      <a:pt x="1487" y="210"/>
                    </a:lnTo>
                    <a:lnTo>
                      <a:pt x="1485" y="210"/>
                    </a:lnTo>
                    <a:lnTo>
                      <a:pt x="1482" y="210"/>
                    </a:lnTo>
                    <a:lnTo>
                      <a:pt x="1480" y="210"/>
                    </a:lnTo>
                    <a:lnTo>
                      <a:pt x="1478" y="210"/>
                    </a:lnTo>
                    <a:lnTo>
                      <a:pt x="1476" y="210"/>
                    </a:lnTo>
                    <a:lnTo>
                      <a:pt x="1473" y="210"/>
                    </a:lnTo>
                    <a:lnTo>
                      <a:pt x="1471" y="210"/>
                    </a:lnTo>
                    <a:lnTo>
                      <a:pt x="1469" y="210"/>
                    </a:lnTo>
                    <a:lnTo>
                      <a:pt x="1467" y="210"/>
                    </a:lnTo>
                    <a:lnTo>
                      <a:pt x="1464" y="210"/>
                    </a:lnTo>
                    <a:lnTo>
                      <a:pt x="1462" y="210"/>
                    </a:lnTo>
                    <a:lnTo>
                      <a:pt x="1460" y="210"/>
                    </a:lnTo>
                    <a:lnTo>
                      <a:pt x="1458" y="210"/>
                    </a:lnTo>
                    <a:lnTo>
                      <a:pt x="1456" y="210"/>
                    </a:lnTo>
                    <a:lnTo>
                      <a:pt x="1453" y="210"/>
                    </a:lnTo>
                    <a:lnTo>
                      <a:pt x="1451" y="210"/>
                    </a:lnTo>
                    <a:lnTo>
                      <a:pt x="1449" y="210"/>
                    </a:lnTo>
                    <a:lnTo>
                      <a:pt x="1447" y="210"/>
                    </a:lnTo>
                    <a:lnTo>
                      <a:pt x="1444" y="210"/>
                    </a:lnTo>
                    <a:lnTo>
                      <a:pt x="1442" y="210"/>
                    </a:lnTo>
                    <a:lnTo>
                      <a:pt x="1440" y="210"/>
                    </a:lnTo>
                    <a:lnTo>
                      <a:pt x="1438" y="210"/>
                    </a:lnTo>
                    <a:lnTo>
                      <a:pt x="1435" y="210"/>
                    </a:lnTo>
                    <a:lnTo>
                      <a:pt x="1433" y="210"/>
                    </a:lnTo>
                    <a:lnTo>
                      <a:pt x="1431" y="210"/>
                    </a:lnTo>
                    <a:lnTo>
                      <a:pt x="1429" y="210"/>
                    </a:lnTo>
                    <a:lnTo>
                      <a:pt x="1426" y="210"/>
                    </a:lnTo>
                    <a:lnTo>
                      <a:pt x="1424" y="210"/>
                    </a:lnTo>
                    <a:lnTo>
                      <a:pt x="1422" y="210"/>
                    </a:lnTo>
                    <a:lnTo>
                      <a:pt x="1420" y="210"/>
                    </a:lnTo>
                    <a:lnTo>
                      <a:pt x="1417" y="210"/>
                    </a:lnTo>
                    <a:lnTo>
                      <a:pt x="1415" y="210"/>
                    </a:lnTo>
                    <a:lnTo>
                      <a:pt x="1413" y="210"/>
                    </a:lnTo>
                    <a:lnTo>
                      <a:pt x="1411" y="210"/>
                    </a:lnTo>
                    <a:lnTo>
                      <a:pt x="1408" y="210"/>
                    </a:lnTo>
                    <a:lnTo>
                      <a:pt x="1406" y="210"/>
                    </a:lnTo>
                    <a:lnTo>
                      <a:pt x="1404" y="210"/>
                    </a:lnTo>
                    <a:lnTo>
                      <a:pt x="1402" y="210"/>
                    </a:lnTo>
                    <a:lnTo>
                      <a:pt x="1400" y="210"/>
                    </a:lnTo>
                    <a:lnTo>
                      <a:pt x="1397" y="210"/>
                    </a:lnTo>
                    <a:lnTo>
                      <a:pt x="1395" y="210"/>
                    </a:lnTo>
                    <a:lnTo>
                      <a:pt x="1393" y="210"/>
                    </a:lnTo>
                    <a:lnTo>
                      <a:pt x="1391" y="210"/>
                    </a:lnTo>
                    <a:lnTo>
                      <a:pt x="1388" y="210"/>
                    </a:lnTo>
                    <a:lnTo>
                      <a:pt x="1386" y="210"/>
                    </a:lnTo>
                    <a:lnTo>
                      <a:pt x="1384" y="210"/>
                    </a:lnTo>
                    <a:lnTo>
                      <a:pt x="1382" y="210"/>
                    </a:lnTo>
                    <a:lnTo>
                      <a:pt x="1379" y="210"/>
                    </a:lnTo>
                    <a:lnTo>
                      <a:pt x="1377" y="210"/>
                    </a:lnTo>
                    <a:lnTo>
                      <a:pt x="1375" y="210"/>
                    </a:lnTo>
                    <a:lnTo>
                      <a:pt x="1373" y="210"/>
                    </a:lnTo>
                    <a:lnTo>
                      <a:pt x="1370" y="210"/>
                    </a:lnTo>
                    <a:lnTo>
                      <a:pt x="1368" y="210"/>
                    </a:lnTo>
                    <a:lnTo>
                      <a:pt x="1366" y="210"/>
                    </a:lnTo>
                    <a:lnTo>
                      <a:pt x="1364" y="210"/>
                    </a:lnTo>
                    <a:lnTo>
                      <a:pt x="1361" y="210"/>
                    </a:lnTo>
                    <a:lnTo>
                      <a:pt x="1359" y="210"/>
                    </a:lnTo>
                    <a:lnTo>
                      <a:pt x="1357" y="210"/>
                    </a:lnTo>
                    <a:lnTo>
                      <a:pt x="1355" y="210"/>
                    </a:lnTo>
                    <a:lnTo>
                      <a:pt x="1352" y="210"/>
                    </a:lnTo>
                    <a:lnTo>
                      <a:pt x="1350" y="210"/>
                    </a:lnTo>
                    <a:lnTo>
                      <a:pt x="1348" y="210"/>
                    </a:lnTo>
                    <a:lnTo>
                      <a:pt x="1346" y="210"/>
                    </a:lnTo>
                    <a:lnTo>
                      <a:pt x="1344" y="210"/>
                    </a:lnTo>
                    <a:lnTo>
                      <a:pt x="1341" y="210"/>
                    </a:lnTo>
                    <a:lnTo>
                      <a:pt x="1339" y="210"/>
                    </a:lnTo>
                    <a:lnTo>
                      <a:pt x="1337" y="210"/>
                    </a:lnTo>
                    <a:lnTo>
                      <a:pt x="1335" y="210"/>
                    </a:lnTo>
                    <a:lnTo>
                      <a:pt x="1332" y="210"/>
                    </a:lnTo>
                    <a:lnTo>
                      <a:pt x="1330" y="210"/>
                    </a:lnTo>
                    <a:lnTo>
                      <a:pt x="1328" y="210"/>
                    </a:lnTo>
                    <a:lnTo>
                      <a:pt x="1326" y="210"/>
                    </a:lnTo>
                    <a:lnTo>
                      <a:pt x="1323" y="209"/>
                    </a:lnTo>
                    <a:lnTo>
                      <a:pt x="1321" y="209"/>
                    </a:lnTo>
                    <a:lnTo>
                      <a:pt x="1319" y="209"/>
                    </a:lnTo>
                    <a:lnTo>
                      <a:pt x="1317" y="209"/>
                    </a:lnTo>
                    <a:lnTo>
                      <a:pt x="1314" y="209"/>
                    </a:lnTo>
                    <a:lnTo>
                      <a:pt x="1312" y="209"/>
                    </a:lnTo>
                    <a:lnTo>
                      <a:pt x="1310" y="209"/>
                    </a:lnTo>
                    <a:lnTo>
                      <a:pt x="1308" y="209"/>
                    </a:lnTo>
                    <a:lnTo>
                      <a:pt x="1305" y="209"/>
                    </a:lnTo>
                    <a:lnTo>
                      <a:pt x="1303" y="209"/>
                    </a:lnTo>
                    <a:lnTo>
                      <a:pt x="1301" y="209"/>
                    </a:lnTo>
                    <a:lnTo>
                      <a:pt x="1299" y="209"/>
                    </a:lnTo>
                    <a:lnTo>
                      <a:pt x="1296" y="209"/>
                    </a:lnTo>
                    <a:lnTo>
                      <a:pt x="1294" y="209"/>
                    </a:lnTo>
                    <a:lnTo>
                      <a:pt x="1292" y="209"/>
                    </a:lnTo>
                    <a:lnTo>
                      <a:pt x="1290" y="209"/>
                    </a:lnTo>
                    <a:lnTo>
                      <a:pt x="1288" y="209"/>
                    </a:lnTo>
                    <a:lnTo>
                      <a:pt x="1285" y="209"/>
                    </a:lnTo>
                    <a:lnTo>
                      <a:pt x="1283" y="209"/>
                    </a:lnTo>
                    <a:lnTo>
                      <a:pt x="1281" y="209"/>
                    </a:lnTo>
                    <a:lnTo>
                      <a:pt x="1279" y="209"/>
                    </a:lnTo>
                    <a:lnTo>
                      <a:pt x="1276" y="208"/>
                    </a:lnTo>
                    <a:lnTo>
                      <a:pt x="1274" y="208"/>
                    </a:lnTo>
                    <a:lnTo>
                      <a:pt x="1272" y="208"/>
                    </a:lnTo>
                    <a:lnTo>
                      <a:pt x="1270" y="208"/>
                    </a:lnTo>
                    <a:lnTo>
                      <a:pt x="1267" y="208"/>
                    </a:lnTo>
                    <a:lnTo>
                      <a:pt x="1265" y="208"/>
                    </a:lnTo>
                    <a:lnTo>
                      <a:pt x="1263" y="208"/>
                    </a:lnTo>
                    <a:lnTo>
                      <a:pt x="1261" y="208"/>
                    </a:lnTo>
                    <a:lnTo>
                      <a:pt x="1258" y="208"/>
                    </a:lnTo>
                    <a:lnTo>
                      <a:pt x="1256" y="208"/>
                    </a:lnTo>
                    <a:lnTo>
                      <a:pt x="1254" y="208"/>
                    </a:lnTo>
                    <a:lnTo>
                      <a:pt x="1252" y="208"/>
                    </a:lnTo>
                    <a:lnTo>
                      <a:pt x="1249" y="208"/>
                    </a:lnTo>
                    <a:lnTo>
                      <a:pt x="1247" y="207"/>
                    </a:lnTo>
                    <a:lnTo>
                      <a:pt x="1245" y="207"/>
                    </a:lnTo>
                    <a:lnTo>
                      <a:pt x="1243" y="207"/>
                    </a:lnTo>
                    <a:lnTo>
                      <a:pt x="1240" y="207"/>
                    </a:lnTo>
                    <a:lnTo>
                      <a:pt x="1238" y="207"/>
                    </a:lnTo>
                    <a:lnTo>
                      <a:pt x="1236" y="207"/>
                    </a:lnTo>
                    <a:lnTo>
                      <a:pt x="1234" y="207"/>
                    </a:lnTo>
                    <a:lnTo>
                      <a:pt x="1232" y="207"/>
                    </a:lnTo>
                    <a:lnTo>
                      <a:pt x="1229" y="207"/>
                    </a:lnTo>
                    <a:lnTo>
                      <a:pt x="1227" y="206"/>
                    </a:lnTo>
                    <a:lnTo>
                      <a:pt x="1225" y="206"/>
                    </a:lnTo>
                    <a:lnTo>
                      <a:pt x="1223" y="206"/>
                    </a:lnTo>
                    <a:lnTo>
                      <a:pt x="1220" y="206"/>
                    </a:lnTo>
                    <a:lnTo>
                      <a:pt x="1218" y="206"/>
                    </a:lnTo>
                    <a:lnTo>
                      <a:pt x="1216" y="206"/>
                    </a:lnTo>
                    <a:lnTo>
                      <a:pt x="1214" y="206"/>
                    </a:lnTo>
                    <a:lnTo>
                      <a:pt x="1211" y="205"/>
                    </a:lnTo>
                    <a:lnTo>
                      <a:pt x="1209" y="205"/>
                    </a:lnTo>
                    <a:lnTo>
                      <a:pt x="1207" y="205"/>
                    </a:lnTo>
                    <a:lnTo>
                      <a:pt x="1205" y="205"/>
                    </a:lnTo>
                    <a:lnTo>
                      <a:pt x="1202" y="205"/>
                    </a:lnTo>
                    <a:lnTo>
                      <a:pt x="1200" y="205"/>
                    </a:lnTo>
                    <a:lnTo>
                      <a:pt x="1198" y="204"/>
                    </a:lnTo>
                    <a:lnTo>
                      <a:pt x="1196" y="204"/>
                    </a:lnTo>
                    <a:lnTo>
                      <a:pt x="1193" y="204"/>
                    </a:lnTo>
                    <a:lnTo>
                      <a:pt x="1191" y="204"/>
                    </a:lnTo>
                    <a:lnTo>
                      <a:pt x="1189" y="204"/>
                    </a:lnTo>
                    <a:lnTo>
                      <a:pt x="1187" y="203"/>
                    </a:lnTo>
                    <a:lnTo>
                      <a:pt x="1184" y="203"/>
                    </a:lnTo>
                    <a:lnTo>
                      <a:pt x="1182" y="203"/>
                    </a:lnTo>
                    <a:lnTo>
                      <a:pt x="1180" y="203"/>
                    </a:lnTo>
                    <a:lnTo>
                      <a:pt x="1178" y="202"/>
                    </a:lnTo>
                    <a:lnTo>
                      <a:pt x="1176" y="202"/>
                    </a:lnTo>
                    <a:lnTo>
                      <a:pt x="1173" y="202"/>
                    </a:lnTo>
                    <a:lnTo>
                      <a:pt x="1171" y="202"/>
                    </a:lnTo>
                    <a:lnTo>
                      <a:pt x="1169" y="201"/>
                    </a:lnTo>
                    <a:lnTo>
                      <a:pt x="1167" y="201"/>
                    </a:lnTo>
                    <a:lnTo>
                      <a:pt x="1164" y="201"/>
                    </a:lnTo>
                    <a:lnTo>
                      <a:pt x="1162" y="200"/>
                    </a:lnTo>
                    <a:lnTo>
                      <a:pt x="1160" y="200"/>
                    </a:lnTo>
                    <a:lnTo>
                      <a:pt x="1158" y="200"/>
                    </a:lnTo>
                    <a:lnTo>
                      <a:pt x="1155" y="199"/>
                    </a:lnTo>
                    <a:lnTo>
                      <a:pt x="1153" y="199"/>
                    </a:lnTo>
                    <a:lnTo>
                      <a:pt x="1151" y="198"/>
                    </a:lnTo>
                    <a:lnTo>
                      <a:pt x="1149" y="198"/>
                    </a:lnTo>
                    <a:lnTo>
                      <a:pt x="1146" y="197"/>
                    </a:lnTo>
                    <a:lnTo>
                      <a:pt x="1144" y="197"/>
                    </a:lnTo>
                    <a:lnTo>
                      <a:pt x="1142" y="196"/>
                    </a:lnTo>
                    <a:lnTo>
                      <a:pt x="1140" y="196"/>
                    </a:lnTo>
                    <a:lnTo>
                      <a:pt x="1137" y="195"/>
                    </a:lnTo>
                    <a:lnTo>
                      <a:pt x="1135" y="195"/>
                    </a:lnTo>
                    <a:lnTo>
                      <a:pt x="1133" y="194"/>
                    </a:lnTo>
                    <a:lnTo>
                      <a:pt x="1131" y="193"/>
                    </a:lnTo>
                    <a:lnTo>
                      <a:pt x="1128" y="193"/>
                    </a:lnTo>
                    <a:lnTo>
                      <a:pt x="1126" y="192"/>
                    </a:lnTo>
                    <a:lnTo>
                      <a:pt x="1124" y="191"/>
                    </a:lnTo>
                    <a:lnTo>
                      <a:pt x="1122" y="191"/>
                    </a:lnTo>
                    <a:lnTo>
                      <a:pt x="1120" y="190"/>
                    </a:lnTo>
                    <a:lnTo>
                      <a:pt x="1117" y="189"/>
                    </a:lnTo>
                    <a:lnTo>
                      <a:pt x="1115" y="188"/>
                    </a:lnTo>
                    <a:lnTo>
                      <a:pt x="1113" y="187"/>
                    </a:lnTo>
                    <a:lnTo>
                      <a:pt x="1111" y="186"/>
                    </a:lnTo>
                    <a:lnTo>
                      <a:pt x="1108" y="185"/>
                    </a:lnTo>
                    <a:lnTo>
                      <a:pt x="1106" y="184"/>
                    </a:lnTo>
                    <a:lnTo>
                      <a:pt x="1104" y="183"/>
                    </a:lnTo>
                    <a:lnTo>
                      <a:pt x="1102" y="182"/>
                    </a:lnTo>
                    <a:lnTo>
                      <a:pt x="1099" y="180"/>
                    </a:lnTo>
                    <a:lnTo>
                      <a:pt x="1097" y="179"/>
                    </a:lnTo>
                    <a:lnTo>
                      <a:pt x="1095" y="178"/>
                    </a:lnTo>
                    <a:lnTo>
                      <a:pt x="1093" y="176"/>
                    </a:lnTo>
                    <a:lnTo>
                      <a:pt x="1090" y="175"/>
                    </a:lnTo>
                    <a:lnTo>
                      <a:pt x="1088" y="173"/>
                    </a:lnTo>
                    <a:lnTo>
                      <a:pt x="1086" y="171"/>
                    </a:lnTo>
                    <a:lnTo>
                      <a:pt x="1084" y="170"/>
                    </a:lnTo>
                    <a:lnTo>
                      <a:pt x="1081" y="168"/>
                    </a:lnTo>
                    <a:lnTo>
                      <a:pt x="1079" y="166"/>
                    </a:lnTo>
                    <a:lnTo>
                      <a:pt x="1077" y="164"/>
                    </a:lnTo>
                    <a:lnTo>
                      <a:pt x="1075" y="162"/>
                    </a:lnTo>
                    <a:lnTo>
                      <a:pt x="1072" y="160"/>
                    </a:lnTo>
                    <a:lnTo>
                      <a:pt x="1070" y="158"/>
                    </a:lnTo>
                    <a:lnTo>
                      <a:pt x="1068" y="156"/>
                    </a:lnTo>
                    <a:lnTo>
                      <a:pt x="1066" y="153"/>
                    </a:lnTo>
                    <a:lnTo>
                      <a:pt x="1064" y="151"/>
                    </a:lnTo>
                    <a:lnTo>
                      <a:pt x="1061" y="149"/>
                    </a:lnTo>
                    <a:lnTo>
                      <a:pt x="1059" y="146"/>
                    </a:lnTo>
                    <a:lnTo>
                      <a:pt x="1057" y="143"/>
                    </a:lnTo>
                    <a:lnTo>
                      <a:pt x="1055" y="141"/>
                    </a:lnTo>
                    <a:lnTo>
                      <a:pt x="1052" y="138"/>
                    </a:lnTo>
                    <a:lnTo>
                      <a:pt x="1050" y="135"/>
                    </a:lnTo>
                    <a:lnTo>
                      <a:pt x="1048" y="132"/>
                    </a:lnTo>
                    <a:lnTo>
                      <a:pt x="1046" y="129"/>
                    </a:lnTo>
                    <a:lnTo>
                      <a:pt x="1043" y="126"/>
                    </a:lnTo>
                    <a:lnTo>
                      <a:pt x="1041" y="122"/>
                    </a:lnTo>
                    <a:lnTo>
                      <a:pt x="1039" y="119"/>
                    </a:lnTo>
                    <a:lnTo>
                      <a:pt x="1037" y="116"/>
                    </a:lnTo>
                    <a:lnTo>
                      <a:pt x="1034" y="112"/>
                    </a:lnTo>
                    <a:lnTo>
                      <a:pt x="1032" y="109"/>
                    </a:lnTo>
                    <a:lnTo>
                      <a:pt x="1030" y="105"/>
                    </a:lnTo>
                    <a:lnTo>
                      <a:pt x="1028" y="101"/>
                    </a:lnTo>
                    <a:lnTo>
                      <a:pt x="1025" y="98"/>
                    </a:lnTo>
                    <a:lnTo>
                      <a:pt x="1023" y="94"/>
                    </a:lnTo>
                    <a:lnTo>
                      <a:pt x="1021" y="90"/>
                    </a:lnTo>
                    <a:lnTo>
                      <a:pt x="1019" y="86"/>
                    </a:lnTo>
                    <a:lnTo>
                      <a:pt x="1016" y="82"/>
                    </a:lnTo>
                    <a:lnTo>
                      <a:pt x="1014" y="78"/>
                    </a:lnTo>
                    <a:lnTo>
                      <a:pt x="1012" y="74"/>
                    </a:lnTo>
                    <a:lnTo>
                      <a:pt x="1010" y="70"/>
                    </a:lnTo>
                    <a:lnTo>
                      <a:pt x="1008" y="66"/>
                    </a:lnTo>
                    <a:lnTo>
                      <a:pt x="1005" y="62"/>
                    </a:lnTo>
                    <a:lnTo>
                      <a:pt x="1003" y="58"/>
                    </a:lnTo>
                    <a:lnTo>
                      <a:pt x="1001" y="54"/>
                    </a:lnTo>
                    <a:lnTo>
                      <a:pt x="999" y="50"/>
                    </a:lnTo>
                    <a:lnTo>
                      <a:pt x="996" y="46"/>
                    </a:lnTo>
                    <a:lnTo>
                      <a:pt x="994" y="42"/>
                    </a:lnTo>
                    <a:lnTo>
                      <a:pt x="992" y="38"/>
                    </a:lnTo>
                    <a:lnTo>
                      <a:pt x="990" y="34"/>
                    </a:lnTo>
                    <a:lnTo>
                      <a:pt x="987" y="30"/>
                    </a:lnTo>
                    <a:lnTo>
                      <a:pt x="985" y="27"/>
                    </a:lnTo>
                    <a:lnTo>
                      <a:pt x="983" y="23"/>
                    </a:lnTo>
                    <a:lnTo>
                      <a:pt x="981" y="20"/>
                    </a:lnTo>
                    <a:lnTo>
                      <a:pt x="978" y="17"/>
                    </a:lnTo>
                    <a:lnTo>
                      <a:pt x="976" y="14"/>
                    </a:lnTo>
                    <a:lnTo>
                      <a:pt x="974" y="12"/>
                    </a:lnTo>
                    <a:lnTo>
                      <a:pt x="972" y="9"/>
                    </a:lnTo>
                    <a:lnTo>
                      <a:pt x="969" y="7"/>
                    </a:lnTo>
                    <a:lnTo>
                      <a:pt x="967" y="5"/>
                    </a:lnTo>
                    <a:lnTo>
                      <a:pt x="965" y="4"/>
                    </a:lnTo>
                    <a:lnTo>
                      <a:pt x="963" y="2"/>
                    </a:lnTo>
                    <a:lnTo>
                      <a:pt x="960" y="1"/>
                    </a:lnTo>
                    <a:lnTo>
                      <a:pt x="958" y="0"/>
                    </a:lnTo>
                    <a:lnTo>
                      <a:pt x="956" y="0"/>
                    </a:lnTo>
                    <a:lnTo>
                      <a:pt x="954" y="0"/>
                    </a:lnTo>
                    <a:lnTo>
                      <a:pt x="952" y="0"/>
                    </a:lnTo>
                    <a:lnTo>
                      <a:pt x="949" y="0"/>
                    </a:lnTo>
                    <a:lnTo>
                      <a:pt x="947" y="1"/>
                    </a:lnTo>
                    <a:lnTo>
                      <a:pt x="945" y="2"/>
                    </a:lnTo>
                    <a:lnTo>
                      <a:pt x="943" y="4"/>
                    </a:lnTo>
                    <a:lnTo>
                      <a:pt x="940" y="5"/>
                    </a:lnTo>
                    <a:lnTo>
                      <a:pt x="938" y="7"/>
                    </a:lnTo>
                    <a:lnTo>
                      <a:pt x="936" y="9"/>
                    </a:lnTo>
                    <a:lnTo>
                      <a:pt x="934" y="12"/>
                    </a:lnTo>
                    <a:lnTo>
                      <a:pt x="931" y="15"/>
                    </a:lnTo>
                    <a:lnTo>
                      <a:pt x="929" y="17"/>
                    </a:lnTo>
                    <a:lnTo>
                      <a:pt x="927" y="21"/>
                    </a:lnTo>
                    <a:lnTo>
                      <a:pt x="925" y="24"/>
                    </a:lnTo>
                    <a:lnTo>
                      <a:pt x="922" y="27"/>
                    </a:lnTo>
                    <a:lnTo>
                      <a:pt x="920" y="31"/>
                    </a:lnTo>
                    <a:lnTo>
                      <a:pt x="918" y="34"/>
                    </a:lnTo>
                    <a:lnTo>
                      <a:pt x="916" y="38"/>
                    </a:lnTo>
                    <a:lnTo>
                      <a:pt x="913" y="42"/>
                    </a:lnTo>
                    <a:lnTo>
                      <a:pt x="911" y="46"/>
                    </a:lnTo>
                    <a:lnTo>
                      <a:pt x="909" y="50"/>
                    </a:lnTo>
                    <a:lnTo>
                      <a:pt x="907" y="54"/>
                    </a:lnTo>
                    <a:lnTo>
                      <a:pt x="904" y="58"/>
                    </a:lnTo>
                    <a:lnTo>
                      <a:pt x="902" y="63"/>
                    </a:lnTo>
                    <a:lnTo>
                      <a:pt x="900" y="67"/>
                    </a:lnTo>
                    <a:lnTo>
                      <a:pt x="898" y="71"/>
                    </a:lnTo>
                    <a:lnTo>
                      <a:pt x="896" y="75"/>
                    </a:lnTo>
                    <a:lnTo>
                      <a:pt x="893" y="79"/>
                    </a:lnTo>
                    <a:lnTo>
                      <a:pt x="891" y="83"/>
                    </a:lnTo>
                    <a:lnTo>
                      <a:pt x="889" y="87"/>
                    </a:lnTo>
                    <a:lnTo>
                      <a:pt x="887" y="91"/>
                    </a:lnTo>
                    <a:lnTo>
                      <a:pt x="884" y="95"/>
                    </a:lnTo>
                    <a:lnTo>
                      <a:pt x="882" y="99"/>
                    </a:lnTo>
                    <a:lnTo>
                      <a:pt x="880" y="103"/>
                    </a:lnTo>
                    <a:lnTo>
                      <a:pt x="878" y="107"/>
                    </a:lnTo>
                    <a:lnTo>
                      <a:pt x="875" y="110"/>
                    </a:lnTo>
                    <a:lnTo>
                      <a:pt x="873" y="114"/>
                    </a:lnTo>
                    <a:lnTo>
                      <a:pt x="871" y="118"/>
                    </a:lnTo>
                    <a:lnTo>
                      <a:pt x="869" y="121"/>
                    </a:lnTo>
                    <a:lnTo>
                      <a:pt x="866" y="125"/>
                    </a:lnTo>
                    <a:lnTo>
                      <a:pt x="864" y="128"/>
                    </a:lnTo>
                    <a:lnTo>
                      <a:pt x="862" y="131"/>
                    </a:lnTo>
                    <a:lnTo>
                      <a:pt x="860" y="134"/>
                    </a:lnTo>
                    <a:lnTo>
                      <a:pt x="857" y="137"/>
                    </a:lnTo>
                    <a:lnTo>
                      <a:pt x="855" y="140"/>
                    </a:lnTo>
                    <a:lnTo>
                      <a:pt x="853" y="143"/>
                    </a:lnTo>
                    <a:lnTo>
                      <a:pt x="851" y="146"/>
                    </a:lnTo>
                    <a:lnTo>
                      <a:pt x="848" y="149"/>
                    </a:lnTo>
                    <a:lnTo>
                      <a:pt x="846" y="151"/>
                    </a:lnTo>
                    <a:lnTo>
                      <a:pt x="844" y="154"/>
                    </a:lnTo>
                    <a:lnTo>
                      <a:pt x="842" y="156"/>
                    </a:lnTo>
                    <a:lnTo>
                      <a:pt x="840" y="159"/>
                    </a:lnTo>
                    <a:lnTo>
                      <a:pt x="837" y="161"/>
                    </a:lnTo>
                    <a:lnTo>
                      <a:pt x="835" y="163"/>
                    </a:lnTo>
                    <a:lnTo>
                      <a:pt x="833" y="166"/>
                    </a:lnTo>
                    <a:lnTo>
                      <a:pt x="831" y="168"/>
                    </a:lnTo>
                    <a:lnTo>
                      <a:pt x="828" y="170"/>
                    </a:lnTo>
                    <a:lnTo>
                      <a:pt x="826" y="172"/>
                    </a:lnTo>
                    <a:lnTo>
                      <a:pt x="824" y="173"/>
                    </a:lnTo>
                    <a:lnTo>
                      <a:pt x="822" y="175"/>
                    </a:lnTo>
                    <a:lnTo>
                      <a:pt x="819" y="177"/>
                    </a:lnTo>
                    <a:lnTo>
                      <a:pt x="817" y="178"/>
                    </a:lnTo>
                    <a:lnTo>
                      <a:pt x="815" y="180"/>
                    </a:lnTo>
                    <a:lnTo>
                      <a:pt x="813" y="182"/>
                    </a:lnTo>
                    <a:lnTo>
                      <a:pt x="810" y="183"/>
                    </a:lnTo>
                    <a:lnTo>
                      <a:pt x="808" y="184"/>
                    </a:lnTo>
                    <a:lnTo>
                      <a:pt x="806" y="186"/>
                    </a:lnTo>
                    <a:lnTo>
                      <a:pt x="804" y="187"/>
                    </a:lnTo>
                    <a:lnTo>
                      <a:pt x="801" y="188"/>
                    </a:lnTo>
                    <a:lnTo>
                      <a:pt x="799" y="189"/>
                    </a:lnTo>
                    <a:lnTo>
                      <a:pt x="797" y="191"/>
                    </a:lnTo>
                    <a:lnTo>
                      <a:pt x="795" y="192"/>
                    </a:lnTo>
                    <a:lnTo>
                      <a:pt x="792" y="193"/>
                    </a:lnTo>
                    <a:lnTo>
                      <a:pt x="790" y="194"/>
                    </a:lnTo>
                    <a:lnTo>
                      <a:pt x="788" y="195"/>
                    </a:lnTo>
                    <a:lnTo>
                      <a:pt x="786" y="195"/>
                    </a:lnTo>
                    <a:lnTo>
                      <a:pt x="784" y="196"/>
                    </a:lnTo>
                    <a:lnTo>
                      <a:pt x="781" y="197"/>
                    </a:lnTo>
                    <a:lnTo>
                      <a:pt x="779" y="198"/>
                    </a:lnTo>
                    <a:lnTo>
                      <a:pt x="777" y="199"/>
                    </a:lnTo>
                    <a:lnTo>
                      <a:pt x="775" y="199"/>
                    </a:lnTo>
                    <a:lnTo>
                      <a:pt x="772" y="200"/>
                    </a:lnTo>
                    <a:lnTo>
                      <a:pt x="770" y="201"/>
                    </a:lnTo>
                    <a:lnTo>
                      <a:pt x="768" y="201"/>
                    </a:lnTo>
                    <a:lnTo>
                      <a:pt x="766" y="202"/>
                    </a:lnTo>
                    <a:lnTo>
                      <a:pt x="763" y="203"/>
                    </a:lnTo>
                    <a:lnTo>
                      <a:pt x="761" y="203"/>
                    </a:lnTo>
                    <a:lnTo>
                      <a:pt x="759" y="204"/>
                    </a:lnTo>
                    <a:lnTo>
                      <a:pt x="757" y="204"/>
                    </a:lnTo>
                    <a:lnTo>
                      <a:pt x="754" y="205"/>
                    </a:lnTo>
                    <a:lnTo>
                      <a:pt x="752" y="205"/>
                    </a:lnTo>
                    <a:lnTo>
                      <a:pt x="750" y="206"/>
                    </a:lnTo>
                    <a:lnTo>
                      <a:pt x="748" y="206"/>
                    </a:lnTo>
                    <a:lnTo>
                      <a:pt x="745" y="206"/>
                    </a:lnTo>
                    <a:lnTo>
                      <a:pt x="743" y="207"/>
                    </a:lnTo>
                    <a:lnTo>
                      <a:pt x="741" y="207"/>
                    </a:lnTo>
                    <a:lnTo>
                      <a:pt x="739" y="208"/>
                    </a:lnTo>
                    <a:lnTo>
                      <a:pt x="736" y="208"/>
                    </a:lnTo>
                    <a:lnTo>
                      <a:pt x="734" y="208"/>
                    </a:lnTo>
                    <a:lnTo>
                      <a:pt x="732" y="209"/>
                    </a:lnTo>
                    <a:lnTo>
                      <a:pt x="730" y="209"/>
                    </a:lnTo>
                    <a:lnTo>
                      <a:pt x="728" y="209"/>
                    </a:lnTo>
                    <a:lnTo>
                      <a:pt x="725" y="210"/>
                    </a:lnTo>
                    <a:lnTo>
                      <a:pt x="723" y="210"/>
                    </a:lnTo>
                    <a:lnTo>
                      <a:pt x="721" y="210"/>
                    </a:lnTo>
                    <a:lnTo>
                      <a:pt x="719" y="211"/>
                    </a:lnTo>
                    <a:lnTo>
                      <a:pt x="716" y="211"/>
                    </a:lnTo>
                    <a:lnTo>
                      <a:pt x="714" y="211"/>
                    </a:lnTo>
                    <a:lnTo>
                      <a:pt x="712" y="211"/>
                    </a:lnTo>
                    <a:lnTo>
                      <a:pt x="710" y="212"/>
                    </a:lnTo>
                    <a:lnTo>
                      <a:pt x="707" y="212"/>
                    </a:lnTo>
                    <a:lnTo>
                      <a:pt x="705" y="212"/>
                    </a:lnTo>
                    <a:lnTo>
                      <a:pt x="703" y="212"/>
                    </a:lnTo>
                    <a:lnTo>
                      <a:pt x="701" y="213"/>
                    </a:lnTo>
                    <a:lnTo>
                      <a:pt x="698" y="213"/>
                    </a:lnTo>
                    <a:lnTo>
                      <a:pt x="696" y="213"/>
                    </a:lnTo>
                    <a:lnTo>
                      <a:pt x="694" y="213"/>
                    </a:lnTo>
                    <a:lnTo>
                      <a:pt x="692" y="214"/>
                    </a:lnTo>
                    <a:lnTo>
                      <a:pt x="689" y="214"/>
                    </a:lnTo>
                    <a:lnTo>
                      <a:pt x="687" y="214"/>
                    </a:lnTo>
                    <a:lnTo>
                      <a:pt x="685" y="214"/>
                    </a:lnTo>
                    <a:lnTo>
                      <a:pt x="683" y="214"/>
                    </a:lnTo>
                    <a:lnTo>
                      <a:pt x="680" y="215"/>
                    </a:lnTo>
                    <a:lnTo>
                      <a:pt x="678" y="215"/>
                    </a:lnTo>
                    <a:lnTo>
                      <a:pt x="676" y="215"/>
                    </a:lnTo>
                    <a:lnTo>
                      <a:pt x="674" y="215"/>
                    </a:lnTo>
                    <a:lnTo>
                      <a:pt x="672" y="215"/>
                    </a:lnTo>
                    <a:lnTo>
                      <a:pt x="669" y="216"/>
                    </a:lnTo>
                    <a:lnTo>
                      <a:pt x="667" y="216"/>
                    </a:lnTo>
                    <a:lnTo>
                      <a:pt x="665" y="216"/>
                    </a:lnTo>
                    <a:lnTo>
                      <a:pt x="663" y="216"/>
                    </a:lnTo>
                    <a:lnTo>
                      <a:pt x="660" y="216"/>
                    </a:lnTo>
                    <a:lnTo>
                      <a:pt x="658" y="216"/>
                    </a:lnTo>
                    <a:lnTo>
                      <a:pt x="656" y="217"/>
                    </a:lnTo>
                    <a:lnTo>
                      <a:pt x="654" y="217"/>
                    </a:lnTo>
                    <a:lnTo>
                      <a:pt x="651" y="217"/>
                    </a:lnTo>
                    <a:lnTo>
                      <a:pt x="649" y="217"/>
                    </a:lnTo>
                    <a:lnTo>
                      <a:pt x="647" y="217"/>
                    </a:lnTo>
                    <a:lnTo>
                      <a:pt x="645" y="217"/>
                    </a:lnTo>
                    <a:lnTo>
                      <a:pt x="642" y="217"/>
                    </a:lnTo>
                    <a:lnTo>
                      <a:pt x="640" y="218"/>
                    </a:lnTo>
                    <a:lnTo>
                      <a:pt x="638" y="218"/>
                    </a:lnTo>
                    <a:lnTo>
                      <a:pt x="636" y="218"/>
                    </a:lnTo>
                    <a:lnTo>
                      <a:pt x="633" y="218"/>
                    </a:lnTo>
                    <a:lnTo>
                      <a:pt x="631" y="218"/>
                    </a:lnTo>
                    <a:lnTo>
                      <a:pt x="629" y="218"/>
                    </a:lnTo>
                    <a:lnTo>
                      <a:pt x="627" y="218"/>
                    </a:lnTo>
                    <a:lnTo>
                      <a:pt x="624" y="218"/>
                    </a:lnTo>
                    <a:lnTo>
                      <a:pt x="622" y="219"/>
                    </a:lnTo>
                    <a:lnTo>
                      <a:pt x="620" y="219"/>
                    </a:lnTo>
                    <a:lnTo>
                      <a:pt x="618" y="219"/>
                    </a:lnTo>
                    <a:lnTo>
                      <a:pt x="616" y="219"/>
                    </a:lnTo>
                    <a:lnTo>
                      <a:pt x="613" y="219"/>
                    </a:lnTo>
                    <a:lnTo>
                      <a:pt x="611" y="219"/>
                    </a:lnTo>
                    <a:lnTo>
                      <a:pt x="609" y="219"/>
                    </a:lnTo>
                    <a:lnTo>
                      <a:pt x="607" y="219"/>
                    </a:lnTo>
                    <a:lnTo>
                      <a:pt x="604" y="220"/>
                    </a:lnTo>
                    <a:lnTo>
                      <a:pt x="602" y="220"/>
                    </a:lnTo>
                    <a:lnTo>
                      <a:pt x="600" y="220"/>
                    </a:lnTo>
                    <a:lnTo>
                      <a:pt x="598" y="220"/>
                    </a:lnTo>
                    <a:lnTo>
                      <a:pt x="595" y="220"/>
                    </a:lnTo>
                    <a:lnTo>
                      <a:pt x="593" y="220"/>
                    </a:lnTo>
                    <a:lnTo>
                      <a:pt x="591" y="220"/>
                    </a:lnTo>
                    <a:lnTo>
                      <a:pt x="589" y="220"/>
                    </a:lnTo>
                    <a:lnTo>
                      <a:pt x="586" y="220"/>
                    </a:lnTo>
                    <a:lnTo>
                      <a:pt x="584" y="221"/>
                    </a:lnTo>
                    <a:lnTo>
                      <a:pt x="582" y="221"/>
                    </a:lnTo>
                    <a:lnTo>
                      <a:pt x="580" y="221"/>
                    </a:lnTo>
                    <a:lnTo>
                      <a:pt x="577" y="221"/>
                    </a:lnTo>
                    <a:lnTo>
                      <a:pt x="575" y="221"/>
                    </a:lnTo>
                    <a:lnTo>
                      <a:pt x="573" y="221"/>
                    </a:lnTo>
                    <a:lnTo>
                      <a:pt x="571" y="221"/>
                    </a:lnTo>
                    <a:lnTo>
                      <a:pt x="568" y="221"/>
                    </a:lnTo>
                    <a:lnTo>
                      <a:pt x="566" y="221"/>
                    </a:lnTo>
                    <a:lnTo>
                      <a:pt x="564" y="221"/>
                    </a:lnTo>
                    <a:lnTo>
                      <a:pt x="562" y="221"/>
                    </a:lnTo>
                    <a:lnTo>
                      <a:pt x="560" y="222"/>
                    </a:lnTo>
                    <a:lnTo>
                      <a:pt x="557" y="222"/>
                    </a:lnTo>
                    <a:lnTo>
                      <a:pt x="555" y="222"/>
                    </a:lnTo>
                    <a:lnTo>
                      <a:pt x="553" y="222"/>
                    </a:lnTo>
                    <a:lnTo>
                      <a:pt x="551" y="222"/>
                    </a:lnTo>
                    <a:lnTo>
                      <a:pt x="548" y="222"/>
                    </a:lnTo>
                    <a:lnTo>
                      <a:pt x="546" y="222"/>
                    </a:lnTo>
                    <a:lnTo>
                      <a:pt x="544" y="222"/>
                    </a:lnTo>
                    <a:lnTo>
                      <a:pt x="542" y="222"/>
                    </a:lnTo>
                    <a:lnTo>
                      <a:pt x="539" y="222"/>
                    </a:lnTo>
                    <a:lnTo>
                      <a:pt x="537" y="222"/>
                    </a:lnTo>
                    <a:lnTo>
                      <a:pt x="535" y="223"/>
                    </a:lnTo>
                    <a:lnTo>
                      <a:pt x="533" y="223"/>
                    </a:lnTo>
                    <a:lnTo>
                      <a:pt x="530" y="223"/>
                    </a:lnTo>
                    <a:lnTo>
                      <a:pt x="528" y="223"/>
                    </a:lnTo>
                    <a:lnTo>
                      <a:pt x="526" y="223"/>
                    </a:lnTo>
                    <a:lnTo>
                      <a:pt x="524" y="223"/>
                    </a:lnTo>
                    <a:lnTo>
                      <a:pt x="521" y="223"/>
                    </a:lnTo>
                    <a:lnTo>
                      <a:pt x="519" y="223"/>
                    </a:lnTo>
                    <a:lnTo>
                      <a:pt x="517" y="223"/>
                    </a:lnTo>
                    <a:lnTo>
                      <a:pt x="515" y="223"/>
                    </a:lnTo>
                    <a:lnTo>
                      <a:pt x="512" y="223"/>
                    </a:lnTo>
                    <a:lnTo>
                      <a:pt x="510" y="223"/>
                    </a:lnTo>
                    <a:lnTo>
                      <a:pt x="508" y="223"/>
                    </a:lnTo>
                    <a:lnTo>
                      <a:pt x="506" y="223"/>
                    </a:lnTo>
                    <a:lnTo>
                      <a:pt x="504" y="224"/>
                    </a:lnTo>
                    <a:lnTo>
                      <a:pt x="501" y="224"/>
                    </a:lnTo>
                    <a:lnTo>
                      <a:pt x="499" y="224"/>
                    </a:lnTo>
                    <a:lnTo>
                      <a:pt x="497" y="224"/>
                    </a:lnTo>
                    <a:lnTo>
                      <a:pt x="495" y="224"/>
                    </a:lnTo>
                    <a:lnTo>
                      <a:pt x="492" y="224"/>
                    </a:lnTo>
                    <a:lnTo>
                      <a:pt x="490" y="224"/>
                    </a:lnTo>
                    <a:lnTo>
                      <a:pt x="488" y="224"/>
                    </a:lnTo>
                    <a:lnTo>
                      <a:pt x="486" y="224"/>
                    </a:lnTo>
                    <a:lnTo>
                      <a:pt x="483" y="224"/>
                    </a:lnTo>
                    <a:lnTo>
                      <a:pt x="481" y="224"/>
                    </a:lnTo>
                    <a:lnTo>
                      <a:pt x="479" y="224"/>
                    </a:lnTo>
                    <a:lnTo>
                      <a:pt x="477" y="224"/>
                    </a:lnTo>
                    <a:lnTo>
                      <a:pt x="474" y="224"/>
                    </a:lnTo>
                    <a:lnTo>
                      <a:pt x="472" y="225"/>
                    </a:lnTo>
                    <a:lnTo>
                      <a:pt x="470" y="225"/>
                    </a:lnTo>
                    <a:lnTo>
                      <a:pt x="468" y="225"/>
                    </a:lnTo>
                    <a:lnTo>
                      <a:pt x="465" y="225"/>
                    </a:lnTo>
                    <a:lnTo>
                      <a:pt x="463" y="225"/>
                    </a:lnTo>
                    <a:lnTo>
                      <a:pt x="461" y="225"/>
                    </a:lnTo>
                    <a:lnTo>
                      <a:pt x="459" y="225"/>
                    </a:lnTo>
                    <a:lnTo>
                      <a:pt x="456" y="225"/>
                    </a:lnTo>
                    <a:lnTo>
                      <a:pt x="454" y="225"/>
                    </a:lnTo>
                    <a:lnTo>
                      <a:pt x="452" y="225"/>
                    </a:lnTo>
                    <a:lnTo>
                      <a:pt x="450" y="225"/>
                    </a:lnTo>
                    <a:lnTo>
                      <a:pt x="448" y="225"/>
                    </a:lnTo>
                    <a:lnTo>
                      <a:pt x="445" y="225"/>
                    </a:lnTo>
                    <a:lnTo>
                      <a:pt x="443" y="225"/>
                    </a:lnTo>
                    <a:lnTo>
                      <a:pt x="441" y="225"/>
                    </a:lnTo>
                    <a:lnTo>
                      <a:pt x="439" y="225"/>
                    </a:lnTo>
                    <a:lnTo>
                      <a:pt x="436" y="226"/>
                    </a:lnTo>
                    <a:lnTo>
                      <a:pt x="434" y="226"/>
                    </a:lnTo>
                    <a:lnTo>
                      <a:pt x="432" y="226"/>
                    </a:lnTo>
                    <a:lnTo>
                      <a:pt x="430" y="226"/>
                    </a:lnTo>
                    <a:lnTo>
                      <a:pt x="427" y="226"/>
                    </a:lnTo>
                    <a:lnTo>
                      <a:pt x="425" y="226"/>
                    </a:lnTo>
                    <a:lnTo>
                      <a:pt x="423" y="226"/>
                    </a:lnTo>
                    <a:lnTo>
                      <a:pt x="421" y="226"/>
                    </a:lnTo>
                    <a:lnTo>
                      <a:pt x="418" y="226"/>
                    </a:lnTo>
                    <a:lnTo>
                      <a:pt x="416" y="226"/>
                    </a:lnTo>
                    <a:lnTo>
                      <a:pt x="414" y="226"/>
                    </a:lnTo>
                    <a:lnTo>
                      <a:pt x="412" y="226"/>
                    </a:lnTo>
                    <a:lnTo>
                      <a:pt x="409" y="226"/>
                    </a:lnTo>
                    <a:lnTo>
                      <a:pt x="407" y="226"/>
                    </a:lnTo>
                    <a:lnTo>
                      <a:pt x="405" y="226"/>
                    </a:lnTo>
                    <a:lnTo>
                      <a:pt x="403" y="226"/>
                    </a:lnTo>
                    <a:lnTo>
                      <a:pt x="400" y="226"/>
                    </a:lnTo>
                    <a:lnTo>
                      <a:pt x="398" y="226"/>
                    </a:lnTo>
                    <a:lnTo>
                      <a:pt x="396" y="227"/>
                    </a:lnTo>
                    <a:lnTo>
                      <a:pt x="394" y="227"/>
                    </a:lnTo>
                    <a:lnTo>
                      <a:pt x="392" y="227"/>
                    </a:lnTo>
                    <a:lnTo>
                      <a:pt x="389" y="227"/>
                    </a:lnTo>
                    <a:lnTo>
                      <a:pt x="387" y="227"/>
                    </a:lnTo>
                    <a:lnTo>
                      <a:pt x="385" y="227"/>
                    </a:lnTo>
                    <a:lnTo>
                      <a:pt x="383" y="227"/>
                    </a:lnTo>
                    <a:lnTo>
                      <a:pt x="380" y="227"/>
                    </a:lnTo>
                    <a:lnTo>
                      <a:pt x="378" y="227"/>
                    </a:lnTo>
                    <a:lnTo>
                      <a:pt x="376" y="227"/>
                    </a:lnTo>
                    <a:lnTo>
                      <a:pt x="374" y="227"/>
                    </a:lnTo>
                    <a:lnTo>
                      <a:pt x="371" y="227"/>
                    </a:lnTo>
                    <a:lnTo>
                      <a:pt x="369" y="227"/>
                    </a:lnTo>
                    <a:lnTo>
                      <a:pt x="367" y="227"/>
                    </a:lnTo>
                    <a:lnTo>
                      <a:pt x="365" y="227"/>
                    </a:lnTo>
                    <a:lnTo>
                      <a:pt x="362" y="227"/>
                    </a:lnTo>
                    <a:lnTo>
                      <a:pt x="360" y="227"/>
                    </a:lnTo>
                    <a:lnTo>
                      <a:pt x="358" y="227"/>
                    </a:lnTo>
                    <a:lnTo>
                      <a:pt x="356" y="227"/>
                    </a:lnTo>
                    <a:lnTo>
                      <a:pt x="353" y="228"/>
                    </a:lnTo>
                    <a:lnTo>
                      <a:pt x="351" y="228"/>
                    </a:lnTo>
                    <a:lnTo>
                      <a:pt x="349" y="228"/>
                    </a:lnTo>
                    <a:lnTo>
                      <a:pt x="347" y="228"/>
                    </a:lnTo>
                    <a:lnTo>
                      <a:pt x="344" y="228"/>
                    </a:lnTo>
                    <a:lnTo>
                      <a:pt x="342" y="228"/>
                    </a:lnTo>
                    <a:lnTo>
                      <a:pt x="340" y="228"/>
                    </a:lnTo>
                    <a:lnTo>
                      <a:pt x="338" y="228"/>
                    </a:lnTo>
                    <a:lnTo>
                      <a:pt x="336" y="228"/>
                    </a:lnTo>
                    <a:lnTo>
                      <a:pt x="333" y="228"/>
                    </a:lnTo>
                    <a:lnTo>
                      <a:pt x="331" y="228"/>
                    </a:lnTo>
                    <a:lnTo>
                      <a:pt x="329" y="228"/>
                    </a:lnTo>
                    <a:lnTo>
                      <a:pt x="327" y="228"/>
                    </a:lnTo>
                    <a:lnTo>
                      <a:pt x="324" y="228"/>
                    </a:lnTo>
                    <a:lnTo>
                      <a:pt x="322" y="228"/>
                    </a:lnTo>
                    <a:lnTo>
                      <a:pt x="320" y="228"/>
                    </a:lnTo>
                    <a:lnTo>
                      <a:pt x="318" y="228"/>
                    </a:lnTo>
                    <a:lnTo>
                      <a:pt x="315" y="228"/>
                    </a:lnTo>
                    <a:lnTo>
                      <a:pt x="313" y="228"/>
                    </a:lnTo>
                    <a:lnTo>
                      <a:pt x="311" y="228"/>
                    </a:lnTo>
                    <a:lnTo>
                      <a:pt x="309" y="228"/>
                    </a:lnTo>
                    <a:lnTo>
                      <a:pt x="306" y="229"/>
                    </a:lnTo>
                    <a:lnTo>
                      <a:pt x="304" y="229"/>
                    </a:lnTo>
                    <a:lnTo>
                      <a:pt x="302" y="229"/>
                    </a:lnTo>
                    <a:lnTo>
                      <a:pt x="300" y="229"/>
                    </a:lnTo>
                    <a:lnTo>
                      <a:pt x="297" y="229"/>
                    </a:lnTo>
                    <a:lnTo>
                      <a:pt x="295" y="229"/>
                    </a:lnTo>
                    <a:lnTo>
                      <a:pt x="293" y="229"/>
                    </a:lnTo>
                    <a:lnTo>
                      <a:pt x="291" y="229"/>
                    </a:lnTo>
                    <a:lnTo>
                      <a:pt x="288" y="229"/>
                    </a:lnTo>
                    <a:lnTo>
                      <a:pt x="286" y="229"/>
                    </a:lnTo>
                    <a:lnTo>
                      <a:pt x="284" y="229"/>
                    </a:lnTo>
                    <a:lnTo>
                      <a:pt x="282" y="229"/>
                    </a:lnTo>
                    <a:lnTo>
                      <a:pt x="280" y="229"/>
                    </a:lnTo>
                    <a:lnTo>
                      <a:pt x="277" y="229"/>
                    </a:lnTo>
                    <a:lnTo>
                      <a:pt x="275" y="229"/>
                    </a:lnTo>
                    <a:lnTo>
                      <a:pt x="273" y="229"/>
                    </a:lnTo>
                    <a:lnTo>
                      <a:pt x="271" y="229"/>
                    </a:lnTo>
                    <a:lnTo>
                      <a:pt x="268" y="229"/>
                    </a:lnTo>
                    <a:lnTo>
                      <a:pt x="266" y="229"/>
                    </a:lnTo>
                    <a:lnTo>
                      <a:pt x="264" y="229"/>
                    </a:lnTo>
                    <a:lnTo>
                      <a:pt x="262" y="229"/>
                    </a:lnTo>
                    <a:lnTo>
                      <a:pt x="259" y="229"/>
                    </a:lnTo>
                    <a:lnTo>
                      <a:pt x="257" y="230"/>
                    </a:lnTo>
                    <a:lnTo>
                      <a:pt x="255" y="230"/>
                    </a:lnTo>
                    <a:lnTo>
                      <a:pt x="253" y="230"/>
                    </a:lnTo>
                    <a:lnTo>
                      <a:pt x="250" y="230"/>
                    </a:lnTo>
                    <a:lnTo>
                      <a:pt x="248" y="230"/>
                    </a:lnTo>
                    <a:lnTo>
                      <a:pt x="246" y="230"/>
                    </a:lnTo>
                    <a:lnTo>
                      <a:pt x="244" y="230"/>
                    </a:lnTo>
                    <a:lnTo>
                      <a:pt x="241" y="230"/>
                    </a:lnTo>
                    <a:lnTo>
                      <a:pt x="239" y="230"/>
                    </a:lnTo>
                    <a:lnTo>
                      <a:pt x="237" y="230"/>
                    </a:lnTo>
                    <a:lnTo>
                      <a:pt x="235" y="230"/>
                    </a:lnTo>
                    <a:lnTo>
                      <a:pt x="232" y="230"/>
                    </a:lnTo>
                    <a:lnTo>
                      <a:pt x="230" y="230"/>
                    </a:lnTo>
                    <a:lnTo>
                      <a:pt x="228" y="230"/>
                    </a:lnTo>
                    <a:lnTo>
                      <a:pt x="226" y="230"/>
                    </a:lnTo>
                    <a:lnTo>
                      <a:pt x="224" y="230"/>
                    </a:lnTo>
                    <a:lnTo>
                      <a:pt x="221" y="230"/>
                    </a:lnTo>
                    <a:lnTo>
                      <a:pt x="219" y="230"/>
                    </a:lnTo>
                    <a:lnTo>
                      <a:pt x="217" y="230"/>
                    </a:lnTo>
                    <a:lnTo>
                      <a:pt x="215" y="230"/>
                    </a:lnTo>
                    <a:lnTo>
                      <a:pt x="212" y="230"/>
                    </a:lnTo>
                    <a:lnTo>
                      <a:pt x="210" y="230"/>
                    </a:lnTo>
                    <a:lnTo>
                      <a:pt x="208" y="230"/>
                    </a:lnTo>
                    <a:lnTo>
                      <a:pt x="206" y="231"/>
                    </a:lnTo>
                    <a:lnTo>
                      <a:pt x="203" y="231"/>
                    </a:lnTo>
                    <a:lnTo>
                      <a:pt x="201" y="231"/>
                    </a:lnTo>
                    <a:lnTo>
                      <a:pt x="199" y="231"/>
                    </a:lnTo>
                    <a:lnTo>
                      <a:pt x="197" y="231"/>
                    </a:lnTo>
                    <a:lnTo>
                      <a:pt x="194" y="231"/>
                    </a:lnTo>
                    <a:lnTo>
                      <a:pt x="192" y="231"/>
                    </a:lnTo>
                    <a:lnTo>
                      <a:pt x="190" y="231"/>
                    </a:lnTo>
                    <a:lnTo>
                      <a:pt x="188" y="231"/>
                    </a:lnTo>
                    <a:lnTo>
                      <a:pt x="185" y="231"/>
                    </a:lnTo>
                    <a:lnTo>
                      <a:pt x="183" y="231"/>
                    </a:lnTo>
                    <a:lnTo>
                      <a:pt x="181" y="231"/>
                    </a:lnTo>
                    <a:lnTo>
                      <a:pt x="179" y="231"/>
                    </a:lnTo>
                    <a:lnTo>
                      <a:pt x="176" y="231"/>
                    </a:lnTo>
                    <a:lnTo>
                      <a:pt x="174" y="231"/>
                    </a:lnTo>
                    <a:lnTo>
                      <a:pt x="172" y="231"/>
                    </a:lnTo>
                    <a:lnTo>
                      <a:pt x="170" y="231"/>
                    </a:lnTo>
                    <a:lnTo>
                      <a:pt x="168" y="231"/>
                    </a:lnTo>
                    <a:lnTo>
                      <a:pt x="165" y="231"/>
                    </a:lnTo>
                    <a:lnTo>
                      <a:pt x="163" y="231"/>
                    </a:lnTo>
                    <a:lnTo>
                      <a:pt x="161" y="231"/>
                    </a:lnTo>
                    <a:lnTo>
                      <a:pt x="159" y="231"/>
                    </a:lnTo>
                    <a:lnTo>
                      <a:pt x="156" y="231"/>
                    </a:lnTo>
                    <a:lnTo>
                      <a:pt x="154" y="231"/>
                    </a:lnTo>
                    <a:lnTo>
                      <a:pt x="152" y="232"/>
                    </a:lnTo>
                    <a:lnTo>
                      <a:pt x="150" y="232"/>
                    </a:lnTo>
                    <a:lnTo>
                      <a:pt x="147" y="232"/>
                    </a:lnTo>
                    <a:lnTo>
                      <a:pt x="145" y="232"/>
                    </a:lnTo>
                    <a:lnTo>
                      <a:pt x="143" y="232"/>
                    </a:lnTo>
                    <a:lnTo>
                      <a:pt x="141" y="232"/>
                    </a:lnTo>
                    <a:lnTo>
                      <a:pt x="138" y="232"/>
                    </a:lnTo>
                    <a:lnTo>
                      <a:pt x="136" y="232"/>
                    </a:lnTo>
                    <a:lnTo>
                      <a:pt x="134" y="232"/>
                    </a:lnTo>
                    <a:lnTo>
                      <a:pt x="132" y="232"/>
                    </a:lnTo>
                    <a:lnTo>
                      <a:pt x="129" y="232"/>
                    </a:lnTo>
                    <a:lnTo>
                      <a:pt x="127" y="232"/>
                    </a:lnTo>
                    <a:lnTo>
                      <a:pt x="125" y="232"/>
                    </a:lnTo>
                    <a:lnTo>
                      <a:pt x="123" y="232"/>
                    </a:lnTo>
                    <a:lnTo>
                      <a:pt x="120" y="232"/>
                    </a:lnTo>
                    <a:lnTo>
                      <a:pt x="118" y="232"/>
                    </a:lnTo>
                    <a:lnTo>
                      <a:pt x="116" y="232"/>
                    </a:lnTo>
                    <a:lnTo>
                      <a:pt x="114" y="232"/>
                    </a:lnTo>
                    <a:lnTo>
                      <a:pt x="112" y="232"/>
                    </a:lnTo>
                    <a:lnTo>
                      <a:pt x="109" y="232"/>
                    </a:lnTo>
                    <a:lnTo>
                      <a:pt x="107" y="232"/>
                    </a:lnTo>
                    <a:lnTo>
                      <a:pt x="105" y="232"/>
                    </a:lnTo>
                    <a:lnTo>
                      <a:pt x="103" y="232"/>
                    </a:lnTo>
                    <a:lnTo>
                      <a:pt x="100" y="232"/>
                    </a:lnTo>
                    <a:lnTo>
                      <a:pt x="98" y="232"/>
                    </a:lnTo>
                    <a:lnTo>
                      <a:pt x="96" y="233"/>
                    </a:lnTo>
                    <a:lnTo>
                      <a:pt x="94" y="233"/>
                    </a:lnTo>
                    <a:lnTo>
                      <a:pt x="91" y="233"/>
                    </a:lnTo>
                    <a:lnTo>
                      <a:pt x="89" y="233"/>
                    </a:lnTo>
                    <a:lnTo>
                      <a:pt x="87" y="233"/>
                    </a:lnTo>
                    <a:lnTo>
                      <a:pt x="85" y="233"/>
                    </a:lnTo>
                    <a:lnTo>
                      <a:pt x="82" y="233"/>
                    </a:lnTo>
                    <a:lnTo>
                      <a:pt x="80" y="233"/>
                    </a:lnTo>
                    <a:lnTo>
                      <a:pt x="78" y="233"/>
                    </a:lnTo>
                    <a:lnTo>
                      <a:pt x="76" y="233"/>
                    </a:lnTo>
                    <a:lnTo>
                      <a:pt x="73" y="233"/>
                    </a:lnTo>
                    <a:lnTo>
                      <a:pt x="71" y="233"/>
                    </a:lnTo>
                    <a:lnTo>
                      <a:pt x="69" y="233"/>
                    </a:lnTo>
                    <a:lnTo>
                      <a:pt x="67" y="233"/>
                    </a:lnTo>
                    <a:lnTo>
                      <a:pt x="64" y="233"/>
                    </a:lnTo>
                    <a:lnTo>
                      <a:pt x="62" y="233"/>
                    </a:lnTo>
                    <a:lnTo>
                      <a:pt x="60" y="233"/>
                    </a:lnTo>
                    <a:lnTo>
                      <a:pt x="58" y="233"/>
                    </a:lnTo>
                    <a:lnTo>
                      <a:pt x="56" y="233"/>
                    </a:lnTo>
                    <a:lnTo>
                      <a:pt x="53" y="233"/>
                    </a:lnTo>
                    <a:lnTo>
                      <a:pt x="51" y="233"/>
                    </a:lnTo>
                    <a:lnTo>
                      <a:pt x="49" y="233"/>
                    </a:lnTo>
                    <a:lnTo>
                      <a:pt x="47" y="233"/>
                    </a:lnTo>
                    <a:lnTo>
                      <a:pt x="44" y="233"/>
                    </a:lnTo>
                    <a:lnTo>
                      <a:pt x="42" y="233"/>
                    </a:lnTo>
                    <a:lnTo>
                      <a:pt x="40" y="233"/>
                    </a:lnTo>
                    <a:lnTo>
                      <a:pt x="38" y="234"/>
                    </a:lnTo>
                    <a:lnTo>
                      <a:pt x="35" y="234"/>
                    </a:lnTo>
                    <a:lnTo>
                      <a:pt x="33" y="234"/>
                    </a:lnTo>
                    <a:lnTo>
                      <a:pt x="31" y="234"/>
                    </a:lnTo>
                    <a:lnTo>
                      <a:pt x="29" y="234"/>
                    </a:lnTo>
                    <a:lnTo>
                      <a:pt x="26" y="234"/>
                    </a:lnTo>
                    <a:lnTo>
                      <a:pt x="24" y="234"/>
                    </a:lnTo>
                    <a:lnTo>
                      <a:pt x="22" y="234"/>
                    </a:lnTo>
                    <a:lnTo>
                      <a:pt x="20" y="234"/>
                    </a:lnTo>
                    <a:lnTo>
                      <a:pt x="17" y="234"/>
                    </a:lnTo>
                    <a:lnTo>
                      <a:pt x="15" y="234"/>
                    </a:lnTo>
                    <a:lnTo>
                      <a:pt x="13" y="234"/>
                    </a:lnTo>
                    <a:lnTo>
                      <a:pt x="11" y="234"/>
                    </a:lnTo>
                    <a:lnTo>
                      <a:pt x="8" y="234"/>
                    </a:lnTo>
                    <a:lnTo>
                      <a:pt x="6" y="234"/>
                    </a:lnTo>
                    <a:lnTo>
                      <a:pt x="4" y="234"/>
                    </a:lnTo>
                    <a:lnTo>
                      <a:pt x="2" y="234"/>
                    </a:lnTo>
                    <a:lnTo>
                      <a:pt x="0" y="234"/>
                    </a:lnTo>
                  </a:path>
                </a:pathLst>
              </a:custGeom>
              <a:noFill/>
              <a:ln w="12700">
                <a:solidFill>
                  <a:srgbClr val="008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43"/>
              <p:cNvSpPr>
                <a:spLocks/>
              </p:cNvSpPr>
              <p:nvPr/>
            </p:nvSpPr>
            <p:spPr bwMode="auto">
              <a:xfrm>
                <a:off x="467544" y="3933181"/>
                <a:ext cx="8075612" cy="204787"/>
              </a:xfrm>
              <a:custGeom>
                <a:avLst/>
                <a:gdLst>
                  <a:gd name="T0" fmla="*/ 2206 w 2240"/>
                  <a:gd name="T1" fmla="*/ 24 h 57"/>
                  <a:gd name="T2" fmla="*/ 2170 w 2240"/>
                  <a:gd name="T3" fmla="*/ 25 h 57"/>
                  <a:gd name="T4" fmla="*/ 2134 w 2240"/>
                  <a:gd name="T5" fmla="*/ 25 h 57"/>
                  <a:gd name="T6" fmla="*/ 2098 w 2240"/>
                  <a:gd name="T7" fmla="*/ 26 h 57"/>
                  <a:gd name="T8" fmla="*/ 2063 w 2240"/>
                  <a:gd name="T9" fmla="*/ 26 h 57"/>
                  <a:gd name="T10" fmla="*/ 2027 w 2240"/>
                  <a:gd name="T11" fmla="*/ 27 h 57"/>
                  <a:gd name="T12" fmla="*/ 1991 w 2240"/>
                  <a:gd name="T13" fmla="*/ 27 h 57"/>
                  <a:gd name="T14" fmla="*/ 1955 w 2240"/>
                  <a:gd name="T15" fmla="*/ 28 h 57"/>
                  <a:gd name="T16" fmla="*/ 1919 w 2240"/>
                  <a:gd name="T17" fmla="*/ 28 h 57"/>
                  <a:gd name="T18" fmla="*/ 1883 w 2240"/>
                  <a:gd name="T19" fmla="*/ 29 h 57"/>
                  <a:gd name="T20" fmla="*/ 1848 w 2240"/>
                  <a:gd name="T21" fmla="*/ 29 h 57"/>
                  <a:gd name="T22" fmla="*/ 1812 w 2240"/>
                  <a:gd name="T23" fmla="*/ 30 h 57"/>
                  <a:gd name="T24" fmla="*/ 1776 w 2240"/>
                  <a:gd name="T25" fmla="*/ 31 h 57"/>
                  <a:gd name="T26" fmla="*/ 1740 w 2240"/>
                  <a:gd name="T27" fmla="*/ 31 h 57"/>
                  <a:gd name="T28" fmla="*/ 1704 w 2240"/>
                  <a:gd name="T29" fmla="*/ 32 h 57"/>
                  <a:gd name="T30" fmla="*/ 1668 w 2240"/>
                  <a:gd name="T31" fmla="*/ 32 h 57"/>
                  <a:gd name="T32" fmla="*/ 1632 w 2240"/>
                  <a:gd name="T33" fmla="*/ 33 h 57"/>
                  <a:gd name="T34" fmla="*/ 1597 w 2240"/>
                  <a:gd name="T35" fmla="*/ 33 h 57"/>
                  <a:gd name="T36" fmla="*/ 1561 w 2240"/>
                  <a:gd name="T37" fmla="*/ 34 h 57"/>
                  <a:gd name="T38" fmla="*/ 1525 w 2240"/>
                  <a:gd name="T39" fmla="*/ 34 h 57"/>
                  <a:gd name="T40" fmla="*/ 1489 w 2240"/>
                  <a:gd name="T41" fmla="*/ 35 h 57"/>
                  <a:gd name="T42" fmla="*/ 1453 w 2240"/>
                  <a:gd name="T43" fmla="*/ 35 h 57"/>
                  <a:gd name="T44" fmla="*/ 1417 w 2240"/>
                  <a:gd name="T45" fmla="*/ 36 h 57"/>
                  <a:gd name="T46" fmla="*/ 1382 w 2240"/>
                  <a:gd name="T47" fmla="*/ 36 h 57"/>
                  <a:gd name="T48" fmla="*/ 1346 w 2240"/>
                  <a:gd name="T49" fmla="*/ 37 h 57"/>
                  <a:gd name="T50" fmla="*/ 1310 w 2240"/>
                  <a:gd name="T51" fmla="*/ 37 h 57"/>
                  <a:gd name="T52" fmla="*/ 1274 w 2240"/>
                  <a:gd name="T53" fmla="*/ 37 h 57"/>
                  <a:gd name="T54" fmla="*/ 1238 w 2240"/>
                  <a:gd name="T55" fmla="*/ 34 h 57"/>
                  <a:gd name="T56" fmla="*/ 1202 w 2240"/>
                  <a:gd name="T57" fmla="*/ 22 h 57"/>
                  <a:gd name="T58" fmla="*/ 1167 w 2240"/>
                  <a:gd name="T59" fmla="*/ 5 h 57"/>
                  <a:gd name="T60" fmla="*/ 1131 w 2240"/>
                  <a:gd name="T61" fmla="*/ 1 h 57"/>
                  <a:gd name="T62" fmla="*/ 1095 w 2240"/>
                  <a:gd name="T63" fmla="*/ 16 h 57"/>
                  <a:gd name="T64" fmla="*/ 1059 w 2240"/>
                  <a:gd name="T65" fmla="*/ 33 h 57"/>
                  <a:gd name="T66" fmla="*/ 1023 w 2240"/>
                  <a:gd name="T67" fmla="*/ 40 h 57"/>
                  <a:gd name="T68" fmla="*/ 987 w 2240"/>
                  <a:gd name="T69" fmla="*/ 42 h 57"/>
                  <a:gd name="T70" fmla="*/ 952 w 2240"/>
                  <a:gd name="T71" fmla="*/ 43 h 57"/>
                  <a:gd name="T72" fmla="*/ 916 w 2240"/>
                  <a:gd name="T73" fmla="*/ 43 h 57"/>
                  <a:gd name="T74" fmla="*/ 880 w 2240"/>
                  <a:gd name="T75" fmla="*/ 44 h 57"/>
                  <a:gd name="T76" fmla="*/ 844 w 2240"/>
                  <a:gd name="T77" fmla="*/ 44 h 57"/>
                  <a:gd name="T78" fmla="*/ 808 w 2240"/>
                  <a:gd name="T79" fmla="*/ 45 h 57"/>
                  <a:gd name="T80" fmla="*/ 772 w 2240"/>
                  <a:gd name="T81" fmla="*/ 46 h 57"/>
                  <a:gd name="T82" fmla="*/ 736 w 2240"/>
                  <a:gd name="T83" fmla="*/ 46 h 57"/>
                  <a:gd name="T84" fmla="*/ 701 w 2240"/>
                  <a:gd name="T85" fmla="*/ 47 h 57"/>
                  <a:gd name="T86" fmla="*/ 665 w 2240"/>
                  <a:gd name="T87" fmla="*/ 47 h 57"/>
                  <a:gd name="T88" fmla="*/ 629 w 2240"/>
                  <a:gd name="T89" fmla="*/ 48 h 57"/>
                  <a:gd name="T90" fmla="*/ 593 w 2240"/>
                  <a:gd name="T91" fmla="*/ 48 h 57"/>
                  <a:gd name="T92" fmla="*/ 557 w 2240"/>
                  <a:gd name="T93" fmla="*/ 49 h 57"/>
                  <a:gd name="T94" fmla="*/ 521 w 2240"/>
                  <a:gd name="T95" fmla="*/ 49 h 57"/>
                  <a:gd name="T96" fmla="*/ 486 w 2240"/>
                  <a:gd name="T97" fmla="*/ 50 h 57"/>
                  <a:gd name="T98" fmla="*/ 450 w 2240"/>
                  <a:gd name="T99" fmla="*/ 50 h 57"/>
                  <a:gd name="T100" fmla="*/ 414 w 2240"/>
                  <a:gd name="T101" fmla="*/ 51 h 57"/>
                  <a:gd name="T102" fmla="*/ 378 w 2240"/>
                  <a:gd name="T103" fmla="*/ 51 h 57"/>
                  <a:gd name="T104" fmla="*/ 342 w 2240"/>
                  <a:gd name="T105" fmla="*/ 52 h 57"/>
                  <a:gd name="T106" fmla="*/ 306 w 2240"/>
                  <a:gd name="T107" fmla="*/ 52 h 57"/>
                  <a:gd name="T108" fmla="*/ 271 w 2240"/>
                  <a:gd name="T109" fmla="*/ 53 h 57"/>
                  <a:gd name="T110" fmla="*/ 235 w 2240"/>
                  <a:gd name="T111" fmla="*/ 54 h 57"/>
                  <a:gd name="T112" fmla="*/ 199 w 2240"/>
                  <a:gd name="T113" fmla="*/ 54 h 57"/>
                  <a:gd name="T114" fmla="*/ 163 w 2240"/>
                  <a:gd name="T115" fmla="*/ 55 h 57"/>
                  <a:gd name="T116" fmla="*/ 127 w 2240"/>
                  <a:gd name="T117" fmla="*/ 55 h 57"/>
                  <a:gd name="T118" fmla="*/ 91 w 2240"/>
                  <a:gd name="T119" fmla="*/ 56 h 57"/>
                  <a:gd name="T120" fmla="*/ 56 w 2240"/>
                  <a:gd name="T121" fmla="*/ 56 h 57"/>
                  <a:gd name="T122" fmla="*/ 20 w 2240"/>
                  <a:gd name="T123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40" h="57">
                    <a:moveTo>
                      <a:pt x="2240" y="24"/>
                    </a:moveTo>
                    <a:lnTo>
                      <a:pt x="2237" y="24"/>
                    </a:lnTo>
                    <a:lnTo>
                      <a:pt x="2235" y="24"/>
                    </a:lnTo>
                    <a:lnTo>
                      <a:pt x="2233" y="24"/>
                    </a:lnTo>
                    <a:lnTo>
                      <a:pt x="2231" y="24"/>
                    </a:lnTo>
                    <a:lnTo>
                      <a:pt x="2228" y="24"/>
                    </a:lnTo>
                    <a:lnTo>
                      <a:pt x="2226" y="24"/>
                    </a:lnTo>
                    <a:lnTo>
                      <a:pt x="2224" y="24"/>
                    </a:lnTo>
                    <a:lnTo>
                      <a:pt x="2222" y="24"/>
                    </a:lnTo>
                    <a:lnTo>
                      <a:pt x="2219" y="24"/>
                    </a:lnTo>
                    <a:lnTo>
                      <a:pt x="2217" y="24"/>
                    </a:lnTo>
                    <a:lnTo>
                      <a:pt x="2215" y="24"/>
                    </a:lnTo>
                    <a:lnTo>
                      <a:pt x="2213" y="24"/>
                    </a:lnTo>
                    <a:lnTo>
                      <a:pt x="2210" y="24"/>
                    </a:lnTo>
                    <a:lnTo>
                      <a:pt x="2208" y="24"/>
                    </a:lnTo>
                    <a:lnTo>
                      <a:pt x="2206" y="24"/>
                    </a:lnTo>
                    <a:lnTo>
                      <a:pt x="2204" y="24"/>
                    </a:lnTo>
                    <a:lnTo>
                      <a:pt x="2201" y="24"/>
                    </a:lnTo>
                    <a:lnTo>
                      <a:pt x="2199" y="24"/>
                    </a:lnTo>
                    <a:lnTo>
                      <a:pt x="2197" y="24"/>
                    </a:lnTo>
                    <a:lnTo>
                      <a:pt x="2195" y="24"/>
                    </a:lnTo>
                    <a:lnTo>
                      <a:pt x="2192" y="24"/>
                    </a:lnTo>
                    <a:lnTo>
                      <a:pt x="2190" y="24"/>
                    </a:lnTo>
                    <a:lnTo>
                      <a:pt x="2188" y="24"/>
                    </a:lnTo>
                    <a:lnTo>
                      <a:pt x="2186" y="24"/>
                    </a:lnTo>
                    <a:lnTo>
                      <a:pt x="2184" y="24"/>
                    </a:lnTo>
                    <a:lnTo>
                      <a:pt x="2181" y="24"/>
                    </a:lnTo>
                    <a:lnTo>
                      <a:pt x="2179" y="24"/>
                    </a:lnTo>
                    <a:lnTo>
                      <a:pt x="2177" y="25"/>
                    </a:lnTo>
                    <a:lnTo>
                      <a:pt x="2175" y="25"/>
                    </a:lnTo>
                    <a:lnTo>
                      <a:pt x="2172" y="25"/>
                    </a:lnTo>
                    <a:lnTo>
                      <a:pt x="2170" y="25"/>
                    </a:lnTo>
                    <a:lnTo>
                      <a:pt x="2168" y="25"/>
                    </a:lnTo>
                    <a:lnTo>
                      <a:pt x="2166" y="25"/>
                    </a:lnTo>
                    <a:lnTo>
                      <a:pt x="2163" y="25"/>
                    </a:lnTo>
                    <a:lnTo>
                      <a:pt x="2161" y="25"/>
                    </a:lnTo>
                    <a:lnTo>
                      <a:pt x="2159" y="25"/>
                    </a:lnTo>
                    <a:lnTo>
                      <a:pt x="2157" y="25"/>
                    </a:lnTo>
                    <a:lnTo>
                      <a:pt x="2154" y="25"/>
                    </a:lnTo>
                    <a:lnTo>
                      <a:pt x="2152" y="25"/>
                    </a:lnTo>
                    <a:lnTo>
                      <a:pt x="2150" y="25"/>
                    </a:lnTo>
                    <a:lnTo>
                      <a:pt x="2148" y="25"/>
                    </a:lnTo>
                    <a:lnTo>
                      <a:pt x="2145" y="25"/>
                    </a:lnTo>
                    <a:lnTo>
                      <a:pt x="2143" y="25"/>
                    </a:lnTo>
                    <a:lnTo>
                      <a:pt x="2141" y="25"/>
                    </a:lnTo>
                    <a:lnTo>
                      <a:pt x="2139" y="25"/>
                    </a:lnTo>
                    <a:lnTo>
                      <a:pt x="2136" y="25"/>
                    </a:lnTo>
                    <a:lnTo>
                      <a:pt x="2134" y="25"/>
                    </a:lnTo>
                    <a:lnTo>
                      <a:pt x="2132" y="25"/>
                    </a:lnTo>
                    <a:lnTo>
                      <a:pt x="2130" y="25"/>
                    </a:lnTo>
                    <a:lnTo>
                      <a:pt x="2128" y="25"/>
                    </a:lnTo>
                    <a:lnTo>
                      <a:pt x="2125" y="25"/>
                    </a:lnTo>
                    <a:lnTo>
                      <a:pt x="2123" y="25"/>
                    </a:lnTo>
                    <a:lnTo>
                      <a:pt x="2121" y="25"/>
                    </a:lnTo>
                    <a:lnTo>
                      <a:pt x="2119" y="25"/>
                    </a:lnTo>
                    <a:lnTo>
                      <a:pt x="2116" y="25"/>
                    </a:lnTo>
                    <a:lnTo>
                      <a:pt x="2114" y="25"/>
                    </a:lnTo>
                    <a:lnTo>
                      <a:pt x="2112" y="25"/>
                    </a:lnTo>
                    <a:lnTo>
                      <a:pt x="2110" y="26"/>
                    </a:lnTo>
                    <a:lnTo>
                      <a:pt x="2107" y="26"/>
                    </a:lnTo>
                    <a:lnTo>
                      <a:pt x="2105" y="26"/>
                    </a:lnTo>
                    <a:lnTo>
                      <a:pt x="2103" y="26"/>
                    </a:lnTo>
                    <a:lnTo>
                      <a:pt x="2101" y="26"/>
                    </a:lnTo>
                    <a:lnTo>
                      <a:pt x="2098" y="26"/>
                    </a:lnTo>
                    <a:lnTo>
                      <a:pt x="2096" y="26"/>
                    </a:lnTo>
                    <a:lnTo>
                      <a:pt x="2094" y="26"/>
                    </a:lnTo>
                    <a:lnTo>
                      <a:pt x="2092" y="26"/>
                    </a:lnTo>
                    <a:lnTo>
                      <a:pt x="2089" y="26"/>
                    </a:lnTo>
                    <a:lnTo>
                      <a:pt x="2087" y="26"/>
                    </a:lnTo>
                    <a:lnTo>
                      <a:pt x="2085" y="26"/>
                    </a:lnTo>
                    <a:lnTo>
                      <a:pt x="2083" y="26"/>
                    </a:lnTo>
                    <a:lnTo>
                      <a:pt x="2080" y="26"/>
                    </a:lnTo>
                    <a:lnTo>
                      <a:pt x="2078" y="26"/>
                    </a:lnTo>
                    <a:lnTo>
                      <a:pt x="2076" y="26"/>
                    </a:lnTo>
                    <a:lnTo>
                      <a:pt x="2074" y="26"/>
                    </a:lnTo>
                    <a:lnTo>
                      <a:pt x="2072" y="26"/>
                    </a:lnTo>
                    <a:lnTo>
                      <a:pt x="2069" y="26"/>
                    </a:lnTo>
                    <a:lnTo>
                      <a:pt x="2067" y="26"/>
                    </a:lnTo>
                    <a:lnTo>
                      <a:pt x="2065" y="26"/>
                    </a:lnTo>
                    <a:lnTo>
                      <a:pt x="2063" y="26"/>
                    </a:lnTo>
                    <a:lnTo>
                      <a:pt x="2060" y="26"/>
                    </a:lnTo>
                    <a:lnTo>
                      <a:pt x="2058" y="26"/>
                    </a:lnTo>
                    <a:lnTo>
                      <a:pt x="2056" y="26"/>
                    </a:lnTo>
                    <a:lnTo>
                      <a:pt x="2054" y="26"/>
                    </a:lnTo>
                    <a:lnTo>
                      <a:pt x="2051" y="26"/>
                    </a:lnTo>
                    <a:lnTo>
                      <a:pt x="2049" y="26"/>
                    </a:lnTo>
                    <a:lnTo>
                      <a:pt x="2047" y="26"/>
                    </a:lnTo>
                    <a:lnTo>
                      <a:pt x="2045" y="26"/>
                    </a:lnTo>
                    <a:lnTo>
                      <a:pt x="2042" y="27"/>
                    </a:lnTo>
                    <a:lnTo>
                      <a:pt x="2040" y="27"/>
                    </a:lnTo>
                    <a:lnTo>
                      <a:pt x="2038" y="27"/>
                    </a:lnTo>
                    <a:lnTo>
                      <a:pt x="2036" y="27"/>
                    </a:lnTo>
                    <a:lnTo>
                      <a:pt x="2033" y="27"/>
                    </a:lnTo>
                    <a:lnTo>
                      <a:pt x="2031" y="27"/>
                    </a:lnTo>
                    <a:lnTo>
                      <a:pt x="2029" y="27"/>
                    </a:lnTo>
                    <a:lnTo>
                      <a:pt x="2027" y="27"/>
                    </a:lnTo>
                    <a:lnTo>
                      <a:pt x="2024" y="27"/>
                    </a:lnTo>
                    <a:lnTo>
                      <a:pt x="2022" y="27"/>
                    </a:lnTo>
                    <a:lnTo>
                      <a:pt x="2020" y="27"/>
                    </a:lnTo>
                    <a:lnTo>
                      <a:pt x="2018" y="27"/>
                    </a:lnTo>
                    <a:lnTo>
                      <a:pt x="2016" y="27"/>
                    </a:lnTo>
                    <a:lnTo>
                      <a:pt x="2013" y="27"/>
                    </a:lnTo>
                    <a:lnTo>
                      <a:pt x="2011" y="27"/>
                    </a:lnTo>
                    <a:lnTo>
                      <a:pt x="2009" y="27"/>
                    </a:lnTo>
                    <a:lnTo>
                      <a:pt x="2007" y="27"/>
                    </a:lnTo>
                    <a:lnTo>
                      <a:pt x="2004" y="27"/>
                    </a:lnTo>
                    <a:lnTo>
                      <a:pt x="2002" y="27"/>
                    </a:lnTo>
                    <a:lnTo>
                      <a:pt x="2000" y="27"/>
                    </a:lnTo>
                    <a:lnTo>
                      <a:pt x="1998" y="27"/>
                    </a:lnTo>
                    <a:lnTo>
                      <a:pt x="1995" y="27"/>
                    </a:lnTo>
                    <a:lnTo>
                      <a:pt x="1993" y="27"/>
                    </a:lnTo>
                    <a:lnTo>
                      <a:pt x="1991" y="27"/>
                    </a:lnTo>
                    <a:lnTo>
                      <a:pt x="1989" y="27"/>
                    </a:lnTo>
                    <a:lnTo>
                      <a:pt x="1986" y="27"/>
                    </a:lnTo>
                    <a:lnTo>
                      <a:pt x="1984" y="27"/>
                    </a:lnTo>
                    <a:lnTo>
                      <a:pt x="1982" y="27"/>
                    </a:lnTo>
                    <a:lnTo>
                      <a:pt x="1980" y="27"/>
                    </a:lnTo>
                    <a:lnTo>
                      <a:pt x="1977" y="28"/>
                    </a:lnTo>
                    <a:lnTo>
                      <a:pt x="1975" y="28"/>
                    </a:lnTo>
                    <a:lnTo>
                      <a:pt x="1973" y="28"/>
                    </a:lnTo>
                    <a:lnTo>
                      <a:pt x="1971" y="28"/>
                    </a:lnTo>
                    <a:lnTo>
                      <a:pt x="1968" y="28"/>
                    </a:lnTo>
                    <a:lnTo>
                      <a:pt x="1966" y="28"/>
                    </a:lnTo>
                    <a:lnTo>
                      <a:pt x="1964" y="28"/>
                    </a:lnTo>
                    <a:lnTo>
                      <a:pt x="1962" y="28"/>
                    </a:lnTo>
                    <a:lnTo>
                      <a:pt x="1960" y="28"/>
                    </a:lnTo>
                    <a:lnTo>
                      <a:pt x="1957" y="28"/>
                    </a:lnTo>
                    <a:lnTo>
                      <a:pt x="1955" y="28"/>
                    </a:lnTo>
                    <a:lnTo>
                      <a:pt x="1953" y="28"/>
                    </a:lnTo>
                    <a:lnTo>
                      <a:pt x="1951" y="28"/>
                    </a:lnTo>
                    <a:lnTo>
                      <a:pt x="1948" y="28"/>
                    </a:lnTo>
                    <a:lnTo>
                      <a:pt x="1946" y="28"/>
                    </a:lnTo>
                    <a:lnTo>
                      <a:pt x="1944" y="28"/>
                    </a:lnTo>
                    <a:lnTo>
                      <a:pt x="1942" y="28"/>
                    </a:lnTo>
                    <a:lnTo>
                      <a:pt x="1939" y="28"/>
                    </a:lnTo>
                    <a:lnTo>
                      <a:pt x="1937" y="28"/>
                    </a:lnTo>
                    <a:lnTo>
                      <a:pt x="1935" y="28"/>
                    </a:lnTo>
                    <a:lnTo>
                      <a:pt x="1933" y="28"/>
                    </a:lnTo>
                    <a:lnTo>
                      <a:pt x="1930" y="28"/>
                    </a:lnTo>
                    <a:lnTo>
                      <a:pt x="1928" y="28"/>
                    </a:lnTo>
                    <a:lnTo>
                      <a:pt x="1926" y="28"/>
                    </a:lnTo>
                    <a:lnTo>
                      <a:pt x="1924" y="28"/>
                    </a:lnTo>
                    <a:lnTo>
                      <a:pt x="1921" y="28"/>
                    </a:lnTo>
                    <a:lnTo>
                      <a:pt x="1919" y="28"/>
                    </a:lnTo>
                    <a:lnTo>
                      <a:pt x="1917" y="28"/>
                    </a:lnTo>
                    <a:lnTo>
                      <a:pt x="1915" y="28"/>
                    </a:lnTo>
                    <a:lnTo>
                      <a:pt x="1912" y="28"/>
                    </a:lnTo>
                    <a:lnTo>
                      <a:pt x="1910" y="29"/>
                    </a:lnTo>
                    <a:lnTo>
                      <a:pt x="1908" y="29"/>
                    </a:lnTo>
                    <a:lnTo>
                      <a:pt x="1906" y="29"/>
                    </a:lnTo>
                    <a:lnTo>
                      <a:pt x="1904" y="29"/>
                    </a:lnTo>
                    <a:lnTo>
                      <a:pt x="1901" y="29"/>
                    </a:lnTo>
                    <a:lnTo>
                      <a:pt x="1899" y="29"/>
                    </a:lnTo>
                    <a:lnTo>
                      <a:pt x="1897" y="29"/>
                    </a:lnTo>
                    <a:lnTo>
                      <a:pt x="1895" y="29"/>
                    </a:lnTo>
                    <a:lnTo>
                      <a:pt x="1892" y="29"/>
                    </a:lnTo>
                    <a:lnTo>
                      <a:pt x="1890" y="29"/>
                    </a:lnTo>
                    <a:lnTo>
                      <a:pt x="1888" y="29"/>
                    </a:lnTo>
                    <a:lnTo>
                      <a:pt x="1886" y="29"/>
                    </a:lnTo>
                    <a:lnTo>
                      <a:pt x="1883" y="29"/>
                    </a:lnTo>
                    <a:lnTo>
                      <a:pt x="1881" y="29"/>
                    </a:lnTo>
                    <a:lnTo>
                      <a:pt x="1879" y="29"/>
                    </a:lnTo>
                    <a:lnTo>
                      <a:pt x="1877" y="29"/>
                    </a:lnTo>
                    <a:lnTo>
                      <a:pt x="1874" y="29"/>
                    </a:lnTo>
                    <a:lnTo>
                      <a:pt x="1872" y="29"/>
                    </a:lnTo>
                    <a:lnTo>
                      <a:pt x="1870" y="29"/>
                    </a:lnTo>
                    <a:lnTo>
                      <a:pt x="1868" y="29"/>
                    </a:lnTo>
                    <a:lnTo>
                      <a:pt x="1865" y="29"/>
                    </a:lnTo>
                    <a:lnTo>
                      <a:pt x="1863" y="29"/>
                    </a:lnTo>
                    <a:lnTo>
                      <a:pt x="1861" y="29"/>
                    </a:lnTo>
                    <a:lnTo>
                      <a:pt x="1859" y="29"/>
                    </a:lnTo>
                    <a:lnTo>
                      <a:pt x="1856" y="29"/>
                    </a:lnTo>
                    <a:lnTo>
                      <a:pt x="1854" y="29"/>
                    </a:lnTo>
                    <a:lnTo>
                      <a:pt x="1852" y="29"/>
                    </a:lnTo>
                    <a:lnTo>
                      <a:pt x="1850" y="29"/>
                    </a:lnTo>
                    <a:lnTo>
                      <a:pt x="1848" y="29"/>
                    </a:lnTo>
                    <a:lnTo>
                      <a:pt x="1845" y="29"/>
                    </a:lnTo>
                    <a:lnTo>
                      <a:pt x="1843" y="30"/>
                    </a:lnTo>
                    <a:lnTo>
                      <a:pt x="1841" y="30"/>
                    </a:lnTo>
                    <a:lnTo>
                      <a:pt x="1839" y="30"/>
                    </a:lnTo>
                    <a:lnTo>
                      <a:pt x="1836" y="30"/>
                    </a:lnTo>
                    <a:lnTo>
                      <a:pt x="1834" y="30"/>
                    </a:lnTo>
                    <a:lnTo>
                      <a:pt x="1832" y="30"/>
                    </a:lnTo>
                    <a:lnTo>
                      <a:pt x="1830" y="30"/>
                    </a:lnTo>
                    <a:lnTo>
                      <a:pt x="1827" y="30"/>
                    </a:lnTo>
                    <a:lnTo>
                      <a:pt x="1825" y="30"/>
                    </a:lnTo>
                    <a:lnTo>
                      <a:pt x="1823" y="30"/>
                    </a:lnTo>
                    <a:lnTo>
                      <a:pt x="1821" y="30"/>
                    </a:lnTo>
                    <a:lnTo>
                      <a:pt x="1818" y="30"/>
                    </a:lnTo>
                    <a:lnTo>
                      <a:pt x="1816" y="30"/>
                    </a:lnTo>
                    <a:lnTo>
                      <a:pt x="1814" y="30"/>
                    </a:lnTo>
                    <a:lnTo>
                      <a:pt x="1812" y="30"/>
                    </a:lnTo>
                    <a:lnTo>
                      <a:pt x="1809" y="30"/>
                    </a:lnTo>
                    <a:lnTo>
                      <a:pt x="1807" y="30"/>
                    </a:lnTo>
                    <a:lnTo>
                      <a:pt x="1805" y="30"/>
                    </a:lnTo>
                    <a:lnTo>
                      <a:pt x="1803" y="30"/>
                    </a:lnTo>
                    <a:lnTo>
                      <a:pt x="1800" y="30"/>
                    </a:lnTo>
                    <a:lnTo>
                      <a:pt x="1798" y="30"/>
                    </a:lnTo>
                    <a:lnTo>
                      <a:pt x="1796" y="30"/>
                    </a:lnTo>
                    <a:lnTo>
                      <a:pt x="1794" y="30"/>
                    </a:lnTo>
                    <a:lnTo>
                      <a:pt x="1792" y="30"/>
                    </a:lnTo>
                    <a:lnTo>
                      <a:pt x="1789" y="30"/>
                    </a:lnTo>
                    <a:lnTo>
                      <a:pt x="1787" y="30"/>
                    </a:lnTo>
                    <a:lnTo>
                      <a:pt x="1785" y="30"/>
                    </a:lnTo>
                    <a:lnTo>
                      <a:pt x="1783" y="30"/>
                    </a:lnTo>
                    <a:lnTo>
                      <a:pt x="1780" y="30"/>
                    </a:lnTo>
                    <a:lnTo>
                      <a:pt x="1778" y="30"/>
                    </a:lnTo>
                    <a:lnTo>
                      <a:pt x="1776" y="31"/>
                    </a:lnTo>
                    <a:lnTo>
                      <a:pt x="1774" y="31"/>
                    </a:lnTo>
                    <a:lnTo>
                      <a:pt x="1771" y="31"/>
                    </a:lnTo>
                    <a:lnTo>
                      <a:pt x="1769" y="31"/>
                    </a:lnTo>
                    <a:lnTo>
                      <a:pt x="1767" y="31"/>
                    </a:lnTo>
                    <a:lnTo>
                      <a:pt x="1765" y="31"/>
                    </a:lnTo>
                    <a:lnTo>
                      <a:pt x="1762" y="31"/>
                    </a:lnTo>
                    <a:lnTo>
                      <a:pt x="1760" y="31"/>
                    </a:lnTo>
                    <a:lnTo>
                      <a:pt x="1758" y="31"/>
                    </a:lnTo>
                    <a:lnTo>
                      <a:pt x="1756" y="31"/>
                    </a:lnTo>
                    <a:lnTo>
                      <a:pt x="1753" y="31"/>
                    </a:lnTo>
                    <a:lnTo>
                      <a:pt x="1751" y="31"/>
                    </a:lnTo>
                    <a:lnTo>
                      <a:pt x="1749" y="31"/>
                    </a:lnTo>
                    <a:lnTo>
                      <a:pt x="1747" y="31"/>
                    </a:lnTo>
                    <a:lnTo>
                      <a:pt x="1744" y="31"/>
                    </a:lnTo>
                    <a:lnTo>
                      <a:pt x="1742" y="31"/>
                    </a:lnTo>
                    <a:lnTo>
                      <a:pt x="1740" y="31"/>
                    </a:lnTo>
                    <a:lnTo>
                      <a:pt x="1738" y="31"/>
                    </a:lnTo>
                    <a:lnTo>
                      <a:pt x="1736" y="31"/>
                    </a:lnTo>
                    <a:lnTo>
                      <a:pt x="1733" y="31"/>
                    </a:lnTo>
                    <a:lnTo>
                      <a:pt x="1731" y="31"/>
                    </a:lnTo>
                    <a:lnTo>
                      <a:pt x="1729" y="31"/>
                    </a:lnTo>
                    <a:lnTo>
                      <a:pt x="1727" y="31"/>
                    </a:lnTo>
                    <a:lnTo>
                      <a:pt x="1724" y="31"/>
                    </a:lnTo>
                    <a:lnTo>
                      <a:pt x="1722" y="31"/>
                    </a:lnTo>
                    <a:lnTo>
                      <a:pt x="1720" y="31"/>
                    </a:lnTo>
                    <a:lnTo>
                      <a:pt x="1718" y="31"/>
                    </a:lnTo>
                    <a:lnTo>
                      <a:pt x="1715" y="31"/>
                    </a:lnTo>
                    <a:lnTo>
                      <a:pt x="1713" y="31"/>
                    </a:lnTo>
                    <a:lnTo>
                      <a:pt x="1711" y="31"/>
                    </a:lnTo>
                    <a:lnTo>
                      <a:pt x="1709" y="32"/>
                    </a:lnTo>
                    <a:lnTo>
                      <a:pt x="1706" y="32"/>
                    </a:lnTo>
                    <a:lnTo>
                      <a:pt x="1704" y="32"/>
                    </a:lnTo>
                    <a:lnTo>
                      <a:pt x="1702" y="32"/>
                    </a:lnTo>
                    <a:lnTo>
                      <a:pt x="1700" y="32"/>
                    </a:lnTo>
                    <a:lnTo>
                      <a:pt x="1697" y="32"/>
                    </a:lnTo>
                    <a:lnTo>
                      <a:pt x="1695" y="32"/>
                    </a:lnTo>
                    <a:lnTo>
                      <a:pt x="1693" y="32"/>
                    </a:lnTo>
                    <a:lnTo>
                      <a:pt x="1691" y="32"/>
                    </a:lnTo>
                    <a:lnTo>
                      <a:pt x="1688" y="32"/>
                    </a:lnTo>
                    <a:lnTo>
                      <a:pt x="1686" y="32"/>
                    </a:lnTo>
                    <a:lnTo>
                      <a:pt x="1684" y="32"/>
                    </a:lnTo>
                    <a:lnTo>
                      <a:pt x="1682" y="32"/>
                    </a:lnTo>
                    <a:lnTo>
                      <a:pt x="1680" y="32"/>
                    </a:lnTo>
                    <a:lnTo>
                      <a:pt x="1677" y="32"/>
                    </a:lnTo>
                    <a:lnTo>
                      <a:pt x="1675" y="32"/>
                    </a:lnTo>
                    <a:lnTo>
                      <a:pt x="1673" y="32"/>
                    </a:lnTo>
                    <a:lnTo>
                      <a:pt x="1671" y="32"/>
                    </a:lnTo>
                    <a:lnTo>
                      <a:pt x="1668" y="32"/>
                    </a:lnTo>
                    <a:lnTo>
                      <a:pt x="1666" y="32"/>
                    </a:lnTo>
                    <a:lnTo>
                      <a:pt x="1664" y="32"/>
                    </a:lnTo>
                    <a:lnTo>
                      <a:pt x="1662" y="32"/>
                    </a:lnTo>
                    <a:lnTo>
                      <a:pt x="1659" y="32"/>
                    </a:lnTo>
                    <a:lnTo>
                      <a:pt x="1657" y="32"/>
                    </a:lnTo>
                    <a:lnTo>
                      <a:pt x="1655" y="32"/>
                    </a:lnTo>
                    <a:lnTo>
                      <a:pt x="1653" y="32"/>
                    </a:lnTo>
                    <a:lnTo>
                      <a:pt x="1650" y="32"/>
                    </a:lnTo>
                    <a:lnTo>
                      <a:pt x="1648" y="32"/>
                    </a:lnTo>
                    <a:lnTo>
                      <a:pt x="1646" y="32"/>
                    </a:lnTo>
                    <a:lnTo>
                      <a:pt x="1644" y="32"/>
                    </a:lnTo>
                    <a:lnTo>
                      <a:pt x="1641" y="33"/>
                    </a:lnTo>
                    <a:lnTo>
                      <a:pt x="1639" y="33"/>
                    </a:lnTo>
                    <a:lnTo>
                      <a:pt x="1637" y="33"/>
                    </a:lnTo>
                    <a:lnTo>
                      <a:pt x="1635" y="33"/>
                    </a:lnTo>
                    <a:lnTo>
                      <a:pt x="1632" y="33"/>
                    </a:lnTo>
                    <a:lnTo>
                      <a:pt x="1630" y="33"/>
                    </a:lnTo>
                    <a:lnTo>
                      <a:pt x="1628" y="33"/>
                    </a:lnTo>
                    <a:lnTo>
                      <a:pt x="1626" y="33"/>
                    </a:lnTo>
                    <a:lnTo>
                      <a:pt x="1624" y="33"/>
                    </a:lnTo>
                    <a:lnTo>
                      <a:pt x="1621" y="33"/>
                    </a:lnTo>
                    <a:lnTo>
                      <a:pt x="1619" y="33"/>
                    </a:lnTo>
                    <a:lnTo>
                      <a:pt x="1617" y="33"/>
                    </a:lnTo>
                    <a:lnTo>
                      <a:pt x="1615" y="33"/>
                    </a:lnTo>
                    <a:lnTo>
                      <a:pt x="1612" y="33"/>
                    </a:lnTo>
                    <a:lnTo>
                      <a:pt x="1610" y="33"/>
                    </a:lnTo>
                    <a:lnTo>
                      <a:pt x="1608" y="33"/>
                    </a:lnTo>
                    <a:lnTo>
                      <a:pt x="1606" y="33"/>
                    </a:lnTo>
                    <a:lnTo>
                      <a:pt x="1603" y="33"/>
                    </a:lnTo>
                    <a:lnTo>
                      <a:pt x="1601" y="33"/>
                    </a:lnTo>
                    <a:lnTo>
                      <a:pt x="1599" y="33"/>
                    </a:lnTo>
                    <a:lnTo>
                      <a:pt x="1597" y="33"/>
                    </a:lnTo>
                    <a:lnTo>
                      <a:pt x="1594" y="33"/>
                    </a:lnTo>
                    <a:lnTo>
                      <a:pt x="1592" y="33"/>
                    </a:lnTo>
                    <a:lnTo>
                      <a:pt x="1590" y="33"/>
                    </a:lnTo>
                    <a:lnTo>
                      <a:pt x="1588" y="33"/>
                    </a:lnTo>
                    <a:lnTo>
                      <a:pt x="1585" y="33"/>
                    </a:lnTo>
                    <a:lnTo>
                      <a:pt x="1583" y="33"/>
                    </a:lnTo>
                    <a:lnTo>
                      <a:pt x="1581" y="33"/>
                    </a:lnTo>
                    <a:lnTo>
                      <a:pt x="1579" y="33"/>
                    </a:lnTo>
                    <a:lnTo>
                      <a:pt x="1576" y="33"/>
                    </a:lnTo>
                    <a:lnTo>
                      <a:pt x="1574" y="34"/>
                    </a:lnTo>
                    <a:lnTo>
                      <a:pt x="1572" y="34"/>
                    </a:lnTo>
                    <a:lnTo>
                      <a:pt x="1570" y="34"/>
                    </a:lnTo>
                    <a:lnTo>
                      <a:pt x="1568" y="34"/>
                    </a:lnTo>
                    <a:lnTo>
                      <a:pt x="1565" y="34"/>
                    </a:lnTo>
                    <a:lnTo>
                      <a:pt x="1563" y="34"/>
                    </a:lnTo>
                    <a:lnTo>
                      <a:pt x="1561" y="34"/>
                    </a:lnTo>
                    <a:lnTo>
                      <a:pt x="1559" y="34"/>
                    </a:lnTo>
                    <a:lnTo>
                      <a:pt x="1556" y="34"/>
                    </a:lnTo>
                    <a:lnTo>
                      <a:pt x="1554" y="34"/>
                    </a:lnTo>
                    <a:lnTo>
                      <a:pt x="1552" y="34"/>
                    </a:lnTo>
                    <a:lnTo>
                      <a:pt x="1550" y="34"/>
                    </a:lnTo>
                    <a:lnTo>
                      <a:pt x="1547" y="34"/>
                    </a:lnTo>
                    <a:lnTo>
                      <a:pt x="1545" y="34"/>
                    </a:lnTo>
                    <a:lnTo>
                      <a:pt x="1543" y="34"/>
                    </a:lnTo>
                    <a:lnTo>
                      <a:pt x="1541" y="34"/>
                    </a:lnTo>
                    <a:lnTo>
                      <a:pt x="1538" y="34"/>
                    </a:lnTo>
                    <a:lnTo>
                      <a:pt x="1536" y="34"/>
                    </a:lnTo>
                    <a:lnTo>
                      <a:pt x="1534" y="34"/>
                    </a:lnTo>
                    <a:lnTo>
                      <a:pt x="1532" y="34"/>
                    </a:lnTo>
                    <a:lnTo>
                      <a:pt x="1529" y="34"/>
                    </a:lnTo>
                    <a:lnTo>
                      <a:pt x="1527" y="34"/>
                    </a:lnTo>
                    <a:lnTo>
                      <a:pt x="1525" y="34"/>
                    </a:lnTo>
                    <a:lnTo>
                      <a:pt x="1523" y="34"/>
                    </a:lnTo>
                    <a:lnTo>
                      <a:pt x="1520" y="34"/>
                    </a:lnTo>
                    <a:lnTo>
                      <a:pt x="1518" y="34"/>
                    </a:lnTo>
                    <a:lnTo>
                      <a:pt x="1516" y="34"/>
                    </a:lnTo>
                    <a:lnTo>
                      <a:pt x="1514" y="34"/>
                    </a:lnTo>
                    <a:lnTo>
                      <a:pt x="1512" y="34"/>
                    </a:lnTo>
                    <a:lnTo>
                      <a:pt x="1509" y="35"/>
                    </a:lnTo>
                    <a:lnTo>
                      <a:pt x="1507" y="35"/>
                    </a:lnTo>
                    <a:lnTo>
                      <a:pt x="1505" y="35"/>
                    </a:lnTo>
                    <a:lnTo>
                      <a:pt x="1503" y="35"/>
                    </a:lnTo>
                    <a:lnTo>
                      <a:pt x="1500" y="35"/>
                    </a:lnTo>
                    <a:lnTo>
                      <a:pt x="1498" y="35"/>
                    </a:lnTo>
                    <a:lnTo>
                      <a:pt x="1496" y="35"/>
                    </a:lnTo>
                    <a:lnTo>
                      <a:pt x="1494" y="35"/>
                    </a:lnTo>
                    <a:lnTo>
                      <a:pt x="1491" y="35"/>
                    </a:lnTo>
                    <a:lnTo>
                      <a:pt x="1489" y="35"/>
                    </a:lnTo>
                    <a:lnTo>
                      <a:pt x="1487" y="35"/>
                    </a:lnTo>
                    <a:lnTo>
                      <a:pt x="1485" y="35"/>
                    </a:lnTo>
                    <a:lnTo>
                      <a:pt x="1482" y="35"/>
                    </a:lnTo>
                    <a:lnTo>
                      <a:pt x="1480" y="35"/>
                    </a:lnTo>
                    <a:lnTo>
                      <a:pt x="1478" y="35"/>
                    </a:lnTo>
                    <a:lnTo>
                      <a:pt x="1476" y="35"/>
                    </a:lnTo>
                    <a:lnTo>
                      <a:pt x="1473" y="35"/>
                    </a:lnTo>
                    <a:lnTo>
                      <a:pt x="1471" y="35"/>
                    </a:lnTo>
                    <a:lnTo>
                      <a:pt x="1469" y="35"/>
                    </a:lnTo>
                    <a:lnTo>
                      <a:pt x="1467" y="35"/>
                    </a:lnTo>
                    <a:lnTo>
                      <a:pt x="1464" y="35"/>
                    </a:lnTo>
                    <a:lnTo>
                      <a:pt x="1462" y="35"/>
                    </a:lnTo>
                    <a:lnTo>
                      <a:pt x="1460" y="35"/>
                    </a:lnTo>
                    <a:lnTo>
                      <a:pt x="1458" y="35"/>
                    </a:lnTo>
                    <a:lnTo>
                      <a:pt x="1456" y="35"/>
                    </a:lnTo>
                    <a:lnTo>
                      <a:pt x="1453" y="35"/>
                    </a:lnTo>
                    <a:lnTo>
                      <a:pt x="1451" y="35"/>
                    </a:lnTo>
                    <a:lnTo>
                      <a:pt x="1449" y="35"/>
                    </a:lnTo>
                    <a:lnTo>
                      <a:pt x="1447" y="35"/>
                    </a:lnTo>
                    <a:lnTo>
                      <a:pt x="1444" y="35"/>
                    </a:lnTo>
                    <a:lnTo>
                      <a:pt x="1442" y="36"/>
                    </a:lnTo>
                    <a:lnTo>
                      <a:pt x="1440" y="36"/>
                    </a:lnTo>
                    <a:lnTo>
                      <a:pt x="1438" y="36"/>
                    </a:lnTo>
                    <a:lnTo>
                      <a:pt x="1435" y="36"/>
                    </a:lnTo>
                    <a:lnTo>
                      <a:pt x="1433" y="36"/>
                    </a:lnTo>
                    <a:lnTo>
                      <a:pt x="1431" y="36"/>
                    </a:lnTo>
                    <a:lnTo>
                      <a:pt x="1429" y="36"/>
                    </a:lnTo>
                    <a:lnTo>
                      <a:pt x="1426" y="36"/>
                    </a:lnTo>
                    <a:lnTo>
                      <a:pt x="1424" y="36"/>
                    </a:lnTo>
                    <a:lnTo>
                      <a:pt x="1422" y="36"/>
                    </a:lnTo>
                    <a:lnTo>
                      <a:pt x="1420" y="36"/>
                    </a:lnTo>
                    <a:lnTo>
                      <a:pt x="1417" y="36"/>
                    </a:lnTo>
                    <a:lnTo>
                      <a:pt x="1415" y="36"/>
                    </a:lnTo>
                    <a:lnTo>
                      <a:pt x="1413" y="36"/>
                    </a:lnTo>
                    <a:lnTo>
                      <a:pt x="1411" y="36"/>
                    </a:lnTo>
                    <a:lnTo>
                      <a:pt x="1408" y="36"/>
                    </a:lnTo>
                    <a:lnTo>
                      <a:pt x="1406" y="36"/>
                    </a:lnTo>
                    <a:lnTo>
                      <a:pt x="1404" y="36"/>
                    </a:lnTo>
                    <a:lnTo>
                      <a:pt x="1402" y="36"/>
                    </a:lnTo>
                    <a:lnTo>
                      <a:pt x="1400" y="36"/>
                    </a:lnTo>
                    <a:lnTo>
                      <a:pt x="1397" y="36"/>
                    </a:lnTo>
                    <a:lnTo>
                      <a:pt x="1395" y="36"/>
                    </a:lnTo>
                    <a:lnTo>
                      <a:pt x="1393" y="36"/>
                    </a:lnTo>
                    <a:lnTo>
                      <a:pt x="1391" y="36"/>
                    </a:lnTo>
                    <a:lnTo>
                      <a:pt x="1388" y="36"/>
                    </a:lnTo>
                    <a:lnTo>
                      <a:pt x="1386" y="36"/>
                    </a:lnTo>
                    <a:lnTo>
                      <a:pt x="1384" y="36"/>
                    </a:lnTo>
                    <a:lnTo>
                      <a:pt x="1382" y="36"/>
                    </a:lnTo>
                    <a:lnTo>
                      <a:pt x="1379" y="36"/>
                    </a:lnTo>
                    <a:lnTo>
                      <a:pt x="1377" y="36"/>
                    </a:lnTo>
                    <a:lnTo>
                      <a:pt x="1375" y="37"/>
                    </a:lnTo>
                    <a:lnTo>
                      <a:pt x="1373" y="37"/>
                    </a:lnTo>
                    <a:lnTo>
                      <a:pt x="1370" y="37"/>
                    </a:lnTo>
                    <a:lnTo>
                      <a:pt x="1368" y="37"/>
                    </a:lnTo>
                    <a:lnTo>
                      <a:pt x="1366" y="37"/>
                    </a:lnTo>
                    <a:lnTo>
                      <a:pt x="1364" y="37"/>
                    </a:lnTo>
                    <a:lnTo>
                      <a:pt x="1361" y="37"/>
                    </a:lnTo>
                    <a:lnTo>
                      <a:pt x="1359" y="37"/>
                    </a:lnTo>
                    <a:lnTo>
                      <a:pt x="1357" y="37"/>
                    </a:lnTo>
                    <a:lnTo>
                      <a:pt x="1355" y="37"/>
                    </a:lnTo>
                    <a:lnTo>
                      <a:pt x="1352" y="37"/>
                    </a:lnTo>
                    <a:lnTo>
                      <a:pt x="1350" y="37"/>
                    </a:lnTo>
                    <a:lnTo>
                      <a:pt x="1348" y="37"/>
                    </a:lnTo>
                    <a:lnTo>
                      <a:pt x="1346" y="37"/>
                    </a:lnTo>
                    <a:lnTo>
                      <a:pt x="1344" y="37"/>
                    </a:lnTo>
                    <a:lnTo>
                      <a:pt x="1341" y="37"/>
                    </a:lnTo>
                    <a:lnTo>
                      <a:pt x="1339" y="37"/>
                    </a:lnTo>
                    <a:lnTo>
                      <a:pt x="1337" y="37"/>
                    </a:lnTo>
                    <a:lnTo>
                      <a:pt x="1335" y="37"/>
                    </a:lnTo>
                    <a:lnTo>
                      <a:pt x="1332" y="37"/>
                    </a:lnTo>
                    <a:lnTo>
                      <a:pt x="1330" y="37"/>
                    </a:lnTo>
                    <a:lnTo>
                      <a:pt x="1328" y="37"/>
                    </a:lnTo>
                    <a:lnTo>
                      <a:pt x="1326" y="37"/>
                    </a:lnTo>
                    <a:lnTo>
                      <a:pt x="1323" y="37"/>
                    </a:lnTo>
                    <a:lnTo>
                      <a:pt x="1321" y="37"/>
                    </a:lnTo>
                    <a:lnTo>
                      <a:pt x="1319" y="37"/>
                    </a:lnTo>
                    <a:lnTo>
                      <a:pt x="1317" y="37"/>
                    </a:lnTo>
                    <a:lnTo>
                      <a:pt x="1314" y="37"/>
                    </a:lnTo>
                    <a:lnTo>
                      <a:pt x="1312" y="37"/>
                    </a:lnTo>
                    <a:lnTo>
                      <a:pt x="1310" y="37"/>
                    </a:lnTo>
                    <a:lnTo>
                      <a:pt x="1308" y="37"/>
                    </a:lnTo>
                    <a:lnTo>
                      <a:pt x="1305" y="37"/>
                    </a:lnTo>
                    <a:lnTo>
                      <a:pt x="1303" y="38"/>
                    </a:lnTo>
                    <a:lnTo>
                      <a:pt x="1301" y="38"/>
                    </a:lnTo>
                    <a:lnTo>
                      <a:pt x="1299" y="38"/>
                    </a:lnTo>
                    <a:lnTo>
                      <a:pt x="1296" y="38"/>
                    </a:lnTo>
                    <a:lnTo>
                      <a:pt x="1294" y="38"/>
                    </a:lnTo>
                    <a:lnTo>
                      <a:pt x="1292" y="38"/>
                    </a:lnTo>
                    <a:lnTo>
                      <a:pt x="1290" y="38"/>
                    </a:lnTo>
                    <a:lnTo>
                      <a:pt x="1288" y="38"/>
                    </a:lnTo>
                    <a:lnTo>
                      <a:pt x="1285" y="38"/>
                    </a:lnTo>
                    <a:lnTo>
                      <a:pt x="1283" y="38"/>
                    </a:lnTo>
                    <a:lnTo>
                      <a:pt x="1281" y="38"/>
                    </a:lnTo>
                    <a:lnTo>
                      <a:pt x="1279" y="37"/>
                    </a:lnTo>
                    <a:lnTo>
                      <a:pt x="1276" y="37"/>
                    </a:lnTo>
                    <a:lnTo>
                      <a:pt x="1274" y="37"/>
                    </a:lnTo>
                    <a:lnTo>
                      <a:pt x="1272" y="37"/>
                    </a:lnTo>
                    <a:lnTo>
                      <a:pt x="1270" y="37"/>
                    </a:lnTo>
                    <a:lnTo>
                      <a:pt x="1267" y="37"/>
                    </a:lnTo>
                    <a:lnTo>
                      <a:pt x="1265" y="37"/>
                    </a:lnTo>
                    <a:lnTo>
                      <a:pt x="1263" y="37"/>
                    </a:lnTo>
                    <a:lnTo>
                      <a:pt x="1261" y="37"/>
                    </a:lnTo>
                    <a:lnTo>
                      <a:pt x="1258" y="37"/>
                    </a:lnTo>
                    <a:lnTo>
                      <a:pt x="1256" y="37"/>
                    </a:lnTo>
                    <a:lnTo>
                      <a:pt x="1254" y="36"/>
                    </a:lnTo>
                    <a:lnTo>
                      <a:pt x="1252" y="36"/>
                    </a:lnTo>
                    <a:lnTo>
                      <a:pt x="1249" y="36"/>
                    </a:lnTo>
                    <a:lnTo>
                      <a:pt x="1247" y="36"/>
                    </a:lnTo>
                    <a:lnTo>
                      <a:pt x="1245" y="35"/>
                    </a:lnTo>
                    <a:lnTo>
                      <a:pt x="1243" y="35"/>
                    </a:lnTo>
                    <a:lnTo>
                      <a:pt x="1240" y="35"/>
                    </a:lnTo>
                    <a:lnTo>
                      <a:pt x="1238" y="34"/>
                    </a:lnTo>
                    <a:lnTo>
                      <a:pt x="1236" y="34"/>
                    </a:lnTo>
                    <a:lnTo>
                      <a:pt x="1234" y="33"/>
                    </a:lnTo>
                    <a:lnTo>
                      <a:pt x="1232" y="33"/>
                    </a:lnTo>
                    <a:lnTo>
                      <a:pt x="1229" y="32"/>
                    </a:lnTo>
                    <a:lnTo>
                      <a:pt x="1227" y="32"/>
                    </a:lnTo>
                    <a:lnTo>
                      <a:pt x="1225" y="31"/>
                    </a:lnTo>
                    <a:lnTo>
                      <a:pt x="1223" y="30"/>
                    </a:lnTo>
                    <a:lnTo>
                      <a:pt x="1220" y="30"/>
                    </a:lnTo>
                    <a:lnTo>
                      <a:pt x="1218" y="29"/>
                    </a:lnTo>
                    <a:lnTo>
                      <a:pt x="1216" y="28"/>
                    </a:lnTo>
                    <a:lnTo>
                      <a:pt x="1214" y="27"/>
                    </a:lnTo>
                    <a:lnTo>
                      <a:pt x="1211" y="26"/>
                    </a:lnTo>
                    <a:lnTo>
                      <a:pt x="1209" y="25"/>
                    </a:lnTo>
                    <a:lnTo>
                      <a:pt x="1207" y="24"/>
                    </a:lnTo>
                    <a:lnTo>
                      <a:pt x="1205" y="23"/>
                    </a:lnTo>
                    <a:lnTo>
                      <a:pt x="1202" y="22"/>
                    </a:lnTo>
                    <a:lnTo>
                      <a:pt x="1200" y="21"/>
                    </a:lnTo>
                    <a:lnTo>
                      <a:pt x="1198" y="20"/>
                    </a:lnTo>
                    <a:lnTo>
                      <a:pt x="1196" y="19"/>
                    </a:lnTo>
                    <a:lnTo>
                      <a:pt x="1193" y="18"/>
                    </a:lnTo>
                    <a:lnTo>
                      <a:pt x="1191" y="17"/>
                    </a:lnTo>
                    <a:lnTo>
                      <a:pt x="1189" y="16"/>
                    </a:lnTo>
                    <a:lnTo>
                      <a:pt x="1187" y="15"/>
                    </a:lnTo>
                    <a:lnTo>
                      <a:pt x="1184" y="14"/>
                    </a:lnTo>
                    <a:lnTo>
                      <a:pt x="1182" y="12"/>
                    </a:lnTo>
                    <a:lnTo>
                      <a:pt x="1180" y="11"/>
                    </a:lnTo>
                    <a:lnTo>
                      <a:pt x="1178" y="10"/>
                    </a:lnTo>
                    <a:lnTo>
                      <a:pt x="1176" y="9"/>
                    </a:lnTo>
                    <a:lnTo>
                      <a:pt x="1173" y="8"/>
                    </a:lnTo>
                    <a:lnTo>
                      <a:pt x="1171" y="7"/>
                    </a:lnTo>
                    <a:lnTo>
                      <a:pt x="1169" y="6"/>
                    </a:lnTo>
                    <a:lnTo>
                      <a:pt x="1167" y="5"/>
                    </a:lnTo>
                    <a:lnTo>
                      <a:pt x="1164" y="4"/>
                    </a:lnTo>
                    <a:lnTo>
                      <a:pt x="1162" y="3"/>
                    </a:lnTo>
                    <a:lnTo>
                      <a:pt x="1160" y="3"/>
                    </a:lnTo>
                    <a:lnTo>
                      <a:pt x="1158" y="2"/>
                    </a:lnTo>
                    <a:lnTo>
                      <a:pt x="1155" y="1"/>
                    </a:lnTo>
                    <a:lnTo>
                      <a:pt x="1153" y="1"/>
                    </a:lnTo>
                    <a:lnTo>
                      <a:pt x="1151" y="0"/>
                    </a:lnTo>
                    <a:lnTo>
                      <a:pt x="1149" y="0"/>
                    </a:lnTo>
                    <a:lnTo>
                      <a:pt x="1146" y="0"/>
                    </a:lnTo>
                    <a:lnTo>
                      <a:pt x="1144" y="0"/>
                    </a:lnTo>
                    <a:lnTo>
                      <a:pt x="1142" y="0"/>
                    </a:lnTo>
                    <a:lnTo>
                      <a:pt x="1140" y="0"/>
                    </a:lnTo>
                    <a:lnTo>
                      <a:pt x="1137" y="0"/>
                    </a:lnTo>
                    <a:lnTo>
                      <a:pt x="1135" y="0"/>
                    </a:lnTo>
                    <a:lnTo>
                      <a:pt x="1133" y="0"/>
                    </a:lnTo>
                    <a:lnTo>
                      <a:pt x="1131" y="1"/>
                    </a:lnTo>
                    <a:lnTo>
                      <a:pt x="1128" y="1"/>
                    </a:lnTo>
                    <a:lnTo>
                      <a:pt x="1126" y="2"/>
                    </a:lnTo>
                    <a:lnTo>
                      <a:pt x="1124" y="3"/>
                    </a:lnTo>
                    <a:lnTo>
                      <a:pt x="1122" y="3"/>
                    </a:lnTo>
                    <a:lnTo>
                      <a:pt x="1120" y="4"/>
                    </a:lnTo>
                    <a:lnTo>
                      <a:pt x="1117" y="5"/>
                    </a:lnTo>
                    <a:lnTo>
                      <a:pt x="1115" y="6"/>
                    </a:lnTo>
                    <a:lnTo>
                      <a:pt x="1113" y="7"/>
                    </a:lnTo>
                    <a:lnTo>
                      <a:pt x="1111" y="8"/>
                    </a:lnTo>
                    <a:lnTo>
                      <a:pt x="1108" y="9"/>
                    </a:lnTo>
                    <a:lnTo>
                      <a:pt x="1106" y="10"/>
                    </a:lnTo>
                    <a:lnTo>
                      <a:pt x="1104" y="12"/>
                    </a:lnTo>
                    <a:lnTo>
                      <a:pt x="1102" y="13"/>
                    </a:lnTo>
                    <a:lnTo>
                      <a:pt x="1099" y="14"/>
                    </a:lnTo>
                    <a:lnTo>
                      <a:pt x="1097" y="15"/>
                    </a:lnTo>
                    <a:lnTo>
                      <a:pt x="1095" y="16"/>
                    </a:lnTo>
                    <a:lnTo>
                      <a:pt x="1093" y="18"/>
                    </a:lnTo>
                    <a:lnTo>
                      <a:pt x="1090" y="19"/>
                    </a:lnTo>
                    <a:lnTo>
                      <a:pt x="1088" y="20"/>
                    </a:lnTo>
                    <a:lnTo>
                      <a:pt x="1086" y="21"/>
                    </a:lnTo>
                    <a:lnTo>
                      <a:pt x="1084" y="22"/>
                    </a:lnTo>
                    <a:lnTo>
                      <a:pt x="1081" y="23"/>
                    </a:lnTo>
                    <a:lnTo>
                      <a:pt x="1079" y="25"/>
                    </a:lnTo>
                    <a:lnTo>
                      <a:pt x="1077" y="26"/>
                    </a:lnTo>
                    <a:lnTo>
                      <a:pt x="1075" y="27"/>
                    </a:lnTo>
                    <a:lnTo>
                      <a:pt x="1072" y="28"/>
                    </a:lnTo>
                    <a:lnTo>
                      <a:pt x="1070" y="29"/>
                    </a:lnTo>
                    <a:lnTo>
                      <a:pt x="1068" y="30"/>
                    </a:lnTo>
                    <a:lnTo>
                      <a:pt x="1066" y="31"/>
                    </a:lnTo>
                    <a:lnTo>
                      <a:pt x="1064" y="31"/>
                    </a:lnTo>
                    <a:lnTo>
                      <a:pt x="1061" y="32"/>
                    </a:lnTo>
                    <a:lnTo>
                      <a:pt x="1059" y="33"/>
                    </a:lnTo>
                    <a:lnTo>
                      <a:pt x="1057" y="34"/>
                    </a:lnTo>
                    <a:lnTo>
                      <a:pt x="1055" y="34"/>
                    </a:lnTo>
                    <a:lnTo>
                      <a:pt x="1052" y="35"/>
                    </a:lnTo>
                    <a:lnTo>
                      <a:pt x="1050" y="36"/>
                    </a:lnTo>
                    <a:lnTo>
                      <a:pt x="1048" y="36"/>
                    </a:lnTo>
                    <a:lnTo>
                      <a:pt x="1046" y="37"/>
                    </a:lnTo>
                    <a:lnTo>
                      <a:pt x="1043" y="37"/>
                    </a:lnTo>
                    <a:lnTo>
                      <a:pt x="1041" y="38"/>
                    </a:lnTo>
                    <a:lnTo>
                      <a:pt x="1039" y="38"/>
                    </a:lnTo>
                    <a:lnTo>
                      <a:pt x="1037" y="38"/>
                    </a:lnTo>
                    <a:lnTo>
                      <a:pt x="1034" y="39"/>
                    </a:lnTo>
                    <a:lnTo>
                      <a:pt x="1032" y="39"/>
                    </a:lnTo>
                    <a:lnTo>
                      <a:pt x="1030" y="39"/>
                    </a:lnTo>
                    <a:lnTo>
                      <a:pt x="1028" y="40"/>
                    </a:lnTo>
                    <a:lnTo>
                      <a:pt x="1025" y="40"/>
                    </a:lnTo>
                    <a:lnTo>
                      <a:pt x="1023" y="40"/>
                    </a:lnTo>
                    <a:lnTo>
                      <a:pt x="1021" y="40"/>
                    </a:lnTo>
                    <a:lnTo>
                      <a:pt x="1019" y="41"/>
                    </a:lnTo>
                    <a:lnTo>
                      <a:pt x="1016" y="41"/>
                    </a:lnTo>
                    <a:lnTo>
                      <a:pt x="1014" y="41"/>
                    </a:lnTo>
                    <a:lnTo>
                      <a:pt x="1012" y="41"/>
                    </a:lnTo>
                    <a:lnTo>
                      <a:pt x="1010" y="41"/>
                    </a:lnTo>
                    <a:lnTo>
                      <a:pt x="1008" y="41"/>
                    </a:lnTo>
                    <a:lnTo>
                      <a:pt x="1005" y="42"/>
                    </a:lnTo>
                    <a:lnTo>
                      <a:pt x="1003" y="42"/>
                    </a:lnTo>
                    <a:lnTo>
                      <a:pt x="1001" y="42"/>
                    </a:lnTo>
                    <a:lnTo>
                      <a:pt x="999" y="42"/>
                    </a:lnTo>
                    <a:lnTo>
                      <a:pt x="996" y="42"/>
                    </a:lnTo>
                    <a:lnTo>
                      <a:pt x="994" y="42"/>
                    </a:lnTo>
                    <a:lnTo>
                      <a:pt x="992" y="42"/>
                    </a:lnTo>
                    <a:lnTo>
                      <a:pt x="990" y="42"/>
                    </a:lnTo>
                    <a:lnTo>
                      <a:pt x="987" y="42"/>
                    </a:lnTo>
                    <a:lnTo>
                      <a:pt x="985" y="42"/>
                    </a:lnTo>
                    <a:lnTo>
                      <a:pt x="983" y="42"/>
                    </a:lnTo>
                    <a:lnTo>
                      <a:pt x="981" y="42"/>
                    </a:lnTo>
                    <a:lnTo>
                      <a:pt x="978" y="42"/>
                    </a:lnTo>
                    <a:lnTo>
                      <a:pt x="976" y="42"/>
                    </a:lnTo>
                    <a:lnTo>
                      <a:pt x="974" y="42"/>
                    </a:lnTo>
                    <a:lnTo>
                      <a:pt x="972" y="42"/>
                    </a:lnTo>
                    <a:lnTo>
                      <a:pt x="969" y="43"/>
                    </a:lnTo>
                    <a:lnTo>
                      <a:pt x="967" y="43"/>
                    </a:lnTo>
                    <a:lnTo>
                      <a:pt x="965" y="43"/>
                    </a:lnTo>
                    <a:lnTo>
                      <a:pt x="963" y="43"/>
                    </a:lnTo>
                    <a:lnTo>
                      <a:pt x="960" y="43"/>
                    </a:lnTo>
                    <a:lnTo>
                      <a:pt x="958" y="43"/>
                    </a:lnTo>
                    <a:lnTo>
                      <a:pt x="956" y="43"/>
                    </a:lnTo>
                    <a:lnTo>
                      <a:pt x="954" y="43"/>
                    </a:lnTo>
                    <a:lnTo>
                      <a:pt x="952" y="43"/>
                    </a:lnTo>
                    <a:lnTo>
                      <a:pt x="949" y="43"/>
                    </a:lnTo>
                    <a:lnTo>
                      <a:pt x="947" y="43"/>
                    </a:lnTo>
                    <a:lnTo>
                      <a:pt x="945" y="43"/>
                    </a:lnTo>
                    <a:lnTo>
                      <a:pt x="943" y="43"/>
                    </a:lnTo>
                    <a:lnTo>
                      <a:pt x="940" y="43"/>
                    </a:lnTo>
                    <a:lnTo>
                      <a:pt x="938" y="43"/>
                    </a:lnTo>
                    <a:lnTo>
                      <a:pt x="936" y="43"/>
                    </a:lnTo>
                    <a:lnTo>
                      <a:pt x="934" y="43"/>
                    </a:lnTo>
                    <a:lnTo>
                      <a:pt x="931" y="43"/>
                    </a:lnTo>
                    <a:lnTo>
                      <a:pt x="929" y="43"/>
                    </a:lnTo>
                    <a:lnTo>
                      <a:pt x="927" y="43"/>
                    </a:lnTo>
                    <a:lnTo>
                      <a:pt x="925" y="43"/>
                    </a:lnTo>
                    <a:lnTo>
                      <a:pt x="922" y="43"/>
                    </a:lnTo>
                    <a:lnTo>
                      <a:pt x="920" y="43"/>
                    </a:lnTo>
                    <a:lnTo>
                      <a:pt x="918" y="43"/>
                    </a:lnTo>
                    <a:lnTo>
                      <a:pt x="916" y="43"/>
                    </a:lnTo>
                    <a:lnTo>
                      <a:pt x="913" y="43"/>
                    </a:lnTo>
                    <a:lnTo>
                      <a:pt x="911" y="43"/>
                    </a:lnTo>
                    <a:lnTo>
                      <a:pt x="909" y="43"/>
                    </a:lnTo>
                    <a:lnTo>
                      <a:pt x="907" y="44"/>
                    </a:lnTo>
                    <a:lnTo>
                      <a:pt x="904" y="44"/>
                    </a:lnTo>
                    <a:lnTo>
                      <a:pt x="902" y="44"/>
                    </a:lnTo>
                    <a:lnTo>
                      <a:pt x="900" y="44"/>
                    </a:lnTo>
                    <a:lnTo>
                      <a:pt x="898" y="44"/>
                    </a:lnTo>
                    <a:lnTo>
                      <a:pt x="896" y="44"/>
                    </a:lnTo>
                    <a:lnTo>
                      <a:pt x="893" y="44"/>
                    </a:lnTo>
                    <a:lnTo>
                      <a:pt x="891" y="44"/>
                    </a:lnTo>
                    <a:lnTo>
                      <a:pt x="889" y="44"/>
                    </a:lnTo>
                    <a:lnTo>
                      <a:pt x="887" y="44"/>
                    </a:lnTo>
                    <a:lnTo>
                      <a:pt x="884" y="44"/>
                    </a:lnTo>
                    <a:lnTo>
                      <a:pt x="882" y="44"/>
                    </a:lnTo>
                    <a:lnTo>
                      <a:pt x="880" y="44"/>
                    </a:lnTo>
                    <a:lnTo>
                      <a:pt x="878" y="44"/>
                    </a:lnTo>
                    <a:lnTo>
                      <a:pt x="875" y="44"/>
                    </a:lnTo>
                    <a:lnTo>
                      <a:pt x="873" y="44"/>
                    </a:lnTo>
                    <a:lnTo>
                      <a:pt x="871" y="44"/>
                    </a:lnTo>
                    <a:lnTo>
                      <a:pt x="869" y="44"/>
                    </a:lnTo>
                    <a:lnTo>
                      <a:pt x="866" y="44"/>
                    </a:lnTo>
                    <a:lnTo>
                      <a:pt x="864" y="44"/>
                    </a:lnTo>
                    <a:lnTo>
                      <a:pt x="862" y="44"/>
                    </a:lnTo>
                    <a:lnTo>
                      <a:pt x="860" y="44"/>
                    </a:lnTo>
                    <a:lnTo>
                      <a:pt x="857" y="44"/>
                    </a:lnTo>
                    <a:lnTo>
                      <a:pt x="855" y="44"/>
                    </a:lnTo>
                    <a:lnTo>
                      <a:pt x="853" y="44"/>
                    </a:lnTo>
                    <a:lnTo>
                      <a:pt x="851" y="44"/>
                    </a:lnTo>
                    <a:lnTo>
                      <a:pt x="848" y="44"/>
                    </a:lnTo>
                    <a:lnTo>
                      <a:pt x="846" y="44"/>
                    </a:lnTo>
                    <a:lnTo>
                      <a:pt x="844" y="44"/>
                    </a:lnTo>
                    <a:lnTo>
                      <a:pt x="842" y="44"/>
                    </a:lnTo>
                    <a:lnTo>
                      <a:pt x="840" y="45"/>
                    </a:lnTo>
                    <a:lnTo>
                      <a:pt x="837" y="45"/>
                    </a:lnTo>
                    <a:lnTo>
                      <a:pt x="835" y="45"/>
                    </a:lnTo>
                    <a:lnTo>
                      <a:pt x="833" y="45"/>
                    </a:lnTo>
                    <a:lnTo>
                      <a:pt x="831" y="45"/>
                    </a:lnTo>
                    <a:lnTo>
                      <a:pt x="828" y="45"/>
                    </a:lnTo>
                    <a:lnTo>
                      <a:pt x="826" y="45"/>
                    </a:lnTo>
                    <a:lnTo>
                      <a:pt x="824" y="45"/>
                    </a:lnTo>
                    <a:lnTo>
                      <a:pt x="822" y="45"/>
                    </a:lnTo>
                    <a:lnTo>
                      <a:pt x="819" y="45"/>
                    </a:lnTo>
                    <a:lnTo>
                      <a:pt x="817" y="45"/>
                    </a:lnTo>
                    <a:lnTo>
                      <a:pt x="815" y="45"/>
                    </a:lnTo>
                    <a:lnTo>
                      <a:pt x="813" y="45"/>
                    </a:lnTo>
                    <a:lnTo>
                      <a:pt x="810" y="45"/>
                    </a:lnTo>
                    <a:lnTo>
                      <a:pt x="808" y="45"/>
                    </a:lnTo>
                    <a:lnTo>
                      <a:pt x="806" y="45"/>
                    </a:lnTo>
                    <a:lnTo>
                      <a:pt x="804" y="45"/>
                    </a:lnTo>
                    <a:lnTo>
                      <a:pt x="801" y="45"/>
                    </a:lnTo>
                    <a:lnTo>
                      <a:pt x="799" y="45"/>
                    </a:lnTo>
                    <a:lnTo>
                      <a:pt x="797" y="45"/>
                    </a:lnTo>
                    <a:lnTo>
                      <a:pt x="795" y="45"/>
                    </a:lnTo>
                    <a:lnTo>
                      <a:pt x="792" y="45"/>
                    </a:lnTo>
                    <a:lnTo>
                      <a:pt x="790" y="45"/>
                    </a:lnTo>
                    <a:lnTo>
                      <a:pt x="788" y="45"/>
                    </a:lnTo>
                    <a:lnTo>
                      <a:pt x="786" y="45"/>
                    </a:lnTo>
                    <a:lnTo>
                      <a:pt x="784" y="45"/>
                    </a:lnTo>
                    <a:lnTo>
                      <a:pt x="781" y="45"/>
                    </a:lnTo>
                    <a:lnTo>
                      <a:pt x="779" y="45"/>
                    </a:lnTo>
                    <a:lnTo>
                      <a:pt x="777" y="45"/>
                    </a:lnTo>
                    <a:lnTo>
                      <a:pt x="775" y="45"/>
                    </a:lnTo>
                    <a:lnTo>
                      <a:pt x="772" y="46"/>
                    </a:lnTo>
                    <a:lnTo>
                      <a:pt x="770" y="46"/>
                    </a:lnTo>
                    <a:lnTo>
                      <a:pt x="768" y="46"/>
                    </a:lnTo>
                    <a:lnTo>
                      <a:pt x="766" y="46"/>
                    </a:lnTo>
                    <a:lnTo>
                      <a:pt x="763" y="46"/>
                    </a:lnTo>
                    <a:lnTo>
                      <a:pt x="761" y="46"/>
                    </a:lnTo>
                    <a:lnTo>
                      <a:pt x="759" y="46"/>
                    </a:lnTo>
                    <a:lnTo>
                      <a:pt x="757" y="46"/>
                    </a:lnTo>
                    <a:lnTo>
                      <a:pt x="754" y="46"/>
                    </a:lnTo>
                    <a:lnTo>
                      <a:pt x="752" y="46"/>
                    </a:lnTo>
                    <a:lnTo>
                      <a:pt x="750" y="46"/>
                    </a:lnTo>
                    <a:lnTo>
                      <a:pt x="748" y="46"/>
                    </a:lnTo>
                    <a:lnTo>
                      <a:pt x="745" y="46"/>
                    </a:lnTo>
                    <a:lnTo>
                      <a:pt x="743" y="46"/>
                    </a:lnTo>
                    <a:lnTo>
                      <a:pt x="741" y="46"/>
                    </a:lnTo>
                    <a:lnTo>
                      <a:pt x="739" y="46"/>
                    </a:lnTo>
                    <a:lnTo>
                      <a:pt x="736" y="46"/>
                    </a:lnTo>
                    <a:lnTo>
                      <a:pt x="734" y="46"/>
                    </a:lnTo>
                    <a:lnTo>
                      <a:pt x="732" y="46"/>
                    </a:lnTo>
                    <a:lnTo>
                      <a:pt x="730" y="46"/>
                    </a:lnTo>
                    <a:lnTo>
                      <a:pt x="728" y="46"/>
                    </a:lnTo>
                    <a:lnTo>
                      <a:pt x="725" y="46"/>
                    </a:lnTo>
                    <a:lnTo>
                      <a:pt x="723" y="46"/>
                    </a:lnTo>
                    <a:lnTo>
                      <a:pt x="721" y="46"/>
                    </a:lnTo>
                    <a:lnTo>
                      <a:pt x="719" y="46"/>
                    </a:lnTo>
                    <a:lnTo>
                      <a:pt x="716" y="46"/>
                    </a:lnTo>
                    <a:lnTo>
                      <a:pt x="714" y="46"/>
                    </a:lnTo>
                    <a:lnTo>
                      <a:pt x="712" y="46"/>
                    </a:lnTo>
                    <a:lnTo>
                      <a:pt x="710" y="46"/>
                    </a:lnTo>
                    <a:lnTo>
                      <a:pt x="707" y="46"/>
                    </a:lnTo>
                    <a:lnTo>
                      <a:pt x="705" y="47"/>
                    </a:lnTo>
                    <a:lnTo>
                      <a:pt x="703" y="47"/>
                    </a:lnTo>
                    <a:lnTo>
                      <a:pt x="701" y="47"/>
                    </a:lnTo>
                    <a:lnTo>
                      <a:pt x="698" y="47"/>
                    </a:lnTo>
                    <a:lnTo>
                      <a:pt x="696" y="47"/>
                    </a:lnTo>
                    <a:lnTo>
                      <a:pt x="694" y="47"/>
                    </a:lnTo>
                    <a:lnTo>
                      <a:pt x="692" y="47"/>
                    </a:lnTo>
                    <a:lnTo>
                      <a:pt x="689" y="47"/>
                    </a:lnTo>
                    <a:lnTo>
                      <a:pt x="687" y="47"/>
                    </a:lnTo>
                    <a:lnTo>
                      <a:pt x="685" y="47"/>
                    </a:lnTo>
                    <a:lnTo>
                      <a:pt x="683" y="47"/>
                    </a:lnTo>
                    <a:lnTo>
                      <a:pt x="680" y="47"/>
                    </a:lnTo>
                    <a:lnTo>
                      <a:pt x="678" y="47"/>
                    </a:lnTo>
                    <a:lnTo>
                      <a:pt x="676" y="47"/>
                    </a:lnTo>
                    <a:lnTo>
                      <a:pt x="674" y="47"/>
                    </a:lnTo>
                    <a:lnTo>
                      <a:pt x="672" y="47"/>
                    </a:lnTo>
                    <a:lnTo>
                      <a:pt x="669" y="47"/>
                    </a:lnTo>
                    <a:lnTo>
                      <a:pt x="667" y="47"/>
                    </a:lnTo>
                    <a:lnTo>
                      <a:pt x="665" y="47"/>
                    </a:lnTo>
                    <a:lnTo>
                      <a:pt x="663" y="47"/>
                    </a:lnTo>
                    <a:lnTo>
                      <a:pt x="660" y="47"/>
                    </a:lnTo>
                    <a:lnTo>
                      <a:pt x="658" y="47"/>
                    </a:lnTo>
                    <a:lnTo>
                      <a:pt x="656" y="47"/>
                    </a:lnTo>
                    <a:lnTo>
                      <a:pt x="654" y="47"/>
                    </a:lnTo>
                    <a:lnTo>
                      <a:pt x="651" y="47"/>
                    </a:lnTo>
                    <a:lnTo>
                      <a:pt x="649" y="47"/>
                    </a:lnTo>
                    <a:lnTo>
                      <a:pt x="647" y="47"/>
                    </a:lnTo>
                    <a:lnTo>
                      <a:pt x="645" y="47"/>
                    </a:lnTo>
                    <a:lnTo>
                      <a:pt x="642" y="47"/>
                    </a:lnTo>
                    <a:lnTo>
                      <a:pt x="640" y="47"/>
                    </a:lnTo>
                    <a:lnTo>
                      <a:pt x="638" y="48"/>
                    </a:lnTo>
                    <a:lnTo>
                      <a:pt x="636" y="48"/>
                    </a:lnTo>
                    <a:lnTo>
                      <a:pt x="633" y="48"/>
                    </a:lnTo>
                    <a:lnTo>
                      <a:pt x="631" y="48"/>
                    </a:lnTo>
                    <a:lnTo>
                      <a:pt x="629" y="48"/>
                    </a:lnTo>
                    <a:lnTo>
                      <a:pt x="627" y="48"/>
                    </a:lnTo>
                    <a:lnTo>
                      <a:pt x="624" y="48"/>
                    </a:lnTo>
                    <a:lnTo>
                      <a:pt x="622" y="48"/>
                    </a:lnTo>
                    <a:lnTo>
                      <a:pt x="620" y="48"/>
                    </a:lnTo>
                    <a:lnTo>
                      <a:pt x="618" y="48"/>
                    </a:lnTo>
                    <a:lnTo>
                      <a:pt x="616" y="48"/>
                    </a:lnTo>
                    <a:lnTo>
                      <a:pt x="613" y="48"/>
                    </a:lnTo>
                    <a:lnTo>
                      <a:pt x="611" y="48"/>
                    </a:lnTo>
                    <a:lnTo>
                      <a:pt x="609" y="48"/>
                    </a:lnTo>
                    <a:lnTo>
                      <a:pt x="607" y="48"/>
                    </a:lnTo>
                    <a:lnTo>
                      <a:pt x="604" y="48"/>
                    </a:lnTo>
                    <a:lnTo>
                      <a:pt x="602" y="48"/>
                    </a:lnTo>
                    <a:lnTo>
                      <a:pt x="600" y="48"/>
                    </a:lnTo>
                    <a:lnTo>
                      <a:pt x="598" y="48"/>
                    </a:lnTo>
                    <a:lnTo>
                      <a:pt x="595" y="48"/>
                    </a:lnTo>
                    <a:lnTo>
                      <a:pt x="593" y="48"/>
                    </a:lnTo>
                    <a:lnTo>
                      <a:pt x="591" y="48"/>
                    </a:lnTo>
                    <a:lnTo>
                      <a:pt x="589" y="48"/>
                    </a:lnTo>
                    <a:lnTo>
                      <a:pt x="586" y="48"/>
                    </a:lnTo>
                    <a:lnTo>
                      <a:pt x="584" y="48"/>
                    </a:lnTo>
                    <a:lnTo>
                      <a:pt x="582" y="48"/>
                    </a:lnTo>
                    <a:lnTo>
                      <a:pt x="580" y="48"/>
                    </a:lnTo>
                    <a:lnTo>
                      <a:pt x="577" y="48"/>
                    </a:lnTo>
                    <a:lnTo>
                      <a:pt x="575" y="48"/>
                    </a:lnTo>
                    <a:lnTo>
                      <a:pt x="573" y="49"/>
                    </a:lnTo>
                    <a:lnTo>
                      <a:pt x="571" y="49"/>
                    </a:lnTo>
                    <a:lnTo>
                      <a:pt x="568" y="49"/>
                    </a:lnTo>
                    <a:lnTo>
                      <a:pt x="566" y="49"/>
                    </a:lnTo>
                    <a:lnTo>
                      <a:pt x="564" y="49"/>
                    </a:lnTo>
                    <a:lnTo>
                      <a:pt x="562" y="49"/>
                    </a:lnTo>
                    <a:lnTo>
                      <a:pt x="560" y="49"/>
                    </a:lnTo>
                    <a:lnTo>
                      <a:pt x="557" y="49"/>
                    </a:lnTo>
                    <a:lnTo>
                      <a:pt x="555" y="49"/>
                    </a:lnTo>
                    <a:lnTo>
                      <a:pt x="553" y="49"/>
                    </a:lnTo>
                    <a:lnTo>
                      <a:pt x="551" y="49"/>
                    </a:lnTo>
                    <a:lnTo>
                      <a:pt x="548" y="49"/>
                    </a:lnTo>
                    <a:lnTo>
                      <a:pt x="546" y="49"/>
                    </a:lnTo>
                    <a:lnTo>
                      <a:pt x="544" y="49"/>
                    </a:lnTo>
                    <a:lnTo>
                      <a:pt x="542" y="49"/>
                    </a:lnTo>
                    <a:lnTo>
                      <a:pt x="539" y="49"/>
                    </a:lnTo>
                    <a:lnTo>
                      <a:pt x="537" y="49"/>
                    </a:lnTo>
                    <a:lnTo>
                      <a:pt x="535" y="49"/>
                    </a:lnTo>
                    <a:lnTo>
                      <a:pt x="533" y="49"/>
                    </a:lnTo>
                    <a:lnTo>
                      <a:pt x="530" y="49"/>
                    </a:lnTo>
                    <a:lnTo>
                      <a:pt x="528" y="49"/>
                    </a:lnTo>
                    <a:lnTo>
                      <a:pt x="526" y="49"/>
                    </a:lnTo>
                    <a:lnTo>
                      <a:pt x="524" y="49"/>
                    </a:lnTo>
                    <a:lnTo>
                      <a:pt x="521" y="49"/>
                    </a:lnTo>
                    <a:lnTo>
                      <a:pt x="519" y="49"/>
                    </a:lnTo>
                    <a:lnTo>
                      <a:pt x="517" y="49"/>
                    </a:lnTo>
                    <a:lnTo>
                      <a:pt x="515" y="49"/>
                    </a:lnTo>
                    <a:lnTo>
                      <a:pt x="512" y="49"/>
                    </a:lnTo>
                    <a:lnTo>
                      <a:pt x="510" y="49"/>
                    </a:lnTo>
                    <a:lnTo>
                      <a:pt x="508" y="49"/>
                    </a:lnTo>
                    <a:lnTo>
                      <a:pt x="506" y="50"/>
                    </a:lnTo>
                    <a:lnTo>
                      <a:pt x="504" y="50"/>
                    </a:lnTo>
                    <a:lnTo>
                      <a:pt x="501" y="50"/>
                    </a:lnTo>
                    <a:lnTo>
                      <a:pt x="499" y="50"/>
                    </a:lnTo>
                    <a:lnTo>
                      <a:pt x="497" y="50"/>
                    </a:lnTo>
                    <a:lnTo>
                      <a:pt x="495" y="50"/>
                    </a:lnTo>
                    <a:lnTo>
                      <a:pt x="492" y="50"/>
                    </a:lnTo>
                    <a:lnTo>
                      <a:pt x="490" y="50"/>
                    </a:lnTo>
                    <a:lnTo>
                      <a:pt x="488" y="50"/>
                    </a:lnTo>
                    <a:lnTo>
                      <a:pt x="486" y="50"/>
                    </a:lnTo>
                    <a:lnTo>
                      <a:pt x="483" y="50"/>
                    </a:lnTo>
                    <a:lnTo>
                      <a:pt x="481" y="50"/>
                    </a:lnTo>
                    <a:lnTo>
                      <a:pt x="479" y="50"/>
                    </a:lnTo>
                    <a:lnTo>
                      <a:pt x="477" y="50"/>
                    </a:lnTo>
                    <a:lnTo>
                      <a:pt x="474" y="50"/>
                    </a:lnTo>
                    <a:lnTo>
                      <a:pt x="472" y="50"/>
                    </a:lnTo>
                    <a:lnTo>
                      <a:pt x="470" y="50"/>
                    </a:lnTo>
                    <a:lnTo>
                      <a:pt x="468" y="50"/>
                    </a:lnTo>
                    <a:lnTo>
                      <a:pt x="465" y="50"/>
                    </a:lnTo>
                    <a:lnTo>
                      <a:pt x="463" y="50"/>
                    </a:lnTo>
                    <a:lnTo>
                      <a:pt x="461" y="50"/>
                    </a:lnTo>
                    <a:lnTo>
                      <a:pt x="459" y="50"/>
                    </a:lnTo>
                    <a:lnTo>
                      <a:pt x="456" y="50"/>
                    </a:lnTo>
                    <a:lnTo>
                      <a:pt x="454" y="50"/>
                    </a:lnTo>
                    <a:lnTo>
                      <a:pt x="452" y="50"/>
                    </a:lnTo>
                    <a:lnTo>
                      <a:pt x="450" y="50"/>
                    </a:lnTo>
                    <a:lnTo>
                      <a:pt x="448" y="50"/>
                    </a:lnTo>
                    <a:lnTo>
                      <a:pt x="445" y="50"/>
                    </a:lnTo>
                    <a:lnTo>
                      <a:pt x="443" y="50"/>
                    </a:lnTo>
                    <a:lnTo>
                      <a:pt x="441" y="50"/>
                    </a:lnTo>
                    <a:lnTo>
                      <a:pt x="439" y="51"/>
                    </a:lnTo>
                    <a:lnTo>
                      <a:pt x="436" y="51"/>
                    </a:lnTo>
                    <a:lnTo>
                      <a:pt x="434" y="51"/>
                    </a:lnTo>
                    <a:lnTo>
                      <a:pt x="432" y="51"/>
                    </a:lnTo>
                    <a:lnTo>
                      <a:pt x="430" y="51"/>
                    </a:lnTo>
                    <a:lnTo>
                      <a:pt x="427" y="51"/>
                    </a:lnTo>
                    <a:lnTo>
                      <a:pt x="425" y="51"/>
                    </a:lnTo>
                    <a:lnTo>
                      <a:pt x="423" y="51"/>
                    </a:lnTo>
                    <a:lnTo>
                      <a:pt x="421" y="51"/>
                    </a:lnTo>
                    <a:lnTo>
                      <a:pt x="418" y="51"/>
                    </a:lnTo>
                    <a:lnTo>
                      <a:pt x="416" y="51"/>
                    </a:lnTo>
                    <a:lnTo>
                      <a:pt x="414" y="51"/>
                    </a:lnTo>
                    <a:lnTo>
                      <a:pt x="412" y="51"/>
                    </a:lnTo>
                    <a:lnTo>
                      <a:pt x="409" y="51"/>
                    </a:lnTo>
                    <a:lnTo>
                      <a:pt x="407" y="51"/>
                    </a:lnTo>
                    <a:lnTo>
                      <a:pt x="405" y="51"/>
                    </a:lnTo>
                    <a:lnTo>
                      <a:pt x="403" y="51"/>
                    </a:lnTo>
                    <a:lnTo>
                      <a:pt x="400" y="51"/>
                    </a:lnTo>
                    <a:lnTo>
                      <a:pt x="398" y="51"/>
                    </a:lnTo>
                    <a:lnTo>
                      <a:pt x="396" y="51"/>
                    </a:lnTo>
                    <a:lnTo>
                      <a:pt x="394" y="51"/>
                    </a:lnTo>
                    <a:lnTo>
                      <a:pt x="392" y="51"/>
                    </a:lnTo>
                    <a:lnTo>
                      <a:pt x="389" y="51"/>
                    </a:lnTo>
                    <a:lnTo>
                      <a:pt x="387" y="51"/>
                    </a:lnTo>
                    <a:lnTo>
                      <a:pt x="385" y="51"/>
                    </a:lnTo>
                    <a:lnTo>
                      <a:pt x="383" y="51"/>
                    </a:lnTo>
                    <a:lnTo>
                      <a:pt x="380" y="51"/>
                    </a:lnTo>
                    <a:lnTo>
                      <a:pt x="378" y="51"/>
                    </a:lnTo>
                    <a:lnTo>
                      <a:pt x="376" y="51"/>
                    </a:lnTo>
                    <a:lnTo>
                      <a:pt x="374" y="51"/>
                    </a:lnTo>
                    <a:lnTo>
                      <a:pt x="371" y="52"/>
                    </a:lnTo>
                    <a:lnTo>
                      <a:pt x="369" y="52"/>
                    </a:lnTo>
                    <a:lnTo>
                      <a:pt x="367" y="52"/>
                    </a:lnTo>
                    <a:lnTo>
                      <a:pt x="365" y="52"/>
                    </a:lnTo>
                    <a:lnTo>
                      <a:pt x="362" y="52"/>
                    </a:lnTo>
                    <a:lnTo>
                      <a:pt x="360" y="52"/>
                    </a:lnTo>
                    <a:lnTo>
                      <a:pt x="358" y="52"/>
                    </a:lnTo>
                    <a:lnTo>
                      <a:pt x="356" y="52"/>
                    </a:lnTo>
                    <a:lnTo>
                      <a:pt x="353" y="52"/>
                    </a:lnTo>
                    <a:lnTo>
                      <a:pt x="351" y="52"/>
                    </a:lnTo>
                    <a:lnTo>
                      <a:pt x="349" y="52"/>
                    </a:lnTo>
                    <a:lnTo>
                      <a:pt x="347" y="52"/>
                    </a:lnTo>
                    <a:lnTo>
                      <a:pt x="344" y="52"/>
                    </a:lnTo>
                    <a:lnTo>
                      <a:pt x="342" y="52"/>
                    </a:lnTo>
                    <a:lnTo>
                      <a:pt x="340" y="52"/>
                    </a:lnTo>
                    <a:lnTo>
                      <a:pt x="338" y="52"/>
                    </a:lnTo>
                    <a:lnTo>
                      <a:pt x="336" y="52"/>
                    </a:lnTo>
                    <a:lnTo>
                      <a:pt x="333" y="52"/>
                    </a:lnTo>
                    <a:lnTo>
                      <a:pt x="331" y="52"/>
                    </a:lnTo>
                    <a:lnTo>
                      <a:pt x="329" y="52"/>
                    </a:lnTo>
                    <a:lnTo>
                      <a:pt x="327" y="52"/>
                    </a:lnTo>
                    <a:lnTo>
                      <a:pt x="324" y="52"/>
                    </a:lnTo>
                    <a:lnTo>
                      <a:pt x="322" y="52"/>
                    </a:lnTo>
                    <a:lnTo>
                      <a:pt x="320" y="52"/>
                    </a:lnTo>
                    <a:lnTo>
                      <a:pt x="318" y="52"/>
                    </a:lnTo>
                    <a:lnTo>
                      <a:pt x="315" y="52"/>
                    </a:lnTo>
                    <a:lnTo>
                      <a:pt x="313" y="52"/>
                    </a:lnTo>
                    <a:lnTo>
                      <a:pt x="311" y="52"/>
                    </a:lnTo>
                    <a:lnTo>
                      <a:pt x="309" y="52"/>
                    </a:lnTo>
                    <a:lnTo>
                      <a:pt x="306" y="52"/>
                    </a:lnTo>
                    <a:lnTo>
                      <a:pt x="304" y="53"/>
                    </a:lnTo>
                    <a:lnTo>
                      <a:pt x="302" y="53"/>
                    </a:lnTo>
                    <a:lnTo>
                      <a:pt x="300" y="53"/>
                    </a:lnTo>
                    <a:lnTo>
                      <a:pt x="297" y="53"/>
                    </a:lnTo>
                    <a:lnTo>
                      <a:pt x="295" y="53"/>
                    </a:lnTo>
                    <a:lnTo>
                      <a:pt x="293" y="53"/>
                    </a:lnTo>
                    <a:lnTo>
                      <a:pt x="291" y="53"/>
                    </a:lnTo>
                    <a:lnTo>
                      <a:pt x="288" y="53"/>
                    </a:lnTo>
                    <a:lnTo>
                      <a:pt x="286" y="53"/>
                    </a:lnTo>
                    <a:lnTo>
                      <a:pt x="284" y="53"/>
                    </a:lnTo>
                    <a:lnTo>
                      <a:pt x="282" y="53"/>
                    </a:lnTo>
                    <a:lnTo>
                      <a:pt x="280" y="53"/>
                    </a:lnTo>
                    <a:lnTo>
                      <a:pt x="277" y="53"/>
                    </a:lnTo>
                    <a:lnTo>
                      <a:pt x="275" y="53"/>
                    </a:lnTo>
                    <a:lnTo>
                      <a:pt x="273" y="53"/>
                    </a:lnTo>
                    <a:lnTo>
                      <a:pt x="271" y="53"/>
                    </a:lnTo>
                    <a:lnTo>
                      <a:pt x="268" y="53"/>
                    </a:lnTo>
                    <a:lnTo>
                      <a:pt x="266" y="53"/>
                    </a:lnTo>
                    <a:lnTo>
                      <a:pt x="264" y="53"/>
                    </a:lnTo>
                    <a:lnTo>
                      <a:pt x="262" y="53"/>
                    </a:lnTo>
                    <a:lnTo>
                      <a:pt x="259" y="53"/>
                    </a:lnTo>
                    <a:lnTo>
                      <a:pt x="257" y="53"/>
                    </a:lnTo>
                    <a:lnTo>
                      <a:pt x="255" y="53"/>
                    </a:lnTo>
                    <a:lnTo>
                      <a:pt x="253" y="53"/>
                    </a:lnTo>
                    <a:lnTo>
                      <a:pt x="250" y="53"/>
                    </a:lnTo>
                    <a:lnTo>
                      <a:pt x="248" y="53"/>
                    </a:lnTo>
                    <a:lnTo>
                      <a:pt x="246" y="53"/>
                    </a:lnTo>
                    <a:lnTo>
                      <a:pt x="244" y="53"/>
                    </a:lnTo>
                    <a:lnTo>
                      <a:pt x="241" y="53"/>
                    </a:lnTo>
                    <a:lnTo>
                      <a:pt x="239" y="53"/>
                    </a:lnTo>
                    <a:lnTo>
                      <a:pt x="237" y="54"/>
                    </a:lnTo>
                    <a:lnTo>
                      <a:pt x="235" y="54"/>
                    </a:lnTo>
                    <a:lnTo>
                      <a:pt x="232" y="54"/>
                    </a:lnTo>
                    <a:lnTo>
                      <a:pt x="230" y="54"/>
                    </a:lnTo>
                    <a:lnTo>
                      <a:pt x="228" y="54"/>
                    </a:lnTo>
                    <a:lnTo>
                      <a:pt x="226" y="54"/>
                    </a:lnTo>
                    <a:lnTo>
                      <a:pt x="224" y="54"/>
                    </a:lnTo>
                    <a:lnTo>
                      <a:pt x="221" y="54"/>
                    </a:lnTo>
                    <a:lnTo>
                      <a:pt x="219" y="54"/>
                    </a:lnTo>
                    <a:lnTo>
                      <a:pt x="217" y="54"/>
                    </a:lnTo>
                    <a:lnTo>
                      <a:pt x="215" y="54"/>
                    </a:lnTo>
                    <a:lnTo>
                      <a:pt x="212" y="54"/>
                    </a:lnTo>
                    <a:lnTo>
                      <a:pt x="210" y="54"/>
                    </a:lnTo>
                    <a:lnTo>
                      <a:pt x="208" y="54"/>
                    </a:lnTo>
                    <a:lnTo>
                      <a:pt x="206" y="54"/>
                    </a:lnTo>
                    <a:lnTo>
                      <a:pt x="203" y="54"/>
                    </a:lnTo>
                    <a:lnTo>
                      <a:pt x="201" y="54"/>
                    </a:lnTo>
                    <a:lnTo>
                      <a:pt x="199" y="54"/>
                    </a:lnTo>
                    <a:lnTo>
                      <a:pt x="197" y="54"/>
                    </a:lnTo>
                    <a:lnTo>
                      <a:pt x="194" y="54"/>
                    </a:lnTo>
                    <a:lnTo>
                      <a:pt x="192" y="54"/>
                    </a:lnTo>
                    <a:lnTo>
                      <a:pt x="190" y="54"/>
                    </a:lnTo>
                    <a:lnTo>
                      <a:pt x="188" y="54"/>
                    </a:lnTo>
                    <a:lnTo>
                      <a:pt x="185" y="54"/>
                    </a:lnTo>
                    <a:lnTo>
                      <a:pt x="183" y="54"/>
                    </a:lnTo>
                    <a:lnTo>
                      <a:pt x="181" y="54"/>
                    </a:lnTo>
                    <a:lnTo>
                      <a:pt x="179" y="54"/>
                    </a:lnTo>
                    <a:lnTo>
                      <a:pt x="176" y="54"/>
                    </a:lnTo>
                    <a:lnTo>
                      <a:pt x="174" y="54"/>
                    </a:lnTo>
                    <a:lnTo>
                      <a:pt x="172" y="55"/>
                    </a:lnTo>
                    <a:lnTo>
                      <a:pt x="170" y="55"/>
                    </a:lnTo>
                    <a:lnTo>
                      <a:pt x="168" y="55"/>
                    </a:lnTo>
                    <a:lnTo>
                      <a:pt x="165" y="55"/>
                    </a:lnTo>
                    <a:lnTo>
                      <a:pt x="163" y="55"/>
                    </a:lnTo>
                    <a:lnTo>
                      <a:pt x="161" y="55"/>
                    </a:lnTo>
                    <a:lnTo>
                      <a:pt x="159" y="55"/>
                    </a:lnTo>
                    <a:lnTo>
                      <a:pt x="156" y="55"/>
                    </a:lnTo>
                    <a:lnTo>
                      <a:pt x="154" y="55"/>
                    </a:lnTo>
                    <a:lnTo>
                      <a:pt x="152" y="55"/>
                    </a:lnTo>
                    <a:lnTo>
                      <a:pt x="150" y="55"/>
                    </a:lnTo>
                    <a:lnTo>
                      <a:pt x="147" y="55"/>
                    </a:lnTo>
                    <a:lnTo>
                      <a:pt x="145" y="55"/>
                    </a:lnTo>
                    <a:lnTo>
                      <a:pt x="143" y="55"/>
                    </a:lnTo>
                    <a:lnTo>
                      <a:pt x="141" y="55"/>
                    </a:lnTo>
                    <a:lnTo>
                      <a:pt x="138" y="55"/>
                    </a:lnTo>
                    <a:lnTo>
                      <a:pt x="136" y="55"/>
                    </a:lnTo>
                    <a:lnTo>
                      <a:pt x="134" y="55"/>
                    </a:lnTo>
                    <a:lnTo>
                      <a:pt x="132" y="55"/>
                    </a:lnTo>
                    <a:lnTo>
                      <a:pt x="129" y="55"/>
                    </a:lnTo>
                    <a:lnTo>
                      <a:pt x="127" y="55"/>
                    </a:lnTo>
                    <a:lnTo>
                      <a:pt x="125" y="55"/>
                    </a:lnTo>
                    <a:lnTo>
                      <a:pt x="123" y="55"/>
                    </a:lnTo>
                    <a:lnTo>
                      <a:pt x="120" y="55"/>
                    </a:lnTo>
                    <a:lnTo>
                      <a:pt x="118" y="55"/>
                    </a:lnTo>
                    <a:lnTo>
                      <a:pt x="116" y="55"/>
                    </a:lnTo>
                    <a:lnTo>
                      <a:pt x="114" y="55"/>
                    </a:lnTo>
                    <a:lnTo>
                      <a:pt x="112" y="55"/>
                    </a:lnTo>
                    <a:lnTo>
                      <a:pt x="109" y="55"/>
                    </a:lnTo>
                    <a:lnTo>
                      <a:pt x="107" y="55"/>
                    </a:lnTo>
                    <a:lnTo>
                      <a:pt x="105" y="56"/>
                    </a:lnTo>
                    <a:lnTo>
                      <a:pt x="103" y="56"/>
                    </a:lnTo>
                    <a:lnTo>
                      <a:pt x="100" y="56"/>
                    </a:lnTo>
                    <a:lnTo>
                      <a:pt x="98" y="56"/>
                    </a:lnTo>
                    <a:lnTo>
                      <a:pt x="96" y="56"/>
                    </a:lnTo>
                    <a:lnTo>
                      <a:pt x="94" y="56"/>
                    </a:lnTo>
                    <a:lnTo>
                      <a:pt x="91" y="56"/>
                    </a:lnTo>
                    <a:lnTo>
                      <a:pt x="89" y="56"/>
                    </a:lnTo>
                    <a:lnTo>
                      <a:pt x="87" y="56"/>
                    </a:lnTo>
                    <a:lnTo>
                      <a:pt x="85" y="56"/>
                    </a:lnTo>
                    <a:lnTo>
                      <a:pt x="82" y="56"/>
                    </a:lnTo>
                    <a:lnTo>
                      <a:pt x="80" y="56"/>
                    </a:lnTo>
                    <a:lnTo>
                      <a:pt x="78" y="56"/>
                    </a:lnTo>
                    <a:lnTo>
                      <a:pt x="76" y="56"/>
                    </a:lnTo>
                    <a:lnTo>
                      <a:pt x="73" y="56"/>
                    </a:lnTo>
                    <a:lnTo>
                      <a:pt x="71" y="56"/>
                    </a:lnTo>
                    <a:lnTo>
                      <a:pt x="69" y="56"/>
                    </a:lnTo>
                    <a:lnTo>
                      <a:pt x="67" y="56"/>
                    </a:lnTo>
                    <a:lnTo>
                      <a:pt x="64" y="56"/>
                    </a:lnTo>
                    <a:lnTo>
                      <a:pt x="62" y="56"/>
                    </a:lnTo>
                    <a:lnTo>
                      <a:pt x="60" y="56"/>
                    </a:lnTo>
                    <a:lnTo>
                      <a:pt x="58" y="56"/>
                    </a:lnTo>
                    <a:lnTo>
                      <a:pt x="56" y="56"/>
                    </a:lnTo>
                    <a:lnTo>
                      <a:pt x="53" y="56"/>
                    </a:lnTo>
                    <a:lnTo>
                      <a:pt x="51" y="56"/>
                    </a:lnTo>
                    <a:lnTo>
                      <a:pt x="49" y="56"/>
                    </a:lnTo>
                    <a:lnTo>
                      <a:pt x="47" y="56"/>
                    </a:lnTo>
                    <a:lnTo>
                      <a:pt x="44" y="56"/>
                    </a:lnTo>
                    <a:lnTo>
                      <a:pt x="42" y="56"/>
                    </a:lnTo>
                    <a:lnTo>
                      <a:pt x="40" y="56"/>
                    </a:lnTo>
                    <a:lnTo>
                      <a:pt x="38" y="57"/>
                    </a:lnTo>
                    <a:lnTo>
                      <a:pt x="35" y="57"/>
                    </a:lnTo>
                    <a:lnTo>
                      <a:pt x="33" y="57"/>
                    </a:lnTo>
                    <a:lnTo>
                      <a:pt x="31" y="57"/>
                    </a:lnTo>
                    <a:lnTo>
                      <a:pt x="29" y="57"/>
                    </a:lnTo>
                    <a:lnTo>
                      <a:pt x="26" y="57"/>
                    </a:lnTo>
                    <a:lnTo>
                      <a:pt x="24" y="57"/>
                    </a:lnTo>
                    <a:lnTo>
                      <a:pt x="22" y="57"/>
                    </a:lnTo>
                    <a:lnTo>
                      <a:pt x="20" y="57"/>
                    </a:lnTo>
                    <a:lnTo>
                      <a:pt x="17" y="57"/>
                    </a:lnTo>
                    <a:lnTo>
                      <a:pt x="15" y="57"/>
                    </a:lnTo>
                    <a:lnTo>
                      <a:pt x="13" y="57"/>
                    </a:lnTo>
                    <a:lnTo>
                      <a:pt x="11" y="57"/>
                    </a:lnTo>
                    <a:lnTo>
                      <a:pt x="8" y="57"/>
                    </a:lnTo>
                    <a:lnTo>
                      <a:pt x="6" y="57"/>
                    </a:lnTo>
                    <a:lnTo>
                      <a:pt x="4" y="57"/>
                    </a:lnTo>
                    <a:lnTo>
                      <a:pt x="2" y="57"/>
                    </a:lnTo>
                    <a:lnTo>
                      <a:pt x="0" y="57"/>
                    </a:lnTo>
                  </a:path>
                </a:pathLst>
              </a:custGeom>
              <a:noFill/>
              <a:ln w="12700">
                <a:solidFill>
                  <a:srgbClr val="800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44"/>
              <p:cNvSpPr>
                <a:spLocks/>
              </p:cNvSpPr>
              <p:nvPr/>
            </p:nvSpPr>
            <p:spPr bwMode="auto">
              <a:xfrm>
                <a:off x="467544" y="3344218"/>
                <a:ext cx="8075612" cy="782637"/>
              </a:xfrm>
              <a:custGeom>
                <a:avLst/>
                <a:gdLst>
                  <a:gd name="T0" fmla="*/ 2206 w 2240"/>
                  <a:gd name="T1" fmla="*/ 4 h 218"/>
                  <a:gd name="T2" fmla="*/ 2170 w 2240"/>
                  <a:gd name="T3" fmla="*/ 13 h 218"/>
                  <a:gd name="T4" fmla="*/ 2134 w 2240"/>
                  <a:gd name="T5" fmla="*/ 26 h 218"/>
                  <a:gd name="T6" fmla="*/ 2098 w 2240"/>
                  <a:gd name="T7" fmla="*/ 41 h 218"/>
                  <a:gd name="T8" fmla="*/ 2063 w 2240"/>
                  <a:gd name="T9" fmla="*/ 56 h 218"/>
                  <a:gd name="T10" fmla="*/ 2027 w 2240"/>
                  <a:gd name="T11" fmla="*/ 71 h 218"/>
                  <a:gd name="T12" fmla="*/ 1991 w 2240"/>
                  <a:gd name="T13" fmla="*/ 85 h 218"/>
                  <a:gd name="T14" fmla="*/ 1955 w 2240"/>
                  <a:gd name="T15" fmla="*/ 97 h 218"/>
                  <a:gd name="T16" fmla="*/ 1919 w 2240"/>
                  <a:gd name="T17" fmla="*/ 109 h 218"/>
                  <a:gd name="T18" fmla="*/ 1883 w 2240"/>
                  <a:gd name="T19" fmla="*/ 119 h 218"/>
                  <a:gd name="T20" fmla="*/ 1848 w 2240"/>
                  <a:gd name="T21" fmla="*/ 127 h 218"/>
                  <a:gd name="T22" fmla="*/ 1812 w 2240"/>
                  <a:gd name="T23" fmla="*/ 135 h 218"/>
                  <a:gd name="T24" fmla="*/ 1776 w 2240"/>
                  <a:gd name="T25" fmla="*/ 142 h 218"/>
                  <a:gd name="T26" fmla="*/ 1740 w 2240"/>
                  <a:gd name="T27" fmla="*/ 148 h 218"/>
                  <a:gd name="T28" fmla="*/ 1704 w 2240"/>
                  <a:gd name="T29" fmla="*/ 153 h 218"/>
                  <a:gd name="T30" fmla="*/ 1668 w 2240"/>
                  <a:gd name="T31" fmla="*/ 157 h 218"/>
                  <a:gd name="T32" fmla="*/ 1632 w 2240"/>
                  <a:gd name="T33" fmla="*/ 161 h 218"/>
                  <a:gd name="T34" fmla="*/ 1597 w 2240"/>
                  <a:gd name="T35" fmla="*/ 165 h 218"/>
                  <a:gd name="T36" fmla="*/ 1561 w 2240"/>
                  <a:gd name="T37" fmla="*/ 168 h 218"/>
                  <a:gd name="T38" fmla="*/ 1525 w 2240"/>
                  <a:gd name="T39" fmla="*/ 171 h 218"/>
                  <a:gd name="T40" fmla="*/ 1489 w 2240"/>
                  <a:gd name="T41" fmla="*/ 174 h 218"/>
                  <a:gd name="T42" fmla="*/ 1453 w 2240"/>
                  <a:gd name="T43" fmla="*/ 176 h 218"/>
                  <a:gd name="T44" fmla="*/ 1417 w 2240"/>
                  <a:gd name="T45" fmla="*/ 179 h 218"/>
                  <a:gd name="T46" fmla="*/ 1382 w 2240"/>
                  <a:gd name="T47" fmla="*/ 181 h 218"/>
                  <a:gd name="T48" fmla="*/ 1346 w 2240"/>
                  <a:gd name="T49" fmla="*/ 183 h 218"/>
                  <a:gd name="T50" fmla="*/ 1310 w 2240"/>
                  <a:gd name="T51" fmla="*/ 184 h 218"/>
                  <a:gd name="T52" fmla="*/ 1274 w 2240"/>
                  <a:gd name="T53" fmla="*/ 186 h 218"/>
                  <a:gd name="T54" fmla="*/ 1238 w 2240"/>
                  <a:gd name="T55" fmla="*/ 188 h 218"/>
                  <a:gd name="T56" fmla="*/ 1202 w 2240"/>
                  <a:gd name="T57" fmla="*/ 189 h 218"/>
                  <a:gd name="T58" fmla="*/ 1167 w 2240"/>
                  <a:gd name="T59" fmla="*/ 191 h 218"/>
                  <a:gd name="T60" fmla="*/ 1131 w 2240"/>
                  <a:gd name="T61" fmla="*/ 192 h 218"/>
                  <a:gd name="T62" fmla="*/ 1095 w 2240"/>
                  <a:gd name="T63" fmla="*/ 193 h 218"/>
                  <a:gd name="T64" fmla="*/ 1059 w 2240"/>
                  <a:gd name="T65" fmla="*/ 194 h 218"/>
                  <a:gd name="T66" fmla="*/ 1023 w 2240"/>
                  <a:gd name="T67" fmla="*/ 195 h 218"/>
                  <a:gd name="T68" fmla="*/ 987 w 2240"/>
                  <a:gd name="T69" fmla="*/ 196 h 218"/>
                  <a:gd name="T70" fmla="*/ 952 w 2240"/>
                  <a:gd name="T71" fmla="*/ 198 h 218"/>
                  <a:gd name="T72" fmla="*/ 916 w 2240"/>
                  <a:gd name="T73" fmla="*/ 199 h 218"/>
                  <a:gd name="T74" fmla="*/ 880 w 2240"/>
                  <a:gd name="T75" fmla="*/ 200 h 218"/>
                  <a:gd name="T76" fmla="*/ 844 w 2240"/>
                  <a:gd name="T77" fmla="*/ 200 h 218"/>
                  <a:gd name="T78" fmla="*/ 808 w 2240"/>
                  <a:gd name="T79" fmla="*/ 201 h 218"/>
                  <a:gd name="T80" fmla="*/ 772 w 2240"/>
                  <a:gd name="T81" fmla="*/ 202 h 218"/>
                  <a:gd name="T82" fmla="*/ 736 w 2240"/>
                  <a:gd name="T83" fmla="*/ 203 h 218"/>
                  <a:gd name="T84" fmla="*/ 701 w 2240"/>
                  <a:gd name="T85" fmla="*/ 204 h 218"/>
                  <a:gd name="T86" fmla="*/ 665 w 2240"/>
                  <a:gd name="T87" fmla="*/ 205 h 218"/>
                  <a:gd name="T88" fmla="*/ 629 w 2240"/>
                  <a:gd name="T89" fmla="*/ 206 h 218"/>
                  <a:gd name="T90" fmla="*/ 593 w 2240"/>
                  <a:gd name="T91" fmla="*/ 206 h 218"/>
                  <a:gd name="T92" fmla="*/ 557 w 2240"/>
                  <a:gd name="T93" fmla="*/ 207 h 218"/>
                  <a:gd name="T94" fmla="*/ 521 w 2240"/>
                  <a:gd name="T95" fmla="*/ 208 h 218"/>
                  <a:gd name="T96" fmla="*/ 486 w 2240"/>
                  <a:gd name="T97" fmla="*/ 209 h 218"/>
                  <a:gd name="T98" fmla="*/ 450 w 2240"/>
                  <a:gd name="T99" fmla="*/ 209 h 218"/>
                  <a:gd name="T100" fmla="*/ 414 w 2240"/>
                  <a:gd name="T101" fmla="*/ 210 h 218"/>
                  <a:gd name="T102" fmla="*/ 378 w 2240"/>
                  <a:gd name="T103" fmla="*/ 211 h 218"/>
                  <a:gd name="T104" fmla="*/ 342 w 2240"/>
                  <a:gd name="T105" fmla="*/ 212 h 218"/>
                  <a:gd name="T106" fmla="*/ 306 w 2240"/>
                  <a:gd name="T107" fmla="*/ 212 h 218"/>
                  <a:gd name="T108" fmla="*/ 271 w 2240"/>
                  <a:gd name="T109" fmla="*/ 213 h 218"/>
                  <a:gd name="T110" fmla="*/ 235 w 2240"/>
                  <a:gd name="T111" fmla="*/ 214 h 218"/>
                  <a:gd name="T112" fmla="*/ 199 w 2240"/>
                  <a:gd name="T113" fmla="*/ 214 h 218"/>
                  <a:gd name="T114" fmla="*/ 163 w 2240"/>
                  <a:gd name="T115" fmla="*/ 215 h 218"/>
                  <a:gd name="T116" fmla="*/ 127 w 2240"/>
                  <a:gd name="T117" fmla="*/ 216 h 218"/>
                  <a:gd name="T118" fmla="*/ 91 w 2240"/>
                  <a:gd name="T119" fmla="*/ 216 h 218"/>
                  <a:gd name="T120" fmla="*/ 56 w 2240"/>
                  <a:gd name="T121" fmla="*/ 217 h 218"/>
                  <a:gd name="T122" fmla="*/ 20 w 2240"/>
                  <a:gd name="T123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40" h="218">
                    <a:moveTo>
                      <a:pt x="2240" y="0"/>
                    </a:moveTo>
                    <a:lnTo>
                      <a:pt x="2237" y="0"/>
                    </a:lnTo>
                    <a:lnTo>
                      <a:pt x="2235" y="0"/>
                    </a:lnTo>
                    <a:lnTo>
                      <a:pt x="2233" y="0"/>
                    </a:lnTo>
                    <a:lnTo>
                      <a:pt x="2231" y="0"/>
                    </a:lnTo>
                    <a:lnTo>
                      <a:pt x="2228" y="0"/>
                    </a:lnTo>
                    <a:lnTo>
                      <a:pt x="2226" y="1"/>
                    </a:lnTo>
                    <a:lnTo>
                      <a:pt x="2224" y="1"/>
                    </a:lnTo>
                    <a:lnTo>
                      <a:pt x="2222" y="1"/>
                    </a:lnTo>
                    <a:lnTo>
                      <a:pt x="2219" y="2"/>
                    </a:lnTo>
                    <a:lnTo>
                      <a:pt x="2217" y="2"/>
                    </a:lnTo>
                    <a:lnTo>
                      <a:pt x="2215" y="2"/>
                    </a:lnTo>
                    <a:lnTo>
                      <a:pt x="2213" y="3"/>
                    </a:lnTo>
                    <a:lnTo>
                      <a:pt x="2210" y="3"/>
                    </a:lnTo>
                    <a:lnTo>
                      <a:pt x="2208" y="3"/>
                    </a:lnTo>
                    <a:lnTo>
                      <a:pt x="2206" y="4"/>
                    </a:lnTo>
                    <a:lnTo>
                      <a:pt x="2204" y="4"/>
                    </a:lnTo>
                    <a:lnTo>
                      <a:pt x="2201" y="5"/>
                    </a:lnTo>
                    <a:lnTo>
                      <a:pt x="2199" y="5"/>
                    </a:lnTo>
                    <a:lnTo>
                      <a:pt x="2197" y="6"/>
                    </a:lnTo>
                    <a:lnTo>
                      <a:pt x="2195" y="6"/>
                    </a:lnTo>
                    <a:lnTo>
                      <a:pt x="2192" y="7"/>
                    </a:lnTo>
                    <a:lnTo>
                      <a:pt x="2190" y="7"/>
                    </a:lnTo>
                    <a:lnTo>
                      <a:pt x="2188" y="8"/>
                    </a:lnTo>
                    <a:lnTo>
                      <a:pt x="2186" y="9"/>
                    </a:lnTo>
                    <a:lnTo>
                      <a:pt x="2184" y="9"/>
                    </a:lnTo>
                    <a:lnTo>
                      <a:pt x="2181" y="10"/>
                    </a:lnTo>
                    <a:lnTo>
                      <a:pt x="2179" y="10"/>
                    </a:lnTo>
                    <a:lnTo>
                      <a:pt x="2177" y="11"/>
                    </a:lnTo>
                    <a:lnTo>
                      <a:pt x="2175" y="12"/>
                    </a:lnTo>
                    <a:lnTo>
                      <a:pt x="2172" y="12"/>
                    </a:lnTo>
                    <a:lnTo>
                      <a:pt x="2170" y="13"/>
                    </a:lnTo>
                    <a:lnTo>
                      <a:pt x="2168" y="14"/>
                    </a:lnTo>
                    <a:lnTo>
                      <a:pt x="2166" y="15"/>
                    </a:lnTo>
                    <a:lnTo>
                      <a:pt x="2163" y="15"/>
                    </a:lnTo>
                    <a:lnTo>
                      <a:pt x="2161" y="16"/>
                    </a:lnTo>
                    <a:lnTo>
                      <a:pt x="2159" y="17"/>
                    </a:lnTo>
                    <a:lnTo>
                      <a:pt x="2157" y="18"/>
                    </a:lnTo>
                    <a:lnTo>
                      <a:pt x="2154" y="18"/>
                    </a:lnTo>
                    <a:lnTo>
                      <a:pt x="2152" y="19"/>
                    </a:lnTo>
                    <a:lnTo>
                      <a:pt x="2150" y="20"/>
                    </a:lnTo>
                    <a:lnTo>
                      <a:pt x="2148" y="21"/>
                    </a:lnTo>
                    <a:lnTo>
                      <a:pt x="2145" y="22"/>
                    </a:lnTo>
                    <a:lnTo>
                      <a:pt x="2143" y="22"/>
                    </a:lnTo>
                    <a:lnTo>
                      <a:pt x="2141" y="23"/>
                    </a:lnTo>
                    <a:lnTo>
                      <a:pt x="2139" y="24"/>
                    </a:lnTo>
                    <a:lnTo>
                      <a:pt x="2136" y="25"/>
                    </a:lnTo>
                    <a:lnTo>
                      <a:pt x="2134" y="26"/>
                    </a:lnTo>
                    <a:lnTo>
                      <a:pt x="2132" y="27"/>
                    </a:lnTo>
                    <a:lnTo>
                      <a:pt x="2130" y="28"/>
                    </a:lnTo>
                    <a:lnTo>
                      <a:pt x="2128" y="29"/>
                    </a:lnTo>
                    <a:lnTo>
                      <a:pt x="2125" y="29"/>
                    </a:lnTo>
                    <a:lnTo>
                      <a:pt x="2123" y="30"/>
                    </a:lnTo>
                    <a:lnTo>
                      <a:pt x="2121" y="31"/>
                    </a:lnTo>
                    <a:lnTo>
                      <a:pt x="2119" y="32"/>
                    </a:lnTo>
                    <a:lnTo>
                      <a:pt x="2116" y="33"/>
                    </a:lnTo>
                    <a:lnTo>
                      <a:pt x="2114" y="34"/>
                    </a:lnTo>
                    <a:lnTo>
                      <a:pt x="2112" y="35"/>
                    </a:lnTo>
                    <a:lnTo>
                      <a:pt x="2110" y="36"/>
                    </a:lnTo>
                    <a:lnTo>
                      <a:pt x="2107" y="37"/>
                    </a:lnTo>
                    <a:lnTo>
                      <a:pt x="2105" y="38"/>
                    </a:lnTo>
                    <a:lnTo>
                      <a:pt x="2103" y="39"/>
                    </a:lnTo>
                    <a:lnTo>
                      <a:pt x="2101" y="40"/>
                    </a:lnTo>
                    <a:lnTo>
                      <a:pt x="2098" y="41"/>
                    </a:lnTo>
                    <a:lnTo>
                      <a:pt x="2096" y="41"/>
                    </a:lnTo>
                    <a:lnTo>
                      <a:pt x="2094" y="42"/>
                    </a:lnTo>
                    <a:lnTo>
                      <a:pt x="2092" y="43"/>
                    </a:lnTo>
                    <a:lnTo>
                      <a:pt x="2089" y="44"/>
                    </a:lnTo>
                    <a:lnTo>
                      <a:pt x="2087" y="45"/>
                    </a:lnTo>
                    <a:lnTo>
                      <a:pt x="2085" y="46"/>
                    </a:lnTo>
                    <a:lnTo>
                      <a:pt x="2083" y="47"/>
                    </a:lnTo>
                    <a:lnTo>
                      <a:pt x="2080" y="48"/>
                    </a:lnTo>
                    <a:lnTo>
                      <a:pt x="2078" y="49"/>
                    </a:lnTo>
                    <a:lnTo>
                      <a:pt x="2076" y="50"/>
                    </a:lnTo>
                    <a:lnTo>
                      <a:pt x="2074" y="51"/>
                    </a:lnTo>
                    <a:lnTo>
                      <a:pt x="2072" y="52"/>
                    </a:lnTo>
                    <a:lnTo>
                      <a:pt x="2069" y="53"/>
                    </a:lnTo>
                    <a:lnTo>
                      <a:pt x="2067" y="54"/>
                    </a:lnTo>
                    <a:lnTo>
                      <a:pt x="2065" y="55"/>
                    </a:lnTo>
                    <a:lnTo>
                      <a:pt x="2063" y="56"/>
                    </a:lnTo>
                    <a:lnTo>
                      <a:pt x="2060" y="57"/>
                    </a:lnTo>
                    <a:lnTo>
                      <a:pt x="2058" y="58"/>
                    </a:lnTo>
                    <a:lnTo>
                      <a:pt x="2056" y="59"/>
                    </a:lnTo>
                    <a:lnTo>
                      <a:pt x="2054" y="60"/>
                    </a:lnTo>
                    <a:lnTo>
                      <a:pt x="2051" y="61"/>
                    </a:lnTo>
                    <a:lnTo>
                      <a:pt x="2049" y="62"/>
                    </a:lnTo>
                    <a:lnTo>
                      <a:pt x="2047" y="62"/>
                    </a:lnTo>
                    <a:lnTo>
                      <a:pt x="2045" y="63"/>
                    </a:lnTo>
                    <a:lnTo>
                      <a:pt x="2042" y="64"/>
                    </a:lnTo>
                    <a:lnTo>
                      <a:pt x="2040" y="65"/>
                    </a:lnTo>
                    <a:lnTo>
                      <a:pt x="2038" y="66"/>
                    </a:lnTo>
                    <a:lnTo>
                      <a:pt x="2036" y="67"/>
                    </a:lnTo>
                    <a:lnTo>
                      <a:pt x="2033" y="68"/>
                    </a:lnTo>
                    <a:lnTo>
                      <a:pt x="2031" y="69"/>
                    </a:lnTo>
                    <a:lnTo>
                      <a:pt x="2029" y="70"/>
                    </a:lnTo>
                    <a:lnTo>
                      <a:pt x="2027" y="71"/>
                    </a:lnTo>
                    <a:lnTo>
                      <a:pt x="2024" y="72"/>
                    </a:lnTo>
                    <a:lnTo>
                      <a:pt x="2022" y="73"/>
                    </a:lnTo>
                    <a:lnTo>
                      <a:pt x="2020" y="73"/>
                    </a:lnTo>
                    <a:lnTo>
                      <a:pt x="2018" y="74"/>
                    </a:lnTo>
                    <a:lnTo>
                      <a:pt x="2016" y="75"/>
                    </a:lnTo>
                    <a:lnTo>
                      <a:pt x="2013" y="76"/>
                    </a:lnTo>
                    <a:lnTo>
                      <a:pt x="2011" y="77"/>
                    </a:lnTo>
                    <a:lnTo>
                      <a:pt x="2009" y="78"/>
                    </a:lnTo>
                    <a:lnTo>
                      <a:pt x="2007" y="79"/>
                    </a:lnTo>
                    <a:lnTo>
                      <a:pt x="2004" y="80"/>
                    </a:lnTo>
                    <a:lnTo>
                      <a:pt x="2002" y="80"/>
                    </a:lnTo>
                    <a:lnTo>
                      <a:pt x="2000" y="81"/>
                    </a:lnTo>
                    <a:lnTo>
                      <a:pt x="1998" y="82"/>
                    </a:lnTo>
                    <a:lnTo>
                      <a:pt x="1995" y="83"/>
                    </a:lnTo>
                    <a:lnTo>
                      <a:pt x="1993" y="84"/>
                    </a:lnTo>
                    <a:lnTo>
                      <a:pt x="1991" y="85"/>
                    </a:lnTo>
                    <a:lnTo>
                      <a:pt x="1989" y="86"/>
                    </a:lnTo>
                    <a:lnTo>
                      <a:pt x="1986" y="86"/>
                    </a:lnTo>
                    <a:lnTo>
                      <a:pt x="1984" y="87"/>
                    </a:lnTo>
                    <a:lnTo>
                      <a:pt x="1982" y="88"/>
                    </a:lnTo>
                    <a:lnTo>
                      <a:pt x="1980" y="89"/>
                    </a:lnTo>
                    <a:lnTo>
                      <a:pt x="1977" y="90"/>
                    </a:lnTo>
                    <a:lnTo>
                      <a:pt x="1975" y="90"/>
                    </a:lnTo>
                    <a:lnTo>
                      <a:pt x="1973" y="91"/>
                    </a:lnTo>
                    <a:lnTo>
                      <a:pt x="1971" y="92"/>
                    </a:lnTo>
                    <a:lnTo>
                      <a:pt x="1968" y="93"/>
                    </a:lnTo>
                    <a:lnTo>
                      <a:pt x="1966" y="94"/>
                    </a:lnTo>
                    <a:lnTo>
                      <a:pt x="1964" y="94"/>
                    </a:lnTo>
                    <a:lnTo>
                      <a:pt x="1962" y="95"/>
                    </a:lnTo>
                    <a:lnTo>
                      <a:pt x="1960" y="96"/>
                    </a:lnTo>
                    <a:lnTo>
                      <a:pt x="1957" y="97"/>
                    </a:lnTo>
                    <a:lnTo>
                      <a:pt x="1955" y="97"/>
                    </a:lnTo>
                    <a:lnTo>
                      <a:pt x="1953" y="98"/>
                    </a:lnTo>
                    <a:lnTo>
                      <a:pt x="1951" y="99"/>
                    </a:lnTo>
                    <a:lnTo>
                      <a:pt x="1948" y="100"/>
                    </a:lnTo>
                    <a:lnTo>
                      <a:pt x="1946" y="100"/>
                    </a:lnTo>
                    <a:lnTo>
                      <a:pt x="1944" y="101"/>
                    </a:lnTo>
                    <a:lnTo>
                      <a:pt x="1942" y="102"/>
                    </a:lnTo>
                    <a:lnTo>
                      <a:pt x="1939" y="102"/>
                    </a:lnTo>
                    <a:lnTo>
                      <a:pt x="1937" y="103"/>
                    </a:lnTo>
                    <a:lnTo>
                      <a:pt x="1935" y="104"/>
                    </a:lnTo>
                    <a:lnTo>
                      <a:pt x="1933" y="105"/>
                    </a:lnTo>
                    <a:lnTo>
                      <a:pt x="1930" y="105"/>
                    </a:lnTo>
                    <a:lnTo>
                      <a:pt x="1928" y="106"/>
                    </a:lnTo>
                    <a:lnTo>
                      <a:pt x="1926" y="107"/>
                    </a:lnTo>
                    <a:lnTo>
                      <a:pt x="1924" y="107"/>
                    </a:lnTo>
                    <a:lnTo>
                      <a:pt x="1921" y="108"/>
                    </a:lnTo>
                    <a:lnTo>
                      <a:pt x="1919" y="109"/>
                    </a:lnTo>
                    <a:lnTo>
                      <a:pt x="1917" y="109"/>
                    </a:lnTo>
                    <a:lnTo>
                      <a:pt x="1915" y="110"/>
                    </a:lnTo>
                    <a:lnTo>
                      <a:pt x="1912" y="111"/>
                    </a:lnTo>
                    <a:lnTo>
                      <a:pt x="1910" y="111"/>
                    </a:lnTo>
                    <a:lnTo>
                      <a:pt x="1908" y="112"/>
                    </a:lnTo>
                    <a:lnTo>
                      <a:pt x="1906" y="113"/>
                    </a:lnTo>
                    <a:lnTo>
                      <a:pt x="1904" y="113"/>
                    </a:lnTo>
                    <a:lnTo>
                      <a:pt x="1901" y="114"/>
                    </a:lnTo>
                    <a:lnTo>
                      <a:pt x="1899" y="114"/>
                    </a:lnTo>
                    <a:lnTo>
                      <a:pt x="1897" y="115"/>
                    </a:lnTo>
                    <a:lnTo>
                      <a:pt x="1895" y="116"/>
                    </a:lnTo>
                    <a:lnTo>
                      <a:pt x="1892" y="116"/>
                    </a:lnTo>
                    <a:lnTo>
                      <a:pt x="1890" y="117"/>
                    </a:lnTo>
                    <a:lnTo>
                      <a:pt x="1888" y="117"/>
                    </a:lnTo>
                    <a:lnTo>
                      <a:pt x="1886" y="118"/>
                    </a:lnTo>
                    <a:lnTo>
                      <a:pt x="1883" y="119"/>
                    </a:lnTo>
                    <a:lnTo>
                      <a:pt x="1881" y="119"/>
                    </a:lnTo>
                    <a:lnTo>
                      <a:pt x="1879" y="120"/>
                    </a:lnTo>
                    <a:lnTo>
                      <a:pt x="1877" y="120"/>
                    </a:lnTo>
                    <a:lnTo>
                      <a:pt x="1874" y="121"/>
                    </a:lnTo>
                    <a:lnTo>
                      <a:pt x="1872" y="121"/>
                    </a:lnTo>
                    <a:lnTo>
                      <a:pt x="1870" y="122"/>
                    </a:lnTo>
                    <a:lnTo>
                      <a:pt x="1868" y="123"/>
                    </a:lnTo>
                    <a:lnTo>
                      <a:pt x="1865" y="123"/>
                    </a:lnTo>
                    <a:lnTo>
                      <a:pt x="1863" y="124"/>
                    </a:lnTo>
                    <a:lnTo>
                      <a:pt x="1861" y="124"/>
                    </a:lnTo>
                    <a:lnTo>
                      <a:pt x="1859" y="125"/>
                    </a:lnTo>
                    <a:lnTo>
                      <a:pt x="1856" y="125"/>
                    </a:lnTo>
                    <a:lnTo>
                      <a:pt x="1854" y="126"/>
                    </a:lnTo>
                    <a:lnTo>
                      <a:pt x="1852" y="126"/>
                    </a:lnTo>
                    <a:lnTo>
                      <a:pt x="1850" y="127"/>
                    </a:lnTo>
                    <a:lnTo>
                      <a:pt x="1848" y="127"/>
                    </a:lnTo>
                    <a:lnTo>
                      <a:pt x="1845" y="128"/>
                    </a:lnTo>
                    <a:lnTo>
                      <a:pt x="1843" y="128"/>
                    </a:lnTo>
                    <a:lnTo>
                      <a:pt x="1841" y="129"/>
                    </a:lnTo>
                    <a:lnTo>
                      <a:pt x="1839" y="129"/>
                    </a:lnTo>
                    <a:lnTo>
                      <a:pt x="1836" y="130"/>
                    </a:lnTo>
                    <a:lnTo>
                      <a:pt x="1834" y="130"/>
                    </a:lnTo>
                    <a:lnTo>
                      <a:pt x="1832" y="131"/>
                    </a:lnTo>
                    <a:lnTo>
                      <a:pt x="1830" y="131"/>
                    </a:lnTo>
                    <a:lnTo>
                      <a:pt x="1827" y="132"/>
                    </a:lnTo>
                    <a:lnTo>
                      <a:pt x="1825" y="132"/>
                    </a:lnTo>
                    <a:lnTo>
                      <a:pt x="1823" y="133"/>
                    </a:lnTo>
                    <a:lnTo>
                      <a:pt x="1821" y="133"/>
                    </a:lnTo>
                    <a:lnTo>
                      <a:pt x="1818" y="134"/>
                    </a:lnTo>
                    <a:lnTo>
                      <a:pt x="1816" y="134"/>
                    </a:lnTo>
                    <a:lnTo>
                      <a:pt x="1814" y="135"/>
                    </a:lnTo>
                    <a:lnTo>
                      <a:pt x="1812" y="135"/>
                    </a:lnTo>
                    <a:lnTo>
                      <a:pt x="1809" y="135"/>
                    </a:lnTo>
                    <a:lnTo>
                      <a:pt x="1807" y="136"/>
                    </a:lnTo>
                    <a:lnTo>
                      <a:pt x="1805" y="136"/>
                    </a:lnTo>
                    <a:lnTo>
                      <a:pt x="1803" y="137"/>
                    </a:lnTo>
                    <a:lnTo>
                      <a:pt x="1800" y="137"/>
                    </a:lnTo>
                    <a:lnTo>
                      <a:pt x="1798" y="138"/>
                    </a:lnTo>
                    <a:lnTo>
                      <a:pt x="1796" y="138"/>
                    </a:lnTo>
                    <a:lnTo>
                      <a:pt x="1794" y="138"/>
                    </a:lnTo>
                    <a:lnTo>
                      <a:pt x="1792" y="139"/>
                    </a:lnTo>
                    <a:lnTo>
                      <a:pt x="1789" y="139"/>
                    </a:lnTo>
                    <a:lnTo>
                      <a:pt x="1787" y="140"/>
                    </a:lnTo>
                    <a:lnTo>
                      <a:pt x="1785" y="140"/>
                    </a:lnTo>
                    <a:lnTo>
                      <a:pt x="1783" y="141"/>
                    </a:lnTo>
                    <a:lnTo>
                      <a:pt x="1780" y="141"/>
                    </a:lnTo>
                    <a:lnTo>
                      <a:pt x="1778" y="141"/>
                    </a:lnTo>
                    <a:lnTo>
                      <a:pt x="1776" y="142"/>
                    </a:lnTo>
                    <a:lnTo>
                      <a:pt x="1774" y="142"/>
                    </a:lnTo>
                    <a:lnTo>
                      <a:pt x="1771" y="142"/>
                    </a:lnTo>
                    <a:lnTo>
                      <a:pt x="1769" y="143"/>
                    </a:lnTo>
                    <a:lnTo>
                      <a:pt x="1767" y="143"/>
                    </a:lnTo>
                    <a:lnTo>
                      <a:pt x="1765" y="144"/>
                    </a:lnTo>
                    <a:lnTo>
                      <a:pt x="1762" y="144"/>
                    </a:lnTo>
                    <a:lnTo>
                      <a:pt x="1760" y="144"/>
                    </a:lnTo>
                    <a:lnTo>
                      <a:pt x="1758" y="145"/>
                    </a:lnTo>
                    <a:lnTo>
                      <a:pt x="1756" y="145"/>
                    </a:lnTo>
                    <a:lnTo>
                      <a:pt x="1753" y="145"/>
                    </a:lnTo>
                    <a:lnTo>
                      <a:pt x="1751" y="146"/>
                    </a:lnTo>
                    <a:lnTo>
                      <a:pt x="1749" y="146"/>
                    </a:lnTo>
                    <a:lnTo>
                      <a:pt x="1747" y="147"/>
                    </a:lnTo>
                    <a:lnTo>
                      <a:pt x="1744" y="147"/>
                    </a:lnTo>
                    <a:lnTo>
                      <a:pt x="1742" y="147"/>
                    </a:lnTo>
                    <a:lnTo>
                      <a:pt x="1740" y="148"/>
                    </a:lnTo>
                    <a:lnTo>
                      <a:pt x="1738" y="148"/>
                    </a:lnTo>
                    <a:lnTo>
                      <a:pt x="1736" y="148"/>
                    </a:lnTo>
                    <a:lnTo>
                      <a:pt x="1733" y="149"/>
                    </a:lnTo>
                    <a:lnTo>
                      <a:pt x="1731" y="149"/>
                    </a:lnTo>
                    <a:lnTo>
                      <a:pt x="1729" y="149"/>
                    </a:lnTo>
                    <a:lnTo>
                      <a:pt x="1727" y="150"/>
                    </a:lnTo>
                    <a:lnTo>
                      <a:pt x="1724" y="150"/>
                    </a:lnTo>
                    <a:lnTo>
                      <a:pt x="1722" y="150"/>
                    </a:lnTo>
                    <a:lnTo>
                      <a:pt x="1720" y="151"/>
                    </a:lnTo>
                    <a:lnTo>
                      <a:pt x="1718" y="151"/>
                    </a:lnTo>
                    <a:lnTo>
                      <a:pt x="1715" y="151"/>
                    </a:lnTo>
                    <a:lnTo>
                      <a:pt x="1713" y="152"/>
                    </a:lnTo>
                    <a:lnTo>
                      <a:pt x="1711" y="152"/>
                    </a:lnTo>
                    <a:lnTo>
                      <a:pt x="1709" y="152"/>
                    </a:lnTo>
                    <a:lnTo>
                      <a:pt x="1706" y="152"/>
                    </a:lnTo>
                    <a:lnTo>
                      <a:pt x="1704" y="153"/>
                    </a:lnTo>
                    <a:lnTo>
                      <a:pt x="1702" y="153"/>
                    </a:lnTo>
                    <a:lnTo>
                      <a:pt x="1700" y="153"/>
                    </a:lnTo>
                    <a:lnTo>
                      <a:pt x="1697" y="154"/>
                    </a:lnTo>
                    <a:lnTo>
                      <a:pt x="1695" y="154"/>
                    </a:lnTo>
                    <a:lnTo>
                      <a:pt x="1693" y="154"/>
                    </a:lnTo>
                    <a:lnTo>
                      <a:pt x="1691" y="155"/>
                    </a:lnTo>
                    <a:lnTo>
                      <a:pt x="1688" y="155"/>
                    </a:lnTo>
                    <a:lnTo>
                      <a:pt x="1686" y="155"/>
                    </a:lnTo>
                    <a:lnTo>
                      <a:pt x="1684" y="155"/>
                    </a:lnTo>
                    <a:lnTo>
                      <a:pt x="1682" y="156"/>
                    </a:lnTo>
                    <a:lnTo>
                      <a:pt x="1680" y="156"/>
                    </a:lnTo>
                    <a:lnTo>
                      <a:pt x="1677" y="156"/>
                    </a:lnTo>
                    <a:lnTo>
                      <a:pt x="1675" y="157"/>
                    </a:lnTo>
                    <a:lnTo>
                      <a:pt x="1673" y="157"/>
                    </a:lnTo>
                    <a:lnTo>
                      <a:pt x="1671" y="157"/>
                    </a:lnTo>
                    <a:lnTo>
                      <a:pt x="1668" y="157"/>
                    </a:lnTo>
                    <a:lnTo>
                      <a:pt x="1666" y="158"/>
                    </a:lnTo>
                    <a:lnTo>
                      <a:pt x="1664" y="158"/>
                    </a:lnTo>
                    <a:lnTo>
                      <a:pt x="1662" y="158"/>
                    </a:lnTo>
                    <a:lnTo>
                      <a:pt x="1659" y="158"/>
                    </a:lnTo>
                    <a:lnTo>
                      <a:pt x="1657" y="159"/>
                    </a:lnTo>
                    <a:lnTo>
                      <a:pt x="1655" y="159"/>
                    </a:lnTo>
                    <a:lnTo>
                      <a:pt x="1653" y="159"/>
                    </a:lnTo>
                    <a:lnTo>
                      <a:pt x="1650" y="159"/>
                    </a:lnTo>
                    <a:lnTo>
                      <a:pt x="1648" y="160"/>
                    </a:lnTo>
                    <a:lnTo>
                      <a:pt x="1646" y="160"/>
                    </a:lnTo>
                    <a:lnTo>
                      <a:pt x="1644" y="160"/>
                    </a:lnTo>
                    <a:lnTo>
                      <a:pt x="1641" y="160"/>
                    </a:lnTo>
                    <a:lnTo>
                      <a:pt x="1639" y="161"/>
                    </a:lnTo>
                    <a:lnTo>
                      <a:pt x="1637" y="161"/>
                    </a:lnTo>
                    <a:lnTo>
                      <a:pt x="1635" y="161"/>
                    </a:lnTo>
                    <a:lnTo>
                      <a:pt x="1632" y="161"/>
                    </a:lnTo>
                    <a:lnTo>
                      <a:pt x="1630" y="162"/>
                    </a:lnTo>
                    <a:lnTo>
                      <a:pt x="1628" y="162"/>
                    </a:lnTo>
                    <a:lnTo>
                      <a:pt x="1626" y="162"/>
                    </a:lnTo>
                    <a:lnTo>
                      <a:pt x="1624" y="162"/>
                    </a:lnTo>
                    <a:lnTo>
                      <a:pt x="1621" y="163"/>
                    </a:lnTo>
                    <a:lnTo>
                      <a:pt x="1619" y="163"/>
                    </a:lnTo>
                    <a:lnTo>
                      <a:pt x="1617" y="163"/>
                    </a:lnTo>
                    <a:lnTo>
                      <a:pt x="1615" y="163"/>
                    </a:lnTo>
                    <a:lnTo>
                      <a:pt x="1612" y="164"/>
                    </a:lnTo>
                    <a:lnTo>
                      <a:pt x="1610" y="164"/>
                    </a:lnTo>
                    <a:lnTo>
                      <a:pt x="1608" y="164"/>
                    </a:lnTo>
                    <a:lnTo>
                      <a:pt x="1606" y="164"/>
                    </a:lnTo>
                    <a:lnTo>
                      <a:pt x="1603" y="164"/>
                    </a:lnTo>
                    <a:lnTo>
                      <a:pt x="1601" y="165"/>
                    </a:lnTo>
                    <a:lnTo>
                      <a:pt x="1599" y="165"/>
                    </a:lnTo>
                    <a:lnTo>
                      <a:pt x="1597" y="165"/>
                    </a:lnTo>
                    <a:lnTo>
                      <a:pt x="1594" y="165"/>
                    </a:lnTo>
                    <a:lnTo>
                      <a:pt x="1592" y="166"/>
                    </a:lnTo>
                    <a:lnTo>
                      <a:pt x="1590" y="166"/>
                    </a:lnTo>
                    <a:lnTo>
                      <a:pt x="1588" y="166"/>
                    </a:lnTo>
                    <a:lnTo>
                      <a:pt x="1585" y="166"/>
                    </a:lnTo>
                    <a:lnTo>
                      <a:pt x="1583" y="166"/>
                    </a:lnTo>
                    <a:lnTo>
                      <a:pt x="1581" y="167"/>
                    </a:lnTo>
                    <a:lnTo>
                      <a:pt x="1579" y="167"/>
                    </a:lnTo>
                    <a:lnTo>
                      <a:pt x="1576" y="167"/>
                    </a:lnTo>
                    <a:lnTo>
                      <a:pt x="1574" y="167"/>
                    </a:lnTo>
                    <a:lnTo>
                      <a:pt x="1572" y="167"/>
                    </a:lnTo>
                    <a:lnTo>
                      <a:pt x="1570" y="168"/>
                    </a:lnTo>
                    <a:lnTo>
                      <a:pt x="1568" y="168"/>
                    </a:lnTo>
                    <a:lnTo>
                      <a:pt x="1565" y="168"/>
                    </a:lnTo>
                    <a:lnTo>
                      <a:pt x="1563" y="168"/>
                    </a:lnTo>
                    <a:lnTo>
                      <a:pt x="1561" y="168"/>
                    </a:lnTo>
                    <a:lnTo>
                      <a:pt x="1559" y="169"/>
                    </a:lnTo>
                    <a:lnTo>
                      <a:pt x="1556" y="169"/>
                    </a:lnTo>
                    <a:lnTo>
                      <a:pt x="1554" y="169"/>
                    </a:lnTo>
                    <a:lnTo>
                      <a:pt x="1552" y="169"/>
                    </a:lnTo>
                    <a:lnTo>
                      <a:pt x="1550" y="169"/>
                    </a:lnTo>
                    <a:lnTo>
                      <a:pt x="1547" y="170"/>
                    </a:lnTo>
                    <a:lnTo>
                      <a:pt x="1545" y="170"/>
                    </a:lnTo>
                    <a:lnTo>
                      <a:pt x="1543" y="170"/>
                    </a:lnTo>
                    <a:lnTo>
                      <a:pt x="1541" y="170"/>
                    </a:lnTo>
                    <a:lnTo>
                      <a:pt x="1538" y="170"/>
                    </a:lnTo>
                    <a:lnTo>
                      <a:pt x="1536" y="170"/>
                    </a:lnTo>
                    <a:lnTo>
                      <a:pt x="1534" y="171"/>
                    </a:lnTo>
                    <a:lnTo>
                      <a:pt x="1532" y="171"/>
                    </a:lnTo>
                    <a:lnTo>
                      <a:pt x="1529" y="171"/>
                    </a:lnTo>
                    <a:lnTo>
                      <a:pt x="1527" y="171"/>
                    </a:lnTo>
                    <a:lnTo>
                      <a:pt x="1525" y="171"/>
                    </a:lnTo>
                    <a:lnTo>
                      <a:pt x="1523" y="172"/>
                    </a:lnTo>
                    <a:lnTo>
                      <a:pt x="1520" y="172"/>
                    </a:lnTo>
                    <a:lnTo>
                      <a:pt x="1518" y="172"/>
                    </a:lnTo>
                    <a:lnTo>
                      <a:pt x="1516" y="172"/>
                    </a:lnTo>
                    <a:lnTo>
                      <a:pt x="1514" y="172"/>
                    </a:lnTo>
                    <a:lnTo>
                      <a:pt x="1512" y="172"/>
                    </a:lnTo>
                    <a:lnTo>
                      <a:pt x="1509" y="173"/>
                    </a:lnTo>
                    <a:lnTo>
                      <a:pt x="1507" y="173"/>
                    </a:lnTo>
                    <a:lnTo>
                      <a:pt x="1505" y="173"/>
                    </a:lnTo>
                    <a:lnTo>
                      <a:pt x="1503" y="173"/>
                    </a:lnTo>
                    <a:lnTo>
                      <a:pt x="1500" y="173"/>
                    </a:lnTo>
                    <a:lnTo>
                      <a:pt x="1498" y="173"/>
                    </a:lnTo>
                    <a:lnTo>
                      <a:pt x="1496" y="174"/>
                    </a:lnTo>
                    <a:lnTo>
                      <a:pt x="1494" y="174"/>
                    </a:lnTo>
                    <a:lnTo>
                      <a:pt x="1491" y="174"/>
                    </a:lnTo>
                    <a:lnTo>
                      <a:pt x="1489" y="174"/>
                    </a:lnTo>
                    <a:lnTo>
                      <a:pt x="1487" y="174"/>
                    </a:lnTo>
                    <a:lnTo>
                      <a:pt x="1485" y="174"/>
                    </a:lnTo>
                    <a:lnTo>
                      <a:pt x="1482" y="175"/>
                    </a:lnTo>
                    <a:lnTo>
                      <a:pt x="1480" y="175"/>
                    </a:lnTo>
                    <a:lnTo>
                      <a:pt x="1478" y="175"/>
                    </a:lnTo>
                    <a:lnTo>
                      <a:pt x="1476" y="175"/>
                    </a:lnTo>
                    <a:lnTo>
                      <a:pt x="1473" y="175"/>
                    </a:lnTo>
                    <a:lnTo>
                      <a:pt x="1471" y="175"/>
                    </a:lnTo>
                    <a:lnTo>
                      <a:pt x="1469" y="175"/>
                    </a:lnTo>
                    <a:lnTo>
                      <a:pt x="1467" y="176"/>
                    </a:lnTo>
                    <a:lnTo>
                      <a:pt x="1464" y="176"/>
                    </a:lnTo>
                    <a:lnTo>
                      <a:pt x="1462" y="176"/>
                    </a:lnTo>
                    <a:lnTo>
                      <a:pt x="1460" y="176"/>
                    </a:lnTo>
                    <a:lnTo>
                      <a:pt x="1458" y="176"/>
                    </a:lnTo>
                    <a:lnTo>
                      <a:pt x="1456" y="176"/>
                    </a:lnTo>
                    <a:lnTo>
                      <a:pt x="1453" y="176"/>
                    </a:lnTo>
                    <a:lnTo>
                      <a:pt x="1451" y="177"/>
                    </a:lnTo>
                    <a:lnTo>
                      <a:pt x="1449" y="177"/>
                    </a:lnTo>
                    <a:lnTo>
                      <a:pt x="1447" y="177"/>
                    </a:lnTo>
                    <a:lnTo>
                      <a:pt x="1444" y="177"/>
                    </a:lnTo>
                    <a:lnTo>
                      <a:pt x="1442" y="177"/>
                    </a:lnTo>
                    <a:lnTo>
                      <a:pt x="1440" y="177"/>
                    </a:lnTo>
                    <a:lnTo>
                      <a:pt x="1438" y="177"/>
                    </a:lnTo>
                    <a:lnTo>
                      <a:pt x="1435" y="178"/>
                    </a:lnTo>
                    <a:lnTo>
                      <a:pt x="1433" y="178"/>
                    </a:lnTo>
                    <a:lnTo>
                      <a:pt x="1431" y="178"/>
                    </a:lnTo>
                    <a:lnTo>
                      <a:pt x="1429" y="178"/>
                    </a:lnTo>
                    <a:lnTo>
                      <a:pt x="1426" y="178"/>
                    </a:lnTo>
                    <a:lnTo>
                      <a:pt x="1424" y="178"/>
                    </a:lnTo>
                    <a:lnTo>
                      <a:pt x="1422" y="178"/>
                    </a:lnTo>
                    <a:lnTo>
                      <a:pt x="1420" y="179"/>
                    </a:lnTo>
                    <a:lnTo>
                      <a:pt x="1417" y="179"/>
                    </a:lnTo>
                    <a:lnTo>
                      <a:pt x="1415" y="179"/>
                    </a:lnTo>
                    <a:lnTo>
                      <a:pt x="1413" y="179"/>
                    </a:lnTo>
                    <a:lnTo>
                      <a:pt x="1411" y="179"/>
                    </a:lnTo>
                    <a:lnTo>
                      <a:pt x="1408" y="179"/>
                    </a:lnTo>
                    <a:lnTo>
                      <a:pt x="1406" y="179"/>
                    </a:lnTo>
                    <a:lnTo>
                      <a:pt x="1404" y="180"/>
                    </a:lnTo>
                    <a:lnTo>
                      <a:pt x="1402" y="180"/>
                    </a:lnTo>
                    <a:lnTo>
                      <a:pt x="1400" y="180"/>
                    </a:lnTo>
                    <a:lnTo>
                      <a:pt x="1397" y="180"/>
                    </a:lnTo>
                    <a:lnTo>
                      <a:pt x="1395" y="180"/>
                    </a:lnTo>
                    <a:lnTo>
                      <a:pt x="1393" y="180"/>
                    </a:lnTo>
                    <a:lnTo>
                      <a:pt x="1391" y="180"/>
                    </a:lnTo>
                    <a:lnTo>
                      <a:pt x="1388" y="180"/>
                    </a:lnTo>
                    <a:lnTo>
                      <a:pt x="1386" y="181"/>
                    </a:lnTo>
                    <a:lnTo>
                      <a:pt x="1384" y="181"/>
                    </a:lnTo>
                    <a:lnTo>
                      <a:pt x="1382" y="181"/>
                    </a:lnTo>
                    <a:lnTo>
                      <a:pt x="1379" y="181"/>
                    </a:lnTo>
                    <a:lnTo>
                      <a:pt x="1377" y="181"/>
                    </a:lnTo>
                    <a:lnTo>
                      <a:pt x="1375" y="181"/>
                    </a:lnTo>
                    <a:lnTo>
                      <a:pt x="1373" y="181"/>
                    </a:lnTo>
                    <a:lnTo>
                      <a:pt x="1370" y="181"/>
                    </a:lnTo>
                    <a:lnTo>
                      <a:pt x="1368" y="182"/>
                    </a:lnTo>
                    <a:lnTo>
                      <a:pt x="1366" y="182"/>
                    </a:lnTo>
                    <a:lnTo>
                      <a:pt x="1364" y="182"/>
                    </a:lnTo>
                    <a:lnTo>
                      <a:pt x="1361" y="182"/>
                    </a:lnTo>
                    <a:lnTo>
                      <a:pt x="1359" y="182"/>
                    </a:lnTo>
                    <a:lnTo>
                      <a:pt x="1357" y="182"/>
                    </a:lnTo>
                    <a:lnTo>
                      <a:pt x="1355" y="182"/>
                    </a:lnTo>
                    <a:lnTo>
                      <a:pt x="1352" y="182"/>
                    </a:lnTo>
                    <a:lnTo>
                      <a:pt x="1350" y="182"/>
                    </a:lnTo>
                    <a:lnTo>
                      <a:pt x="1348" y="183"/>
                    </a:lnTo>
                    <a:lnTo>
                      <a:pt x="1346" y="183"/>
                    </a:lnTo>
                    <a:lnTo>
                      <a:pt x="1344" y="183"/>
                    </a:lnTo>
                    <a:lnTo>
                      <a:pt x="1341" y="183"/>
                    </a:lnTo>
                    <a:lnTo>
                      <a:pt x="1339" y="183"/>
                    </a:lnTo>
                    <a:lnTo>
                      <a:pt x="1337" y="183"/>
                    </a:lnTo>
                    <a:lnTo>
                      <a:pt x="1335" y="183"/>
                    </a:lnTo>
                    <a:lnTo>
                      <a:pt x="1332" y="183"/>
                    </a:lnTo>
                    <a:lnTo>
                      <a:pt x="1330" y="184"/>
                    </a:lnTo>
                    <a:lnTo>
                      <a:pt x="1328" y="184"/>
                    </a:lnTo>
                    <a:lnTo>
                      <a:pt x="1326" y="184"/>
                    </a:lnTo>
                    <a:lnTo>
                      <a:pt x="1323" y="184"/>
                    </a:lnTo>
                    <a:lnTo>
                      <a:pt x="1321" y="184"/>
                    </a:lnTo>
                    <a:lnTo>
                      <a:pt x="1319" y="184"/>
                    </a:lnTo>
                    <a:lnTo>
                      <a:pt x="1317" y="184"/>
                    </a:lnTo>
                    <a:lnTo>
                      <a:pt x="1314" y="184"/>
                    </a:lnTo>
                    <a:lnTo>
                      <a:pt x="1312" y="184"/>
                    </a:lnTo>
                    <a:lnTo>
                      <a:pt x="1310" y="184"/>
                    </a:lnTo>
                    <a:lnTo>
                      <a:pt x="1308" y="185"/>
                    </a:lnTo>
                    <a:lnTo>
                      <a:pt x="1305" y="185"/>
                    </a:lnTo>
                    <a:lnTo>
                      <a:pt x="1303" y="185"/>
                    </a:lnTo>
                    <a:lnTo>
                      <a:pt x="1301" y="185"/>
                    </a:lnTo>
                    <a:lnTo>
                      <a:pt x="1299" y="185"/>
                    </a:lnTo>
                    <a:lnTo>
                      <a:pt x="1296" y="185"/>
                    </a:lnTo>
                    <a:lnTo>
                      <a:pt x="1294" y="185"/>
                    </a:lnTo>
                    <a:lnTo>
                      <a:pt x="1292" y="185"/>
                    </a:lnTo>
                    <a:lnTo>
                      <a:pt x="1290" y="185"/>
                    </a:lnTo>
                    <a:lnTo>
                      <a:pt x="1288" y="186"/>
                    </a:lnTo>
                    <a:lnTo>
                      <a:pt x="1285" y="186"/>
                    </a:lnTo>
                    <a:lnTo>
                      <a:pt x="1283" y="186"/>
                    </a:lnTo>
                    <a:lnTo>
                      <a:pt x="1281" y="186"/>
                    </a:lnTo>
                    <a:lnTo>
                      <a:pt x="1279" y="186"/>
                    </a:lnTo>
                    <a:lnTo>
                      <a:pt x="1276" y="186"/>
                    </a:lnTo>
                    <a:lnTo>
                      <a:pt x="1274" y="186"/>
                    </a:lnTo>
                    <a:lnTo>
                      <a:pt x="1272" y="186"/>
                    </a:lnTo>
                    <a:lnTo>
                      <a:pt x="1270" y="186"/>
                    </a:lnTo>
                    <a:lnTo>
                      <a:pt x="1267" y="186"/>
                    </a:lnTo>
                    <a:lnTo>
                      <a:pt x="1265" y="187"/>
                    </a:lnTo>
                    <a:lnTo>
                      <a:pt x="1263" y="187"/>
                    </a:lnTo>
                    <a:lnTo>
                      <a:pt x="1261" y="187"/>
                    </a:lnTo>
                    <a:lnTo>
                      <a:pt x="1258" y="187"/>
                    </a:lnTo>
                    <a:lnTo>
                      <a:pt x="1256" y="187"/>
                    </a:lnTo>
                    <a:lnTo>
                      <a:pt x="1254" y="187"/>
                    </a:lnTo>
                    <a:lnTo>
                      <a:pt x="1252" y="187"/>
                    </a:lnTo>
                    <a:lnTo>
                      <a:pt x="1249" y="187"/>
                    </a:lnTo>
                    <a:lnTo>
                      <a:pt x="1247" y="187"/>
                    </a:lnTo>
                    <a:lnTo>
                      <a:pt x="1245" y="187"/>
                    </a:lnTo>
                    <a:lnTo>
                      <a:pt x="1243" y="188"/>
                    </a:lnTo>
                    <a:lnTo>
                      <a:pt x="1240" y="188"/>
                    </a:lnTo>
                    <a:lnTo>
                      <a:pt x="1238" y="188"/>
                    </a:lnTo>
                    <a:lnTo>
                      <a:pt x="1236" y="188"/>
                    </a:lnTo>
                    <a:lnTo>
                      <a:pt x="1234" y="188"/>
                    </a:lnTo>
                    <a:lnTo>
                      <a:pt x="1232" y="188"/>
                    </a:lnTo>
                    <a:lnTo>
                      <a:pt x="1229" y="188"/>
                    </a:lnTo>
                    <a:lnTo>
                      <a:pt x="1227" y="188"/>
                    </a:lnTo>
                    <a:lnTo>
                      <a:pt x="1225" y="188"/>
                    </a:lnTo>
                    <a:lnTo>
                      <a:pt x="1223" y="188"/>
                    </a:lnTo>
                    <a:lnTo>
                      <a:pt x="1220" y="188"/>
                    </a:lnTo>
                    <a:lnTo>
                      <a:pt x="1218" y="189"/>
                    </a:lnTo>
                    <a:lnTo>
                      <a:pt x="1216" y="189"/>
                    </a:lnTo>
                    <a:lnTo>
                      <a:pt x="1214" y="189"/>
                    </a:lnTo>
                    <a:lnTo>
                      <a:pt x="1211" y="189"/>
                    </a:lnTo>
                    <a:lnTo>
                      <a:pt x="1209" y="189"/>
                    </a:lnTo>
                    <a:lnTo>
                      <a:pt x="1207" y="189"/>
                    </a:lnTo>
                    <a:lnTo>
                      <a:pt x="1205" y="189"/>
                    </a:lnTo>
                    <a:lnTo>
                      <a:pt x="1202" y="189"/>
                    </a:lnTo>
                    <a:lnTo>
                      <a:pt x="1200" y="189"/>
                    </a:lnTo>
                    <a:lnTo>
                      <a:pt x="1198" y="189"/>
                    </a:lnTo>
                    <a:lnTo>
                      <a:pt x="1196" y="189"/>
                    </a:lnTo>
                    <a:lnTo>
                      <a:pt x="1193" y="190"/>
                    </a:lnTo>
                    <a:lnTo>
                      <a:pt x="1191" y="190"/>
                    </a:lnTo>
                    <a:lnTo>
                      <a:pt x="1189" y="190"/>
                    </a:lnTo>
                    <a:lnTo>
                      <a:pt x="1187" y="190"/>
                    </a:lnTo>
                    <a:lnTo>
                      <a:pt x="1184" y="190"/>
                    </a:lnTo>
                    <a:lnTo>
                      <a:pt x="1182" y="190"/>
                    </a:lnTo>
                    <a:lnTo>
                      <a:pt x="1180" y="190"/>
                    </a:lnTo>
                    <a:lnTo>
                      <a:pt x="1178" y="190"/>
                    </a:lnTo>
                    <a:lnTo>
                      <a:pt x="1176" y="190"/>
                    </a:lnTo>
                    <a:lnTo>
                      <a:pt x="1173" y="190"/>
                    </a:lnTo>
                    <a:lnTo>
                      <a:pt x="1171" y="190"/>
                    </a:lnTo>
                    <a:lnTo>
                      <a:pt x="1169" y="190"/>
                    </a:lnTo>
                    <a:lnTo>
                      <a:pt x="1167" y="191"/>
                    </a:lnTo>
                    <a:lnTo>
                      <a:pt x="1164" y="191"/>
                    </a:lnTo>
                    <a:lnTo>
                      <a:pt x="1162" y="191"/>
                    </a:lnTo>
                    <a:lnTo>
                      <a:pt x="1160" y="191"/>
                    </a:lnTo>
                    <a:lnTo>
                      <a:pt x="1158" y="191"/>
                    </a:lnTo>
                    <a:lnTo>
                      <a:pt x="1155" y="191"/>
                    </a:lnTo>
                    <a:lnTo>
                      <a:pt x="1153" y="191"/>
                    </a:lnTo>
                    <a:lnTo>
                      <a:pt x="1151" y="191"/>
                    </a:lnTo>
                    <a:lnTo>
                      <a:pt x="1149" y="191"/>
                    </a:lnTo>
                    <a:lnTo>
                      <a:pt x="1146" y="191"/>
                    </a:lnTo>
                    <a:lnTo>
                      <a:pt x="1144" y="191"/>
                    </a:lnTo>
                    <a:lnTo>
                      <a:pt x="1142" y="191"/>
                    </a:lnTo>
                    <a:lnTo>
                      <a:pt x="1140" y="192"/>
                    </a:lnTo>
                    <a:lnTo>
                      <a:pt x="1137" y="192"/>
                    </a:lnTo>
                    <a:lnTo>
                      <a:pt x="1135" y="192"/>
                    </a:lnTo>
                    <a:lnTo>
                      <a:pt x="1133" y="192"/>
                    </a:lnTo>
                    <a:lnTo>
                      <a:pt x="1131" y="192"/>
                    </a:lnTo>
                    <a:lnTo>
                      <a:pt x="1128" y="192"/>
                    </a:lnTo>
                    <a:lnTo>
                      <a:pt x="1126" y="192"/>
                    </a:lnTo>
                    <a:lnTo>
                      <a:pt x="1124" y="192"/>
                    </a:lnTo>
                    <a:lnTo>
                      <a:pt x="1122" y="192"/>
                    </a:lnTo>
                    <a:lnTo>
                      <a:pt x="1120" y="192"/>
                    </a:lnTo>
                    <a:lnTo>
                      <a:pt x="1117" y="192"/>
                    </a:lnTo>
                    <a:lnTo>
                      <a:pt x="1115" y="192"/>
                    </a:lnTo>
                    <a:lnTo>
                      <a:pt x="1113" y="192"/>
                    </a:lnTo>
                    <a:lnTo>
                      <a:pt x="1111" y="193"/>
                    </a:lnTo>
                    <a:lnTo>
                      <a:pt x="1108" y="193"/>
                    </a:lnTo>
                    <a:lnTo>
                      <a:pt x="1106" y="193"/>
                    </a:lnTo>
                    <a:lnTo>
                      <a:pt x="1104" y="193"/>
                    </a:lnTo>
                    <a:lnTo>
                      <a:pt x="1102" y="193"/>
                    </a:lnTo>
                    <a:lnTo>
                      <a:pt x="1099" y="193"/>
                    </a:lnTo>
                    <a:lnTo>
                      <a:pt x="1097" y="193"/>
                    </a:lnTo>
                    <a:lnTo>
                      <a:pt x="1095" y="193"/>
                    </a:lnTo>
                    <a:lnTo>
                      <a:pt x="1093" y="193"/>
                    </a:lnTo>
                    <a:lnTo>
                      <a:pt x="1090" y="193"/>
                    </a:lnTo>
                    <a:lnTo>
                      <a:pt x="1088" y="193"/>
                    </a:lnTo>
                    <a:lnTo>
                      <a:pt x="1086" y="193"/>
                    </a:lnTo>
                    <a:lnTo>
                      <a:pt x="1084" y="193"/>
                    </a:lnTo>
                    <a:lnTo>
                      <a:pt x="1081" y="194"/>
                    </a:lnTo>
                    <a:lnTo>
                      <a:pt x="1079" y="194"/>
                    </a:lnTo>
                    <a:lnTo>
                      <a:pt x="1077" y="194"/>
                    </a:lnTo>
                    <a:lnTo>
                      <a:pt x="1075" y="194"/>
                    </a:lnTo>
                    <a:lnTo>
                      <a:pt x="1072" y="194"/>
                    </a:lnTo>
                    <a:lnTo>
                      <a:pt x="1070" y="194"/>
                    </a:lnTo>
                    <a:lnTo>
                      <a:pt x="1068" y="194"/>
                    </a:lnTo>
                    <a:lnTo>
                      <a:pt x="1066" y="194"/>
                    </a:lnTo>
                    <a:lnTo>
                      <a:pt x="1064" y="194"/>
                    </a:lnTo>
                    <a:lnTo>
                      <a:pt x="1061" y="194"/>
                    </a:lnTo>
                    <a:lnTo>
                      <a:pt x="1059" y="194"/>
                    </a:lnTo>
                    <a:lnTo>
                      <a:pt x="1057" y="194"/>
                    </a:lnTo>
                    <a:lnTo>
                      <a:pt x="1055" y="194"/>
                    </a:lnTo>
                    <a:lnTo>
                      <a:pt x="1052" y="194"/>
                    </a:lnTo>
                    <a:lnTo>
                      <a:pt x="1050" y="195"/>
                    </a:lnTo>
                    <a:lnTo>
                      <a:pt x="1048" y="195"/>
                    </a:lnTo>
                    <a:lnTo>
                      <a:pt x="1046" y="195"/>
                    </a:lnTo>
                    <a:lnTo>
                      <a:pt x="1043" y="195"/>
                    </a:lnTo>
                    <a:lnTo>
                      <a:pt x="1041" y="195"/>
                    </a:lnTo>
                    <a:lnTo>
                      <a:pt x="1039" y="195"/>
                    </a:lnTo>
                    <a:lnTo>
                      <a:pt x="1037" y="195"/>
                    </a:lnTo>
                    <a:lnTo>
                      <a:pt x="1034" y="195"/>
                    </a:lnTo>
                    <a:lnTo>
                      <a:pt x="1032" y="195"/>
                    </a:lnTo>
                    <a:lnTo>
                      <a:pt x="1030" y="195"/>
                    </a:lnTo>
                    <a:lnTo>
                      <a:pt x="1028" y="195"/>
                    </a:lnTo>
                    <a:lnTo>
                      <a:pt x="1025" y="195"/>
                    </a:lnTo>
                    <a:lnTo>
                      <a:pt x="1023" y="195"/>
                    </a:lnTo>
                    <a:lnTo>
                      <a:pt x="1021" y="195"/>
                    </a:lnTo>
                    <a:lnTo>
                      <a:pt x="1019" y="196"/>
                    </a:lnTo>
                    <a:lnTo>
                      <a:pt x="1016" y="196"/>
                    </a:lnTo>
                    <a:lnTo>
                      <a:pt x="1014" y="196"/>
                    </a:lnTo>
                    <a:lnTo>
                      <a:pt x="1012" y="196"/>
                    </a:lnTo>
                    <a:lnTo>
                      <a:pt x="1010" y="196"/>
                    </a:lnTo>
                    <a:lnTo>
                      <a:pt x="1008" y="196"/>
                    </a:lnTo>
                    <a:lnTo>
                      <a:pt x="1005" y="196"/>
                    </a:lnTo>
                    <a:lnTo>
                      <a:pt x="1003" y="196"/>
                    </a:lnTo>
                    <a:lnTo>
                      <a:pt x="1001" y="196"/>
                    </a:lnTo>
                    <a:lnTo>
                      <a:pt x="999" y="196"/>
                    </a:lnTo>
                    <a:lnTo>
                      <a:pt x="996" y="196"/>
                    </a:lnTo>
                    <a:lnTo>
                      <a:pt x="994" y="196"/>
                    </a:lnTo>
                    <a:lnTo>
                      <a:pt x="992" y="196"/>
                    </a:lnTo>
                    <a:lnTo>
                      <a:pt x="990" y="196"/>
                    </a:lnTo>
                    <a:lnTo>
                      <a:pt x="987" y="196"/>
                    </a:lnTo>
                    <a:lnTo>
                      <a:pt x="985" y="197"/>
                    </a:lnTo>
                    <a:lnTo>
                      <a:pt x="983" y="197"/>
                    </a:lnTo>
                    <a:lnTo>
                      <a:pt x="981" y="197"/>
                    </a:lnTo>
                    <a:lnTo>
                      <a:pt x="978" y="197"/>
                    </a:lnTo>
                    <a:lnTo>
                      <a:pt x="976" y="197"/>
                    </a:lnTo>
                    <a:lnTo>
                      <a:pt x="974" y="197"/>
                    </a:lnTo>
                    <a:lnTo>
                      <a:pt x="972" y="197"/>
                    </a:lnTo>
                    <a:lnTo>
                      <a:pt x="969" y="197"/>
                    </a:lnTo>
                    <a:lnTo>
                      <a:pt x="967" y="197"/>
                    </a:lnTo>
                    <a:lnTo>
                      <a:pt x="965" y="197"/>
                    </a:lnTo>
                    <a:lnTo>
                      <a:pt x="963" y="197"/>
                    </a:lnTo>
                    <a:lnTo>
                      <a:pt x="960" y="197"/>
                    </a:lnTo>
                    <a:lnTo>
                      <a:pt x="958" y="197"/>
                    </a:lnTo>
                    <a:lnTo>
                      <a:pt x="956" y="197"/>
                    </a:lnTo>
                    <a:lnTo>
                      <a:pt x="954" y="197"/>
                    </a:lnTo>
                    <a:lnTo>
                      <a:pt x="952" y="198"/>
                    </a:lnTo>
                    <a:lnTo>
                      <a:pt x="949" y="198"/>
                    </a:lnTo>
                    <a:lnTo>
                      <a:pt x="947" y="198"/>
                    </a:lnTo>
                    <a:lnTo>
                      <a:pt x="945" y="198"/>
                    </a:lnTo>
                    <a:lnTo>
                      <a:pt x="943" y="198"/>
                    </a:lnTo>
                    <a:lnTo>
                      <a:pt x="940" y="198"/>
                    </a:lnTo>
                    <a:lnTo>
                      <a:pt x="938" y="198"/>
                    </a:lnTo>
                    <a:lnTo>
                      <a:pt x="936" y="198"/>
                    </a:lnTo>
                    <a:lnTo>
                      <a:pt x="934" y="198"/>
                    </a:lnTo>
                    <a:lnTo>
                      <a:pt x="931" y="198"/>
                    </a:lnTo>
                    <a:lnTo>
                      <a:pt x="929" y="198"/>
                    </a:lnTo>
                    <a:lnTo>
                      <a:pt x="927" y="198"/>
                    </a:lnTo>
                    <a:lnTo>
                      <a:pt x="925" y="198"/>
                    </a:lnTo>
                    <a:lnTo>
                      <a:pt x="922" y="198"/>
                    </a:lnTo>
                    <a:lnTo>
                      <a:pt x="920" y="198"/>
                    </a:lnTo>
                    <a:lnTo>
                      <a:pt x="918" y="198"/>
                    </a:lnTo>
                    <a:lnTo>
                      <a:pt x="916" y="199"/>
                    </a:lnTo>
                    <a:lnTo>
                      <a:pt x="913" y="199"/>
                    </a:lnTo>
                    <a:lnTo>
                      <a:pt x="911" y="199"/>
                    </a:lnTo>
                    <a:lnTo>
                      <a:pt x="909" y="199"/>
                    </a:lnTo>
                    <a:lnTo>
                      <a:pt x="907" y="199"/>
                    </a:lnTo>
                    <a:lnTo>
                      <a:pt x="904" y="199"/>
                    </a:lnTo>
                    <a:lnTo>
                      <a:pt x="902" y="199"/>
                    </a:lnTo>
                    <a:lnTo>
                      <a:pt x="900" y="199"/>
                    </a:lnTo>
                    <a:lnTo>
                      <a:pt x="898" y="199"/>
                    </a:lnTo>
                    <a:lnTo>
                      <a:pt x="896" y="199"/>
                    </a:lnTo>
                    <a:lnTo>
                      <a:pt x="893" y="199"/>
                    </a:lnTo>
                    <a:lnTo>
                      <a:pt x="891" y="199"/>
                    </a:lnTo>
                    <a:lnTo>
                      <a:pt x="889" y="199"/>
                    </a:lnTo>
                    <a:lnTo>
                      <a:pt x="887" y="199"/>
                    </a:lnTo>
                    <a:lnTo>
                      <a:pt x="884" y="199"/>
                    </a:lnTo>
                    <a:lnTo>
                      <a:pt x="882" y="199"/>
                    </a:lnTo>
                    <a:lnTo>
                      <a:pt x="880" y="200"/>
                    </a:lnTo>
                    <a:lnTo>
                      <a:pt x="878" y="200"/>
                    </a:lnTo>
                    <a:lnTo>
                      <a:pt x="875" y="200"/>
                    </a:lnTo>
                    <a:lnTo>
                      <a:pt x="873" y="200"/>
                    </a:lnTo>
                    <a:lnTo>
                      <a:pt x="871" y="200"/>
                    </a:lnTo>
                    <a:lnTo>
                      <a:pt x="869" y="200"/>
                    </a:lnTo>
                    <a:lnTo>
                      <a:pt x="866" y="200"/>
                    </a:lnTo>
                    <a:lnTo>
                      <a:pt x="864" y="200"/>
                    </a:lnTo>
                    <a:lnTo>
                      <a:pt x="862" y="200"/>
                    </a:lnTo>
                    <a:lnTo>
                      <a:pt x="860" y="200"/>
                    </a:lnTo>
                    <a:lnTo>
                      <a:pt x="857" y="200"/>
                    </a:lnTo>
                    <a:lnTo>
                      <a:pt x="855" y="200"/>
                    </a:lnTo>
                    <a:lnTo>
                      <a:pt x="853" y="200"/>
                    </a:lnTo>
                    <a:lnTo>
                      <a:pt x="851" y="200"/>
                    </a:lnTo>
                    <a:lnTo>
                      <a:pt x="848" y="200"/>
                    </a:lnTo>
                    <a:lnTo>
                      <a:pt x="846" y="200"/>
                    </a:lnTo>
                    <a:lnTo>
                      <a:pt x="844" y="200"/>
                    </a:lnTo>
                    <a:lnTo>
                      <a:pt x="842" y="201"/>
                    </a:lnTo>
                    <a:lnTo>
                      <a:pt x="840" y="201"/>
                    </a:lnTo>
                    <a:lnTo>
                      <a:pt x="837" y="201"/>
                    </a:lnTo>
                    <a:lnTo>
                      <a:pt x="835" y="201"/>
                    </a:lnTo>
                    <a:lnTo>
                      <a:pt x="833" y="201"/>
                    </a:lnTo>
                    <a:lnTo>
                      <a:pt x="831" y="201"/>
                    </a:lnTo>
                    <a:lnTo>
                      <a:pt x="828" y="201"/>
                    </a:lnTo>
                    <a:lnTo>
                      <a:pt x="826" y="201"/>
                    </a:lnTo>
                    <a:lnTo>
                      <a:pt x="824" y="201"/>
                    </a:lnTo>
                    <a:lnTo>
                      <a:pt x="822" y="201"/>
                    </a:lnTo>
                    <a:lnTo>
                      <a:pt x="819" y="201"/>
                    </a:lnTo>
                    <a:lnTo>
                      <a:pt x="817" y="201"/>
                    </a:lnTo>
                    <a:lnTo>
                      <a:pt x="815" y="201"/>
                    </a:lnTo>
                    <a:lnTo>
                      <a:pt x="813" y="201"/>
                    </a:lnTo>
                    <a:lnTo>
                      <a:pt x="810" y="201"/>
                    </a:lnTo>
                    <a:lnTo>
                      <a:pt x="808" y="201"/>
                    </a:lnTo>
                    <a:lnTo>
                      <a:pt x="806" y="201"/>
                    </a:lnTo>
                    <a:lnTo>
                      <a:pt x="804" y="201"/>
                    </a:lnTo>
                    <a:lnTo>
                      <a:pt x="801" y="202"/>
                    </a:lnTo>
                    <a:lnTo>
                      <a:pt x="799" y="202"/>
                    </a:lnTo>
                    <a:lnTo>
                      <a:pt x="797" y="202"/>
                    </a:lnTo>
                    <a:lnTo>
                      <a:pt x="795" y="202"/>
                    </a:lnTo>
                    <a:lnTo>
                      <a:pt x="792" y="202"/>
                    </a:lnTo>
                    <a:lnTo>
                      <a:pt x="790" y="202"/>
                    </a:lnTo>
                    <a:lnTo>
                      <a:pt x="788" y="202"/>
                    </a:lnTo>
                    <a:lnTo>
                      <a:pt x="786" y="202"/>
                    </a:lnTo>
                    <a:lnTo>
                      <a:pt x="784" y="202"/>
                    </a:lnTo>
                    <a:lnTo>
                      <a:pt x="781" y="202"/>
                    </a:lnTo>
                    <a:lnTo>
                      <a:pt x="779" y="202"/>
                    </a:lnTo>
                    <a:lnTo>
                      <a:pt x="777" y="202"/>
                    </a:lnTo>
                    <a:lnTo>
                      <a:pt x="775" y="202"/>
                    </a:lnTo>
                    <a:lnTo>
                      <a:pt x="772" y="202"/>
                    </a:lnTo>
                    <a:lnTo>
                      <a:pt x="770" y="202"/>
                    </a:lnTo>
                    <a:lnTo>
                      <a:pt x="768" y="202"/>
                    </a:lnTo>
                    <a:lnTo>
                      <a:pt x="766" y="202"/>
                    </a:lnTo>
                    <a:lnTo>
                      <a:pt x="763" y="202"/>
                    </a:lnTo>
                    <a:lnTo>
                      <a:pt x="761" y="203"/>
                    </a:lnTo>
                    <a:lnTo>
                      <a:pt x="759" y="203"/>
                    </a:lnTo>
                    <a:lnTo>
                      <a:pt x="757" y="203"/>
                    </a:lnTo>
                    <a:lnTo>
                      <a:pt x="754" y="203"/>
                    </a:lnTo>
                    <a:lnTo>
                      <a:pt x="752" y="203"/>
                    </a:lnTo>
                    <a:lnTo>
                      <a:pt x="750" y="203"/>
                    </a:lnTo>
                    <a:lnTo>
                      <a:pt x="748" y="203"/>
                    </a:lnTo>
                    <a:lnTo>
                      <a:pt x="745" y="203"/>
                    </a:lnTo>
                    <a:lnTo>
                      <a:pt x="743" y="203"/>
                    </a:lnTo>
                    <a:lnTo>
                      <a:pt x="741" y="203"/>
                    </a:lnTo>
                    <a:lnTo>
                      <a:pt x="739" y="203"/>
                    </a:lnTo>
                    <a:lnTo>
                      <a:pt x="736" y="203"/>
                    </a:lnTo>
                    <a:lnTo>
                      <a:pt x="734" y="203"/>
                    </a:lnTo>
                    <a:lnTo>
                      <a:pt x="732" y="203"/>
                    </a:lnTo>
                    <a:lnTo>
                      <a:pt x="730" y="203"/>
                    </a:lnTo>
                    <a:lnTo>
                      <a:pt x="728" y="203"/>
                    </a:lnTo>
                    <a:lnTo>
                      <a:pt x="725" y="203"/>
                    </a:lnTo>
                    <a:lnTo>
                      <a:pt x="723" y="203"/>
                    </a:lnTo>
                    <a:lnTo>
                      <a:pt x="721" y="203"/>
                    </a:lnTo>
                    <a:lnTo>
                      <a:pt x="719" y="204"/>
                    </a:lnTo>
                    <a:lnTo>
                      <a:pt x="716" y="204"/>
                    </a:lnTo>
                    <a:lnTo>
                      <a:pt x="714" y="204"/>
                    </a:lnTo>
                    <a:lnTo>
                      <a:pt x="712" y="204"/>
                    </a:lnTo>
                    <a:lnTo>
                      <a:pt x="710" y="204"/>
                    </a:lnTo>
                    <a:lnTo>
                      <a:pt x="707" y="204"/>
                    </a:lnTo>
                    <a:lnTo>
                      <a:pt x="705" y="204"/>
                    </a:lnTo>
                    <a:lnTo>
                      <a:pt x="703" y="204"/>
                    </a:lnTo>
                    <a:lnTo>
                      <a:pt x="701" y="204"/>
                    </a:lnTo>
                    <a:lnTo>
                      <a:pt x="698" y="204"/>
                    </a:lnTo>
                    <a:lnTo>
                      <a:pt x="696" y="204"/>
                    </a:lnTo>
                    <a:lnTo>
                      <a:pt x="694" y="204"/>
                    </a:lnTo>
                    <a:lnTo>
                      <a:pt x="692" y="204"/>
                    </a:lnTo>
                    <a:lnTo>
                      <a:pt x="689" y="204"/>
                    </a:lnTo>
                    <a:lnTo>
                      <a:pt x="687" y="204"/>
                    </a:lnTo>
                    <a:lnTo>
                      <a:pt x="685" y="204"/>
                    </a:lnTo>
                    <a:lnTo>
                      <a:pt x="683" y="204"/>
                    </a:lnTo>
                    <a:lnTo>
                      <a:pt x="680" y="204"/>
                    </a:lnTo>
                    <a:lnTo>
                      <a:pt x="678" y="204"/>
                    </a:lnTo>
                    <a:lnTo>
                      <a:pt x="676" y="205"/>
                    </a:lnTo>
                    <a:lnTo>
                      <a:pt x="674" y="205"/>
                    </a:lnTo>
                    <a:lnTo>
                      <a:pt x="672" y="205"/>
                    </a:lnTo>
                    <a:lnTo>
                      <a:pt x="669" y="205"/>
                    </a:lnTo>
                    <a:lnTo>
                      <a:pt x="667" y="205"/>
                    </a:lnTo>
                    <a:lnTo>
                      <a:pt x="665" y="205"/>
                    </a:lnTo>
                    <a:lnTo>
                      <a:pt x="663" y="205"/>
                    </a:lnTo>
                    <a:lnTo>
                      <a:pt x="660" y="205"/>
                    </a:lnTo>
                    <a:lnTo>
                      <a:pt x="658" y="205"/>
                    </a:lnTo>
                    <a:lnTo>
                      <a:pt x="656" y="205"/>
                    </a:lnTo>
                    <a:lnTo>
                      <a:pt x="654" y="205"/>
                    </a:lnTo>
                    <a:lnTo>
                      <a:pt x="651" y="205"/>
                    </a:lnTo>
                    <a:lnTo>
                      <a:pt x="649" y="205"/>
                    </a:lnTo>
                    <a:lnTo>
                      <a:pt x="647" y="205"/>
                    </a:lnTo>
                    <a:lnTo>
                      <a:pt x="645" y="205"/>
                    </a:lnTo>
                    <a:lnTo>
                      <a:pt x="642" y="205"/>
                    </a:lnTo>
                    <a:lnTo>
                      <a:pt x="640" y="205"/>
                    </a:lnTo>
                    <a:lnTo>
                      <a:pt x="638" y="205"/>
                    </a:lnTo>
                    <a:lnTo>
                      <a:pt x="636" y="205"/>
                    </a:lnTo>
                    <a:lnTo>
                      <a:pt x="633" y="205"/>
                    </a:lnTo>
                    <a:lnTo>
                      <a:pt x="631" y="206"/>
                    </a:lnTo>
                    <a:lnTo>
                      <a:pt x="629" y="206"/>
                    </a:lnTo>
                    <a:lnTo>
                      <a:pt x="627" y="206"/>
                    </a:lnTo>
                    <a:lnTo>
                      <a:pt x="624" y="206"/>
                    </a:lnTo>
                    <a:lnTo>
                      <a:pt x="622" y="206"/>
                    </a:lnTo>
                    <a:lnTo>
                      <a:pt x="620" y="206"/>
                    </a:lnTo>
                    <a:lnTo>
                      <a:pt x="618" y="206"/>
                    </a:lnTo>
                    <a:lnTo>
                      <a:pt x="616" y="206"/>
                    </a:lnTo>
                    <a:lnTo>
                      <a:pt x="613" y="206"/>
                    </a:lnTo>
                    <a:lnTo>
                      <a:pt x="611" y="206"/>
                    </a:lnTo>
                    <a:lnTo>
                      <a:pt x="609" y="206"/>
                    </a:lnTo>
                    <a:lnTo>
                      <a:pt x="607" y="206"/>
                    </a:lnTo>
                    <a:lnTo>
                      <a:pt x="604" y="206"/>
                    </a:lnTo>
                    <a:lnTo>
                      <a:pt x="602" y="206"/>
                    </a:lnTo>
                    <a:lnTo>
                      <a:pt x="600" y="206"/>
                    </a:lnTo>
                    <a:lnTo>
                      <a:pt x="598" y="206"/>
                    </a:lnTo>
                    <a:lnTo>
                      <a:pt x="595" y="206"/>
                    </a:lnTo>
                    <a:lnTo>
                      <a:pt x="593" y="206"/>
                    </a:lnTo>
                    <a:lnTo>
                      <a:pt x="591" y="206"/>
                    </a:lnTo>
                    <a:lnTo>
                      <a:pt x="589" y="206"/>
                    </a:lnTo>
                    <a:lnTo>
                      <a:pt x="586" y="207"/>
                    </a:lnTo>
                    <a:lnTo>
                      <a:pt x="584" y="207"/>
                    </a:lnTo>
                    <a:lnTo>
                      <a:pt x="582" y="207"/>
                    </a:lnTo>
                    <a:lnTo>
                      <a:pt x="580" y="207"/>
                    </a:lnTo>
                    <a:lnTo>
                      <a:pt x="577" y="207"/>
                    </a:lnTo>
                    <a:lnTo>
                      <a:pt x="575" y="207"/>
                    </a:lnTo>
                    <a:lnTo>
                      <a:pt x="573" y="207"/>
                    </a:lnTo>
                    <a:lnTo>
                      <a:pt x="571" y="207"/>
                    </a:lnTo>
                    <a:lnTo>
                      <a:pt x="568" y="207"/>
                    </a:lnTo>
                    <a:lnTo>
                      <a:pt x="566" y="207"/>
                    </a:lnTo>
                    <a:lnTo>
                      <a:pt x="564" y="207"/>
                    </a:lnTo>
                    <a:lnTo>
                      <a:pt x="562" y="207"/>
                    </a:lnTo>
                    <a:lnTo>
                      <a:pt x="560" y="207"/>
                    </a:lnTo>
                    <a:lnTo>
                      <a:pt x="557" y="207"/>
                    </a:lnTo>
                    <a:lnTo>
                      <a:pt x="555" y="207"/>
                    </a:lnTo>
                    <a:lnTo>
                      <a:pt x="553" y="207"/>
                    </a:lnTo>
                    <a:lnTo>
                      <a:pt x="551" y="207"/>
                    </a:lnTo>
                    <a:lnTo>
                      <a:pt x="548" y="207"/>
                    </a:lnTo>
                    <a:lnTo>
                      <a:pt x="546" y="207"/>
                    </a:lnTo>
                    <a:lnTo>
                      <a:pt x="544" y="207"/>
                    </a:lnTo>
                    <a:lnTo>
                      <a:pt x="542" y="207"/>
                    </a:lnTo>
                    <a:lnTo>
                      <a:pt x="539" y="208"/>
                    </a:lnTo>
                    <a:lnTo>
                      <a:pt x="537" y="208"/>
                    </a:lnTo>
                    <a:lnTo>
                      <a:pt x="535" y="208"/>
                    </a:lnTo>
                    <a:lnTo>
                      <a:pt x="533" y="208"/>
                    </a:lnTo>
                    <a:lnTo>
                      <a:pt x="530" y="208"/>
                    </a:lnTo>
                    <a:lnTo>
                      <a:pt x="528" y="208"/>
                    </a:lnTo>
                    <a:lnTo>
                      <a:pt x="526" y="208"/>
                    </a:lnTo>
                    <a:lnTo>
                      <a:pt x="524" y="208"/>
                    </a:lnTo>
                    <a:lnTo>
                      <a:pt x="521" y="208"/>
                    </a:lnTo>
                    <a:lnTo>
                      <a:pt x="519" y="208"/>
                    </a:lnTo>
                    <a:lnTo>
                      <a:pt x="517" y="208"/>
                    </a:lnTo>
                    <a:lnTo>
                      <a:pt x="515" y="208"/>
                    </a:lnTo>
                    <a:lnTo>
                      <a:pt x="512" y="208"/>
                    </a:lnTo>
                    <a:lnTo>
                      <a:pt x="510" y="208"/>
                    </a:lnTo>
                    <a:lnTo>
                      <a:pt x="508" y="208"/>
                    </a:lnTo>
                    <a:lnTo>
                      <a:pt x="506" y="208"/>
                    </a:lnTo>
                    <a:lnTo>
                      <a:pt x="504" y="208"/>
                    </a:lnTo>
                    <a:lnTo>
                      <a:pt x="501" y="208"/>
                    </a:lnTo>
                    <a:lnTo>
                      <a:pt x="499" y="208"/>
                    </a:lnTo>
                    <a:lnTo>
                      <a:pt x="497" y="208"/>
                    </a:lnTo>
                    <a:lnTo>
                      <a:pt x="495" y="208"/>
                    </a:lnTo>
                    <a:lnTo>
                      <a:pt x="492" y="209"/>
                    </a:lnTo>
                    <a:lnTo>
                      <a:pt x="490" y="209"/>
                    </a:lnTo>
                    <a:lnTo>
                      <a:pt x="488" y="209"/>
                    </a:lnTo>
                    <a:lnTo>
                      <a:pt x="486" y="209"/>
                    </a:lnTo>
                    <a:lnTo>
                      <a:pt x="483" y="209"/>
                    </a:lnTo>
                    <a:lnTo>
                      <a:pt x="481" y="209"/>
                    </a:lnTo>
                    <a:lnTo>
                      <a:pt x="479" y="209"/>
                    </a:lnTo>
                    <a:lnTo>
                      <a:pt x="477" y="209"/>
                    </a:lnTo>
                    <a:lnTo>
                      <a:pt x="474" y="209"/>
                    </a:lnTo>
                    <a:lnTo>
                      <a:pt x="472" y="209"/>
                    </a:lnTo>
                    <a:lnTo>
                      <a:pt x="470" y="209"/>
                    </a:lnTo>
                    <a:lnTo>
                      <a:pt x="468" y="209"/>
                    </a:lnTo>
                    <a:lnTo>
                      <a:pt x="465" y="209"/>
                    </a:lnTo>
                    <a:lnTo>
                      <a:pt x="463" y="209"/>
                    </a:lnTo>
                    <a:lnTo>
                      <a:pt x="461" y="209"/>
                    </a:lnTo>
                    <a:lnTo>
                      <a:pt x="459" y="209"/>
                    </a:lnTo>
                    <a:lnTo>
                      <a:pt x="456" y="209"/>
                    </a:lnTo>
                    <a:lnTo>
                      <a:pt x="454" y="209"/>
                    </a:lnTo>
                    <a:lnTo>
                      <a:pt x="452" y="209"/>
                    </a:lnTo>
                    <a:lnTo>
                      <a:pt x="450" y="209"/>
                    </a:lnTo>
                    <a:lnTo>
                      <a:pt x="448" y="209"/>
                    </a:lnTo>
                    <a:lnTo>
                      <a:pt x="445" y="209"/>
                    </a:lnTo>
                    <a:lnTo>
                      <a:pt x="443" y="210"/>
                    </a:lnTo>
                    <a:lnTo>
                      <a:pt x="441" y="210"/>
                    </a:lnTo>
                    <a:lnTo>
                      <a:pt x="439" y="210"/>
                    </a:lnTo>
                    <a:lnTo>
                      <a:pt x="436" y="210"/>
                    </a:lnTo>
                    <a:lnTo>
                      <a:pt x="434" y="210"/>
                    </a:lnTo>
                    <a:lnTo>
                      <a:pt x="432" y="210"/>
                    </a:lnTo>
                    <a:lnTo>
                      <a:pt x="430" y="210"/>
                    </a:lnTo>
                    <a:lnTo>
                      <a:pt x="427" y="210"/>
                    </a:lnTo>
                    <a:lnTo>
                      <a:pt x="425" y="210"/>
                    </a:lnTo>
                    <a:lnTo>
                      <a:pt x="423" y="210"/>
                    </a:lnTo>
                    <a:lnTo>
                      <a:pt x="421" y="210"/>
                    </a:lnTo>
                    <a:lnTo>
                      <a:pt x="418" y="210"/>
                    </a:lnTo>
                    <a:lnTo>
                      <a:pt x="416" y="210"/>
                    </a:lnTo>
                    <a:lnTo>
                      <a:pt x="414" y="210"/>
                    </a:lnTo>
                    <a:lnTo>
                      <a:pt x="412" y="210"/>
                    </a:lnTo>
                    <a:lnTo>
                      <a:pt x="409" y="210"/>
                    </a:lnTo>
                    <a:lnTo>
                      <a:pt x="407" y="210"/>
                    </a:lnTo>
                    <a:lnTo>
                      <a:pt x="405" y="210"/>
                    </a:lnTo>
                    <a:lnTo>
                      <a:pt x="403" y="210"/>
                    </a:lnTo>
                    <a:lnTo>
                      <a:pt x="400" y="210"/>
                    </a:lnTo>
                    <a:lnTo>
                      <a:pt x="398" y="210"/>
                    </a:lnTo>
                    <a:lnTo>
                      <a:pt x="396" y="210"/>
                    </a:lnTo>
                    <a:lnTo>
                      <a:pt x="394" y="211"/>
                    </a:lnTo>
                    <a:lnTo>
                      <a:pt x="392" y="211"/>
                    </a:lnTo>
                    <a:lnTo>
                      <a:pt x="389" y="211"/>
                    </a:lnTo>
                    <a:lnTo>
                      <a:pt x="387" y="211"/>
                    </a:lnTo>
                    <a:lnTo>
                      <a:pt x="385" y="211"/>
                    </a:lnTo>
                    <a:lnTo>
                      <a:pt x="383" y="211"/>
                    </a:lnTo>
                    <a:lnTo>
                      <a:pt x="380" y="211"/>
                    </a:lnTo>
                    <a:lnTo>
                      <a:pt x="378" y="211"/>
                    </a:lnTo>
                    <a:lnTo>
                      <a:pt x="376" y="211"/>
                    </a:lnTo>
                    <a:lnTo>
                      <a:pt x="374" y="211"/>
                    </a:lnTo>
                    <a:lnTo>
                      <a:pt x="371" y="211"/>
                    </a:lnTo>
                    <a:lnTo>
                      <a:pt x="369" y="211"/>
                    </a:lnTo>
                    <a:lnTo>
                      <a:pt x="367" y="211"/>
                    </a:lnTo>
                    <a:lnTo>
                      <a:pt x="365" y="211"/>
                    </a:lnTo>
                    <a:lnTo>
                      <a:pt x="362" y="211"/>
                    </a:lnTo>
                    <a:lnTo>
                      <a:pt x="360" y="211"/>
                    </a:lnTo>
                    <a:lnTo>
                      <a:pt x="358" y="211"/>
                    </a:lnTo>
                    <a:lnTo>
                      <a:pt x="356" y="211"/>
                    </a:lnTo>
                    <a:lnTo>
                      <a:pt x="353" y="211"/>
                    </a:lnTo>
                    <a:lnTo>
                      <a:pt x="351" y="211"/>
                    </a:lnTo>
                    <a:lnTo>
                      <a:pt x="349" y="211"/>
                    </a:lnTo>
                    <a:lnTo>
                      <a:pt x="347" y="211"/>
                    </a:lnTo>
                    <a:lnTo>
                      <a:pt x="344" y="211"/>
                    </a:lnTo>
                    <a:lnTo>
                      <a:pt x="342" y="212"/>
                    </a:lnTo>
                    <a:lnTo>
                      <a:pt x="340" y="212"/>
                    </a:lnTo>
                    <a:lnTo>
                      <a:pt x="338" y="212"/>
                    </a:lnTo>
                    <a:lnTo>
                      <a:pt x="336" y="212"/>
                    </a:lnTo>
                    <a:lnTo>
                      <a:pt x="333" y="212"/>
                    </a:lnTo>
                    <a:lnTo>
                      <a:pt x="331" y="212"/>
                    </a:lnTo>
                    <a:lnTo>
                      <a:pt x="329" y="212"/>
                    </a:lnTo>
                    <a:lnTo>
                      <a:pt x="327" y="212"/>
                    </a:lnTo>
                    <a:lnTo>
                      <a:pt x="324" y="212"/>
                    </a:lnTo>
                    <a:lnTo>
                      <a:pt x="322" y="212"/>
                    </a:lnTo>
                    <a:lnTo>
                      <a:pt x="320" y="212"/>
                    </a:lnTo>
                    <a:lnTo>
                      <a:pt x="318" y="212"/>
                    </a:lnTo>
                    <a:lnTo>
                      <a:pt x="315" y="212"/>
                    </a:lnTo>
                    <a:lnTo>
                      <a:pt x="313" y="212"/>
                    </a:lnTo>
                    <a:lnTo>
                      <a:pt x="311" y="212"/>
                    </a:lnTo>
                    <a:lnTo>
                      <a:pt x="309" y="212"/>
                    </a:lnTo>
                    <a:lnTo>
                      <a:pt x="306" y="212"/>
                    </a:lnTo>
                    <a:lnTo>
                      <a:pt x="304" y="212"/>
                    </a:lnTo>
                    <a:lnTo>
                      <a:pt x="302" y="212"/>
                    </a:lnTo>
                    <a:lnTo>
                      <a:pt x="300" y="212"/>
                    </a:lnTo>
                    <a:lnTo>
                      <a:pt x="297" y="212"/>
                    </a:lnTo>
                    <a:lnTo>
                      <a:pt x="295" y="212"/>
                    </a:lnTo>
                    <a:lnTo>
                      <a:pt x="293" y="212"/>
                    </a:lnTo>
                    <a:lnTo>
                      <a:pt x="291" y="213"/>
                    </a:lnTo>
                    <a:lnTo>
                      <a:pt x="288" y="213"/>
                    </a:lnTo>
                    <a:lnTo>
                      <a:pt x="286" y="213"/>
                    </a:lnTo>
                    <a:lnTo>
                      <a:pt x="284" y="213"/>
                    </a:lnTo>
                    <a:lnTo>
                      <a:pt x="282" y="213"/>
                    </a:lnTo>
                    <a:lnTo>
                      <a:pt x="280" y="213"/>
                    </a:lnTo>
                    <a:lnTo>
                      <a:pt x="277" y="213"/>
                    </a:lnTo>
                    <a:lnTo>
                      <a:pt x="275" y="213"/>
                    </a:lnTo>
                    <a:lnTo>
                      <a:pt x="273" y="213"/>
                    </a:lnTo>
                    <a:lnTo>
                      <a:pt x="271" y="213"/>
                    </a:lnTo>
                    <a:lnTo>
                      <a:pt x="268" y="213"/>
                    </a:lnTo>
                    <a:lnTo>
                      <a:pt x="266" y="213"/>
                    </a:lnTo>
                    <a:lnTo>
                      <a:pt x="264" y="213"/>
                    </a:lnTo>
                    <a:lnTo>
                      <a:pt x="262" y="213"/>
                    </a:lnTo>
                    <a:lnTo>
                      <a:pt x="259" y="213"/>
                    </a:lnTo>
                    <a:lnTo>
                      <a:pt x="257" y="213"/>
                    </a:lnTo>
                    <a:lnTo>
                      <a:pt x="255" y="213"/>
                    </a:lnTo>
                    <a:lnTo>
                      <a:pt x="253" y="213"/>
                    </a:lnTo>
                    <a:lnTo>
                      <a:pt x="250" y="213"/>
                    </a:lnTo>
                    <a:lnTo>
                      <a:pt x="248" y="213"/>
                    </a:lnTo>
                    <a:lnTo>
                      <a:pt x="246" y="213"/>
                    </a:lnTo>
                    <a:lnTo>
                      <a:pt x="244" y="213"/>
                    </a:lnTo>
                    <a:lnTo>
                      <a:pt x="241" y="213"/>
                    </a:lnTo>
                    <a:lnTo>
                      <a:pt x="239" y="213"/>
                    </a:lnTo>
                    <a:lnTo>
                      <a:pt x="237" y="214"/>
                    </a:lnTo>
                    <a:lnTo>
                      <a:pt x="235" y="214"/>
                    </a:lnTo>
                    <a:lnTo>
                      <a:pt x="232" y="214"/>
                    </a:lnTo>
                    <a:lnTo>
                      <a:pt x="230" y="214"/>
                    </a:lnTo>
                    <a:lnTo>
                      <a:pt x="228" y="214"/>
                    </a:lnTo>
                    <a:lnTo>
                      <a:pt x="226" y="214"/>
                    </a:lnTo>
                    <a:lnTo>
                      <a:pt x="224" y="214"/>
                    </a:lnTo>
                    <a:lnTo>
                      <a:pt x="221" y="214"/>
                    </a:lnTo>
                    <a:lnTo>
                      <a:pt x="219" y="214"/>
                    </a:lnTo>
                    <a:lnTo>
                      <a:pt x="217" y="214"/>
                    </a:lnTo>
                    <a:lnTo>
                      <a:pt x="215" y="214"/>
                    </a:lnTo>
                    <a:lnTo>
                      <a:pt x="212" y="214"/>
                    </a:lnTo>
                    <a:lnTo>
                      <a:pt x="210" y="214"/>
                    </a:lnTo>
                    <a:lnTo>
                      <a:pt x="208" y="214"/>
                    </a:lnTo>
                    <a:lnTo>
                      <a:pt x="206" y="214"/>
                    </a:lnTo>
                    <a:lnTo>
                      <a:pt x="203" y="214"/>
                    </a:lnTo>
                    <a:lnTo>
                      <a:pt x="201" y="214"/>
                    </a:lnTo>
                    <a:lnTo>
                      <a:pt x="199" y="214"/>
                    </a:lnTo>
                    <a:lnTo>
                      <a:pt x="197" y="214"/>
                    </a:lnTo>
                    <a:lnTo>
                      <a:pt x="194" y="214"/>
                    </a:lnTo>
                    <a:lnTo>
                      <a:pt x="192" y="214"/>
                    </a:lnTo>
                    <a:lnTo>
                      <a:pt x="190" y="214"/>
                    </a:lnTo>
                    <a:lnTo>
                      <a:pt x="188" y="214"/>
                    </a:lnTo>
                    <a:lnTo>
                      <a:pt x="185" y="215"/>
                    </a:lnTo>
                    <a:lnTo>
                      <a:pt x="183" y="215"/>
                    </a:lnTo>
                    <a:lnTo>
                      <a:pt x="181" y="215"/>
                    </a:lnTo>
                    <a:lnTo>
                      <a:pt x="179" y="215"/>
                    </a:lnTo>
                    <a:lnTo>
                      <a:pt x="176" y="215"/>
                    </a:lnTo>
                    <a:lnTo>
                      <a:pt x="174" y="215"/>
                    </a:lnTo>
                    <a:lnTo>
                      <a:pt x="172" y="215"/>
                    </a:lnTo>
                    <a:lnTo>
                      <a:pt x="170" y="215"/>
                    </a:lnTo>
                    <a:lnTo>
                      <a:pt x="168" y="215"/>
                    </a:lnTo>
                    <a:lnTo>
                      <a:pt x="165" y="215"/>
                    </a:lnTo>
                    <a:lnTo>
                      <a:pt x="163" y="215"/>
                    </a:lnTo>
                    <a:lnTo>
                      <a:pt x="161" y="215"/>
                    </a:lnTo>
                    <a:lnTo>
                      <a:pt x="159" y="215"/>
                    </a:lnTo>
                    <a:lnTo>
                      <a:pt x="156" y="215"/>
                    </a:lnTo>
                    <a:lnTo>
                      <a:pt x="154" y="215"/>
                    </a:lnTo>
                    <a:lnTo>
                      <a:pt x="152" y="215"/>
                    </a:lnTo>
                    <a:lnTo>
                      <a:pt x="150" y="215"/>
                    </a:lnTo>
                    <a:lnTo>
                      <a:pt x="147" y="215"/>
                    </a:lnTo>
                    <a:lnTo>
                      <a:pt x="145" y="215"/>
                    </a:lnTo>
                    <a:lnTo>
                      <a:pt x="143" y="215"/>
                    </a:lnTo>
                    <a:lnTo>
                      <a:pt x="141" y="215"/>
                    </a:lnTo>
                    <a:lnTo>
                      <a:pt x="138" y="215"/>
                    </a:lnTo>
                    <a:lnTo>
                      <a:pt x="136" y="215"/>
                    </a:lnTo>
                    <a:lnTo>
                      <a:pt x="134" y="215"/>
                    </a:lnTo>
                    <a:lnTo>
                      <a:pt x="132" y="215"/>
                    </a:lnTo>
                    <a:lnTo>
                      <a:pt x="129" y="216"/>
                    </a:lnTo>
                    <a:lnTo>
                      <a:pt x="127" y="216"/>
                    </a:lnTo>
                    <a:lnTo>
                      <a:pt x="125" y="216"/>
                    </a:lnTo>
                    <a:lnTo>
                      <a:pt x="123" y="216"/>
                    </a:lnTo>
                    <a:lnTo>
                      <a:pt x="120" y="216"/>
                    </a:lnTo>
                    <a:lnTo>
                      <a:pt x="118" y="216"/>
                    </a:lnTo>
                    <a:lnTo>
                      <a:pt x="116" y="216"/>
                    </a:lnTo>
                    <a:lnTo>
                      <a:pt x="114" y="216"/>
                    </a:lnTo>
                    <a:lnTo>
                      <a:pt x="112" y="216"/>
                    </a:lnTo>
                    <a:lnTo>
                      <a:pt x="109" y="216"/>
                    </a:lnTo>
                    <a:lnTo>
                      <a:pt x="107" y="216"/>
                    </a:lnTo>
                    <a:lnTo>
                      <a:pt x="105" y="216"/>
                    </a:lnTo>
                    <a:lnTo>
                      <a:pt x="103" y="216"/>
                    </a:lnTo>
                    <a:lnTo>
                      <a:pt x="100" y="216"/>
                    </a:lnTo>
                    <a:lnTo>
                      <a:pt x="98" y="216"/>
                    </a:lnTo>
                    <a:lnTo>
                      <a:pt x="96" y="216"/>
                    </a:lnTo>
                    <a:lnTo>
                      <a:pt x="94" y="216"/>
                    </a:lnTo>
                    <a:lnTo>
                      <a:pt x="91" y="216"/>
                    </a:lnTo>
                    <a:lnTo>
                      <a:pt x="89" y="216"/>
                    </a:lnTo>
                    <a:lnTo>
                      <a:pt x="87" y="216"/>
                    </a:lnTo>
                    <a:lnTo>
                      <a:pt x="85" y="216"/>
                    </a:lnTo>
                    <a:lnTo>
                      <a:pt x="82" y="216"/>
                    </a:lnTo>
                    <a:lnTo>
                      <a:pt x="80" y="216"/>
                    </a:lnTo>
                    <a:lnTo>
                      <a:pt x="78" y="216"/>
                    </a:lnTo>
                    <a:lnTo>
                      <a:pt x="76" y="217"/>
                    </a:lnTo>
                    <a:lnTo>
                      <a:pt x="73" y="217"/>
                    </a:lnTo>
                    <a:lnTo>
                      <a:pt x="71" y="217"/>
                    </a:lnTo>
                    <a:lnTo>
                      <a:pt x="69" y="217"/>
                    </a:lnTo>
                    <a:lnTo>
                      <a:pt x="67" y="217"/>
                    </a:lnTo>
                    <a:lnTo>
                      <a:pt x="64" y="217"/>
                    </a:lnTo>
                    <a:lnTo>
                      <a:pt x="62" y="217"/>
                    </a:lnTo>
                    <a:lnTo>
                      <a:pt x="60" y="217"/>
                    </a:lnTo>
                    <a:lnTo>
                      <a:pt x="58" y="217"/>
                    </a:lnTo>
                    <a:lnTo>
                      <a:pt x="56" y="217"/>
                    </a:lnTo>
                    <a:lnTo>
                      <a:pt x="53" y="217"/>
                    </a:lnTo>
                    <a:lnTo>
                      <a:pt x="51" y="217"/>
                    </a:lnTo>
                    <a:lnTo>
                      <a:pt x="49" y="217"/>
                    </a:lnTo>
                    <a:lnTo>
                      <a:pt x="47" y="217"/>
                    </a:lnTo>
                    <a:lnTo>
                      <a:pt x="44" y="217"/>
                    </a:lnTo>
                    <a:lnTo>
                      <a:pt x="42" y="217"/>
                    </a:lnTo>
                    <a:lnTo>
                      <a:pt x="40" y="217"/>
                    </a:lnTo>
                    <a:lnTo>
                      <a:pt x="38" y="217"/>
                    </a:lnTo>
                    <a:lnTo>
                      <a:pt x="35" y="217"/>
                    </a:lnTo>
                    <a:lnTo>
                      <a:pt x="33" y="217"/>
                    </a:lnTo>
                    <a:lnTo>
                      <a:pt x="31" y="217"/>
                    </a:lnTo>
                    <a:lnTo>
                      <a:pt x="29" y="217"/>
                    </a:lnTo>
                    <a:lnTo>
                      <a:pt x="26" y="217"/>
                    </a:lnTo>
                    <a:lnTo>
                      <a:pt x="24" y="217"/>
                    </a:lnTo>
                    <a:lnTo>
                      <a:pt x="22" y="217"/>
                    </a:lnTo>
                    <a:lnTo>
                      <a:pt x="20" y="218"/>
                    </a:lnTo>
                    <a:lnTo>
                      <a:pt x="17" y="218"/>
                    </a:lnTo>
                    <a:lnTo>
                      <a:pt x="15" y="218"/>
                    </a:lnTo>
                    <a:lnTo>
                      <a:pt x="13" y="218"/>
                    </a:lnTo>
                    <a:lnTo>
                      <a:pt x="11" y="218"/>
                    </a:lnTo>
                    <a:lnTo>
                      <a:pt x="8" y="218"/>
                    </a:lnTo>
                    <a:lnTo>
                      <a:pt x="6" y="218"/>
                    </a:lnTo>
                    <a:lnTo>
                      <a:pt x="4" y="218"/>
                    </a:lnTo>
                    <a:lnTo>
                      <a:pt x="2" y="218"/>
                    </a:lnTo>
                    <a:lnTo>
                      <a:pt x="0" y="218"/>
                    </a:lnTo>
                  </a:path>
                </a:pathLst>
              </a:custGeom>
              <a:noFill/>
              <a:ln w="12700">
                <a:solidFill>
                  <a:srgbClr val="00808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cxnSp>
          <p:nvCxnSpPr>
            <p:cNvPr id="52" name="Straight Connector 51"/>
            <p:cNvCxnSpPr/>
            <p:nvPr/>
          </p:nvCxnSpPr>
          <p:spPr>
            <a:xfrm>
              <a:off x="-1103170" y="3128414"/>
              <a:ext cx="237095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/>
            <p:cNvSpPr/>
            <p:nvPr/>
          </p:nvSpPr>
          <p:spPr>
            <a:xfrm>
              <a:off x="-1165963" y="2843396"/>
              <a:ext cx="181879" cy="3222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927304" y="1636307"/>
              <a:ext cx="410523" cy="1550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0" name="Straight Arrow Connector 59"/>
          <p:cNvCxnSpPr/>
          <p:nvPr/>
        </p:nvCxnSpPr>
        <p:spPr>
          <a:xfrm flipH="1">
            <a:off x="6123095" y="4380286"/>
            <a:ext cx="203644" cy="540578"/>
          </a:xfrm>
          <a:prstGeom prst="straightConnector1">
            <a:avLst/>
          </a:prstGeom>
          <a:ln w="127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932133" y="3988771"/>
            <a:ext cx="8595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7030A0"/>
                </a:solidFill>
              </a:rPr>
              <a:t>Bulk Li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075054" y="3652281"/>
            <a:ext cx="1196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Mobile Li</a:t>
            </a:r>
            <a:r>
              <a:rPr lang="es-ES" sz="2000" dirty="0" smtClean="0"/>
              <a:t>-</a:t>
            </a:r>
            <a:r>
              <a:rPr lang="en-US" sz="2000" dirty="0" smtClean="0"/>
              <a:t>ion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H="1">
            <a:off x="3046418" y="4365329"/>
            <a:ext cx="371115" cy="480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5137502" y="5900158"/>
            <a:ext cx="1462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Li) (ppm)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1679947" y="2417581"/>
            <a:ext cx="5298803" cy="2428500"/>
            <a:chOff x="1703199" y="4886700"/>
            <a:chExt cx="5298803" cy="2428500"/>
          </a:xfrm>
        </p:grpSpPr>
        <p:pic>
          <p:nvPicPr>
            <p:cNvPr id="65" name="Picture 3" descr="C:\Users\faguesse\Documents\Experiments and Caracterisation\SEM\Full cells\LLZO with LFP\after cycling RT\ceramic electrolyte\AF_LLZO-LFP_Jan15_10.tif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8" b="6864"/>
            <a:stretch/>
          </p:blipFill>
          <p:spPr bwMode="auto">
            <a:xfrm rot="16200000" flipH="1">
              <a:off x="4721461" y="5034659"/>
              <a:ext cx="2360269" cy="2200813"/>
            </a:xfrm>
            <a:prstGeom prst="rect">
              <a:avLst/>
            </a:prstGeom>
            <a:noFill/>
            <a:ln w="25400">
              <a:solidFill>
                <a:srgbClr val="BCD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" name="Rectangle 65"/>
            <p:cNvSpPr/>
            <p:nvPr/>
          </p:nvSpPr>
          <p:spPr>
            <a:xfrm flipH="1">
              <a:off x="5520074" y="7057991"/>
              <a:ext cx="1351216" cy="19731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  40 µm </a:t>
              </a:r>
              <a:endParaRPr lang="es-ES" dirty="0"/>
            </a:p>
          </p:txBody>
        </p:sp>
        <p:pic>
          <p:nvPicPr>
            <p:cNvPr id="67" name="Picture 4" descr="C:\Users\faguesse\Documents\Experiments and Caracterisation\SEM\Full cells\LLZO with LFP\after cycling RT\ceramic electrolyte\AF_LLZO-LFP_Jan15_13.tif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07" t="-623" r="13249" b="19824"/>
            <a:stretch/>
          </p:blipFill>
          <p:spPr bwMode="auto">
            <a:xfrm rot="16200000" flipH="1">
              <a:off x="1928820" y="4733953"/>
              <a:ext cx="2310961" cy="2762204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Rectangle 67"/>
            <p:cNvSpPr/>
            <p:nvPr/>
          </p:nvSpPr>
          <p:spPr>
            <a:xfrm>
              <a:off x="3379230" y="5750474"/>
              <a:ext cx="288032" cy="360040"/>
            </a:xfrm>
            <a:prstGeom prst="rect">
              <a:avLst/>
            </a:prstGeom>
            <a:noFill/>
            <a:ln w="25400">
              <a:solidFill>
                <a:srgbClr val="BCD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9" name="Straight Connector 68"/>
            <p:cNvCxnSpPr/>
            <p:nvPr/>
          </p:nvCxnSpPr>
          <p:spPr>
            <a:xfrm flipH="1">
              <a:off x="3696290" y="4954930"/>
              <a:ext cx="1092200" cy="795544"/>
            </a:xfrm>
            <a:prstGeom prst="line">
              <a:avLst/>
            </a:prstGeom>
            <a:ln>
              <a:solidFill>
                <a:srgbClr val="BCD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Arc 69"/>
            <p:cNvSpPr/>
            <p:nvPr/>
          </p:nvSpPr>
          <p:spPr>
            <a:xfrm>
              <a:off x="5352560" y="5098017"/>
              <a:ext cx="696943" cy="477283"/>
            </a:xfrm>
            <a:prstGeom prst="arc">
              <a:avLst>
                <a:gd name="adj1" fmla="val 10798835"/>
                <a:gd name="adj2" fmla="val 16689229"/>
              </a:avLst>
            </a:prstGeom>
            <a:ln w="28575">
              <a:solidFill>
                <a:srgbClr val="0642BA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670674" y="4886700"/>
              <a:ext cx="12729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rgbClr val="0642BA"/>
                  </a:solidFill>
                </a:rPr>
                <a:t>Li-</a:t>
              </a:r>
              <a:r>
                <a:rPr lang="es-ES" b="1" dirty="0" err="1" smtClean="0">
                  <a:solidFill>
                    <a:srgbClr val="0642BA"/>
                  </a:solidFill>
                </a:rPr>
                <a:t>rich</a:t>
              </a:r>
              <a:r>
                <a:rPr lang="es-ES" b="1" dirty="0" smtClean="0">
                  <a:solidFill>
                    <a:srgbClr val="0642BA"/>
                  </a:solidFill>
                </a:rPr>
                <a:t> </a:t>
              </a:r>
              <a:r>
                <a:rPr lang="es-ES" b="1" dirty="0" err="1" smtClean="0">
                  <a:solidFill>
                    <a:srgbClr val="0642BA"/>
                  </a:solidFill>
                </a:rPr>
                <a:t>regions</a:t>
              </a:r>
              <a:endParaRPr lang="en-GB" b="1" dirty="0">
                <a:solidFill>
                  <a:srgbClr val="0642BA"/>
                </a:solidFill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 flipH="1">
              <a:off x="3130588" y="7026437"/>
              <a:ext cx="1218541" cy="19731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  500 µm </a:t>
              </a:r>
              <a:endParaRPr lang="es-ES" dirty="0"/>
            </a:p>
          </p:txBody>
        </p:sp>
        <p:cxnSp>
          <p:nvCxnSpPr>
            <p:cNvPr id="73" name="Straight Connector 72"/>
            <p:cNvCxnSpPr/>
            <p:nvPr/>
          </p:nvCxnSpPr>
          <p:spPr>
            <a:xfrm flipH="1" flipV="1">
              <a:off x="3696290" y="6110514"/>
              <a:ext cx="1077308" cy="1204686"/>
            </a:xfrm>
            <a:prstGeom prst="line">
              <a:avLst/>
            </a:prstGeom>
            <a:ln>
              <a:solidFill>
                <a:srgbClr val="BCD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Arc 73"/>
            <p:cNvSpPr/>
            <p:nvPr/>
          </p:nvSpPr>
          <p:spPr>
            <a:xfrm>
              <a:off x="5990486" y="5389643"/>
              <a:ext cx="696943" cy="740813"/>
            </a:xfrm>
            <a:prstGeom prst="arc">
              <a:avLst>
                <a:gd name="adj1" fmla="val 17611263"/>
                <a:gd name="adj2" fmla="val 5085367"/>
              </a:avLst>
            </a:prstGeom>
            <a:ln w="28575">
              <a:solidFill>
                <a:srgbClr val="0642BA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6" name="Rectangle 75"/>
          <p:cNvSpPr/>
          <p:nvPr/>
        </p:nvSpPr>
        <p:spPr>
          <a:xfrm>
            <a:off x="323528" y="188640"/>
            <a:ext cx="646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lang="en-US" altLang="es-ES" sz="3200" b="1" dirty="0" smtClean="0">
                <a:solidFill>
                  <a:srgbClr val="006F88"/>
                </a:solidFill>
                <a:latin typeface="+mj-lt"/>
                <a:ea typeface="ＭＳ Ｐゴシック"/>
                <a:cs typeface="ＭＳ Ｐゴシック"/>
              </a:rPr>
              <a:t>Post-test analysis</a:t>
            </a:r>
            <a:endParaRPr lang="en-US" altLang="es-ES" sz="3200" b="1" dirty="0">
              <a:solidFill>
                <a:srgbClr val="006F88"/>
              </a:solidFill>
              <a:latin typeface="+mj-lt"/>
              <a:ea typeface="ＭＳ Ｐゴシック"/>
              <a:cs typeface="ＭＳ Ｐゴシック"/>
            </a:endParaRPr>
          </a:p>
        </p:txBody>
      </p:sp>
      <p:sp>
        <p:nvSpPr>
          <p:cNvPr id="77" name="Slide Number Placeholder 7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smtClean="0"/>
              <a:t>Pag. </a:t>
            </a:r>
            <a:fld id="{EA535CCD-DDFB-7D44-9796-CDCE327C31C0}" type="slidenum">
              <a:rPr lang="es-ES_tradnl" smtClean="0"/>
              <a:pPr/>
              <a:t>19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6797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6"/>
          <p:cNvSpPr txBox="1">
            <a:spLocks/>
          </p:cNvSpPr>
          <p:nvPr/>
        </p:nvSpPr>
        <p:spPr bwMode="auto">
          <a:xfrm>
            <a:off x="315794" y="44624"/>
            <a:ext cx="6992510" cy="1143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s-ES" sz="3200" b="1" dirty="0" err="1" smtClean="0">
                <a:solidFill>
                  <a:srgbClr val="006F88"/>
                </a:solidFill>
                <a:latin typeface="Frutiger 45 Light"/>
                <a:ea typeface="ＭＳ Ｐゴシック"/>
                <a:cs typeface="ＭＳ Ｐゴシック"/>
              </a:rPr>
              <a:t>Conclusion</a:t>
            </a:r>
            <a:endParaRPr lang="en-GB" sz="3200" b="1" dirty="0">
              <a:solidFill>
                <a:srgbClr val="006F88"/>
              </a:solidFill>
              <a:latin typeface="Frutiger 45 Light"/>
              <a:ea typeface="ＭＳ Ｐゴシック"/>
              <a:cs typeface="ＭＳ Ｐゴシック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_tradnl" smtClean="0"/>
              <a:t>Pag. </a:t>
            </a:r>
            <a:fld id="{EA535CCD-DDFB-7D44-9796-CDCE327C31C0}" type="slidenum">
              <a:rPr lang="es-ES_tradnl" smtClean="0"/>
              <a:pPr/>
              <a:t>20</a:t>
            </a:fld>
            <a:endParaRPr lang="es-ES_tradnl" dirty="0"/>
          </a:p>
        </p:txBody>
      </p:sp>
      <p:sp>
        <p:nvSpPr>
          <p:cNvPr id="4" name="Rectangle 3"/>
          <p:cNvSpPr/>
          <p:nvPr/>
        </p:nvSpPr>
        <p:spPr>
          <a:xfrm>
            <a:off x="899592" y="1681364"/>
            <a:ext cx="6984776" cy="3865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 eaLnBrk="0" hangingPunct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de-DE" b="1" noProof="1" smtClean="0">
                <a:solidFill>
                  <a:srgbClr val="006F88"/>
                </a:solidFill>
                <a:latin typeface="Frutiger 45 Light" charset="0"/>
              </a:rPr>
              <a:t>Dry condition processing </a:t>
            </a:r>
            <a:r>
              <a:rPr lang="de-DE" noProof="1" smtClean="0">
                <a:solidFill>
                  <a:srgbClr val="006F88"/>
                </a:solidFill>
                <a:latin typeface="Frutiger 45 Light" charset="0"/>
              </a:rPr>
              <a:t>is a preriquisite to </a:t>
            </a:r>
            <a:r>
              <a:rPr lang="de-DE" noProof="1">
                <a:solidFill>
                  <a:srgbClr val="006F88"/>
                </a:solidFill>
                <a:latin typeface="Frutiger 45 Light" charset="0"/>
              </a:rPr>
              <a:t>achieve high density, purity and </a:t>
            </a:r>
            <a:r>
              <a:rPr lang="de-DE" noProof="1" smtClean="0">
                <a:solidFill>
                  <a:srgbClr val="006F88"/>
                </a:solidFill>
                <a:latin typeface="Frutiger 45 Light" charset="0"/>
              </a:rPr>
              <a:t>conductivity of garnet and perovskite Li-ion conductors </a:t>
            </a:r>
          </a:p>
          <a:p>
            <a:pPr marL="285750" lvl="1" indent="-285750" eaLnBrk="0" hangingPunct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endParaRPr lang="de-DE" noProof="1" smtClean="0">
              <a:solidFill>
                <a:srgbClr val="006F88"/>
              </a:solidFill>
              <a:latin typeface="Frutiger 45 Light" charset="0"/>
            </a:endParaRPr>
          </a:p>
          <a:p>
            <a:pPr marL="285750" lvl="1" indent="-285750" eaLnBrk="0" hangingPunct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de-DE" noProof="1" smtClean="0">
                <a:solidFill>
                  <a:srgbClr val="006F88"/>
                </a:solidFill>
                <a:latin typeface="Frutiger 45 Light" charset="0"/>
              </a:rPr>
              <a:t>Solid State NMR is a unique tool to ensure the absence of undesired H</a:t>
            </a:r>
            <a:r>
              <a:rPr lang="de-DE" baseline="30000" noProof="1" smtClean="0">
                <a:solidFill>
                  <a:srgbClr val="006F88"/>
                </a:solidFill>
                <a:latin typeface="Frutiger 45 Light" charset="0"/>
              </a:rPr>
              <a:t>+</a:t>
            </a:r>
            <a:r>
              <a:rPr lang="de-DE" noProof="1" smtClean="0">
                <a:solidFill>
                  <a:srgbClr val="006F88"/>
                </a:solidFill>
                <a:latin typeface="Frutiger 45 Light" charset="0"/>
              </a:rPr>
              <a:t> and to analyse the Li-ion mobility</a:t>
            </a:r>
          </a:p>
          <a:p>
            <a:pPr marL="285750" lvl="1" indent="-285750" eaLnBrk="0" hangingPunct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endParaRPr lang="de-DE" noProof="1">
              <a:solidFill>
                <a:srgbClr val="006F88"/>
              </a:solidFill>
              <a:latin typeface="Frutiger 45 Light" charset="0"/>
            </a:endParaRPr>
          </a:p>
          <a:p>
            <a:pPr marL="285750" lvl="1" indent="-285750" eaLnBrk="0" hangingPunct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de-DE" noProof="1" smtClean="0">
                <a:solidFill>
                  <a:srgbClr val="006F88"/>
                </a:solidFill>
                <a:latin typeface="Frutiger 45 Light" charset="0"/>
              </a:rPr>
              <a:t>LiFePO</a:t>
            </a:r>
            <a:r>
              <a:rPr lang="de-DE" baseline="-25000" noProof="1" smtClean="0">
                <a:solidFill>
                  <a:srgbClr val="006F88"/>
                </a:solidFill>
                <a:latin typeface="Frutiger 45 Light" charset="0"/>
              </a:rPr>
              <a:t>4</a:t>
            </a:r>
            <a:r>
              <a:rPr lang="de-DE" noProof="1" smtClean="0">
                <a:solidFill>
                  <a:srgbClr val="006F88"/>
                </a:solidFill>
                <a:latin typeface="Frutiger 45 Light" charset="0"/>
              </a:rPr>
              <a:t> </a:t>
            </a:r>
            <a:r>
              <a:rPr lang="de-DE" noProof="1">
                <a:solidFill>
                  <a:srgbClr val="006F88"/>
                </a:solidFill>
                <a:latin typeface="Frutiger 45 Light" charset="0"/>
              </a:rPr>
              <a:t>cathode active material can retain </a:t>
            </a:r>
            <a:r>
              <a:rPr lang="de-DE" b="1" noProof="1" smtClean="0">
                <a:solidFill>
                  <a:srgbClr val="006F88"/>
                </a:solidFill>
                <a:latin typeface="Frutiger 45 Light" charset="0"/>
              </a:rPr>
              <a:t>good cycleability </a:t>
            </a:r>
            <a:r>
              <a:rPr lang="de-DE" noProof="1" smtClean="0">
                <a:solidFill>
                  <a:srgbClr val="006F88"/>
                </a:solidFill>
                <a:latin typeface="Frutiger 45 Light" charset="0"/>
              </a:rPr>
              <a:t>with </a:t>
            </a:r>
            <a:r>
              <a:rPr lang="de-DE" noProof="1">
                <a:solidFill>
                  <a:srgbClr val="006F88"/>
                </a:solidFill>
                <a:latin typeface="Frutiger 45 Light" charset="0"/>
              </a:rPr>
              <a:t>a garnet </a:t>
            </a:r>
            <a:r>
              <a:rPr lang="de-DE" noProof="1" smtClean="0">
                <a:solidFill>
                  <a:srgbClr val="006F88"/>
                </a:solidFill>
                <a:latin typeface="Frutiger 45 Light" charset="0"/>
              </a:rPr>
              <a:t>electrolyte </a:t>
            </a:r>
            <a:r>
              <a:rPr lang="de-DE" b="1" noProof="1" smtClean="0">
                <a:solidFill>
                  <a:srgbClr val="006F88"/>
                </a:solidFill>
                <a:latin typeface="Frutiger 45 Light" charset="0"/>
              </a:rPr>
              <a:t>BUT</a:t>
            </a:r>
            <a:r>
              <a:rPr lang="de-DE" noProof="1" smtClean="0">
                <a:solidFill>
                  <a:srgbClr val="006F88"/>
                </a:solidFill>
                <a:latin typeface="Frutiger 45 Light" charset="0"/>
              </a:rPr>
              <a:t> suffers from dendrite formation leading to cracks</a:t>
            </a:r>
            <a:endParaRPr lang="de-DE" noProof="1">
              <a:solidFill>
                <a:srgbClr val="006F88"/>
              </a:solidFill>
              <a:latin typeface="Frutiger 45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55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800"/>
            <a:ext cx="9194800" cy="6908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092200"/>
            <a:ext cx="1385455" cy="1651000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979712" y="476672"/>
            <a:ext cx="5794226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sz="2800" b="1" dirty="0" err="1" smtClean="0">
                <a:solidFill>
                  <a:schemeClr val="bg1">
                    <a:lumMod val="95000"/>
                  </a:schemeClr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Thank</a:t>
            </a:r>
            <a:r>
              <a:rPr lang="es-ES" sz="2800" b="1" dirty="0" smtClean="0">
                <a:solidFill>
                  <a:schemeClr val="bg1">
                    <a:lumMod val="95000"/>
                  </a:schemeClr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es-ES" sz="2800" b="1" dirty="0" err="1" smtClean="0">
                <a:solidFill>
                  <a:schemeClr val="bg1">
                    <a:lumMod val="95000"/>
                  </a:schemeClr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you</a:t>
            </a:r>
            <a:r>
              <a:rPr lang="es-ES" sz="2800" b="1" dirty="0" smtClean="0">
                <a:solidFill>
                  <a:schemeClr val="bg1">
                    <a:lumMod val="95000"/>
                  </a:schemeClr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es-ES" sz="2800" b="1" dirty="0" err="1" smtClean="0">
                <a:solidFill>
                  <a:schemeClr val="bg1">
                    <a:lumMod val="95000"/>
                  </a:schemeClr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for</a:t>
            </a:r>
            <a:r>
              <a:rPr lang="es-ES" sz="2800" b="1" dirty="0" smtClean="0">
                <a:solidFill>
                  <a:schemeClr val="bg1">
                    <a:lumMod val="95000"/>
                  </a:schemeClr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es-ES" sz="2800" b="1" dirty="0" err="1" smtClean="0">
                <a:solidFill>
                  <a:schemeClr val="bg1">
                    <a:lumMod val="95000"/>
                  </a:schemeClr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your</a:t>
            </a:r>
            <a:r>
              <a:rPr lang="es-ES" sz="2800" b="1" dirty="0" smtClean="0">
                <a:solidFill>
                  <a:schemeClr val="bg1">
                    <a:lumMod val="95000"/>
                  </a:schemeClr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es-ES" sz="2800" b="1" dirty="0" err="1" smtClean="0">
                <a:solidFill>
                  <a:schemeClr val="bg1">
                    <a:lumMod val="95000"/>
                  </a:schemeClr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attention</a:t>
            </a:r>
            <a:r>
              <a:rPr lang="es-ES" sz="2800" b="1" dirty="0" smtClean="0">
                <a:solidFill>
                  <a:schemeClr val="bg1">
                    <a:lumMod val="95000"/>
                  </a:schemeClr>
                </a:solidFill>
                <a:latin typeface="Frutiger 45 Light" charset="0"/>
                <a:ea typeface="ＭＳ Ｐゴシック" pitchFamily="-109" charset="-128"/>
                <a:cs typeface="ＭＳ Ｐゴシック" pitchFamily="-109" charset="-128"/>
              </a:rPr>
              <a:t> !</a:t>
            </a:r>
            <a:endParaRPr lang="es-ES" sz="2800" b="1" dirty="0">
              <a:solidFill>
                <a:schemeClr val="bg1">
                  <a:lumMod val="95000"/>
                </a:schemeClr>
              </a:solidFill>
              <a:latin typeface="Frutiger 45 Light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22C840-8479-E541-8C6E-FF8F40DA7C0C}" type="slidenum">
              <a:rPr lang="es-ES_tradnl" smtClean="0"/>
              <a:pPr>
                <a:defRPr/>
              </a:pPr>
              <a:t>21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1744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5004</TotalTime>
  <Words>1187</Words>
  <Application>Microsoft Office PowerPoint</Application>
  <PresentationFormat>On-screen Show (4:3)</PresentationFormat>
  <Paragraphs>322</Paragraphs>
  <Slides>21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Where are we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CIC Energigune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jose castellanos</dc:creator>
  <cp:lastModifiedBy>Frederic Aguesse</cp:lastModifiedBy>
  <cp:revision>325</cp:revision>
  <cp:lastPrinted>2015-03-09T18:51:29Z</cp:lastPrinted>
  <dcterms:created xsi:type="dcterms:W3CDTF">2011-05-05T16:10:09Z</dcterms:created>
  <dcterms:modified xsi:type="dcterms:W3CDTF">2016-07-25T21:53:53Z</dcterms:modified>
</cp:coreProperties>
</file>