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82" r:id="rId5"/>
    <p:sldId id="261" r:id="rId6"/>
    <p:sldId id="291" r:id="rId7"/>
    <p:sldId id="292" r:id="rId8"/>
    <p:sldId id="263" r:id="rId9"/>
    <p:sldId id="294" r:id="rId10"/>
    <p:sldId id="295" r:id="rId11"/>
    <p:sldId id="296" r:id="rId12"/>
    <p:sldId id="297" r:id="rId13"/>
    <p:sldId id="298" r:id="rId14"/>
    <p:sldId id="286" r:id="rId15"/>
    <p:sldId id="287" r:id="rId16"/>
    <p:sldId id="299" r:id="rId17"/>
    <p:sldId id="288" r:id="rId18"/>
    <p:sldId id="289" r:id="rId19"/>
    <p:sldId id="290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Orta Stil 2 - Vurgu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D8D1CE-F28F-4CAC-B9EB-DAFB254E04F2}" type="doc">
      <dgm:prSet loTypeId="urn:microsoft.com/office/officeart/2005/8/layout/process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34FF9CC6-BB4E-48DE-929D-D3CD96328D0C}">
      <dgm:prSet custT="1"/>
      <dgm:spPr/>
      <dgm:t>
        <a:bodyPr/>
        <a:lstStyle/>
        <a:p>
          <a:pPr rtl="0"/>
          <a:r>
            <a:rPr lang="tr-TR" sz="2800" dirty="0" err="1" smtClean="0"/>
            <a:t>Literature</a:t>
          </a:r>
          <a:r>
            <a:rPr lang="tr-TR" sz="2800" dirty="0" smtClean="0"/>
            <a:t> </a:t>
          </a:r>
          <a:r>
            <a:rPr lang="tr-TR" sz="2800" dirty="0" err="1" smtClean="0"/>
            <a:t>review</a:t>
          </a:r>
          <a:r>
            <a:rPr lang="tr-TR" sz="2800" dirty="0" smtClean="0"/>
            <a:t> has </a:t>
          </a:r>
          <a:r>
            <a:rPr lang="tr-TR" sz="2800" dirty="0" err="1" smtClean="0"/>
            <a:t>been</a:t>
          </a:r>
          <a:r>
            <a:rPr lang="tr-TR" sz="2800" dirty="0" smtClean="0"/>
            <a:t> </a:t>
          </a:r>
          <a:r>
            <a:rPr lang="tr-TR" sz="2800" dirty="0" err="1" smtClean="0"/>
            <a:t>limited</a:t>
          </a:r>
          <a:r>
            <a:rPr lang="tr-TR" sz="2800" dirty="0" smtClean="0"/>
            <a:t> </a:t>
          </a:r>
          <a:r>
            <a:rPr lang="tr-TR" sz="2800" dirty="0" err="1" smtClean="0"/>
            <a:t>to</a:t>
          </a:r>
          <a:r>
            <a:rPr lang="tr-TR" sz="2800" dirty="0" smtClean="0"/>
            <a:t> </a:t>
          </a:r>
          <a:r>
            <a:rPr lang="tr-TR" sz="2800" dirty="0" err="1" smtClean="0"/>
            <a:t>the</a:t>
          </a:r>
          <a:r>
            <a:rPr lang="tr-TR" sz="2800" dirty="0" smtClean="0"/>
            <a:t> </a:t>
          </a:r>
          <a:r>
            <a:rPr lang="tr-TR" sz="2800" dirty="0" err="1" smtClean="0"/>
            <a:t>last</a:t>
          </a:r>
          <a:r>
            <a:rPr lang="tr-TR" sz="2800" dirty="0" smtClean="0"/>
            <a:t> </a:t>
          </a:r>
          <a:r>
            <a:rPr lang="tr-TR" sz="2800" dirty="0" err="1" smtClean="0"/>
            <a:t>decade</a:t>
          </a:r>
          <a:r>
            <a:rPr lang="tr-TR" sz="2800" dirty="0" smtClean="0"/>
            <a:t> </a:t>
          </a:r>
          <a:endParaRPr lang="tr-TR" sz="2800" dirty="0"/>
        </a:p>
      </dgm:t>
    </dgm:pt>
    <dgm:pt modelId="{ABB523A4-FEB4-4ECB-8074-D35E94F3CF7A}" type="parTrans" cxnId="{B9FCEB88-5DDD-47BA-95F4-C0A7D03728E7}">
      <dgm:prSet/>
      <dgm:spPr/>
      <dgm:t>
        <a:bodyPr/>
        <a:lstStyle/>
        <a:p>
          <a:endParaRPr lang="tr-TR"/>
        </a:p>
      </dgm:t>
    </dgm:pt>
    <dgm:pt modelId="{4A73C3FE-5464-4527-AED3-A94679C6F403}" type="sibTrans" cxnId="{B9FCEB88-5DDD-47BA-95F4-C0A7D03728E7}">
      <dgm:prSet/>
      <dgm:spPr/>
      <dgm:t>
        <a:bodyPr/>
        <a:lstStyle/>
        <a:p>
          <a:endParaRPr lang="tr-TR"/>
        </a:p>
      </dgm:t>
    </dgm:pt>
    <dgm:pt modelId="{3CBA9C7C-E95D-4C83-9D51-9917B4DA6230}">
      <dgm:prSet custT="1"/>
      <dgm:spPr/>
      <dgm:t>
        <a:bodyPr/>
        <a:lstStyle/>
        <a:p>
          <a:pPr rtl="0"/>
          <a:r>
            <a:rPr lang="tr-TR" sz="2800" dirty="0" smtClean="0"/>
            <a:t>Akdeniz </a:t>
          </a:r>
          <a:r>
            <a:rPr lang="tr-TR" sz="2800" dirty="0" err="1" smtClean="0"/>
            <a:t>University</a:t>
          </a:r>
          <a:r>
            <a:rPr lang="tr-TR" sz="2800" dirty="0" smtClean="0"/>
            <a:t> </a:t>
          </a:r>
          <a:r>
            <a:rPr lang="tr-TR" sz="2800" dirty="0" err="1" smtClean="0"/>
            <a:t>elektronic</a:t>
          </a:r>
          <a:r>
            <a:rPr lang="tr-TR" sz="2800" dirty="0" smtClean="0"/>
            <a:t> </a:t>
          </a:r>
          <a:r>
            <a:rPr lang="tr-TR" sz="2800" dirty="0" err="1" smtClean="0"/>
            <a:t>databased</a:t>
          </a:r>
          <a:r>
            <a:rPr lang="tr-TR" sz="2800" dirty="0" smtClean="0"/>
            <a:t> in «</a:t>
          </a:r>
          <a:r>
            <a:rPr lang="tr-TR" sz="2800" dirty="0" err="1" smtClean="0"/>
            <a:t>Pubmed</a:t>
          </a:r>
          <a:r>
            <a:rPr lang="tr-TR" sz="2800" dirty="0" smtClean="0"/>
            <a:t>, </a:t>
          </a:r>
          <a:r>
            <a:rPr lang="tr-TR" sz="2800" dirty="0" err="1" smtClean="0"/>
            <a:t>Cinahl</a:t>
          </a:r>
          <a:r>
            <a:rPr lang="tr-TR" sz="2800" dirty="0" smtClean="0"/>
            <a:t>, </a:t>
          </a:r>
          <a:r>
            <a:rPr lang="tr-TR" sz="2800" dirty="0" err="1" smtClean="0"/>
            <a:t>Sciencedirect</a:t>
          </a:r>
          <a:r>
            <a:rPr lang="tr-TR" sz="2800" dirty="0" smtClean="0"/>
            <a:t>, </a:t>
          </a:r>
          <a:r>
            <a:rPr lang="tr-TR" sz="2800" dirty="0" err="1" smtClean="0"/>
            <a:t>Cochrane</a:t>
          </a:r>
          <a:r>
            <a:rPr lang="tr-TR" sz="2800" dirty="0" smtClean="0"/>
            <a:t>, </a:t>
          </a:r>
          <a:r>
            <a:rPr lang="tr-TR" sz="2800" dirty="0" err="1" smtClean="0"/>
            <a:t>Ulakbim</a:t>
          </a:r>
          <a:r>
            <a:rPr lang="tr-TR" sz="2800" dirty="0" smtClean="0"/>
            <a:t> </a:t>
          </a:r>
          <a:r>
            <a:rPr lang="tr-TR" sz="2800" dirty="0" err="1" smtClean="0"/>
            <a:t>Turkish</a:t>
          </a:r>
          <a:r>
            <a:rPr lang="tr-TR" sz="2800" dirty="0" smtClean="0"/>
            <a:t> </a:t>
          </a:r>
          <a:r>
            <a:rPr lang="tr-TR" sz="2800" dirty="0" err="1" smtClean="0"/>
            <a:t>Medical</a:t>
          </a:r>
          <a:r>
            <a:rPr lang="tr-TR" sz="2800" dirty="0" smtClean="0"/>
            <a:t> Directory, </a:t>
          </a:r>
          <a:r>
            <a:rPr lang="tr-TR" sz="2800" dirty="0" err="1" smtClean="0"/>
            <a:t>Turkish</a:t>
          </a:r>
          <a:r>
            <a:rPr lang="tr-TR" sz="2800" dirty="0" smtClean="0"/>
            <a:t> </a:t>
          </a:r>
          <a:r>
            <a:rPr lang="tr-TR" sz="2800" dirty="0" err="1" smtClean="0"/>
            <a:t>Medline</a:t>
          </a:r>
          <a:r>
            <a:rPr lang="tr-TR" sz="2800" dirty="0" smtClean="0"/>
            <a:t>»</a:t>
          </a:r>
          <a:endParaRPr lang="tr-TR" sz="2800" dirty="0"/>
        </a:p>
      </dgm:t>
    </dgm:pt>
    <dgm:pt modelId="{7C340953-FFFF-442E-BA38-7CC967900CC6}" type="parTrans" cxnId="{C987B80B-D8F6-48A3-9D34-BBD8916B28C1}">
      <dgm:prSet/>
      <dgm:spPr/>
      <dgm:t>
        <a:bodyPr/>
        <a:lstStyle/>
        <a:p>
          <a:endParaRPr lang="tr-TR"/>
        </a:p>
      </dgm:t>
    </dgm:pt>
    <dgm:pt modelId="{4A4C92B1-2D86-4028-8578-00D76C1CC3EF}" type="sibTrans" cxnId="{C987B80B-D8F6-48A3-9D34-BBD8916B28C1}">
      <dgm:prSet/>
      <dgm:spPr/>
      <dgm:t>
        <a:bodyPr/>
        <a:lstStyle/>
        <a:p>
          <a:endParaRPr lang="tr-TR"/>
        </a:p>
      </dgm:t>
    </dgm:pt>
    <dgm:pt modelId="{D831D160-1942-453C-8D9A-F716090305CF}">
      <dgm:prSet custT="1"/>
      <dgm:spPr/>
      <dgm:t>
        <a:bodyPr/>
        <a:lstStyle/>
        <a:p>
          <a:pPr rtl="0"/>
          <a:r>
            <a:rPr lang="tr-TR" sz="2800" dirty="0" err="1" smtClean="0"/>
            <a:t>Screening</a:t>
          </a:r>
          <a:r>
            <a:rPr lang="tr-TR" sz="2800" dirty="0" smtClean="0"/>
            <a:t> </a:t>
          </a:r>
          <a:r>
            <a:rPr lang="tr-TR" sz="2800" dirty="0" err="1" smtClean="0"/>
            <a:t>was</a:t>
          </a:r>
          <a:r>
            <a:rPr lang="tr-TR" sz="2800" dirty="0" smtClean="0"/>
            <a:t> </a:t>
          </a:r>
          <a:r>
            <a:rPr lang="tr-TR" sz="2800" dirty="0" err="1" smtClean="0"/>
            <a:t>conducted</a:t>
          </a:r>
          <a:r>
            <a:rPr lang="tr-TR" sz="2800" dirty="0" smtClean="0"/>
            <a:t> </a:t>
          </a:r>
          <a:r>
            <a:rPr lang="tr-TR" sz="2800" dirty="0" err="1" smtClean="0"/>
            <a:t>between</a:t>
          </a:r>
          <a:r>
            <a:rPr lang="tr-TR" sz="2800" dirty="0" smtClean="0"/>
            <a:t> </a:t>
          </a:r>
          <a:r>
            <a:rPr lang="tr-TR" sz="2800" dirty="0" err="1" smtClean="0"/>
            <a:t>June</a:t>
          </a:r>
          <a:r>
            <a:rPr lang="tr-TR" sz="2800" dirty="0" smtClean="0"/>
            <a:t> </a:t>
          </a:r>
          <a:r>
            <a:rPr lang="tr-TR" sz="2800" dirty="0" err="1" smtClean="0"/>
            <a:t>and</a:t>
          </a:r>
          <a:r>
            <a:rPr lang="tr-TR" sz="2800" dirty="0" smtClean="0"/>
            <a:t> </a:t>
          </a:r>
          <a:r>
            <a:rPr lang="tr-TR" sz="2800" dirty="0" err="1" smtClean="0"/>
            <a:t>July</a:t>
          </a:r>
          <a:r>
            <a:rPr lang="tr-TR" sz="2800" dirty="0" smtClean="0"/>
            <a:t> 2017 </a:t>
          </a:r>
          <a:endParaRPr lang="tr-TR" sz="2800" dirty="0"/>
        </a:p>
      </dgm:t>
    </dgm:pt>
    <dgm:pt modelId="{4C98FF86-FE5E-4EE2-BD5C-D69883045778}" type="parTrans" cxnId="{F0B50F58-5236-48F6-8F73-73DC6306DE1B}">
      <dgm:prSet/>
      <dgm:spPr/>
      <dgm:t>
        <a:bodyPr/>
        <a:lstStyle/>
        <a:p>
          <a:endParaRPr lang="tr-TR"/>
        </a:p>
      </dgm:t>
    </dgm:pt>
    <dgm:pt modelId="{1A334557-58F8-4DB7-B7A9-8293757E948E}" type="sibTrans" cxnId="{F0B50F58-5236-48F6-8F73-73DC6306DE1B}">
      <dgm:prSet/>
      <dgm:spPr/>
      <dgm:t>
        <a:bodyPr/>
        <a:lstStyle/>
        <a:p>
          <a:endParaRPr lang="tr-TR"/>
        </a:p>
      </dgm:t>
    </dgm:pt>
    <dgm:pt modelId="{2333C5FE-670C-4E08-AA25-9F93D5CFBE79}" type="pres">
      <dgm:prSet presAssocID="{7FD8D1CE-F28F-4CAC-B9EB-DAFB254E04F2}" presName="Name0" presStyleCnt="0">
        <dgm:presLayoutVars>
          <dgm:dir/>
          <dgm:animLvl val="lvl"/>
          <dgm:resizeHandles val="exact"/>
        </dgm:presLayoutVars>
      </dgm:prSet>
      <dgm:spPr/>
    </dgm:pt>
    <dgm:pt modelId="{9B49F183-7E76-4127-A990-63D3DD261715}" type="pres">
      <dgm:prSet presAssocID="{D831D160-1942-453C-8D9A-F716090305CF}" presName="boxAndChildren" presStyleCnt="0"/>
      <dgm:spPr/>
    </dgm:pt>
    <dgm:pt modelId="{61CED16E-A338-40B5-A74E-2B80F0EE269E}" type="pres">
      <dgm:prSet presAssocID="{D831D160-1942-453C-8D9A-F716090305CF}" presName="parentTextBox" presStyleLbl="node1" presStyleIdx="0" presStyleCnt="3" custLinFactNeighborY="2933"/>
      <dgm:spPr/>
      <dgm:t>
        <a:bodyPr/>
        <a:lstStyle/>
        <a:p>
          <a:endParaRPr lang="tr-TR"/>
        </a:p>
      </dgm:t>
    </dgm:pt>
    <dgm:pt modelId="{970AEE74-DFD4-46C8-9A7C-B6934C6A0302}" type="pres">
      <dgm:prSet presAssocID="{4A4C92B1-2D86-4028-8578-00D76C1CC3EF}" presName="sp" presStyleCnt="0"/>
      <dgm:spPr/>
    </dgm:pt>
    <dgm:pt modelId="{9978E680-5559-4BF8-BF86-A5A8FC49029A}" type="pres">
      <dgm:prSet presAssocID="{3CBA9C7C-E95D-4C83-9D51-9917B4DA6230}" presName="arrowAndChildren" presStyleCnt="0"/>
      <dgm:spPr/>
    </dgm:pt>
    <dgm:pt modelId="{49FF68C4-DBD4-4F58-A114-EE33E2E7137F}" type="pres">
      <dgm:prSet presAssocID="{3CBA9C7C-E95D-4C83-9D51-9917B4DA6230}" presName="parentTextArrow" presStyleLbl="node1" presStyleIdx="1" presStyleCnt="3"/>
      <dgm:spPr/>
      <dgm:t>
        <a:bodyPr/>
        <a:lstStyle/>
        <a:p>
          <a:endParaRPr lang="tr-TR"/>
        </a:p>
      </dgm:t>
    </dgm:pt>
    <dgm:pt modelId="{51F6DB11-139A-4E3D-A307-82A569B69043}" type="pres">
      <dgm:prSet presAssocID="{4A73C3FE-5464-4527-AED3-A94679C6F403}" presName="sp" presStyleCnt="0"/>
      <dgm:spPr/>
    </dgm:pt>
    <dgm:pt modelId="{80BBD386-DEFB-40EF-BE13-42A749EDD76C}" type="pres">
      <dgm:prSet presAssocID="{34FF9CC6-BB4E-48DE-929D-D3CD96328D0C}" presName="arrowAndChildren" presStyleCnt="0"/>
      <dgm:spPr/>
    </dgm:pt>
    <dgm:pt modelId="{FF6CCF0D-046A-4E8B-A63B-6E2A40BCFFB5}" type="pres">
      <dgm:prSet presAssocID="{34FF9CC6-BB4E-48DE-929D-D3CD96328D0C}" presName="parentTextArrow" presStyleLbl="node1" presStyleIdx="2" presStyleCnt="3"/>
      <dgm:spPr/>
      <dgm:t>
        <a:bodyPr/>
        <a:lstStyle/>
        <a:p>
          <a:endParaRPr lang="tr-TR"/>
        </a:p>
      </dgm:t>
    </dgm:pt>
  </dgm:ptLst>
  <dgm:cxnLst>
    <dgm:cxn modelId="{B9FCEB88-5DDD-47BA-95F4-C0A7D03728E7}" srcId="{7FD8D1CE-F28F-4CAC-B9EB-DAFB254E04F2}" destId="{34FF9CC6-BB4E-48DE-929D-D3CD96328D0C}" srcOrd="0" destOrd="0" parTransId="{ABB523A4-FEB4-4ECB-8074-D35E94F3CF7A}" sibTransId="{4A73C3FE-5464-4527-AED3-A94679C6F403}"/>
    <dgm:cxn modelId="{4A4A4C5F-9419-44C5-8829-7FA7927E24E8}" type="presOf" srcId="{3CBA9C7C-E95D-4C83-9D51-9917B4DA6230}" destId="{49FF68C4-DBD4-4F58-A114-EE33E2E7137F}" srcOrd="0" destOrd="0" presId="urn:microsoft.com/office/officeart/2005/8/layout/process4"/>
    <dgm:cxn modelId="{F0B50F58-5236-48F6-8F73-73DC6306DE1B}" srcId="{7FD8D1CE-F28F-4CAC-B9EB-DAFB254E04F2}" destId="{D831D160-1942-453C-8D9A-F716090305CF}" srcOrd="2" destOrd="0" parTransId="{4C98FF86-FE5E-4EE2-BD5C-D69883045778}" sibTransId="{1A334557-58F8-4DB7-B7A9-8293757E948E}"/>
    <dgm:cxn modelId="{4E1610CF-2AA2-4084-928F-F5FCEAB4BE2F}" type="presOf" srcId="{7FD8D1CE-F28F-4CAC-B9EB-DAFB254E04F2}" destId="{2333C5FE-670C-4E08-AA25-9F93D5CFBE79}" srcOrd="0" destOrd="0" presId="urn:microsoft.com/office/officeart/2005/8/layout/process4"/>
    <dgm:cxn modelId="{C987B80B-D8F6-48A3-9D34-BBD8916B28C1}" srcId="{7FD8D1CE-F28F-4CAC-B9EB-DAFB254E04F2}" destId="{3CBA9C7C-E95D-4C83-9D51-9917B4DA6230}" srcOrd="1" destOrd="0" parTransId="{7C340953-FFFF-442E-BA38-7CC967900CC6}" sibTransId="{4A4C92B1-2D86-4028-8578-00D76C1CC3EF}"/>
    <dgm:cxn modelId="{211E66FA-DC81-4335-98E2-A99D4E31D70F}" type="presOf" srcId="{34FF9CC6-BB4E-48DE-929D-D3CD96328D0C}" destId="{FF6CCF0D-046A-4E8B-A63B-6E2A40BCFFB5}" srcOrd="0" destOrd="0" presId="urn:microsoft.com/office/officeart/2005/8/layout/process4"/>
    <dgm:cxn modelId="{8106B109-0256-4FBD-8A8A-CC51BA9F960E}" type="presOf" srcId="{D831D160-1942-453C-8D9A-F716090305CF}" destId="{61CED16E-A338-40B5-A74E-2B80F0EE269E}" srcOrd="0" destOrd="0" presId="urn:microsoft.com/office/officeart/2005/8/layout/process4"/>
    <dgm:cxn modelId="{00F7C125-CF4E-4956-B030-B5EBCAD75345}" type="presParOf" srcId="{2333C5FE-670C-4E08-AA25-9F93D5CFBE79}" destId="{9B49F183-7E76-4127-A990-63D3DD261715}" srcOrd="0" destOrd="0" presId="urn:microsoft.com/office/officeart/2005/8/layout/process4"/>
    <dgm:cxn modelId="{62E83FE8-E2EC-4278-9F05-E821E7DA9539}" type="presParOf" srcId="{9B49F183-7E76-4127-A990-63D3DD261715}" destId="{61CED16E-A338-40B5-A74E-2B80F0EE269E}" srcOrd="0" destOrd="0" presId="urn:microsoft.com/office/officeart/2005/8/layout/process4"/>
    <dgm:cxn modelId="{0798667B-9FC2-4BC1-BB2E-B0027F12CC55}" type="presParOf" srcId="{2333C5FE-670C-4E08-AA25-9F93D5CFBE79}" destId="{970AEE74-DFD4-46C8-9A7C-B6934C6A0302}" srcOrd="1" destOrd="0" presId="urn:microsoft.com/office/officeart/2005/8/layout/process4"/>
    <dgm:cxn modelId="{A86C2704-C491-44EF-A84F-725E6711196A}" type="presParOf" srcId="{2333C5FE-670C-4E08-AA25-9F93D5CFBE79}" destId="{9978E680-5559-4BF8-BF86-A5A8FC49029A}" srcOrd="2" destOrd="0" presId="urn:microsoft.com/office/officeart/2005/8/layout/process4"/>
    <dgm:cxn modelId="{08651EB4-E87C-434E-B23B-D1D759146584}" type="presParOf" srcId="{9978E680-5559-4BF8-BF86-A5A8FC49029A}" destId="{49FF68C4-DBD4-4F58-A114-EE33E2E7137F}" srcOrd="0" destOrd="0" presId="urn:microsoft.com/office/officeart/2005/8/layout/process4"/>
    <dgm:cxn modelId="{C7FAE7D0-4F6D-436F-A86E-C6C7B5DC3B83}" type="presParOf" srcId="{2333C5FE-670C-4E08-AA25-9F93D5CFBE79}" destId="{51F6DB11-139A-4E3D-A307-82A569B69043}" srcOrd="3" destOrd="0" presId="urn:microsoft.com/office/officeart/2005/8/layout/process4"/>
    <dgm:cxn modelId="{BF8B97BF-EF4C-41F8-9B9A-B1E1FE3F2BD9}" type="presParOf" srcId="{2333C5FE-670C-4E08-AA25-9F93D5CFBE79}" destId="{80BBD386-DEFB-40EF-BE13-42A749EDD76C}" srcOrd="4" destOrd="0" presId="urn:microsoft.com/office/officeart/2005/8/layout/process4"/>
    <dgm:cxn modelId="{F4FA1980-734A-498C-8565-3C3626800EE8}" type="presParOf" srcId="{80BBD386-DEFB-40EF-BE13-42A749EDD76C}" destId="{FF6CCF0D-046A-4E8B-A63B-6E2A40BCFFB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4C59D3-F96E-44A6-A18C-26AE033781F6}" type="doc">
      <dgm:prSet loTypeId="urn:microsoft.com/office/officeart/2005/8/layout/process4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9F140B43-604C-486D-9511-A05E8E18C26A}">
      <dgm:prSet custT="1"/>
      <dgm:spPr/>
      <dgm:t>
        <a:bodyPr/>
        <a:lstStyle/>
        <a:p>
          <a:pPr rtl="0"/>
          <a:r>
            <a:rPr lang="tr-TR" sz="2400" dirty="0" smtClean="0"/>
            <a:t>Using </a:t>
          </a:r>
          <a:r>
            <a:rPr lang="tr-TR" sz="2400" dirty="0" err="1" smtClean="0"/>
            <a:t>the</a:t>
          </a:r>
          <a:r>
            <a:rPr lang="tr-TR" sz="2400" dirty="0" smtClean="0"/>
            <a:t> </a:t>
          </a:r>
          <a:r>
            <a:rPr lang="tr-TR" sz="2400" dirty="0" err="1" smtClean="0"/>
            <a:t>keywords</a:t>
          </a:r>
          <a:r>
            <a:rPr lang="tr-TR" sz="2400" dirty="0" smtClean="0"/>
            <a:t> "</a:t>
          </a:r>
          <a:r>
            <a:rPr lang="tr-TR" sz="2400" dirty="0" err="1" smtClean="0"/>
            <a:t>children</a:t>
          </a:r>
          <a:r>
            <a:rPr lang="tr-TR" sz="2400" dirty="0" smtClean="0"/>
            <a:t> </a:t>
          </a:r>
          <a:r>
            <a:rPr lang="tr-TR" sz="2400" dirty="0" err="1" smtClean="0"/>
            <a:t>with</a:t>
          </a:r>
          <a:r>
            <a:rPr lang="tr-TR" sz="2400" dirty="0" smtClean="0"/>
            <a:t> </a:t>
          </a:r>
          <a:r>
            <a:rPr lang="tr-TR" sz="2400" dirty="0" err="1" smtClean="0"/>
            <a:t>epilepsy</a:t>
          </a:r>
          <a:r>
            <a:rPr lang="tr-TR" sz="2400" dirty="0" smtClean="0"/>
            <a:t> </a:t>
          </a:r>
          <a:r>
            <a:rPr lang="tr-TR" sz="2400" dirty="0" err="1" smtClean="0"/>
            <a:t>and</a:t>
          </a:r>
          <a:r>
            <a:rPr lang="tr-TR" sz="2400" dirty="0" smtClean="0"/>
            <a:t> </a:t>
          </a:r>
          <a:r>
            <a:rPr lang="tr-TR" sz="2400" dirty="0" err="1" smtClean="0"/>
            <a:t>modular</a:t>
          </a:r>
          <a:r>
            <a:rPr lang="tr-TR" sz="2400" dirty="0" smtClean="0"/>
            <a:t> </a:t>
          </a:r>
          <a:r>
            <a:rPr lang="tr-TR" sz="2400" dirty="0" err="1" smtClean="0"/>
            <a:t>education</a:t>
          </a:r>
          <a:r>
            <a:rPr lang="tr-TR" sz="2400" dirty="0" smtClean="0"/>
            <a:t> program", "</a:t>
          </a:r>
          <a:r>
            <a:rPr lang="tr-TR" sz="2400" dirty="0" err="1" smtClean="0"/>
            <a:t>children</a:t>
          </a:r>
          <a:r>
            <a:rPr lang="tr-TR" sz="2400" dirty="0" smtClean="0"/>
            <a:t> </a:t>
          </a:r>
          <a:r>
            <a:rPr lang="tr-TR" sz="2400" dirty="0" err="1" smtClean="0"/>
            <a:t>with</a:t>
          </a:r>
          <a:r>
            <a:rPr lang="tr-TR" sz="2400" dirty="0" smtClean="0"/>
            <a:t> </a:t>
          </a:r>
          <a:r>
            <a:rPr lang="tr-TR" sz="2400" dirty="0" err="1" smtClean="0"/>
            <a:t>epilepsy</a:t>
          </a:r>
          <a:r>
            <a:rPr lang="tr-TR" sz="2400" dirty="0" smtClean="0"/>
            <a:t> </a:t>
          </a:r>
          <a:r>
            <a:rPr lang="tr-TR" sz="2400" dirty="0" err="1" smtClean="0"/>
            <a:t>and</a:t>
          </a:r>
          <a:r>
            <a:rPr lang="tr-TR" sz="2400" dirty="0" smtClean="0"/>
            <a:t> </a:t>
          </a:r>
          <a:r>
            <a:rPr lang="tr-TR" sz="2400" dirty="0" err="1" smtClean="0"/>
            <a:t>epilepsy</a:t>
          </a:r>
          <a:r>
            <a:rPr lang="tr-TR" sz="2400" dirty="0" smtClean="0"/>
            <a:t> </a:t>
          </a:r>
          <a:r>
            <a:rPr lang="tr-TR" sz="2400" dirty="0" err="1" smtClean="0"/>
            <a:t>management</a:t>
          </a:r>
          <a:r>
            <a:rPr lang="tr-TR" sz="2400" dirty="0" smtClean="0"/>
            <a:t>", “</a:t>
          </a:r>
          <a:r>
            <a:rPr lang="tr-TR" sz="2400" dirty="0" err="1" smtClean="0"/>
            <a:t>modular</a:t>
          </a:r>
          <a:r>
            <a:rPr lang="tr-TR" sz="2400" dirty="0" smtClean="0"/>
            <a:t> </a:t>
          </a:r>
          <a:r>
            <a:rPr lang="tr-TR" sz="2400" dirty="0" err="1" smtClean="0"/>
            <a:t>educational</a:t>
          </a:r>
          <a:r>
            <a:rPr lang="tr-TR" sz="2400" dirty="0" smtClean="0"/>
            <a:t> program </a:t>
          </a:r>
          <a:r>
            <a:rPr lang="tr-TR" sz="2400" dirty="0" err="1" smtClean="0"/>
            <a:t>and</a:t>
          </a:r>
          <a:r>
            <a:rPr lang="tr-TR" sz="2400" dirty="0" smtClean="0"/>
            <a:t> </a:t>
          </a:r>
          <a:r>
            <a:rPr lang="tr-TR" sz="2400" dirty="0" err="1" smtClean="0"/>
            <a:t>epilepsy</a:t>
          </a:r>
          <a:r>
            <a:rPr lang="tr-TR" sz="2400" dirty="0" smtClean="0"/>
            <a:t> </a:t>
          </a:r>
          <a:r>
            <a:rPr lang="tr-TR" sz="2400" dirty="0" err="1" smtClean="0"/>
            <a:t>management</a:t>
          </a:r>
          <a:r>
            <a:rPr lang="tr-TR" sz="2400" dirty="0" smtClean="0"/>
            <a:t>”</a:t>
          </a:r>
          <a:endParaRPr lang="tr-TR" sz="2400" dirty="0"/>
        </a:p>
      </dgm:t>
    </dgm:pt>
    <dgm:pt modelId="{6494CBFB-F3DD-4A2A-ABDF-DA156EBA5287}" type="parTrans" cxnId="{347875B8-8603-411E-9F9F-759107FAC385}">
      <dgm:prSet/>
      <dgm:spPr/>
      <dgm:t>
        <a:bodyPr/>
        <a:lstStyle/>
        <a:p>
          <a:endParaRPr lang="tr-TR"/>
        </a:p>
      </dgm:t>
    </dgm:pt>
    <dgm:pt modelId="{13A35427-929B-4F22-A870-A20E811BC3E4}" type="sibTrans" cxnId="{347875B8-8603-411E-9F9F-759107FAC385}">
      <dgm:prSet/>
      <dgm:spPr/>
      <dgm:t>
        <a:bodyPr/>
        <a:lstStyle/>
        <a:p>
          <a:endParaRPr lang="tr-TR"/>
        </a:p>
      </dgm:t>
    </dgm:pt>
    <dgm:pt modelId="{666CDC3D-1F0B-48EB-8F3B-33C03E61B247}">
      <dgm:prSet custT="1"/>
      <dgm:spPr/>
      <dgm:t>
        <a:bodyPr/>
        <a:lstStyle/>
        <a:p>
          <a:pPr rtl="0"/>
          <a:r>
            <a:rPr lang="tr-TR" sz="3200" dirty="0" smtClean="0"/>
            <a:t>363 </a:t>
          </a:r>
          <a:r>
            <a:rPr lang="tr-TR" sz="3200" dirty="0" err="1" smtClean="0"/>
            <a:t>articles</a:t>
          </a:r>
          <a:r>
            <a:rPr lang="tr-TR" sz="3200" dirty="0" smtClean="0"/>
            <a:t> </a:t>
          </a:r>
          <a:r>
            <a:rPr lang="tr-TR" sz="3200" dirty="0" err="1" smtClean="0"/>
            <a:t>have</a:t>
          </a:r>
          <a:r>
            <a:rPr lang="tr-TR" sz="3200" dirty="0" smtClean="0"/>
            <a:t> </a:t>
          </a:r>
          <a:r>
            <a:rPr lang="tr-TR" sz="3200" dirty="0" err="1" smtClean="0"/>
            <a:t>been</a:t>
          </a:r>
          <a:r>
            <a:rPr lang="tr-TR" sz="3200" dirty="0" smtClean="0"/>
            <a:t> </a:t>
          </a:r>
          <a:r>
            <a:rPr lang="tr-TR" sz="3200" dirty="0" err="1" smtClean="0"/>
            <a:t>reached</a:t>
          </a:r>
          <a:r>
            <a:rPr lang="tr-TR" sz="3200" dirty="0" smtClean="0"/>
            <a:t>.</a:t>
          </a:r>
          <a:endParaRPr lang="tr-TR" sz="3200" dirty="0"/>
        </a:p>
      </dgm:t>
    </dgm:pt>
    <dgm:pt modelId="{89613D7B-6AA2-49E9-A764-A937ACDF949A}" type="parTrans" cxnId="{AEC5FFF1-75EB-49D0-B55E-3F5189288F0F}">
      <dgm:prSet/>
      <dgm:spPr/>
      <dgm:t>
        <a:bodyPr/>
        <a:lstStyle/>
        <a:p>
          <a:endParaRPr lang="tr-TR"/>
        </a:p>
      </dgm:t>
    </dgm:pt>
    <dgm:pt modelId="{A6294A37-2495-4FFB-8774-2C8404877330}" type="sibTrans" cxnId="{AEC5FFF1-75EB-49D0-B55E-3F5189288F0F}">
      <dgm:prSet/>
      <dgm:spPr/>
      <dgm:t>
        <a:bodyPr/>
        <a:lstStyle/>
        <a:p>
          <a:endParaRPr lang="tr-TR"/>
        </a:p>
      </dgm:t>
    </dgm:pt>
    <dgm:pt modelId="{7FBA1B8F-3B45-4BDD-94C8-70DF91F54580}">
      <dgm:prSet custT="1"/>
      <dgm:spPr/>
      <dgm:t>
        <a:bodyPr/>
        <a:lstStyle/>
        <a:p>
          <a:pPr rtl="0"/>
          <a:r>
            <a:rPr lang="tr-TR" sz="3200" dirty="0" smtClean="0"/>
            <a:t>Of </a:t>
          </a:r>
          <a:r>
            <a:rPr lang="tr-TR" sz="3200" dirty="0" err="1" smtClean="0"/>
            <a:t>these</a:t>
          </a:r>
          <a:r>
            <a:rPr lang="tr-TR" sz="3200" dirty="0" smtClean="0"/>
            <a:t>, 256 </a:t>
          </a:r>
          <a:r>
            <a:rPr lang="tr-TR" sz="3200" dirty="0" err="1" smtClean="0"/>
            <a:t>were</a:t>
          </a:r>
          <a:r>
            <a:rPr lang="tr-TR" sz="3200" dirty="0" smtClean="0"/>
            <a:t> </a:t>
          </a:r>
          <a:r>
            <a:rPr lang="tr-TR" sz="3200" dirty="0" err="1" smtClean="0"/>
            <a:t>duplications</a:t>
          </a:r>
          <a:r>
            <a:rPr lang="tr-TR" sz="3200" dirty="0" smtClean="0"/>
            <a:t>. </a:t>
          </a:r>
          <a:endParaRPr lang="tr-TR" sz="3200" dirty="0"/>
        </a:p>
      </dgm:t>
    </dgm:pt>
    <dgm:pt modelId="{5F290AD9-53AC-435B-87BD-B5B3C7A03E6B}" type="parTrans" cxnId="{3CCC08CF-6FF8-44B7-BEB1-F3558FBCBF9A}">
      <dgm:prSet/>
      <dgm:spPr/>
      <dgm:t>
        <a:bodyPr/>
        <a:lstStyle/>
        <a:p>
          <a:endParaRPr lang="tr-TR"/>
        </a:p>
      </dgm:t>
    </dgm:pt>
    <dgm:pt modelId="{AA20F9F2-DFA1-4A3B-AC82-2C1E62CBD998}" type="sibTrans" cxnId="{3CCC08CF-6FF8-44B7-BEB1-F3558FBCBF9A}">
      <dgm:prSet/>
      <dgm:spPr/>
      <dgm:t>
        <a:bodyPr/>
        <a:lstStyle/>
        <a:p>
          <a:endParaRPr lang="tr-TR"/>
        </a:p>
      </dgm:t>
    </dgm:pt>
    <dgm:pt modelId="{412707E0-CF25-4B84-A921-D8B47D800FC9}" type="pres">
      <dgm:prSet presAssocID="{214C59D3-F96E-44A6-A18C-26AE033781F6}" presName="Name0" presStyleCnt="0">
        <dgm:presLayoutVars>
          <dgm:dir/>
          <dgm:animLvl val="lvl"/>
          <dgm:resizeHandles val="exact"/>
        </dgm:presLayoutVars>
      </dgm:prSet>
      <dgm:spPr/>
    </dgm:pt>
    <dgm:pt modelId="{B7D42A40-C218-45BB-9B54-1CAC724B9A48}" type="pres">
      <dgm:prSet presAssocID="{7FBA1B8F-3B45-4BDD-94C8-70DF91F54580}" presName="boxAndChildren" presStyleCnt="0"/>
      <dgm:spPr/>
    </dgm:pt>
    <dgm:pt modelId="{5AC54642-BD7E-4AA0-8E51-8C299EE435EF}" type="pres">
      <dgm:prSet presAssocID="{7FBA1B8F-3B45-4BDD-94C8-70DF91F54580}" presName="parentTextBox" presStyleLbl="node1" presStyleIdx="0" presStyleCnt="3"/>
      <dgm:spPr/>
      <dgm:t>
        <a:bodyPr/>
        <a:lstStyle/>
        <a:p>
          <a:endParaRPr lang="tr-TR"/>
        </a:p>
      </dgm:t>
    </dgm:pt>
    <dgm:pt modelId="{AF8FFA99-D413-4980-B844-9A4045394756}" type="pres">
      <dgm:prSet presAssocID="{A6294A37-2495-4FFB-8774-2C8404877330}" presName="sp" presStyleCnt="0"/>
      <dgm:spPr/>
    </dgm:pt>
    <dgm:pt modelId="{3B0627C5-A26D-4A7D-896D-A3179F7FB1E0}" type="pres">
      <dgm:prSet presAssocID="{666CDC3D-1F0B-48EB-8F3B-33C03E61B247}" presName="arrowAndChildren" presStyleCnt="0"/>
      <dgm:spPr/>
    </dgm:pt>
    <dgm:pt modelId="{6BD709F2-1A1C-472E-AE68-D7450058D08E}" type="pres">
      <dgm:prSet presAssocID="{666CDC3D-1F0B-48EB-8F3B-33C03E61B247}" presName="parentTextArrow" presStyleLbl="node1" presStyleIdx="1" presStyleCnt="3"/>
      <dgm:spPr/>
    </dgm:pt>
    <dgm:pt modelId="{905FD19D-4C43-40FB-8BBE-317A5ABF332A}" type="pres">
      <dgm:prSet presAssocID="{13A35427-929B-4F22-A870-A20E811BC3E4}" presName="sp" presStyleCnt="0"/>
      <dgm:spPr/>
    </dgm:pt>
    <dgm:pt modelId="{36761FBE-FDBD-427E-B582-DC18E1B33059}" type="pres">
      <dgm:prSet presAssocID="{9F140B43-604C-486D-9511-A05E8E18C26A}" presName="arrowAndChildren" presStyleCnt="0"/>
      <dgm:spPr/>
    </dgm:pt>
    <dgm:pt modelId="{BF55CFA6-76ED-4A8C-B4DB-F59F11FCE51A}" type="pres">
      <dgm:prSet presAssocID="{9F140B43-604C-486D-9511-A05E8E18C26A}" presName="parentTextArrow" presStyleLbl="node1" presStyleIdx="2" presStyleCnt="3"/>
      <dgm:spPr/>
    </dgm:pt>
  </dgm:ptLst>
  <dgm:cxnLst>
    <dgm:cxn modelId="{3CCC08CF-6FF8-44B7-BEB1-F3558FBCBF9A}" srcId="{214C59D3-F96E-44A6-A18C-26AE033781F6}" destId="{7FBA1B8F-3B45-4BDD-94C8-70DF91F54580}" srcOrd="2" destOrd="0" parTransId="{5F290AD9-53AC-435B-87BD-B5B3C7A03E6B}" sibTransId="{AA20F9F2-DFA1-4A3B-AC82-2C1E62CBD998}"/>
    <dgm:cxn modelId="{AEC5FFF1-75EB-49D0-B55E-3F5189288F0F}" srcId="{214C59D3-F96E-44A6-A18C-26AE033781F6}" destId="{666CDC3D-1F0B-48EB-8F3B-33C03E61B247}" srcOrd="1" destOrd="0" parTransId="{89613D7B-6AA2-49E9-A764-A937ACDF949A}" sibTransId="{A6294A37-2495-4FFB-8774-2C8404877330}"/>
    <dgm:cxn modelId="{405A4E1B-757D-449D-BDD9-8DE07D47413C}" type="presOf" srcId="{666CDC3D-1F0B-48EB-8F3B-33C03E61B247}" destId="{6BD709F2-1A1C-472E-AE68-D7450058D08E}" srcOrd="0" destOrd="0" presId="urn:microsoft.com/office/officeart/2005/8/layout/process4"/>
    <dgm:cxn modelId="{A17E5993-339D-49B9-B146-106C5AC9DAC9}" type="presOf" srcId="{214C59D3-F96E-44A6-A18C-26AE033781F6}" destId="{412707E0-CF25-4B84-A921-D8B47D800FC9}" srcOrd="0" destOrd="0" presId="urn:microsoft.com/office/officeart/2005/8/layout/process4"/>
    <dgm:cxn modelId="{347875B8-8603-411E-9F9F-759107FAC385}" srcId="{214C59D3-F96E-44A6-A18C-26AE033781F6}" destId="{9F140B43-604C-486D-9511-A05E8E18C26A}" srcOrd="0" destOrd="0" parTransId="{6494CBFB-F3DD-4A2A-ABDF-DA156EBA5287}" sibTransId="{13A35427-929B-4F22-A870-A20E811BC3E4}"/>
    <dgm:cxn modelId="{E042E99F-A797-4E20-87E1-7E8A7AE55CDB}" type="presOf" srcId="{7FBA1B8F-3B45-4BDD-94C8-70DF91F54580}" destId="{5AC54642-BD7E-4AA0-8E51-8C299EE435EF}" srcOrd="0" destOrd="0" presId="urn:microsoft.com/office/officeart/2005/8/layout/process4"/>
    <dgm:cxn modelId="{B760F14A-3BE0-41C5-BB4F-25067ED71CF3}" type="presOf" srcId="{9F140B43-604C-486D-9511-A05E8E18C26A}" destId="{BF55CFA6-76ED-4A8C-B4DB-F59F11FCE51A}" srcOrd="0" destOrd="0" presId="urn:microsoft.com/office/officeart/2005/8/layout/process4"/>
    <dgm:cxn modelId="{20D8B571-394C-429F-9974-67B8D6D33C05}" type="presParOf" srcId="{412707E0-CF25-4B84-A921-D8B47D800FC9}" destId="{B7D42A40-C218-45BB-9B54-1CAC724B9A48}" srcOrd="0" destOrd="0" presId="urn:microsoft.com/office/officeart/2005/8/layout/process4"/>
    <dgm:cxn modelId="{1857C3B4-0F16-4871-A1CA-DEECB1A01B66}" type="presParOf" srcId="{B7D42A40-C218-45BB-9B54-1CAC724B9A48}" destId="{5AC54642-BD7E-4AA0-8E51-8C299EE435EF}" srcOrd="0" destOrd="0" presId="urn:microsoft.com/office/officeart/2005/8/layout/process4"/>
    <dgm:cxn modelId="{9D71D332-7A6C-422F-B350-F3795C90656E}" type="presParOf" srcId="{412707E0-CF25-4B84-A921-D8B47D800FC9}" destId="{AF8FFA99-D413-4980-B844-9A4045394756}" srcOrd="1" destOrd="0" presId="urn:microsoft.com/office/officeart/2005/8/layout/process4"/>
    <dgm:cxn modelId="{CB21D38D-9490-4F18-8EBC-7D16D534DEB0}" type="presParOf" srcId="{412707E0-CF25-4B84-A921-D8B47D800FC9}" destId="{3B0627C5-A26D-4A7D-896D-A3179F7FB1E0}" srcOrd="2" destOrd="0" presId="urn:microsoft.com/office/officeart/2005/8/layout/process4"/>
    <dgm:cxn modelId="{B59DACA7-9736-4A33-8D80-30B026D0DFCC}" type="presParOf" srcId="{3B0627C5-A26D-4A7D-896D-A3179F7FB1E0}" destId="{6BD709F2-1A1C-472E-AE68-D7450058D08E}" srcOrd="0" destOrd="0" presId="urn:microsoft.com/office/officeart/2005/8/layout/process4"/>
    <dgm:cxn modelId="{36D07752-6C98-4C91-BB1F-0BD8945B2F03}" type="presParOf" srcId="{412707E0-CF25-4B84-A921-D8B47D800FC9}" destId="{905FD19D-4C43-40FB-8BBE-317A5ABF332A}" srcOrd="3" destOrd="0" presId="urn:microsoft.com/office/officeart/2005/8/layout/process4"/>
    <dgm:cxn modelId="{4461515A-2E21-41C4-866A-8D6C21AF632E}" type="presParOf" srcId="{412707E0-CF25-4B84-A921-D8B47D800FC9}" destId="{36761FBE-FDBD-427E-B582-DC18E1B33059}" srcOrd="4" destOrd="0" presId="urn:microsoft.com/office/officeart/2005/8/layout/process4"/>
    <dgm:cxn modelId="{CB45C4D3-2DCE-4400-87AD-075FB60C34A3}" type="presParOf" srcId="{36761FBE-FDBD-427E-B582-DC18E1B33059}" destId="{BF55CFA6-76ED-4A8C-B4DB-F59F11FCE51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A81BA8-F82C-4350-93C6-6333D093DE22}" type="doc">
      <dgm:prSet loTypeId="urn:microsoft.com/office/officeart/2005/8/layout/venn1" loCatId="relationship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tr-TR"/>
        </a:p>
      </dgm:t>
    </dgm:pt>
    <dgm:pt modelId="{A7595981-D253-41C3-B765-1260A4C52595}">
      <dgm:prSet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tr-TR" b="1" i="1" u="sng" dirty="0" err="1" smtClean="0">
              <a:solidFill>
                <a:srgbClr val="C00000"/>
              </a:solidFill>
            </a:rPr>
            <a:t>Four</a:t>
          </a:r>
          <a:r>
            <a:rPr lang="tr-TR" b="1" i="1" u="sng" dirty="0" smtClean="0">
              <a:solidFill>
                <a:srgbClr val="C00000"/>
              </a:solidFill>
            </a:rPr>
            <a:t> </a:t>
          </a:r>
          <a:r>
            <a:rPr lang="tr-TR" b="1" i="1" u="sng" dirty="0" err="1" smtClean="0">
              <a:solidFill>
                <a:srgbClr val="C00000"/>
              </a:solidFill>
            </a:rPr>
            <a:t>randomised</a:t>
          </a:r>
          <a:r>
            <a:rPr lang="tr-TR" b="1" i="1" u="sng" dirty="0" smtClean="0">
              <a:solidFill>
                <a:srgbClr val="C00000"/>
              </a:solidFill>
            </a:rPr>
            <a:t> </a:t>
          </a:r>
          <a:r>
            <a:rPr lang="tr-TR" b="1" i="1" u="sng" dirty="0" err="1" smtClean="0">
              <a:solidFill>
                <a:srgbClr val="C00000"/>
              </a:solidFill>
            </a:rPr>
            <a:t>controlled</a:t>
          </a:r>
          <a:r>
            <a:rPr lang="tr-TR" b="1" i="1" u="sng" dirty="0" smtClean="0">
              <a:solidFill>
                <a:srgbClr val="C00000"/>
              </a:solidFill>
            </a:rPr>
            <a:t> </a:t>
          </a:r>
          <a:r>
            <a:rPr lang="tr-TR" b="1" i="1" u="sng" dirty="0" err="1" smtClean="0">
              <a:solidFill>
                <a:srgbClr val="C00000"/>
              </a:solidFill>
            </a:rPr>
            <a:t>studies</a:t>
          </a:r>
          <a:r>
            <a:rPr lang="tr-TR" b="1" i="1" u="sng" dirty="0" smtClean="0">
              <a:solidFill>
                <a:srgbClr val="C00000"/>
              </a:solidFill>
            </a:rPr>
            <a:t> </a:t>
          </a:r>
          <a:r>
            <a:rPr lang="tr-TR" dirty="0" err="1" smtClean="0"/>
            <a:t>were</a:t>
          </a:r>
          <a:r>
            <a:rPr lang="tr-TR" dirty="0" smtClean="0"/>
            <a:t> </a:t>
          </a:r>
          <a:r>
            <a:rPr lang="tr-TR" dirty="0" err="1" smtClean="0"/>
            <a:t>included</a:t>
          </a:r>
          <a:r>
            <a:rPr lang="tr-TR" dirty="0" smtClean="0"/>
            <a:t> in </a:t>
          </a:r>
          <a:r>
            <a:rPr lang="tr-TR" dirty="0" err="1" smtClean="0"/>
            <a:t>the</a:t>
          </a:r>
          <a:r>
            <a:rPr lang="tr-TR" dirty="0" smtClean="0"/>
            <a:t> </a:t>
          </a:r>
          <a:r>
            <a:rPr lang="tr-TR" dirty="0" err="1" smtClean="0"/>
            <a:t>systematic</a:t>
          </a:r>
          <a:r>
            <a:rPr lang="tr-TR" dirty="0" smtClean="0"/>
            <a:t> </a:t>
          </a:r>
          <a:r>
            <a:rPr lang="tr-TR" dirty="0" err="1" smtClean="0"/>
            <a:t>review</a:t>
          </a:r>
          <a:r>
            <a:rPr lang="tr-TR" dirty="0" smtClean="0"/>
            <a:t> </a:t>
          </a:r>
          <a:r>
            <a:rPr lang="tr-TR" dirty="0" err="1" smtClean="0"/>
            <a:t>that</a:t>
          </a:r>
          <a:r>
            <a:rPr lang="tr-TR" dirty="0" smtClean="0"/>
            <a:t> </a:t>
          </a:r>
          <a:r>
            <a:rPr lang="tr-TR" dirty="0" err="1" smtClean="0"/>
            <a:t>provided</a:t>
          </a:r>
          <a:r>
            <a:rPr lang="tr-TR" dirty="0" smtClean="0"/>
            <a:t> </a:t>
          </a:r>
          <a:r>
            <a:rPr lang="tr-TR" dirty="0" err="1" smtClean="0"/>
            <a:t>the</a:t>
          </a:r>
          <a:r>
            <a:rPr lang="tr-TR" dirty="0" smtClean="0"/>
            <a:t> </a:t>
          </a:r>
          <a:r>
            <a:rPr lang="tr-TR" dirty="0" err="1" smtClean="0"/>
            <a:t>research</a:t>
          </a:r>
          <a:r>
            <a:rPr lang="tr-TR" dirty="0" smtClean="0"/>
            <a:t> </a:t>
          </a:r>
          <a:r>
            <a:rPr lang="tr-TR" dirty="0" err="1" smtClean="0"/>
            <a:t>criteria</a:t>
          </a:r>
          <a:r>
            <a:rPr lang="tr-TR" dirty="0" smtClean="0"/>
            <a:t> as </a:t>
          </a:r>
          <a:r>
            <a:rPr lang="tr-TR" dirty="0" err="1" smtClean="0"/>
            <a:t>language</a:t>
          </a:r>
          <a:r>
            <a:rPr lang="tr-TR" dirty="0" smtClean="0"/>
            <a:t>, </a:t>
          </a:r>
          <a:r>
            <a:rPr lang="tr-TR" dirty="0" err="1" smtClean="0"/>
            <a:t>title</a:t>
          </a:r>
          <a:r>
            <a:rPr lang="tr-TR" dirty="0" smtClean="0"/>
            <a:t>, </a:t>
          </a:r>
          <a:r>
            <a:rPr lang="tr-TR" dirty="0" err="1" smtClean="0"/>
            <a:t>content</a:t>
          </a:r>
          <a:r>
            <a:rPr lang="tr-TR" dirty="0" smtClean="0"/>
            <a:t> </a:t>
          </a:r>
          <a:r>
            <a:rPr lang="tr-TR" dirty="0" err="1" smtClean="0"/>
            <a:t>that</a:t>
          </a:r>
          <a:r>
            <a:rPr lang="tr-TR" dirty="0" smtClean="0"/>
            <a:t> can be </a:t>
          </a:r>
          <a:r>
            <a:rPr lang="tr-TR" dirty="0" err="1" smtClean="0"/>
            <a:t>reached</a:t>
          </a:r>
          <a:r>
            <a:rPr lang="tr-TR" dirty="0" smtClean="0"/>
            <a:t> in </a:t>
          </a:r>
          <a:r>
            <a:rPr lang="tr-TR" dirty="0" err="1" smtClean="0"/>
            <a:t>full</a:t>
          </a:r>
          <a:r>
            <a:rPr lang="tr-TR" dirty="0" smtClean="0"/>
            <a:t> </a:t>
          </a:r>
          <a:r>
            <a:rPr lang="tr-TR" dirty="0" err="1" smtClean="0"/>
            <a:t>text</a:t>
          </a:r>
          <a:r>
            <a:rPr lang="tr-TR" dirty="0" smtClean="0"/>
            <a:t>. </a:t>
          </a:r>
          <a:endParaRPr lang="tr-TR" dirty="0"/>
        </a:p>
      </dgm:t>
    </dgm:pt>
    <dgm:pt modelId="{003A088B-2942-477E-A819-EA634936A2A6}" type="parTrans" cxnId="{826AA70B-AB1B-4EFF-BEAF-DD7FC6B57C5F}">
      <dgm:prSet/>
      <dgm:spPr/>
      <dgm:t>
        <a:bodyPr/>
        <a:lstStyle/>
        <a:p>
          <a:endParaRPr lang="tr-TR"/>
        </a:p>
      </dgm:t>
    </dgm:pt>
    <dgm:pt modelId="{F5B25BAE-7102-4C45-B307-4C2A17C0C820}" type="sibTrans" cxnId="{826AA70B-AB1B-4EFF-BEAF-DD7FC6B57C5F}">
      <dgm:prSet/>
      <dgm:spPr/>
      <dgm:t>
        <a:bodyPr/>
        <a:lstStyle/>
        <a:p>
          <a:endParaRPr lang="tr-TR"/>
        </a:p>
      </dgm:t>
    </dgm:pt>
    <dgm:pt modelId="{27A64F6C-5287-433B-A5EA-71C4F3317F3A}" type="pres">
      <dgm:prSet presAssocID="{19A81BA8-F82C-4350-93C6-6333D093DE22}" presName="compositeShape" presStyleCnt="0">
        <dgm:presLayoutVars>
          <dgm:chMax val="7"/>
          <dgm:dir/>
          <dgm:resizeHandles val="exact"/>
        </dgm:presLayoutVars>
      </dgm:prSet>
      <dgm:spPr/>
    </dgm:pt>
    <dgm:pt modelId="{C8483067-7D8F-4EC0-BB82-6528F6857767}" type="pres">
      <dgm:prSet presAssocID="{A7595981-D253-41C3-B765-1260A4C52595}" presName="circ1TxSh" presStyleLbl="vennNode1" presStyleIdx="0" presStyleCnt="1" custScaleX="145945" custLinFactNeighborX="2703"/>
      <dgm:spPr/>
    </dgm:pt>
  </dgm:ptLst>
  <dgm:cxnLst>
    <dgm:cxn modelId="{2942646B-CD5B-4860-B3E4-6DEBF98F0E49}" type="presOf" srcId="{A7595981-D253-41C3-B765-1260A4C52595}" destId="{C8483067-7D8F-4EC0-BB82-6528F6857767}" srcOrd="0" destOrd="0" presId="urn:microsoft.com/office/officeart/2005/8/layout/venn1"/>
    <dgm:cxn modelId="{3972E5F3-BECB-4BAD-83C5-06E1360E2CB4}" type="presOf" srcId="{19A81BA8-F82C-4350-93C6-6333D093DE22}" destId="{27A64F6C-5287-433B-A5EA-71C4F3317F3A}" srcOrd="0" destOrd="0" presId="urn:microsoft.com/office/officeart/2005/8/layout/venn1"/>
    <dgm:cxn modelId="{826AA70B-AB1B-4EFF-BEAF-DD7FC6B57C5F}" srcId="{19A81BA8-F82C-4350-93C6-6333D093DE22}" destId="{A7595981-D253-41C3-B765-1260A4C52595}" srcOrd="0" destOrd="0" parTransId="{003A088B-2942-477E-A819-EA634936A2A6}" sibTransId="{F5B25BAE-7102-4C45-B307-4C2A17C0C820}"/>
    <dgm:cxn modelId="{76002F56-3649-47BE-8ECB-CE6399D1F0FD}" type="presParOf" srcId="{27A64F6C-5287-433B-A5EA-71C4F3317F3A}" destId="{C8483067-7D8F-4EC0-BB82-6528F6857767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973211-9020-49A3-BB7C-019FAB44F603}" type="doc">
      <dgm:prSet loTypeId="urn:microsoft.com/office/officeart/2005/8/layout/arrow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09E81480-E814-4D52-BD08-647BEE32524E}">
      <dgm:prSet custT="1"/>
      <dgm:spPr/>
      <dgm:t>
        <a:bodyPr/>
        <a:lstStyle/>
        <a:p>
          <a:pPr rtl="0"/>
          <a:r>
            <a:rPr lang="tr-TR" sz="2400" dirty="0" err="1" smtClean="0"/>
            <a:t>Pfafflin</a:t>
          </a:r>
          <a:r>
            <a:rPr lang="tr-TR" sz="2400" dirty="0" smtClean="0"/>
            <a:t> et al. 2012; Avcı et al. 2010 </a:t>
          </a:r>
          <a:r>
            <a:rPr lang="tr-TR" sz="2400" dirty="0" err="1" smtClean="0"/>
            <a:t>and</a:t>
          </a:r>
          <a:r>
            <a:rPr lang="tr-TR" sz="2400" dirty="0" smtClean="0"/>
            <a:t> </a:t>
          </a:r>
          <a:r>
            <a:rPr lang="tr-TR" sz="2400" dirty="0" err="1" smtClean="0"/>
            <a:t>Jantzen</a:t>
          </a:r>
          <a:r>
            <a:rPr lang="tr-TR" sz="2400" dirty="0" smtClean="0"/>
            <a:t> et al. 2009 </a:t>
          </a:r>
          <a:r>
            <a:rPr lang="tr-TR" sz="2400" dirty="0" err="1" smtClean="0"/>
            <a:t>said</a:t>
          </a:r>
          <a:r>
            <a:rPr lang="tr-TR" sz="2400" dirty="0" smtClean="0"/>
            <a:t> </a:t>
          </a:r>
          <a:r>
            <a:rPr lang="tr-TR" sz="2400" dirty="0" err="1" smtClean="0"/>
            <a:t>that</a:t>
          </a:r>
          <a:endParaRPr lang="tr-TR" sz="2400" dirty="0" smtClean="0"/>
        </a:p>
        <a:p>
          <a:pPr rtl="0"/>
          <a:r>
            <a:rPr lang="tr-TR" sz="2400" dirty="0" smtClean="0"/>
            <a:t>-</a:t>
          </a:r>
          <a:r>
            <a:rPr lang="tr-TR" sz="2400" dirty="0" err="1" smtClean="0"/>
            <a:t>After</a:t>
          </a:r>
          <a:r>
            <a:rPr lang="tr-TR" sz="2400" dirty="0" smtClean="0"/>
            <a:t> </a:t>
          </a:r>
          <a:r>
            <a:rPr lang="tr-TR" sz="2400" dirty="0" err="1" smtClean="0"/>
            <a:t>the</a:t>
          </a:r>
          <a:r>
            <a:rPr lang="tr-TR" sz="2400" dirty="0" smtClean="0"/>
            <a:t> </a:t>
          </a:r>
          <a:r>
            <a:rPr lang="tr-TR" sz="2400" dirty="0" err="1" smtClean="0"/>
            <a:t>education</a:t>
          </a:r>
          <a:r>
            <a:rPr lang="tr-TR" sz="2400" dirty="0" smtClean="0"/>
            <a:t> program, </a:t>
          </a:r>
          <a:r>
            <a:rPr lang="tr-TR" sz="2400" dirty="0" err="1" smtClean="0"/>
            <a:t>there</a:t>
          </a:r>
          <a:r>
            <a:rPr lang="tr-TR" sz="2400" dirty="0" smtClean="0"/>
            <a:t> </a:t>
          </a:r>
          <a:r>
            <a:rPr lang="tr-TR" sz="2400" dirty="0" err="1" smtClean="0"/>
            <a:t>was</a:t>
          </a:r>
          <a:r>
            <a:rPr lang="tr-TR" sz="2400" dirty="0" smtClean="0"/>
            <a:t> a </a:t>
          </a:r>
          <a:r>
            <a:rPr lang="tr-TR" sz="2400" dirty="0" err="1" smtClean="0"/>
            <a:t>significant</a:t>
          </a:r>
          <a:r>
            <a:rPr lang="tr-TR" sz="2400" dirty="0" smtClean="0"/>
            <a:t> </a:t>
          </a:r>
          <a:r>
            <a:rPr lang="tr-TR" sz="2400" dirty="0" err="1" smtClean="0"/>
            <a:t>reduce</a:t>
          </a:r>
          <a:r>
            <a:rPr lang="tr-TR" sz="2400" dirty="0" smtClean="0"/>
            <a:t> in </a:t>
          </a:r>
          <a:r>
            <a:rPr lang="tr-TR" sz="2400" dirty="0" err="1" smtClean="0"/>
            <a:t>anxiety</a:t>
          </a:r>
          <a:r>
            <a:rPr lang="tr-TR" sz="2400" dirty="0" smtClean="0"/>
            <a:t> </a:t>
          </a:r>
          <a:r>
            <a:rPr lang="tr-TR" sz="2400" dirty="0" err="1" smtClean="0"/>
            <a:t>mean</a:t>
          </a:r>
          <a:r>
            <a:rPr lang="tr-TR" sz="2400" dirty="0" smtClean="0"/>
            <a:t> </a:t>
          </a:r>
          <a:r>
            <a:rPr lang="tr-TR" sz="2400" dirty="0" err="1" smtClean="0"/>
            <a:t>scores</a:t>
          </a:r>
          <a:r>
            <a:rPr lang="tr-TR" sz="2400" dirty="0" smtClean="0"/>
            <a:t> of </a:t>
          </a:r>
          <a:r>
            <a:rPr lang="tr-TR" sz="2400" dirty="0" err="1" smtClean="0"/>
            <a:t>the</a:t>
          </a:r>
          <a:r>
            <a:rPr lang="tr-TR" sz="2400" dirty="0" smtClean="0"/>
            <a:t> </a:t>
          </a:r>
          <a:r>
            <a:rPr lang="tr-TR" sz="2400" dirty="0" err="1" smtClean="0"/>
            <a:t>parents</a:t>
          </a:r>
          <a:r>
            <a:rPr lang="tr-TR" sz="2400" dirty="0" smtClean="0"/>
            <a:t> in </a:t>
          </a:r>
          <a:r>
            <a:rPr lang="tr-TR" sz="2400" dirty="0" err="1" smtClean="0"/>
            <a:t>the</a:t>
          </a:r>
          <a:r>
            <a:rPr lang="tr-TR" sz="2400" dirty="0" smtClean="0"/>
            <a:t> </a:t>
          </a:r>
          <a:r>
            <a:rPr lang="tr-TR" sz="2400" dirty="0" err="1" smtClean="0"/>
            <a:t>intervention</a:t>
          </a:r>
          <a:r>
            <a:rPr lang="tr-TR" sz="2400" dirty="0" smtClean="0"/>
            <a:t> </a:t>
          </a:r>
          <a:r>
            <a:rPr lang="tr-TR" sz="2400" dirty="0" err="1" smtClean="0"/>
            <a:t>group</a:t>
          </a:r>
          <a:r>
            <a:rPr lang="tr-TR" sz="2400" dirty="0" smtClean="0"/>
            <a:t>. </a:t>
          </a:r>
          <a:endParaRPr lang="tr-TR" sz="2400" dirty="0"/>
        </a:p>
      </dgm:t>
    </dgm:pt>
    <dgm:pt modelId="{7F9C0C58-A067-4B4F-A668-D6A1295F64B5}" type="parTrans" cxnId="{14D405A0-2483-4D64-99BF-E4BDBA4A951E}">
      <dgm:prSet/>
      <dgm:spPr/>
      <dgm:t>
        <a:bodyPr/>
        <a:lstStyle/>
        <a:p>
          <a:endParaRPr lang="tr-TR"/>
        </a:p>
      </dgm:t>
    </dgm:pt>
    <dgm:pt modelId="{04469DC3-D219-48DC-8EDE-F04E821965EA}" type="sibTrans" cxnId="{14D405A0-2483-4D64-99BF-E4BDBA4A951E}">
      <dgm:prSet/>
      <dgm:spPr/>
      <dgm:t>
        <a:bodyPr/>
        <a:lstStyle/>
        <a:p>
          <a:endParaRPr lang="tr-TR"/>
        </a:p>
      </dgm:t>
    </dgm:pt>
    <dgm:pt modelId="{119FFE93-42D2-4D86-83DA-C26590C7FA89}">
      <dgm:prSet custT="1"/>
      <dgm:spPr/>
      <dgm:t>
        <a:bodyPr/>
        <a:lstStyle/>
        <a:p>
          <a:pPr rtl="0"/>
          <a:r>
            <a:rPr lang="tr-TR" sz="2800" dirty="0" smtClean="0"/>
            <a:t>On </a:t>
          </a:r>
          <a:r>
            <a:rPr lang="tr-TR" sz="2800" dirty="0" err="1" smtClean="0"/>
            <a:t>the</a:t>
          </a:r>
          <a:r>
            <a:rPr lang="tr-TR" sz="2800" dirty="0" smtClean="0"/>
            <a:t> </a:t>
          </a:r>
          <a:r>
            <a:rPr lang="tr-TR" sz="2800" dirty="0" err="1" smtClean="0"/>
            <a:t>contrary</a:t>
          </a:r>
          <a:r>
            <a:rPr lang="tr-TR" sz="2800" dirty="0" smtClean="0"/>
            <a:t> </a:t>
          </a:r>
          <a:r>
            <a:rPr lang="tr-TR" sz="2800" dirty="0" err="1" smtClean="0"/>
            <a:t>Gürhopur&amp;Dalgıç</a:t>
          </a:r>
          <a:r>
            <a:rPr lang="tr-TR" sz="2800" dirty="0" smtClean="0"/>
            <a:t> (2017) </a:t>
          </a:r>
          <a:r>
            <a:rPr lang="tr-TR" sz="2800" dirty="0" err="1" smtClean="0"/>
            <a:t>demonstrated</a:t>
          </a:r>
          <a:r>
            <a:rPr lang="tr-TR" sz="2800" dirty="0" smtClean="0"/>
            <a:t> </a:t>
          </a:r>
          <a:r>
            <a:rPr lang="tr-TR" sz="2800" dirty="0" err="1" smtClean="0"/>
            <a:t>that</a:t>
          </a:r>
          <a:r>
            <a:rPr lang="tr-TR" sz="2800" dirty="0" smtClean="0"/>
            <a:t> </a:t>
          </a:r>
        </a:p>
        <a:p>
          <a:pPr rtl="0"/>
          <a:r>
            <a:rPr lang="tr-TR" sz="2800" dirty="0" err="1" smtClean="0"/>
            <a:t>After</a:t>
          </a:r>
          <a:r>
            <a:rPr lang="tr-TR" sz="2800" dirty="0" smtClean="0"/>
            <a:t> </a:t>
          </a:r>
          <a:r>
            <a:rPr lang="tr-TR" sz="2800" dirty="0" err="1" smtClean="0"/>
            <a:t>the</a:t>
          </a:r>
          <a:r>
            <a:rPr lang="tr-TR" sz="2800" dirty="0" smtClean="0"/>
            <a:t> </a:t>
          </a:r>
          <a:r>
            <a:rPr lang="tr-TR" sz="2800" dirty="0" err="1" smtClean="0"/>
            <a:t>education</a:t>
          </a:r>
          <a:r>
            <a:rPr lang="tr-TR" sz="2800" dirty="0" smtClean="0"/>
            <a:t> program, </a:t>
          </a:r>
          <a:r>
            <a:rPr lang="tr-TR" sz="2800" dirty="0" err="1" smtClean="0"/>
            <a:t>the</a:t>
          </a:r>
          <a:r>
            <a:rPr lang="tr-TR" sz="2800" dirty="0" smtClean="0"/>
            <a:t> </a:t>
          </a:r>
          <a:r>
            <a:rPr lang="tr-TR" sz="2800" dirty="0" err="1" smtClean="0"/>
            <a:t>parents</a:t>
          </a:r>
          <a:r>
            <a:rPr lang="tr-TR" sz="2800" dirty="0" smtClean="0"/>
            <a:t>’ </a:t>
          </a:r>
          <a:r>
            <a:rPr lang="tr-TR" sz="2800" dirty="0" err="1" smtClean="0"/>
            <a:t>anxiety</a:t>
          </a:r>
          <a:r>
            <a:rPr lang="tr-TR" sz="2800" dirty="0" smtClean="0"/>
            <a:t> </a:t>
          </a:r>
          <a:r>
            <a:rPr lang="tr-TR" sz="2800" dirty="0" err="1" smtClean="0"/>
            <a:t>increase</a:t>
          </a:r>
          <a:r>
            <a:rPr lang="tr-TR" sz="2400" dirty="0" err="1" smtClean="0"/>
            <a:t>d</a:t>
          </a:r>
          <a:r>
            <a:rPr lang="tr-TR" sz="2400" dirty="0" smtClean="0"/>
            <a:t>.</a:t>
          </a:r>
          <a:endParaRPr lang="tr-TR" sz="2400" dirty="0"/>
        </a:p>
      </dgm:t>
    </dgm:pt>
    <dgm:pt modelId="{42E1680F-2FDB-484D-A25E-C19A4AA6F09F}" type="parTrans" cxnId="{DA30A47D-9056-44EC-9D1D-343E7DA4AA86}">
      <dgm:prSet/>
      <dgm:spPr/>
      <dgm:t>
        <a:bodyPr/>
        <a:lstStyle/>
        <a:p>
          <a:endParaRPr lang="tr-TR"/>
        </a:p>
      </dgm:t>
    </dgm:pt>
    <dgm:pt modelId="{A009BFCC-DE39-4C16-A7E2-FDB0BA68E433}" type="sibTrans" cxnId="{DA30A47D-9056-44EC-9D1D-343E7DA4AA86}">
      <dgm:prSet/>
      <dgm:spPr/>
      <dgm:t>
        <a:bodyPr/>
        <a:lstStyle/>
        <a:p>
          <a:endParaRPr lang="tr-TR"/>
        </a:p>
      </dgm:t>
    </dgm:pt>
    <dgm:pt modelId="{6111029B-C637-4010-89F6-4D41681F865F}" type="pres">
      <dgm:prSet presAssocID="{12973211-9020-49A3-BB7C-019FAB44F603}" presName="cycle" presStyleCnt="0">
        <dgm:presLayoutVars>
          <dgm:dir/>
          <dgm:resizeHandles val="exact"/>
        </dgm:presLayoutVars>
      </dgm:prSet>
      <dgm:spPr/>
    </dgm:pt>
    <dgm:pt modelId="{E1D89102-559D-4215-B4CC-01C936A043D2}" type="pres">
      <dgm:prSet presAssocID="{09E81480-E814-4D52-BD08-647BEE32524E}" presName="arrow" presStyleLbl="node1" presStyleIdx="0" presStyleCnt="2" custScaleX="153425" custScaleY="10753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C183152-4757-45D4-B1BB-0A421AAE6D07}" type="pres">
      <dgm:prSet presAssocID="{119FFE93-42D2-4D86-83DA-C26590C7FA89}" presName="arrow" presStyleLbl="node1" presStyleIdx="1" presStyleCnt="2" custScaleX="153425" custScaleY="105837" custRadScaleRad="9391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4D405A0-2483-4D64-99BF-E4BDBA4A951E}" srcId="{12973211-9020-49A3-BB7C-019FAB44F603}" destId="{09E81480-E814-4D52-BD08-647BEE32524E}" srcOrd="0" destOrd="0" parTransId="{7F9C0C58-A067-4B4F-A668-D6A1295F64B5}" sibTransId="{04469DC3-D219-48DC-8EDE-F04E821965EA}"/>
    <dgm:cxn modelId="{DA30A47D-9056-44EC-9D1D-343E7DA4AA86}" srcId="{12973211-9020-49A3-BB7C-019FAB44F603}" destId="{119FFE93-42D2-4D86-83DA-C26590C7FA89}" srcOrd="1" destOrd="0" parTransId="{42E1680F-2FDB-484D-A25E-C19A4AA6F09F}" sibTransId="{A009BFCC-DE39-4C16-A7E2-FDB0BA68E433}"/>
    <dgm:cxn modelId="{930D921E-2D32-4D90-BA71-3DCBF432EB7F}" type="presOf" srcId="{12973211-9020-49A3-BB7C-019FAB44F603}" destId="{6111029B-C637-4010-89F6-4D41681F865F}" srcOrd="0" destOrd="0" presId="urn:microsoft.com/office/officeart/2005/8/layout/arrow1"/>
    <dgm:cxn modelId="{DE5B9233-8218-410E-B893-88C43B22FFBC}" type="presOf" srcId="{119FFE93-42D2-4D86-83DA-C26590C7FA89}" destId="{0C183152-4757-45D4-B1BB-0A421AAE6D07}" srcOrd="0" destOrd="0" presId="urn:microsoft.com/office/officeart/2005/8/layout/arrow1"/>
    <dgm:cxn modelId="{5CCB70F0-B90C-4EE6-A347-3F3C9E794D4D}" type="presOf" srcId="{09E81480-E814-4D52-BD08-647BEE32524E}" destId="{E1D89102-559D-4215-B4CC-01C936A043D2}" srcOrd="0" destOrd="0" presId="urn:microsoft.com/office/officeart/2005/8/layout/arrow1"/>
    <dgm:cxn modelId="{56625D37-1CD0-4592-8D10-99E14D565F21}" type="presParOf" srcId="{6111029B-C637-4010-89F6-4D41681F865F}" destId="{E1D89102-559D-4215-B4CC-01C936A043D2}" srcOrd="0" destOrd="0" presId="urn:microsoft.com/office/officeart/2005/8/layout/arrow1"/>
    <dgm:cxn modelId="{5CB0C9A4-9225-48B7-AD2F-0B58FA9C584B}" type="presParOf" srcId="{6111029B-C637-4010-89F6-4D41681F865F}" destId="{0C183152-4757-45D4-B1BB-0A421AAE6D07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ED16E-A338-40B5-A74E-2B80F0EE269E}">
      <dsp:nvSpPr>
        <dsp:cNvPr id="0" name=""/>
        <dsp:cNvSpPr/>
      </dsp:nvSpPr>
      <dsp:spPr>
        <a:xfrm>
          <a:off x="0" y="4066272"/>
          <a:ext cx="8640960" cy="133432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Screening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was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conducted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between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June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and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July</a:t>
          </a:r>
          <a:r>
            <a:rPr lang="tr-TR" sz="2800" kern="1200" dirty="0" smtClean="0"/>
            <a:t> 2017 </a:t>
          </a:r>
          <a:endParaRPr lang="tr-TR" sz="2800" kern="1200" dirty="0"/>
        </a:p>
      </dsp:txBody>
      <dsp:txXfrm>
        <a:off x="0" y="4066272"/>
        <a:ext cx="8640960" cy="1334327"/>
      </dsp:txXfrm>
    </dsp:sp>
    <dsp:sp modelId="{49FF68C4-DBD4-4F58-A114-EE33E2E7137F}">
      <dsp:nvSpPr>
        <dsp:cNvPr id="0" name=""/>
        <dsp:cNvSpPr/>
      </dsp:nvSpPr>
      <dsp:spPr>
        <a:xfrm rot="10800000">
          <a:off x="0" y="2033136"/>
          <a:ext cx="8640960" cy="2052196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Akdeniz </a:t>
          </a:r>
          <a:r>
            <a:rPr lang="tr-TR" sz="2800" kern="1200" dirty="0" err="1" smtClean="0"/>
            <a:t>University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elektronic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databased</a:t>
          </a:r>
          <a:r>
            <a:rPr lang="tr-TR" sz="2800" kern="1200" dirty="0" smtClean="0"/>
            <a:t> in «</a:t>
          </a:r>
          <a:r>
            <a:rPr lang="tr-TR" sz="2800" kern="1200" dirty="0" err="1" smtClean="0"/>
            <a:t>Pubmed</a:t>
          </a:r>
          <a:r>
            <a:rPr lang="tr-TR" sz="2800" kern="1200" dirty="0" smtClean="0"/>
            <a:t>, </a:t>
          </a:r>
          <a:r>
            <a:rPr lang="tr-TR" sz="2800" kern="1200" dirty="0" err="1" smtClean="0"/>
            <a:t>Cinahl</a:t>
          </a:r>
          <a:r>
            <a:rPr lang="tr-TR" sz="2800" kern="1200" dirty="0" smtClean="0"/>
            <a:t>, </a:t>
          </a:r>
          <a:r>
            <a:rPr lang="tr-TR" sz="2800" kern="1200" dirty="0" err="1" smtClean="0"/>
            <a:t>Sciencedirect</a:t>
          </a:r>
          <a:r>
            <a:rPr lang="tr-TR" sz="2800" kern="1200" dirty="0" smtClean="0"/>
            <a:t>, </a:t>
          </a:r>
          <a:r>
            <a:rPr lang="tr-TR" sz="2800" kern="1200" dirty="0" err="1" smtClean="0"/>
            <a:t>Cochrane</a:t>
          </a:r>
          <a:r>
            <a:rPr lang="tr-TR" sz="2800" kern="1200" dirty="0" smtClean="0"/>
            <a:t>, </a:t>
          </a:r>
          <a:r>
            <a:rPr lang="tr-TR" sz="2800" kern="1200" dirty="0" err="1" smtClean="0"/>
            <a:t>Ulakbim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Turkish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Medical</a:t>
          </a:r>
          <a:r>
            <a:rPr lang="tr-TR" sz="2800" kern="1200" dirty="0" smtClean="0"/>
            <a:t> Directory, </a:t>
          </a:r>
          <a:r>
            <a:rPr lang="tr-TR" sz="2800" kern="1200" dirty="0" err="1" smtClean="0"/>
            <a:t>Turkish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Medline</a:t>
          </a:r>
          <a:r>
            <a:rPr lang="tr-TR" sz="2800" kern="1200" dirty="0" smtClean="0"/>
            <a:t>»</a:t>
          </a:r>
          <a:endParaRPr lang="tr-TR" sz="2800" kern="1200" dirty="0"/>
        </a:p>
      </dsp:txBody>
      <dsp:txXfrm rot="10800000">
        <a:off x="0" y="2033136"/>
        <a:ext cx="8640960" cy="1333455"/>
      </dsp:txXfrm>
    </dsp:sp>
    <dsp:sp modelId="{FF6CCF0D-046A-4E8B-A63B-6E2A40BCFFB5}">
      <dsp:nvSpPr>
        <dsp:cNvPr id="0" name=""/>
        <dsp:cNvSpPr/>
      </dsp:nvSpPr>
      <dsp:spPr>
        <a:xfrm rot="10800000">
          <a:off x="0" y="954"/>
          <a:ext cx="8640960" cy="2052196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Literature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review</a:t>
          </a:r>
          <a:r>
            <a:rPr lang="tr-TR" sz="2800" kern="1200" dirty="0" smtClean="0"/>
            <a:t> has </a:t>
          </a:r>
          <a:r>
            <a:rPr lang="tr-TR" sz="2800" kern="1200" dirty="0" err="1" smtClean="0"/>
            <a:t>been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limited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to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the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last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decade</a:t>
          </a:r>
          <a:r>
            <a:rPr lang="tr-TR" sz="2800" kern="1200" dirty="0" smtClean="0"/>
            <a:t> </a:t>
          </a:r>
          <a:endParaRPr lang="tr-TR" sz="2800" kern="1200" dirty="0"/>
        </a:p>
      </dsp:txBody>
      <dsp:txXfrm rot="10800000">
        <a:off x="0" y="954"/>
        <a:ext cx="8640960" cy="13334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54642-BD7E-4AA0-8E51-8C299EE435EF}">
      <dsp:nvSpPr>
        <dsp:cNvPr id="0" name=""/>
        <dsp:cNvSpPr/>
      </dsp:nvSpPr>
      <dsp:spPr>
        <a:xfrm>
          <a:off x="0" y="4173725"/>
          <a:ext cx="8640960" cy="136991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/>
            <a:t>Of </a:t>
          </a:r>
          <a:r>
            <a:rPr lang="tr-TR" sz="3200" kern="1200" dirty="0" err="1" smtClean="0"/>
            <a:t>these</a:t>
          </a:r>
          <a:r>
            <a:rPr lang="tr-TR" sz="3200" kern="1200" dirty="0" smtClean="0"/>
            <a:t>, 256 </a:t>
          </a:r>
          <a:r>
            <a:rPr lang="tr-TR" sz="3200" kern="1200" dirty="0" err="1" smtClean="0"/>
            <a:t>were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duplications</a:t>
          </a:r>
          <a:r>
            <a:rPr lang="tr-TR" sz="3200" kern="1200" dirty="0" smtClean="0"/>
            <a:t>. </a:t>
          </a:r>
          <a:endParaRPr lang="tr-TR" sz="3200" kern="1200" dirty="0"/>
        </a:p>
      </dsp:txBody>
      <dsp:txXfrm>
        <a:off x="0" y="4173725"/>
        <a:ext cx="8640960" cy="1369910"/>
      </dsp:txXfrm>
    </dsp:sp>
    <dsp:sp modelId="{6BD709F2-1A1C-472E-AE68-D7450058D08E}">
      <dsp:nvSpPr>
        <dsp:cNvPr id="0" name=""/>
        <dsp:cNvSpPr/>
      </dsp:nvSpPr>
      <dsp:spPr>
        <a:xfrm rot="10800000">
          <a:off x="0" y="2087352"/>
          <a:ext cx="8640960" cy="2106921"/>
        </a:xfrm>
        <a:prstGeom prst="upArrowCallou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/>
            <a:t>363 </a:t>
          </a:r>
          <a:r>
            <a:rPr lang="tr-TR" sz="3200" kern="1200" dirty="0" err="1" smtClean="0"/>
            <a:t>articles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have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been</a:t>
          </a:r>
          <a:r>
            <a:rPr lang="tr-TR" sz="3200" kern="1200" dirty="0" smtClean="0"/>
            <a:t> </a:t>
          </a:r>
          <a:r>
            <a:rPr lang="tr-TR" sz="3200" kern="1200" dirty="0" err="1" smtClean="0"/>
            <a:t>reached</a:t>
          </a:r>
          <a:r>
            <a:rPr lang="tr-TR" sz="3200" kern="1200" dirty="0" smtClean="0"/>
            <a:t>.</a:t>
          </a:r>
          <a:endParaRPr lang="tr-TR" sz="3200" kern="1200" dirty="0"/>
        </a:p>
      </dsp:txBody>
      <dsp:txXfrm rot="10800000">
        <a:off x="0" y="2087352"/>
        <a:ext cx="8640960" cy="1369014"/>
      </dsp:txXfrm>
    </dsp:sp>
    <dsp:sp modelId="{BF55CFA6-76ED-4A8C-B4DB-F59F11FCE51A}">
      <dsp:nvSpPr>
        <dsp:cNvPr id="0" name=""/>
        <dsp:cNvSpPr/>
      </dsp:nvSpPr>
      <dsp:spPr>
        <a:xfrm rot="10800000">
          <a:off x="0" y="980"/>
          <a:ext cx="8640960" cy="2106921"/>
        </a:xfrm>
        <a:prstGeom prst="upArrowCallou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Using </a:t>
          </a:r>
          <a:r>
            <a:rPr lang="tr-TR" sz="2400" kern="1200" dirty="0" err="1" smtClean="0"/>
            <a:t>the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keywords</a:t>
          </a:r>
          <a:r>
            <a:rPr lang="tr-TR" sz="2400" kern="1200" dirty="0" smtClean="0"/>
            <a:t> "</a:t>
          </a:r>
          <a:r>
            <a:rPr lang="tr-TR" sz="2400" kern="1200" dirty="0" err="1" smtClean="0"/>
            <a:t>children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with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epilepsy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and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modular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education</a:t>
          </a:r>
          <a:r>
            <a:rPr lang="tr-TR" sz="2400" kern="1200" dirty="0" smtClean="0"/>
            <a:t> program", "</a:t>
          </a:r>
          <a:r>
            <a:rPr lang="tr-TR" sz="2400" kern="1200" dirty="0" err="1" smtClean="0"/>
            <a:t>children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with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epilepsy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and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epilepsy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management</a:t>
          </a:r>
          <a:r>
            <a:rPr lang="tr-TR" sz="2400" kern="1200" dirty="0" smtClean="0"/>
            <a:t>", “</a:t>
          </a:r>
          <a:r>
            <a:rPr lang="tr-TR" sz="2400" kern="1200" dirty="0" err="1" smtClean="0"/>
            <a:t>modular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educational</a:t>
          </a:r>
          <a:r>
            <a:rPr lang="tr-TR" sz="2400" kern="1200" dirty="0" smtClean="0"/>
            <a:t> program </a:t>
          </a:r>
          <a:r>
            <a:rPr lang="tr-TR" sz="2400" kern="1200" dirty="0" err="1" smtClean="0"/>
            <a:t>and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epilepsy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management</a:t>
          </a:r>
          <a:r>
            <a:rPr lang="tr-TR" sz="2400" kern="1200" dirty="0" smtClean="0"/>
            <a:t>”</a:t>
          </a:r>
          <a:endParaRPr lang="tr-TR" sz="2400" kern="1200" dirty="0"/>
        </a:p>
      </dsp:txBody>
      <dsp:txXfrm rot="10800000">
        <a:off x="0" y="980"/>
        <a:ext cx="8640960" cy="13690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483067-7D8F-4EC0-BB82-6528F6857767}">
      <dsp:nvSpPr>
        <dsp:cNvPr id="0" name=""/>
        <dsp:cNvSpPr/>
      </dsp:nvSpPr>
      <dsp:spPr>
        <a:xfrm>
          <a:off x="648113" y="0"/>
          <a:ext cx="7776813" cy="5328591"/>
        </a:xfrm>
        <a:prstGeom prst="ellipse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800" b="1" i="1" u="sng" kern="1200" dirty="0" err="1" smtClean="0">
              <a:solidFill>
                <a:srgbClr val="C00000"/>
              </a:solidFill>
            </a:rPr>
            <a:t>Four</a:t>
          </a:r>
          <a:r>
            <a:rPr lang="tr-TR" sz="3800" b="1" i="1" u="sng" kern="1200" dirty="0" smtClean="0">
              <a:solidFill>
                <a:srgbClr val="C00000"/>
              </a:solidFill>
            </a:rPr>
            <a:t> </a:t>
          </a:r>
          <a:r>
            <a:rPr lang="tr-TR" sz="3800" b="1" i="1" u="sng" kern="1200" dirty="0" err="1" smtClean="0">
              <a:solidFill>
                <a:srgbClr val="C00000"/>
              </a:solidFill>
            </a:rPr>
            <a:t>randomised</a:t>
          </a:r>
          <a:r>
            <a:rPr lang="tr-TR" sz="3800" b="1" i="1" u="sng" kern="1200" dirty="0" smtClean="0">
              <a:solidFill>
                <a:srgbClr val="C00000"/>
              </a:solidFill>
            </a:rPr>
            <a:t> </a:t>
          </a:r>
          <a:r>
            <a:rPr lang="tr-TR" sz="3800" b="1" i="1" u="sng" kern="1200" dirty="0" err="1" smtClean="0">
              <a:solidFill>
                <a:srgbClr val="C00000"/>
              </a:solidFill>
            </a:rPr>
            <a:t>controlled</a:t>
          </a:r>
          <a:r>
            <a:rPr lang="tr-TR" sz="3800" b="1" i="1" u="sng" kern="1200" dirty="0" smtClean="0">
              <a:solidFill>
                <a:srgbClr val="C00000"/>
              </a:solidFill>
            </a:rPr>
            <a:t> </a:t>
          </a:r>
          <a:r>
            <a:rPr lang="tr-TR" sz="3800" b="1" i="1" u="sng" kern="1200" dirty="0" err="1" smtClean="0">
              <a:solidFill>
                <a:srgbClr val="C00000"/>
              </a:solidFill>
            </a:rPr>
            <a:t>studies</a:t>
          </a:r>
          <a:r>
            <a:rPr lang="tr-TR" sz="3800" b="1" i="1" u="sng" kern="1200" dirty="0" smtClean="0">
              <a:solidFill>
                <a:srgbClr val="C00000"/>
              </a:solidFill>
            </a:rPr>
            <a:t> </a:t>
          </a:r>
          <a:r>
            <a:rPr lang="tr-TR" sz="3800" kern="1200" dirty="0" err="1" smtClean="0"/>
            <a:t>were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included</a:t>
          </a:r>
          <a:r>
            <a:rPr lang="tr-TR" sz="3800" kern="1200" dirty="0" smtClean="0"/>
            <a:t> in </a:t>
          </a:r>
          <a:r>
            <a:rPr lang="tr-TR" sz="3800" kern="1200" dirty="0" err="1" smtClean="0"/>
            <a:t>the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systematic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review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that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provided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the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research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criteria</a:t>
          </a:r>
          <a:r>
            <a:rPr lang="tr-TR" sz="3800" kern="1200" dirty="0" smtClean="0"/>
            <a:t> as </a:t>
          </a:r>
          <a:r>
            <a:rPr lang="tr-TR" sz="3800" kern="1200" dirty="0" err="1" smtClean="0"/>
            <a:t>language</a:t>
          </a:r>
          <a:r>
            <a:rPr lang="tr-TR" sz="3800" kern="1200" dirty="0" smtClean="0"/>
            <a:t>, </a:t>
          </a:r>
          <a:r>
            <a:rPr lang="tr-TR" sz="3800" kern="1200" dirty="0" err="1" smtClean="0"/>
            <a:t>title</a:t>
          </a:r>
          <a:r>
            <a:rPr lang="tr-TR" sz="3800" kern="1200" dirty="0" smtClean="0"/>
            <a:t>, </a:t>
          </a:r>
          <a:r>
            <a:rPr lang="tr-TR" sz="3800" kern="1200" dirty="0" err="1" smtClean="0"/>
            <a:t>content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that</a:t>
          </a:r>
          <a:r>
            <a:rPr lang="tr-TR" sz="3800" kern="1200" dirty="0" smtClean="0"/>
            <a:t> can be </a:t>
          </a:r>
          <a:r>
            <a:rPr lang="tr-TR" sz="3800" kern="1200" dirty="0" err="1" smtClean="0"/>
            <a:t>reached</a:t>
          </a:r>
          <a:r>
            <a:rPr lang="tr-TR" sz="3800" kern="1200" dirty="0" smtClean="0"/>
            <a:t> in </a:t>
          </a:r>
          <a:r>
            <a:rPr lang="tr-TR" sz="3800" kern="1200" dirty="0" err="1" smtClean="0"/>
            <a:t>full</a:t>
          </a:r>
          <a:r>
            <a:rPr lang="tr-TR" sz="3800" kern="1200" dirty="0" smtClean="0"/>
            <a:t> </a:t>
          </a:r>
          <a:r>
            <a:rPr lang="tr-TR" sz="3800" kern="1200" dirty="0" err="1" smtClean="0"/>
            <a:t>text</a:t>
          </a:r>
          <a:r>
            <a:rPr lang="tr-TR" sz="3800" kern="1200" dirty="0" smtClean="0"/>
            <a:t>. </a:t>
          </a:r>
          <a:endParaRPr lang="tr-TR" sz="3800" kern="1200" dirty="0"/>
        </a:p>
      </dsp:txBody>
      <dsp:txXfrm>
        <a:off x="1787001" y="780354"/>
        <a:ext cx="5499037" cy="376788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89102-559D-4215-B4CC-01C936A043D2}">
      <dsp:nvSpPr>
        <dsp:cNvPr id="0" name=""/>
        <dsp:cNvSpPr/>
      </dsp:nvSpPr>
      <dsp:spPr>
        <a:xfrm rot="16200000">
          <a:off x="-1148807" y="1057583"/>
          <a:ext cx="6600409" cy="4626201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/>
            <a:t>Pfafflin</a:t>
          </a:r>
          <a:r>
            <a:rPr lang="tr-TR" sz="2400" kern="1200" dirty="0" smtClean="0"/>
            <a:t> et al. 2012; Avcı et al. 2010 </a:t>
          </a:r>
          <a:r>
            <a:rPr lang="tr-TR" sz="2400" kern="1200" dirty="0" err="1" smtClean="0"/>
            <a:t>and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Jantzen</a:t>
          </a:r>
          <a:r>
            <a:rPr lang="tr-TR" sz="2400" kern="1200" dirty="0" smtClean="0"/>
            <a:t> et al. 2009 </a:t>
          </a:r>
          <a:r>
            <a:rPr lang="tr-TR" sz="2400" kern="1200" dirty="0" err="1" smtClean="0"/>
            <a:t>said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that</a:t>
          </a:r>
          <a:endParaRPr lang="tr-TR" sz="2400" kern="1200" dirty="0" smtClean="0"/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-</a:t>
          </a:r>
          <a:r>
            <a:rPr lang="tr-TR" sz="2400" kern="1200" dirty="0" err="1" smtClean="0"/>
            <a:t>After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the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education</a:t>
          </a:r>
          <a:r>
            <a:rPr lang="tr-TR" sz="2400" kern="1200" dirty="0" smtClean="0"/>
            <a:t> program, </a:t>
          </a:r>
          <a:r>
            <a:rPr lang="tr-TR" sz="2400" kern="1200" dirty="0" err="1" smtClean="0"/>
            <a:t>there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was</a:t>
          </a:r>
          <a:r>
            <a:rPr lang="tr-TR" sz="2400" kern="1200" dirty="0" smtClean="0"/>
            <a:t> a </a:t>
          </a:r>
          <a:r>
            <a:rPr lang="tr-TR" sz="2400" kern="1200" dirty="0" err="1" smtClean="0"/>
            <a:t>significant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reduce</a:t>
          </a:r>
          <a:r>
            <a:rPr lang="tr-TR" sz="2400" kern="1200" dirty="0" smtClean="0"/>
            <a:t> in </a:t>
          </a:r>
          <a:r>
            <a:rPr lang="tr-TR" sz="2400" kern="1200" dirty="0" err="1" smtClean="0"/>
            <a:t>anxiety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mean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scores</a:t>
          </a:r>
          <a:r>
            <a:rPr lang="tr-TR" sz="2400" kern="1200" dirty="0" smtClean="0"/>
            <a:t> of </a:t>
          </a:r>
          <a:r>
            <a:rPr lang="tr-TR" sz="2400" kern="1200" dirty="0" err="1" smtClean="0"/>
            <a:t>the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parents</a:t>
          </a:r>
          <a:r>
            <a:rPr lang="tr-TR" sz="2400" kern="1200" dirty="0" smtClean="0"/>
            <a:t> in </a:t>
          </a:r>
          <a:r>
            <a:rPr lang="tr-TR" sz="2400" kern="1200" dirty="0" err="1" smtClean="0"/>
            <a:t>the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intervention</a:t>
          </a:r>
          <a:r>
            <a:rPr lang="tr-TR" sz="2400" kern="1200" dirty="0" smtClean="0"/>
            <a:t> </a:t>
          </a:r>
          <a:r>
            <a:rPr lang="tr-TR" sz="2400" kern="1200" dirty="0" err="1" smtClean="0"/>
            <a:t>group</a:t>
          </a:r>
          <a:r>
            <a:rPr lang="tr-TR" sz="2400" kern="1200" dirty="0" smtClean="0"/>
            <a:t>. </a:t>
          </a:r>
          <a:endParaRPr lang="tr-TR" sz="2400" kern="1200" dirty="0"/>
        </a:p>
      </dsp:txBody>
      <dsp:txXfrm rot="5400000">
        <a:off x="647883" y="1720580"/>
        <a:ext cx="3816616" cy="3300205"/>
      </dsp:txXfrm>
    </dsp:sp>
    <dsp:sp modelId="{0C183152-4757-45D4-B1BB-0A421AAE6D07}">
      <dsp:nvSpPr>
        <dsp:cNvPr id="0" name=""/>
        <dsp:cNvSpPr/>
      </dsp:nvSpPr>
      <dsp:spPr>
        <a:xfrm rot="5400000">
          <a:off x="3440871" y="1094107"/>
          <a:ext cx="6600409" cy="4553153"/>
        </a:xfrm>
        <a:prstGeom prst="up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smtClean="0"/>
            <a:t>On </a:t>
          </a:r>
          <a:r>
            <a:rPr lang="tr-TR" sz="2800" kern="1200" dirty="0" err="1" smtClean="0"/>
            <a:t>the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contrary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Gürhopur&amp;Dalgıç</a:t>
          </a:r>
          <a:r>
            <a:rPr lang="tr-TR" sz="2800" kern="1200" dirty="0" smtClean="0"/>
            <a:t> (2017) </a:t>
          </a:r>
          <a:r>
            <a:rPr lang="tr-TR" sz="2800" kern="1200" dirty="0" err="1" smtClean="0"/>
            <a:t>demonstrated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that</a:t>
          </a:r>
          <a:r>
            <a:rPr lang="tr-TR" sz="2800" kern="1200" dirty="0" smtClean="0"/>
            <a:t>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After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the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education</a:t>
          </a:r>
          <a:r>
            <a:rPr lang="tr-TR" sz="2800" kern="1200" dirty="0" smtClean="0"/>
            <a:t> program, </a:t>
          </a:r>
          <a:r>
            <a:rPr lang="tr-TR" sz="2800" kern="1200" dirty="0" err="1" smtClean="0"/>
            <a:t>the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parents</a:t>
          </a:r>
          <a:r>
            <a:rPr lang="tr-TR" sz="2800" kern="1200" dirty="0" smtClean="0"/>
            <a:t>’ </a:t>
          </a:r>
          <a:r>
            <a:rPr lang="tr-TR" sz="2800" kern="1200" dirty="0" err="1" smtClean="0"/>
            <a:t>anxiety</a:t>
          </a:r>
          <a:r>
            <a:rPr lang="tr-TR" sz="2800" kern="1200" dirty="0" smtClean="0"/>
            <a:t> </a:t>
          </a:r>
          <a:r>
            <a:rPr lang="tr-TR" sz="2800" kern="1200" dirty="0" err="1" smtClean="0"/>
            <a:t>increase</a:t>
          </a:r>
          <a:r>
            <a:rPr lang="tr-TR" sz="2400" kern="1200" dirty="0" err="1" smtClean="0"/>
            <a:t>d</a:t>
          </a:r>
          <a:r>
            <a:rPr lang="tr-TR" sz="2400" kern="1200" dirty="0" smtClean="0"/>
            <a:t>.</a:t>
          </a:r>
          <a:endParaRPr lang="tr-TR" sz="2400" kern="1200" dirty="0"/>
        </a:p>
      </dsp:txBody>
      <dsp:txXfrm rot="-5400000">
        <a:off x="4464499" y="1720581"/>
        <a:ext cx="3756351" cy="3300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29.8.2017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744558" y="4676796"/>
            <a:ext cx="7643866" cy="1752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tr-TR" dirty="0">
                <a:solidFill>
                  <a:schemeClr val="tx1"/>
                </a:solidFill>
              </a:rPr>
              <a:t>*</a:t>
            </a:r>
            <a:r>
              <a:rPr lang="tr-TR" u="sng" dirty="0" err="1">
                <a:solidFill>
                  <a:schemeClr val="tx1"/>
                </a:solidFill>
              </a:rPr>
              <a:t>Ass</a:t>
            </a:r>
            <a:r>
              <a:rPr lang="tr-TR" u="sng" dirty="0">
                <a:solidFill>
                  <a:schemeClr val="tx1"/>
                </a:solidFill>
              </a:rPr>
              <a:t>. Fatma Dilek </a:t>
            </a:r>
            <a:r>
              <a:rPr lang="tr-TR" u="sng" dirty="0" smtClean="0">
                <a:solidFill>
                  <a:schemeClr val="tx1"/>
                </a:solidFill>
              </a:rPr>
              <a:t>TURAN GÜRHOPUR</a:t>
            </a:r>
            <a:endParaRPr lang="tr-TR" u="sng" dirty="0">
              <a:solidFill>
                <a:schemeClr val="tx1"/>
              </a:solidFill>
            </a:endParaRPr>
          </a:p>
          <a:p>
            <a:r>
              <a:rPr lang="tr-TR" dirty="0" smtClean="0">
                <a:solidFill>
                  <a:schemeClr val="tx1"/>
                </a:solidFill>
              </a:rPr>
              <a:t>*</a:t>
            </a:r>
            <a:r>
              <a:rPr lang="tr-TR" dirty="0" err="1" smtClean="0">
                <a:solidFill>
                  <a:schemeClr val="tx1"/>
                </a:solidFill>
              </a:rPr>
              <a:t>Ass</a:t>
            </a:r>
            <a:r>
              <a:rPr lang="tr-TR" dirty="0" smtClean="0">
                <a:solidFill>
                  <a:schemeClr val="tx1"/>
                </a:solidFill>
              </a:rPr>
              <a:t>. Prof. Ayşegül </a:t>
            </a:r>
            <a:r>
              <a:rPr lang="tr-TR" dirty="0" smtClean="0">
                <a:solidFill>
                  <a:schemeClr val="tx1"/>
                </a:solidFill>
              </a:rPr>
              <a:t>İŞLER DALGIÇ</a:t>
            </a:r>
            <a:endParaRPr lang="tr-TR" dirty="0" smtClean="0">
              <a:solidFill>
                <a:schemeClr val="tx1"/>
              </a:solidFill>
            </a:endParaRPr>
          </a:p>
          <a:p>
            <a:r>
              <a:rPr lang="tr-TR" dirty="0" smtClean="0">
                <a:solidFill>
                  <a:schemeClr val="tx1"/>
                </a:solidFill>
              </a:rPr>
              <a:t>*</a:t>
            </a:r>
            <a:r>
              <a:rPr lang="tr-TR" dirty="0" smtClean="0">
                <a:solidFill>
                  <a:schemeClr val="tx1"/>
                </a:solidFill>
              </a:rPr>
              <a:t>AKDENİZ UNIVERSTY, NURSING FACULTY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214282" y="1428736"/>
            <a:ext cx="8572560" cy="3000396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Investigation of the Modular Education Programs for Children with Epilepsy and Their Parents: Systematic Review</a:t>
            </a:r>
            <a:endParaRPr lang="tr-TR" dirty="0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1" t="6069" r="27679" b="7663"/>
          <a:stretch/>
        </p:blipFill>
        <p:spPr>
          <a:xfrm>
            <a:off x="3851919" y="44624"/>
            <a:ext cx="1440161" cy="1368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tr-TR" dirty="0" smtClean="0"/>
              <a:t>EPILEPSY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85786" y="2214554"/>
            <a:ext cx="7358114" cy="314327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tr-TR" dirty="0" smtClean="0"/>
              <a:t>    </a:t>
            </a:r>
          </a:p>
          <a:p>
            <a:pPr algn="just">
              <a:buNone/>
            </a:pPr>
            <a:r>
              <a:rPr lang="tr-TR" dirty="0" smtClean="0"/>
              <a:t>	</a:t>
            </a:r>
            <a:r>
              <a:rPr lang="tr-TR" dirty="0" err="1" smtClean="0"/>
              <a:t>Epilepsy</a:t>
            </a:r>
            <a:r>
              <a:rPr lang="tr-TR" dirty="0"/>
              <a:t>,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common</a:t>
            </a:r>
            <a:r>
              <a:rPr lang="tr-TR" dirty="0"/>
              <a:t> </a:t>
            </a:r>
            <a:r>
              <a:rPr lang="tr-TR" dirty="0" err="1"/>
              <a:t>neurological</a:t>
            </a:r>
            <a:r>
              <a:rPr lang="tr-TR" dirty="0"/>
              <a:t> </a:t>
            </a:r>
            <a:r>
              <a:rPr lang="tr-TR" dirty="0" err="1"/>
              <a:t>diseases</a:t>
            </a:r>
            <a:r>
              <a:rPr lang="tr-TR" dirty="0"/>
              <a:t> of </a:t>
            </a:r>
            <a:r>
              <a:rPr lang="tr-TR" dirty="0" err="1"/>
              <a:t>childhood</a:t>
            </a:r>
            <a:r>
              <a:rPr lang="tr-TR" dirty="0"/>
              <a:t>, can </a:t>
            </a:r>
            <a:r>
              <a:rPr lang="tr-TR" dirty="0" err="1"/>
              <a:t>negatively</a:t>
            </a:r>
            <a:r>
              <a:rPr lang="tr-TR" dirty="0"/>
              <a:t> </a:t>
            </a:r>
            <a:r>
              <a:rPr lang="tr-TR" dirty="0" err="1"/>
              <a:t>affect</a:t>
            </a:r>
            <a:r>
              <a:rPr lang="tr-TR" dirty="0"/>
              <a:t> </a:t>
            </a:r>
            <a:r>
              <a:rPr lang="tr-TR" dirty="0" err="1"/>
              <a:t>school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social</a:t>
            </a:r>
            <a:r>
              <a:rPr lang="tr-TR" dirty="0"/>
              <a:t> life, </a:t>
            </a:r>
            <a:r>
              <a:rPr lang="tr-TR" dirty="0" err="1"/>
              <a:t>causing</a:t>
            </a:r>
            <a:r>
              <a:rPr lang="tr-TR" dirty="0"/>
              <a:t> </a:t>
            </a:r>
            <a:r>
              <a:rPr lang="tr-TR" dirty="0" err="1"/>
              <a:t>psychological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problems</a:t>
            </a:r>
            <a:r>
              <a:rPr lang="tr-TR" dirty="0"/>
              <a:t>, </a:t>
            </a:r>
            <a:r>
              <a:rPr lang="tr-TR" dirty="0" err="1"/>
              <a:t>although</a:t>
            </a:r>
            <a:r>
              <a:rPr lang="tr-TR" dirty="0"/>
              <a:t> it can be </a:t>
            </a:r>
            <a:r>
              <a:rPr lang="tr-TR" dirty="0" err="1"/>
              <a:t>managed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 </a:t>
            </a:r>
            <a:r>
              <a:rPr lang="tr-TR" dirty="0" err="1"/>
              <a:t>by</a:t>
            </a:r>
            <a:r>
              <a:rPr lang="tr-TR" dirty="0"/>
              <a:t> </a:t>
            </a:r>
            <a:r>
              <a:rPr lang="tr-TR" dirty="0" err="1"/>
              <a:t>medications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/>
              <a:t>treatments</a:t>
            </a:r>
            <a:r>
              <a:rPr lang="tr-TR" dirty="0"/>
              <a:t>. </a:t>
            </a:r>
            <a:endParaRPr lang="tr-TR" dirty="0" smtClean="0"/>
          </a:p>
          <a:p>
            <a:pPr algn="just">
              <a:buNone/>
            </a:pPr>
            <a:r>
              <a:rPr lang="tr-TR" dirty="0" smtClean="0"/>
              <a:t>   </a:t>
            </a:r>
            <a:endParaRPr lang="tr-TR" dirty="0"/>
          </a:p>
        </p:txBody>
      </p:sp>
      <p:sp>
        <p:nvSpPr>
          <p:cNvPr id="4" name="3 Metin kutusu"/>
          <p:cNvSpPr txBox="1"/>
          <p:nvPr/>
        </p:nvSpPr>
        <p:spPr>
          <a:xfrm>
            <a:off x="1071538" y="5929330"/>
            <a:ext cx="7215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600" dirty="0" smtClean="0"/>
              <a:t>Lee 2002, </a:t>
            </a:r>
            <a:r>
              <a:rPr lang="tr-TR" sz="1600" dirty="0" err="1" smtClean="0"/>
              <a:t>Cummings</a:t>
            </a:r>
            <a:r>
              <a:rPr lang="tr-TR" sz="1600" dirty="0" smtClean="0"/>
              <a:t> 2003, World Health </a:t>
            </a:r>
            <a:r>
              <a:rPr lang="tr-TR" sz="1600" dirty="0" err="1" smtClean="0"/>
              <a:t>Organization</a:t>
            </a:r>
            <a:r>
              <a:rPr lang="tr-TR" sz="1600" dirty="0" smtClean="0"/>
              <a:t> 2005</a:t>
            </a:r>
            <a:endParaRPr lang="tr-TR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smtClean="0"/>
              <a:t>OBJECTIVE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42910" y="2000240"/>
            <a:ext cx="7786742" cy="364333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 algn="just">
              <a:buNone/>
            </a:pPr>
            <a:r>
              <a:rPr lang="tr-TR" dirty="0" smtClean="0"/>
              <a:t>	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objective</a:t>
            </a:r>
            <a:r>
              <a:rPr lang="tr-TR" dirty="0"/>
              <a:t> of </a:t>
            </a:r>
            <a:r>
              <a:rPr lang="tr-TR" dirty="0" err="1"/>
              <a:t>this</a:t>
            </a:r>
            <a:r>
              <a:rPr lang="tr-TR" dirty="0"/>
              <a:t> </a:t>
            </a:r>
            <a:r>
              <a:rPr lang="tr-TR" dirty="0" err="1"/>
              <a:t>systematic</a:t>
            </a:r>
            <a:r>
              <a:rPr lang="tr-TR" dirty="0"/>
              <a:t> </a:t>
            </a:r>
            <a:r>
              <a:rPr lang="tr-TR" dirty="0" err="1"/>
              <a:t>review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determine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efficacy</a:t>
            </a:r>
            <a:r>
              <a:rPr lang="tr-TR" dirty="0"/>
              <a:t> of </a:t>
            </a:r>
            <a:r>
              <a:rPr lang="tr-TR" dirty="0" err="1"/>
              <a:t>modular</a:t>
            </a:r>
            <a:r>
              <a:rPr lang="tr-TR" dirty="0"/>
              <a:t> </a:t>
            </a:r>
            <a:r>
              <a:rPr lang="tr-TR" dirty="0" err="1"/>
              <a:t>educational</a:t>
            </a:r>
            <a:r>
              <a:rPr lang="tr-TR" dirty="0"/>
              <a:t> </a:t>
            </a:r>
            <a:r>
              <a:rPr lang="tr-TR" dirty="0" err="1"/>
              <a:t>programs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children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parents</a:t>
            </a:r>
            <a:r>
              <a:rPr lang="tr-TR" dirty="0"/>
              <a:t> on </a:t>
            </a:r>
            <a:r>
              <a:rPr lang="tr-TR" dirty="0" err="1"/>
              <a:t>disease</a:t>
            </a:r>
            <a:r>
              <a:rPr lang="tr-TR" dirty="0"/>
              <a:t> </a:t>
            </a:r>
            <a:r>
              <a:rPr lang="tr-TR" dirty="0" err="1"/>
              <a:t>management</a:t>
            </a:r>
            <a:r>
              <a:rPr lang="tr-T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tr-TR" dirty="0" err="1" smtClean="0"/>
              <a:t>Because</a:t>
            </a:r>
            <a:r>
              <a:rPr lang="tr-TR" dirty="0" smtClean="0"/>
              <a:t>…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2071678"/>
            <a:ext cx="4972056" cy="35004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   </a:t>
            </a:r>
          </a:p>
          <a:p>
            <a:pPr algn="just">
              <a:buNone/>
            </a:pPr>
            <a:r>
              <a:rPr lang="tr-TR" dirty="0" smtClean="0"/>
              <a:t>    </a:t>
            </a:r>
            <a:r>
              <a:rPr lang="tr-TR" dirty="0"/>
              <a:t>M</a:t>
            </a:r>
            <a:r>
              <a:rPr lang="tr-TR" dirty="0" smtClean="0"/>
              <a:t>odular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r>
              <a:rPr lang="tr-TR" dirty="0" err="1" smtClean="0"/>
              <a:t>programs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very</a:t>
            </a:r>
            <a:r>
              <a:rPr lang="tr-TR" dirty="0" smtClean="0"/>
              <a:t> </a:t>
            </a:r>
            <a:r>
              <a:rPr lang="tr-TR" dirty="0" err="1" smtClean="0"/>
              <a:t>important</a:t>
            </a:r>
            <a:r>
              <a:rPr lang="tr-TR" dirty="0" smtClean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epilepsy</a:t>
            </a:r>
            <a:r>
              <a:rPr lang="tr-TR" dirty="0" smtClean="0"/>
              <a:t> </a:t>
            </a:r>
            <a:r>
              <a:rPr lang="tr-TR" dirty="0" err="1" smtClean="0"/>
              <a:t>treatment</a:t>
            </a:r>
            <a:r>
              <a:rPr lang="tr-TR" dirty="0" smtClean="0"/>
              <a:t> of </a:t>
            </a:r>
            <a:r>
              <a:rPr lang="tr-TR" dirty="0" err="1" smtClean="0"/>
              <a:t>children</a:t>
            </a:r>
            <a:r>
              <a:rPr lang="tr-TR" dirty="0" smtClean="0"/>
              <a:t> </a:t>
            </a:r>
            <a:r>
              <a:rPr lang="tr-TR" dirty="0" err="1" smtClean="0"/>
              <a:t>with</a:t>
            </a:r>
            <a:r>
              <a:rPr lang="tr-TR" dirty="0" smtClean="0"/>
              <a:t> </a:t>
            </a:r>
            <a:r>
              <a:rPr lang="tr-TR" dirty="0" err="1" smtClean="0"/>
              <a:t>epilepsy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their</a:t>
            </a:r>
            <a:r>
              <a:rPr lang="tr-TR" dirty="0" smtClean="0"/>
              <a:t> </a:t>
            </a:r>
            <a:r>
              <a:rPr lang="tr-TR" dirty="0" err="1" smtClean="0"/>
              <a:t>parents</a:t>
            </a:r>
            <a:r>
              <a:rPr lang="tr-TR" dirty="0" smtClean="0"/>
              <a:t>. </a:t>
            </a:r>
            <a:endParaRPr lang="tr-TR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3"/>
          <a:stretch/>
        </p:blipFill>
        <p:spPr>
          <a:xfrm>
            <a:off x="6000760" y="2000240"/>
            <a:ext cx="2459672" cy="44073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err="1" smtClean="0"/>
              <a:t>Meterial</a:t>
            </a:r>
            <a:r>
              <a:rPr lang="tr-TR" b="1" dirty="0" smtClean="0"/>
              <a:t> and </a:t>
            </a:r>
            <a:r>
              <a:rPr lang="tr-TR" b="1" dirty="0" err="1" smtClean="0"/>
              <a:t>Method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9065267"/>
              </p:ext>
            </p:extLst>
          </p:nvPr>
        </p:nvGraphicFramePr>
        <p:xfrm>
          <a:off x="251520" y="1124744"/>
          <a:ext cx="864096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err="1" smtClean="0"/>
              <a:t>Meterial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Method</a:t>
            </a:r>
            <a:r>
              <a:rPr lang="tr-TR" b="1" dirty="0" smtClean="0"/>
              <a:t>-II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766996"/>
              </p:ext>
            </p:extLst>
          </p:nvPr>
        </p:nvGraphicFramePr>
        <p:xfrm>
          <a:off x="251520" y="1196752"/>
          <a:ext cx="864096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683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920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tr-TR" b="1" dirty="0" err="1" smtClean="0"/>
              <a:t>Meterial</a:t>
            </a:r>
            <a:r>
              <a:rPr lang="tr-TR" b="1" dirty="0" smtClean="0"/>
              <a:t>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Method</a:t>
            </a:r>
            <a:r>
              <a:rPr lang="tr-TR" b="1" dirty="0" smtClean="0"/>
              <a:t>-III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411539"/>
              </p:ext>
            </p:extLst>
          </p:nvPr>
        </p:nvGraphicFramePr>
        <p:xfrm>
          <a:off x="251520" y="1124744"/>
          <a:ext cx="8784976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183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Yatay Kaydırma"/>
          <p:cNvSpPr/>
          <p:nvPr/>
        </p:nvSpPr>
        <p:spPr>
          <a:xfrm>
            <a:off x="857224" y="1643050"/>
            <a:ext cx="7286676" cy="3714776"/>
          </a:xfrm>
          <a:prstGeom prst="horizontalScroll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4400" b="1" dirty="0" smtClean="0"/>
              <a:t>RESULTS</a:t>
            </a:r>
            <a:endParaRPr lang="tr-TR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35999" y="1196752"/>
            <a:ext cx="7786742" cy="408678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/>
              <a:t>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studies</a:t>
            </a:r>
            <a:r>
              <a:rPr lang="tr-TR" dirty="0"/>
              <a:t> in </a:t>
            </a:r>
            <a:r>
              <a:rPr lang="tr-TR" dirty="0" err="1"/>
              <a:t>systematic</a:t>
            </a:r>
            <a:r>
              <a:rPr lang="tr-TR" dirty="0"/>
              <a:t> </a:t>
            </a:r>
            <a:r>
              <a:rPr lang="tr-TR" dirty="0" err="1"/>
              <a:t>review</a:t>
            </a:r>
            <a:r>
              <a:rPr lang="tr-TR" dirty="0"/>
              <a:t> </a:t>
            </a:r>
            <a:r>
              <a:rPr lang="tr-TR" dirty="0" err="1" smtClean="0"/>
              <a:t>indicated</a:t>
            </a:r>
            <a:r>
              <a:rPr lang="tr-TR" dirty="0" smtClean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regularly</a:t>
            </a:r>
            <a:r>
              <a:rPr lang="tr-TR" dirty="0"/>
              <a:t> </a:t>
            </a:r>
            <a:r>
              <a:rPr lang="tr-TR" dirty="0" err="1"/>
              <a:t>implemented</a:t>
            </a:r>
            <a:r>
              <a:rPr lang="tr-TR" dirty="0"/>
              <a:t> </a:t>
            </a:r>
            <a:r>
              <a:rPr lang="tr-TR" dirty="0" err="1" smtClean="0"/>
              <a:t>education</a:t>
            </a:r>
            <a:r>
              <a:rPr lang="tr-TR" dirty="0" smtClean="0"/>
              <a:t> </a:t>
            </a:r>
            <a:r>
              <a:rPr lang="tr-TR" dirty="0" err="1"/>
              <a:t>programs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increase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endParaRPr lang="tr-TR" dirty="0" smtClean="0"/>
          </a:p>
          <a:p>
            <a:pPr marL="0" indent="0" algn="just">
              <a:buNone/>
            </a:pPr>
            <a:r>
              <a:rPr lang="tr-TR" dirty="0" smtClean="0"/>
              <a:t>-Knowledge,</a:t>
            </a:r>
          </a:p>
          <a:p>
            <a:pPr marL="0" indent="0" algn="just">
              <a:buNone/>
            </a:pPr>
            <a:r>
              <a:rPr lang="tr-TR" dirty="0" smtClean="0"/>
              <a:t>-</a:t>
            </a:r>
            <a:r>
              <a:rPr lang="tr-TR" dirty="0" err="1"/>
              <a:t>Q</a:t>
            </a:r>
            <a:r>
              <a:rPr lang="tr-TR" dirty="0" err="1" smtClean="0"/>
              <a:t>uality</a:t>
            </a:r>
            <a:r>
              <a:rPr lang="tr-TR" dirty="0" smtClean="0"/>
              <a:t> </a:t>
            </a:r>
            <a:r>
              <a:rPr lang="tr-TR" dirty="0"/>
              <a:t>of life </a:t>
            </a:r>
            <a:r>
              <a:rPr lang="tr-TR" dirty="0" err="1"/>
              <a:t>level</a:t>
            </a:r>
            <a:r>
              <a:rPr lang="tr-TR" dirty="0"/>
              <a:t> of </a:t>
            </a:r>
            <a:r>
              <a:rPr lang="tr-TR" dirty="0" err="1"/>
              <a:t>children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parents</a:t>
            </a:r>
            <a:r>
              <a:rPr lang="tr-TR" dirty="0"/>
              <a:t>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disease</a:t>
            </a:r>
            <a:r>
              <a:rPr lang="tr-TR" dirty="0"/>
              <a:t>.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1560" y="6095037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(</a:t>
            </a:r>
            <a:r>
              <a:rPr lang="tr-TR" dirty="0" err="1" smtClean="0"/>
              <a:t>Gürhopur&amp;Dalgıç</a:t>
            </a:r>
            <a:r>
              <a:rPr lang="tr-TR" dirty="0" smtClean="0"/>
              <a:t> </a:t>
            </a:r>
            <a:r>
              <a:rPr lang="tr-TR" dirty="0"/>
              <a:t>2017; </a:t>
            </a:r>
            <a:r>
              <a:rPr lang="tr-TR" dirty="0" err="1"/>
              <a:t>Pfafflin</a:t>
            </a:r>
            <a:r>
              <a:rPr lang="tr-TR" dirty="0"/>
              <a:t> et al. 2012; Avcı et al. 2010; </a:t>
            </a:r>
            <a:r>
              <a:rPr lang="tr-TR" dirty="0" err="1"/>
              <a:t>Jantzen</a:t>
            </a:r>
            <a:r>
              <a:rPr lang="tr-TR" dirty="0"/>
              <a:t> et al. 2009)</a:t>
            </a:r>
          </a:p>
        </p:txBody>
      </p:sp>
    </p:spTree>
    <p:extLst>
      <p:ext uri="{BB962C8B-B14F-4D97-AF65-F5344CB8AC3E}">
        <p14:creationId xmlns:p14="http://schemas.microsoft.com/office/powerpoint/2010/main" val="16427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704839"/>
              </p:ext>
            </p:extLst>
          </p:nvPr>
        </p:nvGraphicFramePr>
        <p:xfrm>
          <a:off x="107504" y="116632"/>
          <a:ext cx="9036496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274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35999" y="1196752"/>
            <a:ext cx="7786742" cy="408678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	</a:t>
            </a:r>
          </a:p>
          <a:p>
            <a:pPr marL="0" indent="0" algn="just">
              <a:buNone/>
            </a:pPr>
            <a:r>
              <a:rPr lang="tr-TR" dirty="0" smtClean="0"/>
              <a:t>	</a:t>
            </a:r>
            <a:r>
              <a:rPr lang="tr-TR" dirty="0" err="1" smtClean="0"/>
              <a:t>Jantzen</a:t>
            </a:r>
            <a:r>
              <a:rPr lang="tr-TR" dirty="0" smtClean="0"/>
              <a:t> </a:t>
            </a:r>
            <a:r>
              <a:rPr lang="tr-TR" dirty="0"/>
              <a:t>et al. (2009) </a:t>
            </a:r>
            <a:r>
              <a:rPr lang="tr-TR" dirty="0" err="1"/>
              <a:t>indicated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satisfaction</a:t>
            </a:r>
            <a:r>
              <a:rPr lang="tr-TR" dirty="0"/>
              <a:t> </a:t>
            </a:r>
            <a:r>
              <a:rPr lang="tr-TR" dirty="0" err="1"/>
              <a:t>levels</a:t>
            </a:r>
            <a:r>
              <a:rPr lang="tr-TR" dirty="0"/>
              <a:t> of </a:t>
            </a:r>
            <a:r>
              <a:rPr lang="tr-TR" dirty="0" err="1"/>
              <a:t>children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parents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intervention</a:t>
            </a:r>
            <a:r>
              <a:rPr lang="tr-TR" dirty="0"/>
              <a:t> </a:t>
            </a:r>
            <a:r>
              <a:rPr lang="tr-TR" dirty="0" err="1"/>
              <a:t>group</a:t>
            </a:r>
            <a:r>
              <a:rPr lang="tr-TR" dirty="0"/>
              <a:t> </a:t>
            </a:r>
            <a:r>
              <a:rPr lang="tr-TR" dirty="0" err="1"/>
              <a:t>were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. 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11560" y="6095037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 smtClean="0"/>
              <a:t>(</a:t>
            </a:r>
            <a:r>
              <a:rPr lang="tr-TR" dirty="0" err="1" smtClean="0"/>
              <a:t>Jantzen</a:t>
            </a:r>
            <a:r>
              <a:rPr lang="tr-TR" dirty="0" smtClean="0"/>
              <a:t> </a:t>
            </a:r>
            <a:r>
              <a:rPr lang="tr-TR" dirty="0"/>
              <a:t>et al. 2009)</a:t>
            </a:r>
          </a:p>
        </p:txBody>
      </p:sp>
    </p:spTree>
    <p:extLst>
      <p:ext uri="{BB962C8B-B14F-4D97-AF65-F5344CB8AC3E}">
        <p14:creationId xmlns:p14="http://schemas.microsoft.com/office/powerpoint/2010/main" val="1101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35999" y="1196752"/>
            <a:ext cx="7786742" cy="408678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endParaRPr lang="tr-TR" dirty="0" smtClean="0"/>
          </a:p>
          <a:p>
            <a:pPr marL="0" indent="0" algn="just">
              <a:buNone/>
            </a:pPr>
            <a:r>
              <a:rPr lang="tr-TR" dirty="0"/>
              <a:t>	</a:t>
            </a:r>
            <a:r>
              <a:rPr lang="tr-TR" dirty="0" err="1" smtClean="0"/>
              <a:t>Pfafflin</a:t>
            </a:r>
            <a:r>
              <a:rPr lang="tr-TR" dirty="0" smtClean="0"/>
              <a:t> </a:t>
            </a:r>
            <a:r>
              <a:rPr lang="tr-TR" dirty="0"/>
              <a:t>et al. (2012) </a:t>
            </a:r>
            <a:r>
              <a:rPr lang="tr-TR" dirty="0" err="1"/>
              <a:t>was</a:t>
            </a:r>
            <a:r>
              <a:rPr lang="tr-TR" dirty="0"/>
              <a:t> </a:t>
            </a:r>
            <a:r>
              <a:rPr lang="tr-TR" dirty="0" err="1"/>
              <a:t>stated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frequency</a:t>
            </a:r>
            <a:r>
              <a:rPr lang="tr-TR" dirty="0"/>
              <a:t> of </a:t>
            </a:r>
            <a:r>
              <a:rPr lang="tr-TR" dirty="0" err="1"/>
              <a:t>seizures</a:t>
            </a:r>
            <a:r>
              <a:rPr lang="tr-TR" dirty="0"/>
              <a:t>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program. </a:t>
            </a:r>
          </a:p>
          <a:p>
            <a:pPr marL="0" indent="0" algn="just">
              <a:buNone/>
            </a:pP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611560" y="6095037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 smtClean="0"/>
              <a:t>(</a:t>
            </a:r>
            <a:r>
              <a:rPr lang="tr-TR" dirty="0" err="1" smtClean="0"/>
              <a:t>Pfafflin</a:t>
            </a:r>
            <a:r>
              <a:rPr lang="tr-TR" dirty="0" smtClean="0"/>
              <a:t> </a:t>
            </a:r>
            <a:r>
              <a:rPr lang="tr-TR" dirty="0"/>
              <a:t>et al. </a:t>
            </a:r>
            <a:r>
              <a:rPr lang="tr-TR" dirty="0" smtClean="0"/>
              <a:t>2012)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1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35999" y="1196752"/>
            <a:ext cx="7786742" cy="408678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 smtClean="0"/>
              <a:t>	</a:t>
            </a:r>
          </a:p>
          <a:p>
            <a:pPr marL="0" indent="0" algn="just">
              <a:buNone/>
            </a:pPr>
            <a:r>
              <a:rPr lang="tr-TR" dirty="0"/>
              <a:t>	</a:t>
            </a:r>
            <a:r>
              <a:rPr lang="tr-TR" dirty="0" err="1" smtClean="0"/>
              <a:t>Gürhopur&amp;Dalgıç</a:t>
            </a:r>
            <a:r>
              <a:rPr lang="tr-TR" dirty="0" smtClean="0"/>
              <a:t> </a:t>
            </a:r>
            <a:r>
              <a:rPr lang="tr-TR" dirty="0"/>
              <a:t>(2017) </a:t>
            </a:r>
            <a:r>
              <a:rPr lang="tr-TR" dirty="0" err="1"/>
              <a:t>said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self-</a:t>
            </a:r>
            <a:r>
              <a:rPr lang="tr-TR" dirty="0" err="1"/>
              <a:t>efficacy</a:t>
            </a:r>
            <a:r>
              <a:rPr lang="tr-TR" dirty="0"/>
              <a:t> of </a:t>
            </a:r>
            <a:r>
              <a:rPr lang="tr-TR" dirty="0" err="1"/>
              <a:t>children</a:t>
            </a:r>
            <a:r>
              <a:rPr lang="tr-TR" dirty="0"/>
              <a:t> has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program.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611560" y="6095037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dirty="0" smtClean="0"/>
              <a:t>(</a:t>
            </a:r>
            <a:r>
              <a:rPr lang="tr-TR" dirty="0" err="1" smtClean="0"/>
              <a:t>Gürhopur&amp;Dalgıç</a:t>
            </a:r>
            <a:r>
              <a:rPr lang="tr-TR" dirty="0" smtClean="0"/>
              <a:t>, 2017)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01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834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smtClean="0"/>
              <a:t>CONCLUSION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5686436" cy="38290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tr-TR" sz="2400" dirty="0" smtClean="0"/>
              <a:t>    </a:t>
            </a:r>
            <a:endParaRPr lang="tr-TR" sz="2400" dirty="0" smtClean="0"/>
          </a:p>
          <a:p>
            <a:pPr algn="just">
              <a:buNone/>
            </a:pPr>
            <a:r>
              <a:rPr lang="tr-TR" sz="2400" dirty="0" smtClean="0"/>
              <a:t>	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study</a:t>
            </a:r>
            <a:r>
              <a:rPr lang="tr-TR" dirty="0"/>
              <a:t> </a:t>
            </a:r>
            <a:r>
              <a:rPr lang="tr-TR" dirty="0" err="1"/>
              <a:t>results</a:t>
            </a:r>
            <a:r>
              <a:rPr lang="tr-TR" dirty="0"/>
              <a:t> </a:t>
            </a:r>
            <a:r>
              <a:rPr lang="tr-TR" dirty="0" err="1"/>
              <a:t>show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</a:t>
            </a:r>
            <a:r>
              <a:rPr lang="tr-TR" dirty="0" err="1"/>
              <a:t>education</a:t>
            </a:r>
            <a:r>
              <a:rPr lang="tr-TR" dirty="0"/>
              <a:t> program </a:t>
            </a:r>
            <a:r>
              <a:rPr lang="tr-TR" dirty="0" err="1"/>
              <a:t>help</a:t>
            </a:r>
            <a:r>
              <a:rPr lang="tr-TR" dirty="0"/>
              <a:t> </a:t>
            </a:r>
            <a:r>
              <a:rPr lang="tr-TR" dirty="0" err="1"/>
              <a:t>children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parents</a:t>
            </a:r>
            <a:r>
              <a:rPr lang="tr-TR" dirty="0"/>
              <a:t> in </a:t>
            </a:r>
            <a:r>
              <a:rPr lang="tr-TR" dirty="0" err="1"/>
              <a:t>improving</a:t>
            </a:r>
            <a:r>
              <a:rPr lang="tr-TR" dirty="0"/>
              <a:t> </a:t>
            </a:r>
            <a:r>
              <a:rPr lang="tr-TR" dirty="0" err="1"/>
              <a:t>epilepsy</a:t>
            </a:r>
            <a:r>
              <a:rPr lang="tr-TR" dirty="0"/>
              <a:t> </a:t>
            </a:r>
            <a:r>
              <a:rPr lang="tr-TR" dirty="0" err="1"/>
              <a:t>management</a:t>
            </a:r>
            <a:r>
              <a:rPr lang="tr-TR" dirty="0" smtClean="0"/>
              <a:t>.</a:t>
            </a:r>
            <a:endParaRPr lang="tr-TR" dirty="0" smtClean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586923"/>
            <a:ext cx="2386524" cy="3786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16832"/>
            <a:ext cx="5543560" cy="32403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 smtClean="0"/>
              <a:t>	</a:t>
            </a:r>
          </a:p>
          <a:p>
            <a:pPr marL="0" indent="0" algn="just">
              <a:buNone/>
            </a:pPr>
            <a:r>
              <a:rPr lang="tr-TR" sz="2800" dirty="0"/>
              <a:t>	</a:t>
            </a:r>
            <a:r>
              <a:rPr lang="tr-TR" sz="2800" dirty="0" err="1" smtClean="0"/>
              <a:t>Although</a:t>
            </a:r>
            <a:r>
              <a:rPr lang="tr-TR" sz="2800" dirty="0" smtClean="0"/>
              <a:t> </a:t>
            </a:r>
            <a:r>
              <a:rPr lang="tr-TR" sz="2800" dirty="0" err="1"/>
              <a:t>there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limited</a:t>
            </a:r>
            <a:r>
              <a:rPr lang="tr-TR" sz="2800" dirty="0"/>
              <a:t> </a:t>
            </a:r>
            <a:r>
              <a:rPr lang="tr-TR" sz="2800" dirty="0" err="1"/>
              <a:t>number</a:t>
            </a:r>
            <a:r>
              <a:rPr lang="tr-TR" sz="2800" dirty="0"/>
              <a:t> of </a:t>
            </a:r>
            <a:r>
              <a:rPr lang="tr-TR" sz="2800" dirty="0" err="1"/>
              <a:t>epilepsy</a:t>
            </a:r>
            <a:r>
              <a:rPr lang="tr-TR" sz="2800" dirty="0"/>
              <a:t> </a:t>
            </a:r>
            <a:r>
              <a:rPr lang="tr-TR" sz="2800" dirty="0" err="1"/>
              <a:t>education</a:t>
            </a:r>
            <a:r>
              <a:rPr lang="tr-TR" sz="2800" dirty="0"/>
              <a:t> </a:t>
            </a:r>
            <a:r>
              <a:rPr lang="tr-TR" sz="2800" dirty="0" err="1"/>
              <a:t>programs</a:t>
            </a:r>
            <a:r>
              <a:rPr lang="tr-TR" sz="2800" dirty="0"/>
              <a:t> </a:t>
            </a:r>
            <a:r>
              <a:rPr lang="tr-TR" sz="2800" dirty="0" err="1"/>
              <a:t>applied</a:t>
            </a:r>
            <a:r>
              <a:rPr lang="tr-TR" sz="2800" dirty="0"/>
              <a:t> in </a:t>
            </a:r>
            <a:r>
              <a:rPr lang="tr-TR" sz="2800" dirty="0" err="1"/>
              <a:t>our</a:t>
            </a:r>
            <a:r>
              <a:rPr lang="tr-TR" sz="2800" dirty="0"/>
              <a:t> </a:t>
            </a:r>
            <a:r>
              <a:rPr lang="tr-TR" sz="2800" dirty="0" err="1" smtClean="0"/>
              <a:t>country</a:t>
            </a:r>
            <a:r>
              <a:rPr lang="tr-TR" sz="2800" dirty="0" smtClean="0"/>
              <a:t> (</a:t>
            </a:r>
            <a:r>
              <a:rPr lang="tr-TR" sz="2800" dirty="0" err="1"/>
              <a:t>Gürhopur&amp;Dalgıç</a:t>
            </a:r>
            <a:r>
              <a:rPr lang="tr-TR" sz="2800" dirty="0"/>
              <a:t> 2017</a:t>
            </a:r>
            <a:r>
              <a:rPr lang="tr-TR" sz="2800" dirty="0" smtClean="0"/>
              <a:t>). </a:t>
            </a:r>
          </a:p>
          <a:p>
            <a:pPr marL="0" indent="0" algn="just">
              <a:buNone/>
            </a:pP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484784"/>
            <a:ext cx="3131840" cy="4536504"/>
          </a:xfrm>
          <a:prstGeom prst="rect">
            <a:avLst/>
          </a:prstGeom>
        </p:spPr>
      </p:pic>
      <p:sp>
        <p:nvSpPr>
          <p:cNvPr id="6" name="1 Başlık"/>
          <p:cNvSpPr txBox="1">
            <a:spLocks/>
          </p:cNvSpPr>
          <p:nvPr/>
        </p:nvSpPr>
        <p:spPr>
          <a:xfrm>
            <a:off x="467544" y="116632"/>
            <a:ext cx="8229600" cy="86834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b="1" smtClean="0"/>
              <a:t>CONCLUSION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tr-TR" b="1" dirty="0" smtClean="0"/>
              <a:t>SUGGESTIONS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5543560" cy="506916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sz="2800" dirty="0" smtClean="0"/>
              <a:t>	</a:t>
            </a:r>
            <a:endParaRPr lang="tr-TR" sz="3000" dirty="0" smtClean="0"/>
          </a:p>
          <a:p>
            <a:pPr marL="0" indent="0" algn="just">
              <a:buNone/>
            </a:pPr>
            <a:r>
              <a:rPr lang="tr-TR" sz="3000" dirty="0"/>
              <a:t>	</a:t>
            </a:r>
            <a:r>
              <a:rPr lang="tr-TR" sz="3000" dirty="0" err="1" smtClean="0"/>
              <a:t>These</a:t>
            </a:r>
            <a:r>
              <a:rPr lang="tr-TR" sz="3000" dirty="0" smtClean="0"/>
              <a:t> </a:t>
            </a:r>
            <a:r>
              <a:rPr lang="tr-TR" sz="3000" dirty="0" err="1"/>
              <a:t>studies</a:t>
            </a:r>
            <a:r>
              <a:rPr lang="tr-TR" sz="3000" dirty="0"/>
              <a:t> </a:t>
            </a:r>
            <a:r>
              <a:rPr lang="tr-TR" sz="3000" dirty="0" err="1"/>
              <a:t>should</a:t>
            </a:r>
            <a:r>
              <a:rPr lang="tr-TR" sz="3000" dirty="0"/>
              <a:t> be </a:t>
            </a:r>
            <a:r>
              <a:rPr lang="tr-TR" sz="3000" dirty="0" err="1"/>
              <a:t>increased</a:t>
            </a:r>
            <a:r>
              <a:rPr lang="tr-TR" sz="3000" dirty="0"/>
              <a:t> </a:t>
            </a:r>
            <a:r>
              <a:rPr lang="tr-TR" sz="3000" dirty="0" err="1"/>
              <a:t>and</a:t>
            </a:r>
            <a:r>
              <a:rPr lang="tr-TR" sz="3000" dirty="0"/>
              <a:t> </a:t>
            </a:r>
            <a:r>
              <a:rPr lang="tr-TR" sz="3000" dirty="0" err="1"/>
              <a:t>pediatric</a:t>
            </a:r>
            <a:r>
              <a:rPr lang="tr-TR" sz="3000" dirty="0"/>
              <a:t> </a:t>
            </a:r>
            <a:r>
              <a:rPr lang="tr-TR" sz="3000" dirty="0" err="1"/>
              <a:t>nurses</a:t>
            </a:r>
            <a:r>
              <a:rPr lang="tr-TR" sz="3000" dirty="0"/>
              <a:t> </a:t>
            </a:r>
            <a:r>
              <a:rPr lang="tr-TR" sz="3000" dirty="0" err="1"/>
              <a:t>should</a:t>
            </a:r>
            <a:r>
              <a:rPr lang="tr-TR" sz="3000" dirty="0"/>
              <a:t> organize </a:t>
            </a:r>
            <a:r>
              <a:rPr lang="tr-TR" sz="3000" dirty="0" err="1"/>
              <a:t>modular</a:t>
            </a:r>
            <a:r>
              <a:rPr lang="tr-TR" sz="3000" dirty="0"/>
              <a:t> </a:t>
            </a:r>
            <a:r>
              <a:rPr lang="tr-TR" sz="3000" dirty="0" err="1"/>
              <a:t>educational</a:t>
            </a:r>
            <a:r>
              <a:rPr lang="tr-TR" sz="3000" dirty="0"/>
              <a:t> </a:t>
            </a:r>
            <a:r>
              <a:rPr lang="tr-TR" sz="3000" dirty="0" err="1"/>
              <a:t>programs</a:t>
            </a:r>
            <a:r>
              <a:rPr lang="tr-TR" sz="3000" dirty="0"/>
              <a:t> </a:t>
            </a:r>
            <a:r>
              <a:rPr lang="tr-TR" sz="3000" dirty="0" err="1"/>
              <a:t>for</a:t>
            </a:r>
            <a:r>
              <a:rPr lang="tr-TR" sz="3000" dirty="0"/>
              <a:t> </a:t>
            </a:r>
            <a:r>
              <a:rPr lang="tr-TR" sz="3000" dirty="0" err="1"/>
              <a:t>children</a:t>
            </a:r>
            <a:r>
              <a:rPr lang="tr-TR" sz="3000" dirty="0"/>
              <a:t> </a:t>
            </a:r>
            <a:r>
              <a:rPr lang="tr-TR" sz="3000" dirty="0" err="1"/>
              <a:t>and</a:t>
            </a:r>
            <a:r>
              <a:rPr lang="tr-TR" sz="3000" dirty="0"/>
              <a:t> </a:t>
            </a:r>
            <a:r>
              <a:rPr lang="tr-TR" sz="3000" dirty="0" err="1"/>
              <a:t>their</a:t>
            </a:r>
            <a:r>
              <a:rPr lang="tr-TR" sz="3000" dirty="0"/>
              <a:t> </a:t>
            </a:r>
            <a:r>
              <a:rPr lang="tr-TR" sz="3000" dirty="0" err="1"/>
              <a:t>parents</a:t>
            </a:r>
            <a:r>
              <a:rPr lang="tr-TR" sz="3000" dirty="0"/>
              <a:t> </a:t>
            </a:r>
            <a:r>
              <a:rPr lang="tr-TR" sz="3000" dirty="0" err="1"/>
              <a:t>to</a:t>
            </a:r>
            <a:r>
              <a:rPr lang="tr-TR" sz="3000" dirty="0"/>
              <a:t> </a:t>
            </a:r>
            <a:r>
              <a:rPr lang="tr-TR" sz="3000" dirty="0" err="1"/>
              <a:t>ensure</a:t>
            </a:r>
            <a:r>
              <a:rPr lang="tr-TR" sz="3000" dirty="0"/>
              <a:t> </a:t>
            </a:r>
            <a:r>
              <a:rPr lang="tr-TR" sz="3000" dirty="0" err="1"/>
              <a:t>that</a:t>
            </a:r>
            <a:r>
              <a:rPr lang="tr-TR" sz="3000" dirty="0"/>
              <a:t> </a:t>
            </a:r>
            <a:r>
              <a:rPr lang="tr-TR" sz="3000" dirty="0" err="1"/>
              <a:t>families</a:t>
            </a:r>
            <a:r>
              <a:rPr lang="tr-TR" sz="3000" dirty="0"/>
              <a:t> </a:t>
            </a:r>
            <a:r>
              <a:rPr lang="tr-TR" sz="3000" dirty="0" err="1"/>
              <a:t>get</a:t>
            </a:r>
            <a:r>
              <a:rPr lang="tr-TR" sz="3000" dirty="0"/>
              <a:t> </a:t>
            </a:r>
            <a:r>
              <a:rPr lang="tr-TR" sz="3000" dirty="0" err="1"/>
              <a:t>accurate</a:t>
            </a:r>
            <a:r>
              <a:rPr lang="tr-TR" sz="3000" dirty="0"/>
              <a:t> </a:t>
            </a:r>
            <a:r>
              <a:rPr lang="tr-TR" sz="3000" dirty="0" err="1"/>
              <a:t>and</a:t>
            </a:r>
            <a:r>
              <a:rPr lang="tr-TR" sz="3000" dirty="0"/>
              <a:t> </a:t>
            </a:r>
            <a:r>
              <a:rPr lang="tr-TR" sz="3000" dirty="0" err="1"/>
              <a:t>adequate</a:t>
            </a:r>
            <a:r>
              <a:rPr lang="tr-TR" sz="3000" dirty="0"/>
              <a:t> </a:t>
            </a:r>
            <a:r>
              <a:rPr lang="tr-TR" sz="3000" dirty="0" err="1"/>
              <a:t>knowledge</a:t>
            </a:r>
            <a:r>
              <a:rPr lang="tr-TR" sz="3000" dirty="0"/>
              <a:t> </a:t>
            </a:r>
            <a:r>
              <a:rPr lang="tr-TR" sz="3000" dirty="0" err="1"/>
              <a:t>about</a:t>
            </a:r>
            <a:r>
              <a:rPr lang="tr-TR" sz="3000" dirty="0"/>
              <a:t> </a:t>
            </a:r>
            <a:r>
              <a:rPr lang="tr-TR" sz="3000" dirty="0" err="1"/>
              <a:t>the</a:t>
            </a:r>
            <a:r>
              <a:rPr lang="tr-TR" sz="3000" dirty="0"/>
              <a:t> </a:t>
            </a:r>
            <a:r>
              <a:rPr lang="tr-TR" sz="3000" dirty="0" err="1"/>
              <a:t>epilepsy</a:t>
            </a:r>
            <a:r>
              <a:rPr lang="tr-TR" sz="3000" dirty="0"/>
              <a:t> </a:t>
            </a:r>
            <a:r>
              <a:rPr lang="tr-TR" sz="3000" dirty="0" err="1"/>
              <a:t>and</a:t>
            </a:r>
            <a:r>
              <a:rPr lang="tr-TR" sz="3000" dirty="0"/>
              <a:t> </a:t>
            </a:r>
            <a:r>
              <a:rPr lang="tr-TR" sz="3000" dirty="0" err="1"/>
              <a:t>therefore</a:t>
            </a:r>
            <a:r>
              <a:rPr lang="tr-TR" sz="3000" dirty="0"/>
              <a:t> </a:t>
            </a:r>
            <a:r>
              <a:rPr lang="tr-TR" sz="3000" dirty="0" err="1"/>
              <a:t>epilepsy</a:t>
            </a:r>
            <a:r>
              <a:rPr lang="tr-TR" sz="3000" dirty="0"/>
              <a:t> </a:t>
            </a:r>
            <a:r>
              <a:rPr lang="tr-TR" sz="3000" dirty="0" err="1"/>
              <a:t>management</a:t>
            </a:r>
            <a:r>
              <a:rPr lang="tr-TR" sz="3000" dirty="0"/>
              <a:t> </a:t>
            </a:r>
            <a:r>
              <a:rPr lang="tr-TR" sz="3000" dirty="0" err="1" smtClean="0"/>
              <a:t>effectively</a:t>
            </a:r>
            <a:r>
              <a:rPr lang="tr-TR" sz="3000" dirty="0" smtClean="0"/>
              <a:t>.</a:t>
            </a:r>
            <a:endParaRPr lang="tr-TR" sz="3000" dirty="0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63"/>
          <a:stretch/>
        </p:blipFill>
        <p:spPr>
          <a:xfrm>
            <a:off x="6156176" y="1628800"/>
            <a:ext cx="2675696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24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REFERENCES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1600" dirty="0" err="1" smtClean="0"/>
              <a:t>Gürhopur&amp;Dalgıç</a:t>
            </a:r>
            <a:r>
              <a:rPr lang="tr-TR" sz="1600" dirty="0" smtClean="0"/>
              <a:t> (2017). </a:t>
            </a:r>
            <a:r>
              <a:rPr lang="en-US" sz="1600" dirty="0"/>
              <a:t>The Effect of A Modular Education Program For Children with Epilepsy </a:t>
            </a:r>
            <a:r>
              <a:rPr lang="en-US" sz="1600" dirty="0" smtClean="0"/>
              <a:t>and</a:t>
            </a:r>
            <a:r>
              <a:rPr lang="tr-TR" sz="1600" dirty="0" smtClean="0"/>
              <a:t> </a:t>
            </a:r>
            <a:r>
              <a:rPr lang="en-US" sz="1600" dirty="0" smtClean="0"/>
              <a:t>Their </a:t>
            </a:r>
            <a:r>
              <a:rPr lang="en-US" sz="1600" dirty="0"/>
              <a:t>Parents on Disease </a:t>
            </a:r>
            <a:r>
              <a:rPr lang="en-US" sz="1600" dirty="0" smtClean="0"/>
              <a:t>Management</a:t>
            </a:r>
            <a:r>
              <a:rPr lang="tr-TR" sz="1600" dirty="0" smtClean="0"/>
              <a:t>. </a:t>
            </a:r>
            <a:r>
              <a:rPr lang="tr-TR" sz="1600" i="1" dirty="0" err="1" smtClean="0"/>
              <a:t>Epilepsy&amp;Behavior</a:t>
            </a:r>
            <a:r>
              <a:rPr lang="tr-TR" sz="1600" i="1" dirty="0" smtClean="0"/>
              <a:t>; </a:t>
            </a:r>
            <a:r>
              <a:rPr lang="tr-TR" sz="1600" i="1" dirty="0" err="1" smtClean="0"/>
              <a:t>Article</a:t>
            </a:r>
            <a:r>
              <a:rPr lang="tr-TR" sz="1600" i="1" dirty="0" smtClean="0"/>
              <a:t> in </a:t>
            </a:r>
            <a:r>
              <a:rPr lang="tr-TR" sz="1600" i="1" dirty="0" err="1" smtClean="0"/>
              <a:t>Press</a:t>
            </a:r>
            <a:r>
              <a:rPr lang="tr-TR" sz="1600" i="1" dirty="0" smtClean="0"/>
              <a:t>.</a:t>
            </a:r>
            <a:endParaRPr lang="tr-TR" sz="1600" dirty="0" smtClean="0"/>
          </a:p>
          <a:p>
            <a:pPr algn="just"/>
            <a:r>
              <a:rPr lang="tr-TR" sz="1600" dirty="0" err="1" smtClean="0"/>
              <a:t>Pfäfflin</a:t>
            </a:r>
            <a:r>
              <a:rPr lang="tr-TR" sz="1600" dirty="0" smtClean="0"/>
              <a:t> </a:t>
            </a:r>
            <a:r>
              <a:rPr lang="tr-TR" sz="1600" dirty="0"/>
              <a:t>M, </a:t>
            </a:r>
            <a:r>
              <a:rPr lang="tr-TR" sz="1600" dirty="0" err="1"/>
              <a:t>Petermann</a:t>
            </a:r>
            <a:r>
              <a:rPr lang="tr-TR" sz="1600" dirty="0"/>
              <a:t> F, </a:t>
            </a:r>
            <a:r>
              <a:rPr lang="tr-TR" sz="1600" dirty="0" err="1"/>
              <a:t>Rau</a:t>
            </a:r>
            <a:r>
              <a:rPr lang="tr-TR" sz="1600" dirty="0"/>
              <a:t> J, May TW (2012). </a:t>
            </a:r>
            <a:r>
              <a:rPr lang="tr-TR" sz="1600" dirty="0" err="1"/>
              <a:t>The</a:t>
            </a:r>
            <a:r>
              <a:rPr lang="tr-TR" sz="1600" dirty="0"/>
              <a:t> </a:t>
            </a:r>
            <a:r>
              <a:rPr lang="tr-TR" sz="1600" dirty="0" err="1"/>
              <a:t>psychoeducational</a:t>
            </a:r>
            <a:r>
              <a:rPr lang="tr-TR" sz="1600" dirty="0"/>
              <a:t> program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children</a:t>
            </a:r>
            <a:r>
              <a:rPr lang="tr-TR" sz="1600" dirty="0"/>
              <a:t> </a:t>
            </a:r>
            <a:r>
              <a:rPr lang="tr-TR" sz="1600" dirty="0" err="1"/>
              <a:t>with</a:t>
            </a:r>
            <a:r>
              <a:rPr lang="tr-TR" sz="1600" dirty="0"/>
              <a:t> </a:t>
            </a:r>
            <a:r>
              <a:rPr lang="tr-TR" sz="1600" dirty="0" err="1"/>
              <a:t>epilepsy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their</a:t>
            </a:r>
            <a:r>
              <a:rPr lang="tr-TR" sz="1600" dirty="0"/>
              <a:t> </a:t>
            </a:r>
            <a:r>
              <a:rPr lang="tr-TR" sz="1600" dirty="0" err="1"/>
              <a:t>parents</a:t>
            </a:r>
            <a:r>
              <a:rPr lang="tr-TR" sz="1600" dirty="0"/>
              <a:t> (FAMOSES): </a:t>
            </a:r>
            <a:r>
              <a:rPr lang="tr-TR" sz="1600" dirty="0" err="1"/>
              <a:t>results</a:t>
            </a:r>
            <a:r>
              <a:rPr lang="tr-TR" sz="1600" dirty="0"/>
              <a:t> of a </a:t>
            </a:r>
            <a:r>
              <a:rPr lang="tr-TR" sz="1600" dirty="0" err="1"/>
              <a:t>controlled</a:t>
            </a:r>
            <a:r>
              <a:rPr lang="tr-TR" sz="1600" dirty="0"/>
              <a:t> pilot </a:t>
            </a:r>
            <a:r>
              <a:rPr lang="tr-TR" sz="1600" dirty="0" err="1"/>
              <a:t>study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a </a:t>
            </a:r>
            <a:r>
              <a:rPr lang="tr-TR" sz="1600" dirty="0" err="1"/>
              <a:t>survey</a:t>
            </a:r>
            <a:r>
              <a:rPr lang="tr-TR" sz="1600" dirty="0"/>
              <a:t> of </a:t>
            </a:r>
            <a:r>
              <a:rPr lang="tr-TR" sz="1600" dirty="0" err="1"/>
              <a:t>parent</a:t>
            </a:r>
            <a:r>
              <a:rPr lang="tr-TR" sz="1600" dirty="0"/>
              <a:t> </a:t>
            </a:r>
            <a:r>
              <a:rPr lang="tr-TR" sz="1600" dirty="0" err="1"/>
              <a:t>satisfaction</a:t>
            </a:r>
            <a:r>
              <a:rPr lang="tr-TR" sz="1600" dirty="0"/>
              <a:t> </a:t>
            </a:r>
            <a:r>
              <a:rPr lang="tr-TR" sz="1600" dirty="0" err="1"/>
              <a:t>over</a:t>
            </a:r>
            <a:r>
              <a:rPr lang="tr-TR" sz="1600" dirty="0"/>
              <a:t> a </a:t>
            </a:r>
            <a:r>
              <a:rPr lang="tr-TR" sz="1600" dirty="0" err="1"/>
              <a:t>five-year</a:t>
            </a:r>
            <a:r>
              <a:rPr lang="tr-TR" sz="1600" dirty="0"/>
              <a:t> </a:t>
            </a:r>
            <a:r>
              <a:rPr lang="tr-TR" sz="1600" dirty="0" err="1"/>
              <a:t>period</a:t>
            </a:r>
            <a:r>
              <a:rPr lang="tr-TR" sz="1600" dirty="0"/>
              <a:t>. </a:t>
            </a:r>
            <a:r>
              <a:rPr lang="tr-TR" sz="1600" i="1" dirty="0"/>
              <a:t>Epilepsy&amp;Behavior</a:t>
            </a:r>
            <a:r>
              <a:rPr lang="tr-TR" sz="1600" dirty="0"/>
              <a:t>;25(1):11–6.</a:t>
            </a:r>
          </a:p>
          <a:p>
            <a:pPr algn="just"/>
            <a:r>
              <a:rPr lang="tr-TR" sz="1600" dirty="0"/>
              <a:t>Avcı Ö (2010). Eğitimin Epilepsili Çocuk ve Annelerinin Hastalığı Yönetme, Kaygı ve Yaşam Kalitesine Etkisi. Erciyes Üniversitesi Sağlık Bilimleri Enstitüsü, Çocuk Sağlığı ve Hastalıkları Hemşireliği Programı, Doktora Tezi, Kayseri</a:t>
            </a:r>
            <a:r>
              <a:rPr lang="tr-TR" sz="1600" dirty="0" smtClean="0"/>
              <a:t>.</a:t>
            </a:r>
            <a:endParaRPr lang="tr-TR" sz="1600" dirty="0"/>
          </a:p>
          <a:p>
            <a:pPr algn="just"/>
            <a:r>
              <a:rPr lang="tr-TR" sz="1600" dirty="0" err="1"/>
              <a:t>Jantzen</a:t>
            </a:r>
            <a:r>
              <a:rPr lang="tr-TR" sz="1600" dirty="0"/>
              <a:t> S, </a:t>
            </a:r>
            <a:r>
              <a:rPr lang="tr-TR" sz="1600" dirty="0" err="1"/>
              <a:t>Müller-Godeffroy</a:t>
            </a:r>
            <a:r>
              <a:rPr lang="tr-TR" sz="1600" dirty="0"/>
              <a:t> E, </a:t>
            </a:r>
            <a:r>
              <a:rPr lang="tr-TR" sz="1600" dirty="0" err="1"/>
              <a:t>Hallfahrt-Krisl</a:t>
            </a:r>
            <a:r>
              <a:rPr lang="tr-TR" sz="1600" dirty="0"/>
              <a:t> T, Aksu F, </a:t>
            </a:r>
            <a:r>
              <a:rPr lang="tr-TR" sz="1600" dirty="0" err="1"/>
              <a:t>Püst</a:t>
            </a:r>
            <a:r>
              <a:rPr lang="tr-TR" sz="1600" dirty="0"/>
              <a:t> B, Kohl B, et al. (2009). FLIP&amp;FLAP-a </a:t>
            </a:r>
            <a:r>
              <a:rPr lang="tr-TR" sz="1600" dirty="0" err="1"/>
              <a:t>training</a:t>
            </a:r>
            <a:r>
              <a:rPr lang="tr-TR" sz="1600" dirty="0"/>
              <a:t> </a:t>
            </a:r>
            <a:r>
              <a:rPr lang="tr-TR" sz="1600" dirty="0" err="1"/>
              <a:t>programme</a:t>
            </a:r>
            <a:r>
              <a:rPr lang="tr-TR" sz="1600" dirty="0"/>
              <a:t> </a:t>
            </a:r>
            <a:r>
              <a:rPr lang="tr-TR" sz="1600" dirty="0" err="1"/>
              <a:t>for</a:t>
            </a:r>
            <a:r>
              <a:rPr lang="tr-TR" sz="1600" dirty="0"/>
              <a:t> </a:t>
            </a:r>
            <a:r>
              <a:rPr lang="tr-TR" sz="1600" dirty="0" err="1"/>
              <a:t>children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adolescents</a:t>
            </a:r>
            <a:r>
              <a:rPr lang="tr-TR" sz="1600" dirty="0"/>
              <a:t> </a:t>
            </a:r>
            <a:r>
              <a:rPr lang="tr-TR" sz="1600" dirty="0" err="1"/>
              <a:t>with</a:t>
            </a:r>
            <a:r>
              <a:rPr lang="tr-TR" sz="1600" dirty="0"/>
              <a:t> </a:t>
            </a:r>
            <a:r>
              <a:rPr lang="tr-TR" sz="1600" dirty="0" err="1"/>
              <a:t>epilepsy</a:t>
            </a:r>
            <a:r>
              <a:rPr lang="tr-TR" sz="1600" dirty="0"/>
              <a:t>, </a:t>
            </a:r>
            <a:r>
              <a:rPr lang="tr-TR" sz="1600" dirty="0" err="1"/>
              <a:t>and</a:t>
            </a:r>
            <a:r>
              <a:rPr lang="tr-TR" sz="1600" dirty="0"/>
              <a:t> </a:t>
            </a:r>
            <a:r>
              <a:rPr lang="tr-TR" sz="1600" dirty="0" err="1"/>
              <a:t>their</a:t>
            </a:r>
            <a:r>
              <a:rPr lang="tr-TR" sz="1600" dirty="0"/>
              <a:t> </a:t>
            </a:r>
            <a:r>
              <a:rPr lang="tr-TR" sz="1600" dirty="0" err="1"/>
              <a:t>parents</a:t>
            </a:r>
            <a:r>
              <a:rPr lang="tr-TR" sz="1600" dirty="0"/>
              <a:t>. </a:t>
            </a:r>
            <a:r>
              <a:rPr lang="tr-TR" sz="1600" i="1" dirty="0" err="1"/>
              <a:t>Seizure</a:t>
            </a:r>
            <a:r>
              <a:rPr lang="tr-TR" sz="1600" dirty="0"/>
              <a:t>; 18(7):478–86.</a:t>
            </a:r>
          </a:p>
          <a:p>
            <a:pPr algn="just"/>
            <a:endParaRPr lang="tr-TR" sz="1600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Thank%20YouHD_Wallpape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928670"/>
            <a:ext cx="6978625" cy="46434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12968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06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493</Words>
  <Application>Microsoft Office PowerPoint</Application>
  <PresentationFormat>Ekran Gösterisi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Ofis Teması</vt:lpstr>
      <vt:lpstr>PowerPoint Sunusu</vt:lpstr>
      <vt:lpstr>EPILEPSY</vt:lpstr>
      <vt:lpstr>OBJECTIVE</vt:lpstr>
      <vt:lpstr>Because…</vt:lpstr>
      <vt:lpstr>Meterial and Method</vt:lpstr>
      <vt:lpstr>Meterial and Method-II</vt:lpstr>
      <vt:lpstr>Meterial and Method-III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CONCLUSION</vt:lpstr>
      <vt:lpstr>PowerPoint Sunusu</vt:lpstr>
      <vt:lpstr>SUGGESTIONS</vt:lpstr>
      <vt:lpstr>REFERENCES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admin</dc:creator>
  <cp:lastModifiedBy>Fatma TURAN</cp:lastModifiedBy>
  <cp:revision>49</cp:revision>
  <dcterms:created xsi:type="dcterms:W3CDTF">2013-10-08T18:01:26Z</dcterms:created>
  <dcterms:modified xsi:type="dcterms:W3CDTF">2017-08-29T11:35:01Z</dcterms:modified>
</cp:coreProperties>
</file>