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5B8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5B8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5B8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877052" y="6314478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218948" y="0"/>
                </a:moveTo>
                <a:lnTo>
                  <a:pt x="168750" y="5783"/>
                </a:lnTo>
                <a:lnTo>
                  <a:pt x="122667" y="22258"/>
                </a:lnTo>
                <a:lnTo>
                  <a:pt x="82014" y="48108"/>
                </a:lnTo>
                <a:lnTo>
                  <a:pt x="48105" y="82021"/>
                </a:lnTo>
                <a:lnTo>
                  <a:pt x="22257" y="122681"/>
                </a:lnTo>
                <a:lnTo>
                  <a:pt x="5783" y="168774"/>
                </a:lnTo>
                <a:lnTo>
                  <a:pt x="0" y="218986"/>
                </a:lnTo>
                <a:lnTo>
                  <a:pt x="5783" y="269197"/>
                </a:lnTo>
                <a:lnTo>
                  <a:pt x="22257" y="315290"/>
                </a:lnTo>
                <a:lnTo>
                  <a:pt x="48105" y="355950"/>
                </a:lnTo>
                <a:lnTo>
                  <a:pt x="82014" y="389863"/>
                </a:lnTo>
                <a:lnTo>
                  <a:pt x="122667" y="415714"/>
                </a:lnTo>
                <a:lnTo>
                  <a:pt x="168750" y="432188"/>
                </a:lnTo>
                <a:lnTo>
                  <a:pt x="218948" y="437972"/>
                </a:lnTo>
                <a:lnTo>
                  <a:pt x="269145" y="432188"/>
                </a:lnTo>
                <a:lnTo>
                  <a:pt x="315228" y="415714"/>
                </a:lnTo>
                <a:lnTo>
                  <a:pt x="355881" y="389863"/>
                </a:lnTo>
                <a:lnTo>
                  <a:pt x="389790" y="355950"/>
                </a:lnTo>
                <a:lnTo>
                  <a:pt x="415638" y="315290"/>
                </a:lnTo>
                <a:lnTo>
                  <a:pt x="432112" y="269197"/>
                </a:lnTo>
                <a:lnTo>
                  <a:pt x="437896" y="218986"/>
                </a:lnTo>
                <a:lnTo>
                  <a:pt x="432112" y="168774"/>
                </a:lnTo>
                <a:lnTo>
                  <a:pt x="415638" y="122681"/>
                </a:lnTo>
                <a:lnTo>
                  <a:pt x="389790" y="82021"/>
                </a:lnTo>
                <a:lnTo>
                  <a:pt x="355881" y="48108"/>
                </a:lnTo>
                <a:lnTo>
                  <a:pt x="315228" y="22258"/>
                </a:lnTo>
                <a:lnTo>
                  <a:pt x="269145" y="5783"/>
                </a:lnTo>
                <a:lnTo>
                  <a:pt x="218948" y="0"/>
                </a:lnTo>
                <a:close/>
              </a:path>
            </a:pathLst>
          </a:custGeom>
          <a:solidFill>
            <a:srgbClr val="A2A2A2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5919596" y="6357061"/>
            <a:ext cx="353060" cy="353060"/>
          </a:xfrm>
          <a:custGeom>
            <a:avLst/>
            <a:gdLst/>
            <a:ahLst/>
            <a:cxnLst/>
            <a:rect l="l" t="t" r="r" b="b"/>
            <a:pathLst>
              <a:path w="353060" h="353059">
                <a:moveTo>
                  <a:pt x="176402" y="0"/>
                </a:moveTo>
                <a:lnTo>
                  <a:pt x="129513" y="6301"/>
                </a:lnTo>
                <a:lnTo>
                  <a:pt x="87375" y="24084"/>
                </a:lnTo>
                <a:lnTo>
                  <a:pt x="51673" y="51668"/>
                </a:lnTo>
                <a:lnTo>
                  <a:pt x="24087" y="87370"/>
                </a:lnTo>
                <a:lnTo>
                  <a:pt x="6302" y="129509"/>
                </a:lnTo>
                <a:lnTo>
                  <a:pt x="0" y="176403"/>
                </a:lnTo>
                <a:lnTo>
                  <a:pt x="6302" y="223296"/>
                </a:lnTo>
                <a:lnTo>
                  <a:pt x="24087" y="265435"/>
                </a:lnTo>
                <a:lnTo>
                  <a:pt x="51673" y="301137"/>
                </a:lnTo>
                <a:lnTo>
                  <a:pt x="87375" y="328721"/>
                </a:lnTo>
                <a:lnTo>
                  <a:pt x="129513" y="346504"/>
                </a:lnTo>
                <a:lnTo>
                  <a:pt x="176402" y="352806"/>
                </a:lnTo>
                <a:lnTo>
                  <a:pt x="223292" y="346504"/>
                </a:lnTo>
                <a:lnTo>
                  <a:pt x="265430" y="328721"/>
                </a:lnTo>
                <a:lnTo>
                  <a:pt x="301132" y="301137"/>
                </a:lnTo>
                <a:lnTo>
                  <a:pt x="328718" y="265435"/>
                </a:lnTo>
                <a:lnTo>
                  <a:pt x="346503" y="223296"/>
                </a:lnTo>
                <a:lnTo>
                  <a:pt x="352805" y="176403"/>
                </a:lnTo>
                <a:lnTo>
                  <a:pt x="346503" y="129509"/>
                </a:lnTo>
                <a:lnTo>
                  <a:pt x="328718" y="87370"/>
                </a:lnTo>
                <a:lnTo>
                  <a:pt x="301132" y="51668"/>
                </a:lnTo>
                <a:lnTo>
                  <a:pt x="265430" y="24084"/>
                </a:lnTo>
                <a:lnTo>
                  <a:pt x="223292" y="6301"/>
                </a:lnTo>
                <a:lnTo>
                  <a:pt x="1764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712467" y="6533463"/>
            <a:ext cx="4164965" cy="1905"/>
          </a:xfrm>
          <a:custGeom>
            <a:avLst/>
            <a:gdLst/>
            <a:ahLst/>
            <a:cxnLst/>
            <a:rect l="l" t="t" r="r" b="b"/>
            <a:pathLst>
              <a:path w="4164965" h="1904">
                <a:moveTo>
                  <a:pt x="0" y="1371"/>
                </a:moveTo>
                <a:lnTo>
                  <a:pt x="4164583" y="0"/>
                </a:lnTo>
              </a:path>
            </a:pathLst>
          </a:custGeom>
          <a:ln w="9525">
            <a:solidFill>
              <a:srgbClr val="C3C3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6314947" y="6533463"/>
            <a:ext cx="4433570" cy="1905"/>
          </a:xfrm>
          <a:custGeom>
            <a:avLst/>
            <a:gdLst/>
            <a:ahLst/>
            <a:cxnLst/>
            <a:rect l="l" t="t" r="r" b="b"/>
            <a:pathLst>
              <a:path w="4433570" h="1904">
                <a:moveTo>
                  <a:pt x="0" y="0"/>
                </a:moveTo>
                <a:lnTo>
                  <a:pt x="4433570" y="1371"/>
                </a:lnTo>
              </a:path>
            </a:pathLst>
          </a:custGeom>
          <a:ln w="9525">
            <a:solidFill>
              <a:srgbClr val="C3C3C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0" y="452373"/>
            <a:ext cx="417830" cy="0"/>
          </a:xfrm>
          <a:custGeom>
            <a:avLst/>
            <a:gdLst/>
            <a:ahLst/>
            <a:cxnLst/>
            <a:rect l="l" t="t" r="r" b="b"/>
            <a:pathLst>
              <a:path w="417830" h="0">
                <a:moveTo>
                  <a:pt x="0" y="0"/>
                </a:moveTo>
                <a:lnTo>
                  <a:pt x="417601" y="0"/>
                </a:lnTo>
              </a:path>
            </a:pathLst>
          </a:custGeom>
          <a:ln w="222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0" y="649605"/>
            <a:ext cx="417830" cy="0"/>
          </a:xfrm>
          <a:custGeom>
            <a:avLst/>
            <a:gdLst/>
            <a:ahLst/>
            <a:cxnLst/>
            <a:rect l="l" t="t" r="r" b="b"/>
            <a:pathLst>
              <a:path w="417830" h="0">
                <a:moveTo>
                  <a:pt x="0" y="0"/>
                </a:moveTo>
                <a:lnTo>
                  <a:pt x="417601" y="0"/>
                </a:lnTo>
              </a:path>
            </a:pathLst>
          </a:custGeom>
          <a:ln w="222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0" y="846836"/>
            <a:ext cx="417830" cy="0"/>
          </a:xfrm>
          <a:custGeom>
            <a:avLst/>
            <a:gdLst/>
            <a:ahLst/>
            <a:cxnLst/>
            <a:rect l="l" t="t" r="r" b="b"/>
            <a:pathLst>
              <a:path w="417830" h="0">
                <a:moveTo>
                  <a:pt x="0" y="0"/>
                </a:moveTo>
                <a:lnTo>
                  <a:pt x="417601" y="0"/>
                </a:lnTo>
              </a:path>
            </a:pathLst>
          </a:custGeom>
          <a:ln w="222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10887709" y="6268348"/>
            <a:ext cx="1106335" cy="5302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1511" y="2171141"/>
            <a:ext cx="10348976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35B8B5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15900" y="6539688"/>
            <a:ext cx="20828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041009" y="6441847"/>
            <a:ext cx="11302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6C6C6C"/>
                </a:solidFill>
                <a:latin typeface="Segoe UI"/>
                <a:cs typeface="Segoe UI"/>
              </a:defRPr>
            </a:lvl1pPr>
          </a:lstStyle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reepdfconvert.com/" TargetMode="External"/><Relationship Id="rId3" Type="http://schemas.openxmlformats.org/officeDocument/2006/relationships/hyperlink" Target="https://www.freepdfconvert.com/membership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61844" y="1587"/>
            <a:ext cx="2939415" cy="6121400"/>
          </a:xfrm>
          <a:custGeom>
            <a:avLst/>
            <a:gdLst/>
            <a:ahLst/>
            <a:cxnLst/>
            <a:rect l="l" t="t" r="r" b="b"/>
            <a:pathLst>
              <a:path w="2939415" h="6121400">
                <a:moveTo>
                  <a:pt x="2939288" y="0"/>
                </a:moveTo>
                <a:lnTo>
                  <a:pt x="2145792" y="0"/>
                </a:lnTo>
                <a:lnTo>
                  <a:pt x="1947545" y="88900"/>
                </a:lnTo>
                <a:lnTo>
                  <a:pt x="1902639" y="101600"/>
                </a:lnTo>
                <a:lnTo>
                  <a:pt x="1813945" y="152400"/>
                </a:lnTo>
                <a:lnTo>
                  <a:pt x="1683781" y="228600"/>
                </a:lnTo>
                <a:lnTo>
                  <a:pt x="1641185" y="241300"/>
                </a:lnTo>
                <a:lnTo>
                  <a:pt x="1598993" y="266700"/>
                </a:lnTo>
                <a:lnTo>
                  <a:pt x="1557213" y="304800"/>
                </a:lnTo>
                <a:lnTo>
                  <a:pt x="1434397" y="381000"/>
                </a:lnTo>
                <a:lnTo>
                  <a:pt x="1354682" y="431800"/>
                </a:lnTo>
                <a:lnTo>
                  <a:pt x="1315491" y="469900"/>
                </a:lnTo>
                <a:lnTo>
                  <a:pt x="1238470" y="520700"/>
                </a:lnTo>
                <a:lnTo>
                  <a:pt x="1200653" y="558800"/>
                </a:lnTo>
                <a:lnTo>
                  <a:pt x="1163304" y="584200"/>
                </a:lnTo>
                <a:lnTo>
                  <a:pt x="1126431" y="622300"/>
                </a:lnTo>
                <a:lnTo>
                  <a:pt x="1090040" y="647700"/>
                </a:lnTo>
                <a:lnTo>
                  <a:pt x="1054135" y="685800"/>
                </a:lnTo>
                <a:lnTo>
                  <a:pt x="1018723" y="711200"/>
                </a:lnTo>
                <a:lnTo>
                  <a:pt x="983810" y="749300"/>
                </a:lnTo>
                <a:lnTo>
                  <a:pt x="949401" y="787400"/>
                </a:lnTo>
                <a:lnTo>
                  <a:pt x="915503" y="825500"/>
                </a:lnTo>
                <a:lnTo>
                  <a:pt x="882121" y="850900"/>
                </a:lnTo>
                <a:lnTo>
                  <a:pt x="849261" y="889000"/>
                </a:lnTo>
                <a:lnTo>
                  <a:pt x="816929" y="927100"/>
                </a:lnTo>
                <a:lnTo>
                  <a:pt x="785130" y="965200"/>
                </a:lnTo>
                <a:lnTo>
                  <a:pt x="753871" y="1003300"/>
                </a:lnTo>
                <a:lnTo>
                  <a:pt x="723158" y="1041400"/>
                </a:lnTo>
                <a:lnTo>
                  <a:pt x="692996" y="1079500"/>
                </a:lnTo>
                <a:lnTo>
                  <a:pt x="663391" y="1117600"/>
                </a:lnTo>
                <a:lnTo>
                  <a:pt x="634349" y="1155700"/>
                </a:lnTo>
                <a:lnTo>
                  <a:pt x="605875" y="1193800"/>
                </a:lnTo>
                <a:lnTo>
                  <a:pt x="577977" y="1231900"/>
                </a:lnTo>
                <a:lnTo>
                  <a:pt x="550658" y="1270000"/>
                </a:lnTo>
                <a:lnTo>
                  <a:pt x="523926" y="1308100"/>
                </a:lnTo>
                <a:lnTo>
                  <a:pt x="497787" y="1346200"/>
                </a:lnTo>
                <a:lnTo>
                  <a:pt x="472245" y="1397000"/>
                </a:lnTo>
                <a:lnTo>
                  <a:pt x="447307" y="1435100"/>
                </a:lnTo>
                <a:lnTo>
                  <a:pt x="422978" y="1473200"/>
                </a:lnTo>
                <a:lnTo>
                  <a:pt x="399266" y="1524000"/>
                </a:lnTo>
                <a:lnTo>
                  <a:pt x="376174" y="1562100"/>
                </a:lnTo>
                <a:lnTo>
                  <a:pt x="353710" y="1600200"/>
                </a:lnTo>
                <a:lnTo>
                  <a:pt x="331878" y="1651000"/>
                </a:lnTo>
                <a:lnTo>
                  <a:pt x="310686" y="1689100"/>
                </a:lnTo>
                <a:lnTo>
                  <a:pt x="290138" y="1739900"/>
                </a:lnTo>
                <a:lnTo>
                  <a:pt x="270241" y="1778000"/>
                </a:lnTo>
                <a:lnTo>
                  <a:pt x="251000" y="1828800"/>
                </a:lnTo>
                <a:lnTo>
                  <a:pt x="232422" y="1866900"/>
                </a:lnTo>
                <a:lnTo>
                  <a:pt x="214511" y="1917700"/>
                </a:lnTo>
                <a:lnTo>
                  <a:pt x="197275" y="1955800"/>
                </a:lnTo>
                <a:lnTo>
                  <a:pt x="180718" y="2006600"/>
                </a:lnTo>
                <a:lnTo>
                  <a:pt x="164847" y="2044700"/>
                </a:lnTo>
                <a:lnTo>
                  <a:pt x="149667" y="2095500"/>
                </a:lnTo>
                <a:lnTo>
                  <a:pt x="135184" y="2146300"/>
                </a:lnTo>
                <a:lnTo>
                  <a:pt x="121405" y="2197100"/>
                </a:lnTo>
                <a:lnTo>
                  <a:pt x="108334" y="2235200"/>
                </a:lnTo>
                <a:lnTo>
                  <a:pt x="95979" y="2286000"/>
                </a:lnTo>
                <a:lnTo>
                  <a:pt x="84343" y="2336800"/>
                </a:lnTo>
                <a:lnTo>
                  <a:pt x="73435" y="2387600"/>
                </a:lnTo>
                <a:lnTo>
                  <a:pt x="63259" y="2425700"/>
                </a:lnTo>
                <a:lnTo>
                  <a:pt x="53820" y="2476500"/>
                </a:lnTo>
                <a:lnTo>
                  <a:pt x="45126" y="2527300"/>
                </a:lnTo>
                <a:lnTo>
                  <a:pt x="37182" y="2578100"/>
                </a:lnTo>
                <a:lnTo>
                  <a:pt x="29993" y="2628900"/>
                </a:lnTo>
                <a:lnTo>
                  <a:pt x="23566" y="2679700"/>
                </a:lnTo>
                <a:lnTo>
                  <a:pt x="17906" y="2730500"/>
                </a:lnTo>
                <a:lnTo>
                  <a:pt x="0" y="3060700"/>
                </a:lnTo>
                <a:lnTo>
                  <a:pt x="17906" y="3403600"/>
                </a:lnTo>
                <a:lnTo>
                  <a:pt x="23551" y="3454400"/>
                </a:lnTo>
                <a:lnTo>
                  <a:pt x="29958" y="3505200"/>
                </a:lnTo>
                <a:lnTo>
                  <a:pt x="37120" y="3556000"/>
                </a:lnTo>
                <a:lnTo>
                  <a:pt x="45032" y="3594100"/>
                </a:lnTo>
                <a:lnTo>
                  <a:pt x="53688" y="3644900"/>
                </a:lnTo>
                <a:lnTo>
                  <a:pt x="63083" y="3695700"/>
                </a:lnTo>
                <a:lnTo>
                  <a:pt x="73211" y="3746500"/>
                </a:lnTo>
                <a:lnTo>
                  <a:pt x="84065" y="3797300"/>
                </a:lnTo>
                <a:lnTo>
                  <a:pt x="95640" y="3835400"/>
                </a:lnTo>
                <a:lnTo>
                  <a:pt x="107931" y="3886200"/>
                </a:lnTo>
                <a:lnTo>
                  <a:pt x="120931" y="3937000"/>
                </a:lnTo>
                <a:lnTo>
                  <a:pt x="134635" y="3987800"/>
                </a:lnTo>
                <a:lnTo>
                  <a:pt x="149037" y="4025900"/>
                </a:lnTo>
                <a:lnTo>
                  <a:pt x="164132" y="4076700"/>
                </a:lnTo>
                <a:lnTo>
                  <a:pt x="179913" y="4114800"/>
                </a:lnTo>
                <a:lnTo>
                  <a:pt x="196374" y="4165600"/>
                </a:lnTo>
                <a:lnTo>
                  <a:pt x="213511" y="4216400"/>
                </a:lnTo>
                <a:lnTo>
                  <a:pt x="231317" y="4254500"/>
                </a:lnTo>
                <a:lnTo>
                  <a:pt x="249786" y="4305300"/>
                </a:lnTo>
                <a:lnTo>
                  <a:pt x="268912" y="4343400"/>
                </a:lnTo>
                <a:lnTo>
                  <a:pt x="288691" y="4394200"/>
                </a:lnTo>
                <a:lnTo>
                  <a:pt x="309116" y="4432300"/>
                </a:lnTo>
                <a:lnTo>
                  <a:pt x="330181" y="4483100"/>
                </a:lnTo>
                <a:lnTo>
                  <a:pt x="351880" y="4521200"/>
                </a:lnTo>
                <a:lnTo>
                  <a:pt x="374209" y="4559300"/>
                </a:lnTo>
                <a:lnTo>
                  <a:pt x="397160" y="4610100"/>
                </a:lnTo>
                <a:lnTo>
                  <a:pt x="420728" y="4648200"/>
                </a:lnTo>
                <a:lnTo>
                  <a:pt x="444908" y="4686300"/>
                </a:lnTo>
                <a:lnTo>
                  <a:pt x="469694" y="4737100"/>
                </a:lnTo>
                <a:lnTo>
                  <a:pt x="495080" y="4775200"/>
                </a:lnTo>
                <a:lnTo>
                  <a:pt x="521060" y="4813300"/>
                </a:lnTo>
                <a:lnTo>
                  <a:pt x="547628" y="4851400"/>
                </a:lnTo>
                <a:lnTo>
                  <a:pt x="574779" y="4889500"/>
                </a:lnTo>
                <a:lnTo>
                  <a:pt x="602506" y="4927600"/>
                </a:lnTo>
                <a:lnTo>
                  <a:pt x="630805" y="4965700"/>
                </a:lnTo>
                <a:lnTo>
                  <a:pt x="659669" y="5003800"/>
                </a:lnTo>
                <a:lnTo>
                  <a:pt x="689092" y="5041900"/>
                </a:lnTo>
                <a:lnTo>
                  <a:pt x="719070" y="5080000"/>
                </a:lnTo>
                <a:lnTo>
                  <a:pt x="749595" y="5118100"/>
                </a:lnTo>
                <a:lnTo>
                  <a:pt x="780662" y="5156200"/>
                </a:lnTo>
                <a:lnTo>
                  <a:pt x="812266" y="5194300"/>
                </a:lnTo>
                <a:lnTo>
                  <a:pt x="844401" y="5232400"/>
                </a:lnTo>
                <a:lnTo>
                  <a:pt x="877060" y="5270500"/>
                </a:lnTo>
                <a:lnTo>
                  <a:pt x="910239" y="5308600"/>
                </a:lnTo>
                <a:lnTo>
                  <a:pt x="943930" y="5334000"/>
                </a:lnTo>
                <a:lnTo>
                  <a:pt x="978130" y="5372100"/>
                </a:lnTo>
                <a:lnTo>
                  <a:pt x="1012831" y="5410200"/>
                </a:lnTo>
                <a:lnTo>
                  <a:pt x="1048029" y="5435600"/>
                </a:lnTo>
                <a:lnTo>
                  <a:pt x="1083716" y="5473700"/>
                </a:lnTo>
                <a:lnTo>
                  <a:pt x="1119888" y="5499100"/>
                </a:lnTo>
                <a:lnTo>
                  <a:pt x="1156539" y="5537200"/>
                </a:lnTo>
                <a:lnTo>
                  <a:pt x="1193663" y="5562600"/>
                </a:lnTo>
                <a:lnTo>
                  <a:pt x="1231254" y="5600700"/>
                </a:lnTo>
                <a:lnTo>
                  <a:pt x="1307814" y="5651500"/>
                </a:lnTo>
                <a:lnTo>
                  <a:pt x="1346772" y="5689600"/>
                </a:lnTo>
                <a:lnTo>
                  <a:pt x="1426015" y="5740400"/>
                </a:lnTo>
                <a:lnTo>
                  <a:pt x="1506987" y="5791200"/>
                </a:lnTo>
                <a:lnTo>
                  <a:pt x="1548108" y="5829300"/>
                </a:lnTo>
                <a:lnTo>
                  <a:pt x="1673938" y="5905500"/>
                </a:lnTo>
                <a:lnTo>
                  <a:pt x="1716685" y="5918200"/>
                </a:lnTo>
                <a:lnTo>
                  <a:pt x="1759825" y="5943600"/>
                </a:lnTo>
                <a:lnTo>
                  <a:pt x="1891538" y="6019800"/>
                </a:lnTo>
                <a:lnTo>
                  <a:pt x="2154428" y="6121400"/>
                </a:lnTo>
                <a:lnTo>
                  <a:pt x="2899064" y="6121400"/>
                </a:lnTo>
                <a:lnTo>
                  <a:pt x="2803344" y="6096000"/>
                </a:lnTo>
                <a:lnTo>
                  <a:pt x="2755860" y="6096000"/>
                </a:lnTo>
                <a:lnTo>
                  <a:pt x="2340787" y="5981700"/>
                </a:lnTo>
                <a:lnTo>
                  <a:pt x="2296135" y="5956300"/>
                </a:lnTo>
                <a:lnTo>
                  <a:pt x="2207777" y="5930900"/>
                </a:lnTo>
                <a:lnTo>
                  <a:pt x="2164083" y="5905500"/>
                </a:lnTo>
                <a:lnTo>
                  <a:pt x="2120720" y="5892800"/>
                </a:lnTo>
                <a:lnTo>
                  <a:pt x="2077693" y="5867400"/>
                </a:lnTo>
                <a:lnTo>
                  <a:pt x="2035007" y="5854700"/>
                </a:lnTo>
                <a:lnTo>
                  <a:pt x="1992669" y="5829300"/>
                </a:lnTo>
                <a:lnTo>
                  <a:pt x="1950684" y="5816600"/>
                </a:lnTo>
                <a:lnTo>
                  <a:pt x="1826901" y="5740400"/>
                </a:lnTo>
                <a:lnTo>
                  <a:pt x="1786384" y="5727700"/>
                </a:lnTo>
                <a:lnTo>
                  <a:pt x="1667137" y="5651500"/>
                </a:lnTo>
                <a:lnTo>
                  <a:pt x="1589618" y="5600700"/>
                </a:lnTo>
                <a:lnTo>
                  <a:pt x="1513734" y="5549900"/>
                </a:lnTo>
                <a:lnTo>
                  <a:pt x="1439530" y="5499100"/>
                </a:lnTo>
                <a:lnTo>
                  <a:pt x="1403071" y="5461000"/>
                </a:lnTo>
                <a:lnTo>
                  <a:pt x="1331469" y="5410200"/>
                </a:lnTo>
                <a:lnTo>
                  <a:pt x="1296337" y="5372100"/>
                </a:lnTo>
                <a:lnTo>
                  <a:pt x="1227439" y="5321300"/>
                </a:lnTo>
                <a:lnTo>
                  <a:pt x="1193684" y="5283200"/>
                </a:lnTo>
                <a:lnTo>
                  <a:pt x="1160399" y="5257800"/>
                </a:lnTo>
                <a:lnTo>
                  <a:pt x="1127589" y="5219700"/>
                </a:lnTo>
                <a:lnTo>
                  <a:pt x="1095261" y="5194300"/>
                </a:lnTo>
                <a:lnTo>
                  <a:pt x="1063420" y="5156200"/>
                </a:lnTo>
                <a:lnTo>
                  <a:pt x="1032071" y="5118100"/>
                </a:lnTo>
                <a:lnTo>
                  <a:pt x="1001220" y="5092700"/>
                </a:lnTo>
                <a:lnTo>
                  <a:pt x="970873" y="5054600"/>
                </a:lnTo>
                <a:lnTo>
                  <a:pt x="941034" y="5016500"/>
                </a:lnTo>
                <a:lnTo>
                  <a:pt x="911711" y="4991100"/>
                </a:lnTo>
                <a:lnTo>
                  <a:pt x="882908" y="4953000"/>
                </a:lnTo>
                <a:lnTo>
                  <a:pt x="854631" y="4914900"/>
                </a:lnTo>
                <a:lnTo>
                  <a:pt x="826885" y="4876800"/>
                </a:lnTo>
                <a:lnTo>
                  <a:pt x="799676" y="4838700"/>
                </a:lnTo>
                <a:lnTo>
                  <a:pt x="773010" y="4800600"/>
                </a:lnTo>
                <a:lnTo>
                  <a:pt x="746892" y="4762500"/>
                </a:lnTo>
                <a:lnTo>
                  <a:pt x="721328" y="4724400"/>
                </a:lnTo>
                <a:lnTo>
                  <a:pt x="696324" y="4686300"/>
                </a:lnTo>
                <a:lnTo>
                  <a:pt x="671884" y="4648200"/>
                </a:lnTo>
                <a:lnTo>
                  <a:pt x="648015" y="4610100"/>
                </a:lnTo>
                <a:lnTo>
                  <a:pt x="624722" y="4572000"/>
                </a:lnTo>
                <a:lnTo>
                  <a:pt x="602010" y="4533900"/>
                </a:lnTo>
                <a:lnTo>
                  <a:pt x="579886" y="4495800"/>
                </a:lnTo>
                <a:lnTo>
                  <a:pt x="558355" y="4457700"/>
                </a:lnTo>
                <a:lnTo>
                  <a:pt x="537422" y="4419600"/>
                </a:lnTo>
                <a:lnTo>
                  <a:pt x="517093" y="4368800"/>
                </a:lnTo>
                <a:lnTo>
                  <a:pt x="497374" y="4330700"/>
                </a:lnTo>
                <a:lnTo>
                  <a:pt x="478270" y="4292600"/>
                </a:lnTo>
                <a:lnTo>
                  <a:pt x="459787" y="4254500"/>
                </a:lnTo>
                <a:lnTo>
                  <a:pt x="441930" y="4203700"/>
                </a:lnTo>
                <a:lnTo>
                  <a:pt x="424705" y="4165600"/>
                </a:lnTo>
                <a:lnTo>
                  <a:pt x="408118" y="4114800"/>
                </a:lnTo>
                <a:lnTo>
                  <a:pt x="392174" y="4076700"/>
                </a:lnTo>
                <a:lnTo>
                  <a:pt x="376878" y="4038600"/>
                </a:lnTo>
                <a:lnTo>
                  <a:pt x="362236" y="3987800"/>
                </a:lnTo>
                <a:lnTo>
                  <a:pt x="348255" y="3949700"/>
                </a:lnTo>
                <a:lnTo>
                  <a:pt x="334939" y="3898900"/>
                </a:lnTo>
                <a:lnTo>
                  <a:pt x="322293" y="3860800"/>
                </a:lnTo>
                <a:lnTo>
                  <a:pt x="310325" y="3810000"/>
                </a:lnTo>
                <a:lnTo>
                  <a:pt x="299038" y="3771900"/>
                </a:lnTo>
                <a:lnTo>
                  <a:pt x="288439" y="3721100"/>
                </a:lnTo>
                <a:lnTo>
                  <a:pt x="278534" y="3683000"/>
                </a:lnTo>
                <a:lnTo>
                  <a:pt x="269327" y="3632200"/>
                </a:lnTo>
                <a:lnTo>
                  <a:pt x="260825" y="3581400"/>
                </a:lnTo>
                <a:lnTo>
                  <a:pt x="253033" y="3543300"/>
                </a:lnTo>
                <a:lnTo>
                  <a:pt x="245956" y="3492500"/>
                </a:lnTo>
                <a:lnTo>
                  <a:pt x="239601" y="3441700"/>
                </a:lnTo>
                <a:lnTo>
                  <a:pt x="233972" y="3403600"/>
                </a:lnTo>
                <a:lnTo>
                  <a:pt x="229076" y="3352800"/>
                </a:lnTo>
                <a:lnTo>
                  <a:pt x="224918" y="3302000"/>
                </a:lnTo>
                <a:lnTo>
                  <a:pt x="221503" y="3251200"/>
                </a:lnTo>
                <a:lnTo>
                  <a:pt x="218838" y="3213100"/>
                </a:lnTo>
                <a:lnTo>
                  <a:pt x="216927" y="3162300"/>
                </a:lnTo>
                <a:lnTo>
                  <a:pt x="215776" y="3111500"/>
                </a:lnTo>
                <a:lnTo>
                  <a:pt x="215392" y="3060700"/>
                </a:lnTo>
                <a:lnTo>
                  <a:pt x="215782" y="3009900"/>
                </a:lnTo>
                <a:lnTo>
                  <a:pt x="216950" y="2971800"/>
                </a:lnTo>
                <a:lnTo>
                  <a:pt x="218889" y="2921000"/>
                </a:lnTo>
                <a:lnTo>
                  <a:pt x="221594" y="2870200"/>
                </a:lnTo>
                <a:lnTo>
                  <a:pt x="225060" y="2819400"/>
                </a:lnTo>
                <a:lnTo>
                  <a:pt x="229280" y="2768600"/>
                </a:lnTo>
                <a:lnTo>
                  <a:pt x="234248" y="2730500"/>
                </a:lnTo>
                <a:lnTo>
                  <a:pt x="239960" y="2679700"/>
                </a:lnTo>
                <a:lnTo>
                  <a:pt x="246409" y="2628900"/>
                </a:lnTo>
                <a:lnTo>
                  <a:pt x="253589" y="2590800"/>
                </a:lnTo>
                <a:lnTo>
                  <a:pt x="261496" y="2540000"/>
                </a:lnTo>
                <a:lnTo>
                  <a:pt x="270123" y="2489200"/>
                </a:lnTo>
                <a:lnTo>
                  <a:pt x="279464" y="2451100"/>
                </a:lnTo>
                <a:lnTo>
                  <a:pt x="289514" y="2400300"/>
                </a:lnTo>
                <a:lnTo>
                  <a:pt x="300267" y="2349500"/>
                </a:lnTo>
                <a:lnTo>
                  <a:pt x="311718" y="2311400"/>
                </a:lnTo>
                <a:lnTo>
                  <a:pt x="323860" y="2260600"/>
                </a:lnTo>
                <a:lnTo>
                  <a:pt x="336688" y="2222500"/>
                </a:lnTo>
                <a:lnTo>
                  <a:pt x="350197" y="2171700"/>
                </a:lnTo>
                <a:lnTo>
                  <a:pt x="364380" y="2133600"/>
                </a:lnTo>
                <a:lnTo>
                  <a:pt x="379232" y="2082800"/>
                </a:lnTo>
                <a:lnTo>
                  <a:pt x="394747" y="2044700"/>
                </a:lnTo>
                <a:lnTo>
                  <a:pt x="410920" y="1993900"/>
                </a:lnTo>
                <a:lnTo>
                  <a:pt x="427744" y="1955800"/>
                </a:lnTo>
                <a:lnTo>
                  <a:pt x="445215" y="1917700"/>
                </a:lnTo>
                <a:lnTo>
                  <a:pt x="463326" y="1866900"/>
                </a:lnTo>
                <a:lnTo>
                  <a:pt x="482071" y="1828800"/>
                </a:lnTo>
                <a:lnTo>
                  <a:pt x="501445" y="1790700"/>
                </a:lnTo>
                <a:lnTo>
                  <a:pt x="521443" y="1739900"/>
                </a:lnTo>
                <a:lnTo>
                  <a:pt x="542058" y="1701800"/>
                </a:lnTo>
                <a:lnTo>
                  <a:pt x="563285" y="1663700"/>
                </a:lnTo>
                <a:lnTo>
                  <a:pt x="585118" y="1625600"/>
                </a:lnTo>
                <a:lnTo>
                  <a:pt x="607552" y="1587500"/>
                </a:lnTo>
                <a:lnTo>
                  <a:pt x="630580" y="1536700"/>
                </a:lnTo>
                <a:lnTo>
                  <a:pt x="654197" y="1498600"/>
                </a:lnTo>
                <a:lnTo>
                  <a:pt x="678398" y="1460500"/>
                </a:lnTo>
                <a:lnTo>
                  <a:pt x="703176" y="1422400"/>
                </a:lnTo>
                <a:lnTo>
                  <a:pt x="728526" y="1384300"/>
                </a:lnTo>
                <a:lnTo>
                  <a:pt x="754442" y="1346200"/>
                </a:lnTo>
                <a:lnTo>
                  <a:pt x="780919" y="1308100"/>
                </a:lnTo>
                <a:lnTo>
                  <a:pt x="807950" y="1270000"/>
                </a:lnTo>
                <a:lnTo>
                  <a:pt x="835531" y="1231900"/>
                </a:lnTo>
                <a:lnTo>
                  <a:pt x="863655" y="1206500"/>
                </a:lnTo>
                <a:lnTo>
                  <a:pt x="892316" y="1168400"/>
                </a:lnTo>
                <a:lnTo>
                  <a:pt x="921510" y="1130300"/>
                </a:lnTo>
                <a:lnTo>
                  <a:pt x="951230" y="1092200"/>
                </a:lnTo>
                <a:lnTo>
                  <a:pt x="981470" y="1054100"/>
                </a:lnTo>
                <a:lnTo>
                  <a:pt x="1012225" y="1028700"/>
                </a:lnTo>
                <a:lnTo>
                  <a:pt x="1043489" y="990600"/>
                </a:lnTo>
                <a:lnTo>
                  <a:pt x="1075257" y="952500"/>
                </a:lnTo>
                <a:lnTo>
                  <a:pt x="1107522" y="927100"/>
                </a:lnTo>
                <a:lnTo>
                  <a:pt x="1140280" y="889000"/>
                </a:lnTo>
                <a:lnTo>
                  <a:pt x="1173523" y="863600"/>
                </a:lnTo>
                <a:lnTo>
                  <a:pt x="1207248" y="825500"/>
                </a:lnTo>
                <a:lnTo>
                  <a:pt x="1241447" y="800100"/>
                </a:lnTo>
                <a:lnTo>
                  <a:pt x="1276116" y="762000"/>
                </a:lnTo>
                <a:lnTo>
                  <a:pt x="1346837" y="711200"/>
                </a:lnTo>
                <a:lnTo>
                  <a:pt x="1382879" y="673100"/>
                </a:lnTo>
                <a:lnTo>
                  <a:pt x="1456296" y="622300"/>
                </a:lnTo>
                <a:lnTo>
                  <a:pt x="1531453" y="571500"/>
                </a:lnTo>
                <a:lnTo>
                  <a:pt x="1608304" y="520700"/>
                </a:lnTo>
                <a:lnTo>
                  <a:pt x="1726658" y="444500"/>
                </a:lnTo>
                <a:lnTo>
                  <a:pt x="1848567" y="368300"/>
                </a:lnTo>
                <a:lnTo>
                  <a:pt x="1889967" y="342900"/>
                </a:lnTo>
                <a:lnTo>
                  <a:pt x="1931739" y="330200"/>
                </a:lnTo>
                <a:lnTo>
                  <a:pt x="2016376" y="279400"/>
                </a:lnTo>
                <a:lnTo>
                  <a:pt x="2059231" y="266700"/>
                </a:lnTo>
                <a:lnTo>
                  <a:pt x="2102434" y="241300"/>
                </a:lnTo>
                <a:lnTo>
                  <a:pt x="2145982" y="228600"/>
                </a:lnTo>
                <a:lnTo>
                  <a:pt x="2189867" y="203200"/>
                </a:lnTo>
                <a:lnTo>
                  <a:pt x="2278629" y="177800"/>
                </a:lnTo>
                <a:lnTo>
                  <a:pt x="2323494" y="152400"/>
                </a:lnTo>
                <a:lnTo>
                  <a:pt x="2788539" y="25400"/>
                </a:lnTo>
                <a:lnTo>
                  <a:pt x="2939288" y="0"/>
                </a:lnTo>
                <a:close/>
              </a:path>
            </a:pathLst>
          </a:custGeom>
          <a:solidFill>
            <a:srgbClr val="35B8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06217" y="1587"/>
            <a:ext cx="2300605" cy="6121400"/>
          </a:xfrm>
          <a:custGeom>
            <a:avLst/>
            <a:gdLst/>
            <a:ahLst/>
            <a:cxnLst/>
            <a:rect l="l" t="t" r="r" b="b"/>
            <a:pathLst>
              <a:path w="2300604" h="6121400">
                <a:moveTo>
                  <a:pt x="2300351" y="0"/>
                </a:moveTo>
                <a:lnTo>
                  <a:pt x="2033523" y="0"/>
                </a:lnTo>
                <a:lnTo>
                  <a:pt x="1965959" y="38100"/>
                </a:lnTo>
                <a:lnTo>
                  <a:pt x="1921891" y="50800"/>
                </a:lnTo>
                <a:lnTo>
                  <a:pt x="1749226" y="152400"/>
                </a:lnTo>
                <a:lnTo>
                  <a:pt x="1706988" y="165100"/>
                </a:lnTo>
                <a:lnTo>
                  <a:pt x="1582589" y="241300"/>
                </a:lnTo>
                <a:lnTo>
                  <a:pt x="1541911" y="279400"/>
                </a:lnTo>
                <a:lnTo>
                  <a:pt x="1461771" y="330200"/>
                </a:lnTo>
                <a:lnTo>
                  <a:pt x="1383287" y="381000"/>
                </a:lnTo>
                <a:lnTo>
                  <a:pt x="1344679" y="419100"/>
                </a:lnTo>
                <a:lnTo>
                  <a:pt x="1268758" y="469900"/>
                </a:lnTo>
                <a:lnTo>
                  <a:pt x="1231456" y="508000"/>
                </a:lnTo>
                <a:lnTo>
                  <a:pt x="1158194" y="558800"/>
                </a:lnTo>
                <a:lnTo>
                  <a:pt x="1122245" y="596900"/>
                </a:lnTo>
                <a:lnTo>
                  <a:pt x="1086757" y="635000"/>
                </a:lnTo>
                <a:lnTo>
                  <a:pt x="1051737" y="660400"/>
                </a:lnTo>
                <a:lnTo>
                  <a:pt x="1017189" y="698500"/>
                </a:lnTo>
                <a:lnTo>
                  <a:pt x="983119" y="723900"/>
                </a:lnTo>
                <a:lnTo>
                  <a:pt x="949532" y="762000"/>
                </a:lnTo>
                <a:lnTo>
                  <a:pt x="916433" y="800100"/>
                </a:lnTo>
                <a:lnTo>
                  <a:pt x="883828" y="838200"/>
                </a:lnTo>
                <a:lnTo>
                  <a:pt x="851722" y="863600"/>
                </a:lnTo>
                <a:lnTo>
                  <a:pt x="820120" y="901700"/>
                </a:lnTo>
                <a:lnTo>
                  <a:pt x="789028" y="939800"/>
                </a:lnTo>
                <a:lnTo>
                  <a:pt x="758450" y="977900"/>
                </a:lnTo>
                <a:lnTo>
                  <a:pt x="728393" y="1016000"/>
                </a:lnTo>
                <a:lnTo>
                  <a:pt x="698861" y="1054100"/>
                </a:lnTo>
                <a:lnTo>
                  <a:pt x="669860" y="1092200"/>
                </a:lnTo>
                <a:lnTo>
                  <a:pt x="641396" y="1130300"/>
                </a:lnTo>
                <a:lnTo>
                  <a:pt x="613472" y="1168400"/>
                </a:lnTo>
                <a:lnTo>
                  <a:pt x="586096" y="1206500"/>
                </a:lnTo>
                <a:lnTo>
                  <a:pt x="559271" y="1244600"/>
                </a:lnTo>
                <a:lnTo>
                  <a:pt x="533004" y="1282700"/>
                </a:lnTo>
                <a:lnTo>
                  <a:pt x="507300" y="1320800"/>
                </a:lnTo>
                <a:lnTo>
                  <a:pt x="482164" y="1371600"/>
                </a:lnTo>
                <a:lnTo>
                  <a:pt x="457601" y="1409700"/>
                </a:lnTo>
                <a:lnTo>
                  <a:pt x="433616" y="1447800"/>
                </a:lnTo>
                <a:lnTo>
                  <a:pt x="410216" y="1485900"/>
                </a:lnTo>
                <a:lnTo>
                  <a:pt x="387405" y="1536700"/>
                </a:lnTo>
                <a:lnTo>
                  <a:pt x="365188" y="1574800"/>
                </a:lnTo>
                <a:lnTo>
                  <a:pt x="343572" y="1612900"/>
                </a:lnTo>
                <a:lnTo>
                  <a:pt x="322560" y="1663700"/>
                </a:lnTo>
                <a:lnTo>
                  <a:pt x="302159" y="1701800"/>
                </a:lnTo>
                <a:lnTo>
                  <a:pt x="282374" y="1752600"/>
                </a:lnTo>
                <a:lnTo>
                  <a:pt x="263210" y="1790700"/>
                </a:lnTo>
                <a:lnTo>
                  <a:pt x="244673" y="1841500"/>
                </a:lnTo>
                <a:lnTo>
                  <a:pt x="226767" y="1879600"/>
                </a:lnTo>
                <a:lnTo>
                  <a:pt x="209499" y="1930400"/>
                </a:lnTo>
                <a:lnTo>
                  <a:pt x="192873" y="1968500"/>
                </a:lnTo>
                <a:lnTo>
                  <a:pt x="176894" y="2019300"/>
                </a:lnTo>
                <a:lnTo>
                  <a:pt x="161569" y="2057400"/>
                </a:lnTo>
                <a:lnTo>
                  <a:pt x="146902" y="2108200"/>
                </a:lnTo>
                <a:lnTo>
                  <a:pt x="132899" y="2159000"/>
                </a:lnTo>
                <a:lnTo>
                  <a:pt x="119564" y="2197100"/>
                </a:lnTo>
                <a:lnTo>
                  <a:pt x="106904" y="2247900"/>
                </a:lnTo>
                <a:lnTo>
                  <a:pt x="94924" y="2298700"/>
                </a:lnTo>
                <a:lnTo>
                  <a:pt x="83628" y="2336800"/>
                </a:lnTo>
                <a:lnTo>
                  <a:pt x="73023" y="2387600"/>
                </a:lnTo>
                <a:lnTo>
                  <a:pt x="63113" y="2438400"/>
                </a:lnTo>
                <a:lnTo>
                  <a:pt x="53905" y="2489200"/>
                </a:lnTo>
                <a:lnTo>
                  <a:pt x="45402" y="2540000"/>
                </a:lnTo>
                <a:lnTo>
                  <a:pt x="37611" y="2578100"/>
                </a:lnTo>
                <a:lnTo>
                  <a:pt x="30536" y="2628900"/>
                </a:lnTo>
                <a:lnTo>
                  <a:pt x="24184" y="2679700"/>
                </a:lnTo>
                <a:lnTo>
                  <a:pt x="18559" y="2730500"/>
                </a:lnTo>
                <a:lnTo>
                  <a:pt x="13667" y="2781300"/>
                </a:lnTo>
                <a:lnTo>
                  <a:pt x="9513" y="2832100"/>
                </a:lnTo>
                <a:lnTo>
                  <a:pt x="6102" y="2882900"/>
                </a:lnTo>
                <a:lnTo>
                  <a:pt x="3440" y="2933700"/>
                </a:lnTo>
                <a:lnTo>
                  <a:pt x="1532" y="2984500"/>
                </a:lnTo>
                <a:lnTo>
                  <a:pt x="384" y="3035300"/>
                </a:lnTo>
                <a:lnTo>
                  <a:pt x="0" y="3086100"/>
                </a:lnTo>
                <a:lnTo>
                  <a:pt x="388" y="3136900"/>
                </a:lnTo>
                <a:lnTo>
                  <a:pt x="1548" y="3187700"/>
                </a:lnTo>
                <a:lnTo>
                  <a:pt x="3476" y="3238500"/>
                </a:lnTo>
                <a:lnTo>
                  <a:pt x="6166" y="3289300"/>
                </a:lnTo>
                <a:lnTo>
                  <a:pt x="9612" y="3340100"/>
                </a:lnTo>
                <a:lnTo>
                  <a:pt x="13809" y="3378200"/>
                </a:lnTo>
                <a:lnTo>
                  <a:pt x="18751" y="3429000"/>
                </a:lnTo>
                <a:lnTo>
                  <a:pt x="24434" y="3479800"/>
                </a:lnTo>
                <a:lnTo>
                  <a:pt x="30851" y="3530600"/>
                </a:lnTo>
                <a:lnTo>
                  <a:pt x="37998" y="3581400"/>
                </a:lnTo>
                <a:lnTo>
                  <a:pt x="45869" y="3632200"/>
                </a:lnTo>
                <a:lnTo>
                  <a:pt x="54459" y="3683000"/>
                </a:lnTo>
                <a:lnTo>
                  <a:pt x="63761" y="3733800"/>
                </a:lnTo>
                <a:lnTo>
                  <a:pt x="73772" y="3771900"/>
                </a:lnTo>
                <a:lnTo>
                  <a:pt x="84485" y="3822700"/>
                </a:lnTo>
                <a:lnTo>
                  <a:pt x="95895" y="3873500"/>
                </a:lnTo>
                <a:lnTo>
                  <a:pt x="107996" y="3924300"/>
                </a:lnTo>
                <a:lnTo>
                  <a:pt x="120784" y="3962400"/>
                </a:lnTo>
                <a:lnTo>
                  <a:pt x="134252" y="4013200"/>
                </a:lnTo>
                <a:lnTo>
                  <a:pt x="148396" y="4064000"/>
                </a:lnTo>
                <a:lnTo>
                  <a:pt x="163210" y="4102100"/>
                </a:lnTo>
                <a:lnTo>
                  <a:pt x="178689" y="4152900"/>
                </a:lnTo>
                <a:lnTo>
                  <a:pt x="194827" y="4191000"/>
                </a:lnTo>
                <a:lnTo>
                  <a:pt x="211619" y="4241800"/>
                </a:lnTo>
                <a:lnTo>
                  <a:pt x="229059" y="4292600"/>
                </a:lnTo>
                <a:lnTo>
                  <a:pt x="247142" y="4330700"/>
                </a:lnTo>
                <a:lnTo>
                  <a:pt x="265863" y="4381500"/>
                </a:lnTo>
                <a:lnTo>
                  <a:pt x="285216" y="4419600"/>
                </a:lnTo>
                <a:lnTo>
                  <a:pt x="305196" y="4470400"/>
                </a:lnTo>
                <a:lnTo>
                  <a:pt x="325797" y="4508500"/>
                </a:lnTo>
                <a:lnTo>
                  <a:pt x="347015" y="4546600"/>
                </a:lnTo>
                <a:lnTo>
                  <a:pt x="368843" y="4597400"/>
                </a:lnTo>
                <a:lnTo>
                  <a:pt x="391276" y="4635500"/>
                </a:lnTo>
                <a:lnTo>
                  <a:pt x="414310" y="4673600"/>
                </a:lnTo>
                <a:lnTo>
                  <a:pt x="437937" y="4724400"/>
                </a:lnTo>
                <a:lnTo>
                  <a:pt x="462154" y="4762500"/>
                </a:lnTo>
                <a:lnTo>
                  <a:pt x="486955" y="4800600"/>
                </a:lnTo>
                <a:lnTo>
                  <a:pt x="512333" y="4851400"/>
                </a:lnTo>
                <a:lnTo>
                  <a:pt x="538285" y="4889500"/>
                </a:lnTo>
                <a:lnTo>
                  <a:pt x="564804" y="4927600"/>
                </a:lnTo>
                <a:lnTo>
                  <a:pt x="591885" y="4965700"/>
                </a:lnTo>
                <a:lnTo>
                  <a:pt x="619523" y="5003800"/>
                </a:lnTo>
                <a:lnTo>
                  <a:pt x="647713" y="5041900"/>
                </a:lnTo>
                <a:lnTo>
                  <a:pt x="676448" y="5080000"/>
                </a:lnTo>
                <a:lnTo>
                  <a:pt x="705723" y="5118100"/>
                </a:lnTo>
                <a:lnTo>
                  <a:pt x="735534" y="5156200"/>
                </a:lnTo>
                <a:lnTo>
                  <a:pt x="765875" y="5194300"/>
                </a:lnTo>
                <a:lnTo>
                  <a:pt x="796739" y="5232400"/>
                </a:lnTo>
                <a:lnTo>
                  <a:pt x="828123" y="5270500"/>
                </a:lnTo>
                <a:lnTo>
                  <a:pt x="860020" y="5308600"/>
                </a:lnTo>
                <a:lnTo>
                  <a:pt x="892426" y="5334000"/>
                </a:lnTo>
                <a:lnTo>
                  <a:pt x="925334" y="5372100"/>
                </a:lnTo>
                <a:lnTo>
                  <a:pt x="958739" y="5410200"/>
                </a:lnTo>
                <a:lnTo>
                  <a:pt x="992636" y="5448300"/>
                </a:lnTo>
                <a:lnTo>
                  <a:pt x="1027020" y="5473700"/>
                </a:lnTo>
                <a:lnTo>
                  <a:pt x="1061885" y="5511800"/>
                </a:lnTo>
                <a:lnTo>
                  <a:pt x="1097226" y="5537200"/>
                </a:lnTo>
                <a:lnTo>
                  <a:pt x="1133037" y="5575300"/>
                </a:lnTo>
                <a:lnTo>
                  <a:pt x="1169313" y="5613400"/>
                </a:lnTo>
                <a:lnTo>
                  <a:pt x="1243238" y="5664200"/>
                </a:lnTo>
                <a:lnTo>
                  <a:pt x="1280877" y="5702300"/>
                </a:lnTo>
                <a:lnTo>
                  <a:pt x="1318959" y="5727700"/>
                </a:lnTo>
                <a:lnTo>
                  <a:pt x="1357479" y="5765800"/>
                </a:lnTo>
                <a:lnTo>
                  <a:pt x="1435811" y="5816600"/>
                </a:lnTo>
                <a:lnTo>
                  <a:pt x="1515830" y="5867400"/>
                </a:lnTo>
                <a:lnTo>
                  <a:pt x="1556458" y="5905500"/>
                </a:lnTo>
                <a:lnTo>
                  <a:pt x="1597493" y="5930900"/>
                </a:lnTo>
                <a:lnTo>
                  <a:pt x="1722975" y="6007100"/>
                </a:lnTo>
                <a:lnTo>
                  <a:pt x="1765578" y="6019800"/>
                </a:lnTo>
                <a:lnTo>
                  <a:pt x="1851914" y="6070600"/>
                </a:lnTo>
                <a:lnTo>
                  <a:pt x="1972183" y="6121400"/>
                </a:lnTo>
                <a:lnTo>
                  <a:pt x="2201672" y="6121400"/>
                </a:lnTo>
                <a:lnTo>
                  <a:pt x="2156730" y="6108700"/>
                </a:lnTo>
                <a:lnTo>
                  <a:pt x="2112122" y="6083300"/>
                </a:lnTo>
                <a:lnTo>
                  <a:pt x="2067854" y="6070600"/>
                </a:lnTo>
                <a:lnTo>
                  <a:pt x="1980356" y="6019800"/>
                </a:lnTo>
                <a:lnTo>
                  <a:pt x="1937138" y="6007100"/>
                </a:lnTo>
                <a:lnTo>
                  <a:pt x="1809669" y="5930900"/>
                </a:lnTo>
                <a:lnTo>
                  <a:pt x="1767927" y="5905500"/>
                </a:lnTo>
                <a:lnTo>
                  <a:pt x="1726567" y="5892800"/>
                </a:lnTo>
                <a:lnTo>
                  <a:pt x="1604835" y="5816600"/>
                </a:lnTo>
                <a:lnTo>
                  <a:pt x="1565059" y="5778500"/>
                </a:lnTo>
                <a:lnTo>
                  <a:pt x="1486741" y="5727700"/>
                </a:lnTo>
                <a:lnTo>
                  <a:pt x="1410104" y="5676900"/>
                </a:lnTo>
                <a:lnTo>
                  <a:pt x="1372430" y="5638800"/>
                </a:lnTo>
                <a:lnTo>
                  <a:pt x="1298396" y="5588000"/>
                </a:lnTo>
                <a:lnTo>
                  <a:pt x="1262047" y="5549900"/>
                </a:lnTo>
                <a:lnTo>
                  <a:pt x="1226152" y="5524500"/>
                </a:lnTo>
                <a:lnTo>
                  <a:pt x="1190714" y="5486400"/>
                </a:lnTo>
                <a:lnTo>
                  <a:pt x="1155740" y="5461000"/>
                </a:lnTo>
                <a:lnTo>
                  <a:pt x="1121235" y="5422900"/>
                </a:lnTo>
                <a:lnTo>
                  <a:pt x="1087204" y="5397500"/>
                </a:lnTo>
                <a:lnTo>
                  <a:pt x="1053653" y="5359400"/>
                </a:lnTo>
                <a:lnTo>
                  <a:pt x="1020588" y="5321300"/>
                </a:lnTo>
                <a:lnTo>
                  <a:pt x="988013" y="5295900"/>
                </a:lnTo>
                <a:lnTo>
                  <a:pt x="955934" y="5257800"/>
                </a:lnTo>
                <a:lnTo>
                  <a:pt x="924356" y="5219700"/>
                </a:lnTo>
                <a:lnTo>
                  <a:pt x="893285" y="5181600"/>
                </a:lnTo>
                <a:lnTo>
                  <a:pt x="862727" y="5156200"/>
                </a:lnTo>
                <a:lnTo>
                  <a:pt x="832686" y="5118100"/>
                </a:lnTo>
                <a:lnTo>
                  <a:pt x="803168" y="5080000"/>
                </a:lnTo>
                <a:lnTo>
                  <a:pt x="774178" y="5041900"/>
                </a:lnTo>
                <a:lnTo>
                  <a:pt x="745723" y="5003800"/>
                </a:lnTo>
                <a:lnTo>
                  <a:pt x="717807" y="4965700"/>
                </a:lnTo>
                <a:lnTo>
                  <a:pt x="690435" y="4927600"/>
                </a:lnTo>
                <a:lnTo>
                  <a:pt x="663613" y="4889500"/>
                </a:lnTo>
                <a:lnTo>
                  <a:pt x="637347" y="4851400"/>
                </a:lnTo>
                <a:lnTo>
                  <a:pt x="611642" y="4813300"/>
                </a:lnTo>
                <a:lnTo>
                  <a:pt x="586503" y="4775200"/>
                </a:lnTo>
                <a:lnTo>
                  <a:pt x="561936" y="4724400"/>
                </a:lnTo>
                <a:lnTo>
                  <a:pt x="537946" y="4686300"/>
                </a:lnTo>
                <a:lnTo>
                  <a:pt x="514539" y="4648200"/>
                </a:lnTo>
                <a:lnTo>
                  <a:pt x="491719" y="4610100"/>
                </a:lnTo>
                <a:lnTo>
                  <a:pt x="469493" y="4559300"/>
                </a:lnTo>
                <a:lnTo>
                  <a:pt x="447866" y="4521200"/>
                </a:lnTo>
                <a:lnTo>
                  <a:pt x="426842" y="4483100"/>
                </a:lnTo>
                <a:lnTo>
                  <a:pt x="406428" y="4432300"/>
                </a:lnTo>
                <a:lnTo>
                  <a:pt x="386630" y="4394200"/>
                </a:lnTo>
                <a:lnTo>
                  <a:pt x="367451" y="4356100"/>
                </a:lnTo>
                <a:lnTo>
                  <a:pt x="348898" y="4305300"/>
                </a:lnTo>
                <a:lnTo>
                  <a:pt x="330977" y="4267200"/>
                </a:lnTo>
                <a:lnTo>
                  <a:pt x="313692" y="4216400"/>
                </a:lnTo>
                <a:lnTo>
                  <a:pt x="297049" y="4178300"/>
                </a:lnTo>
                <a:lnTo>
                  <a:pt x="281053" y="4127500"/>
                </a:lnTo>
                <a:lnTo>
                  <a:pt x="265711" y="4089400"/>
                </a:lnTo>
                <a:lnTo>
                  <a:pt x="251026" y="4038600"/>
                </a:lnTo>
                <a:lnTo>
                  <a:pt x="237005" y="4000500"/>
                </a:lnTo>
                <a:lnTo>
                  <a:pt x="223653" y="3949700"/>
                </a:lnTo>
                <a:lnTo>
                  <a:pt x="210976" y="3898900"/>
                </a:lnTo>
                <a:lnTo>
                  <a:pt x="198978" y="3860800"/>
                </a:lnTo>
                <a:lnTo>
                  <a:pt x="187666" y="3810000"/>
                </a:lnTo>
                <a:lnTo>
                  <a:pt x="177044" y="3759200"/>
                </a:lnTo>
                <a:lnTo>
                  <a:pt x="167118" y="3721100"/>
                </a:lnTo>
                <a:lnTo>
                  <a:pt x="157894" y="3670300"/>
                </a:lnTo>
                <a:lnTo>
                  <a:pt x="149377" y="3619500"/>
                </a:lnTo>
                <a:lnTo>
                  <a:pt x="141572" y="3568700"/>
                </a:lnTo>
                <a:lnTo>
                  <a:pt x="134484" y="3517900"/>
                </a:lnTo>
                <a:lnTo>
                  <a:pt x="128120" y="3479800"/>
                </a:lnTo>
                <a:lnTo>
                  <a:pt x="122484" y="3429000"/>
                </a:lnTo>
                <a:lnTo>
                  <a:pt x="117582" y="3378200"/>
                </a:lnTo>
                <a:lnTo>
                  <a:pt x="113420" y="3327400"/>
                </a:lnTo>
                <a:lnTo>
                  <a:pt x="110002" y="3276600"/>
                </a:lnTo>
                <a:lnTo>
                  <a:pt x="107334" y="3225800"/>
                </a:lnTo>
                <a:lnTo>
                  <a:pt x="105422" y="3175000"/>
                </a:lnTo>
                <a:lnTo>
                  <a:pt x="104270" y="3136900"/>
                </a:lnTo>
                <a:lnTo>
                  <a:pt x="103886" y="3086100"/>
                </a:lnTo>
                <a:lnTo>
                  <a:pt x="104270" y="3035300"/>
                </a:lnTo>
                <a:lnTo>
                  <a:pt x="105422" y="2984500"/>
                </a:lnTo>
                <a:lnTo>
                  <a:pt x="107334" y="2933700"/>
                </a:lnTo>
                <a:lnTo>
                  <a:pt x="110002" y="2882900"/>
                </a:lnTo>
                <a:lnTo>
                  <a:pt x="113420" y="2832100"/>
                </a:lnTo>
                <a:lnTo>
                  <a:pt x="117582" y="2781300"/>
                </a:lnTo>
                <a:lnTo>
                  <a:pt x="122484" y="2730500"/>
                </a:lnTo>
                <a:lnTo>
                  <a:pt x="128120" y="2692400"/>
                </a:lnTo>
                <a:lnTo>
                  <a:pt x="134484" y="2641600"/>
                </a:lnTo>
                <a:lnTo>
                  <a:pt x="141572" y="2590800"/>
                </a:lnTo>
                <a:lnTo>
                  <a:pt x="149377" y="2540000"/>
                </a:lnTo>
                <a:lnTo>
                  <a:pt x="157894" y="2489200"/>
                </a:lnTo>
                <a:lnTo>
                  <a:pt x="167118" y="2451100"/>
                </a:lnTo>
                <a:lnTo>
                  <a:pt x="177044" y="2400300"/>
                </a:lnTo>
                <a:lnTo>
                  <a:pt x="187666" y="2349500"/>
                </a:lnTo>
                <a:lnTo>
                  <a:pt x="198978" y="2311400"/>
                </a:lnTo>
                <a:lnTo>
                  <a:pt x="210976" y="2260600"/>
                </a:lnTo>
                <a:lnTo>
                  <a:pt x="223653" y="2209800"/>
                </a:lnTo>
                <a:lnTo>
                  <a:pt x="237005" y="2171700"/>
                </a:lnTo>
                <a:lnTo>
                  <a:pt x="251026" y="2120900"/>
                </a:lnTo>
                <a:lnTo>
                  <a:pt x="265711" y="2082800"/>
                </a:lnTo>
                <a:lnTo>
                  <a:pt x="281053" y="2032000"/>
                </a:lnTo>
                <a:lnTo>
                  <a:pt x="297049" y="1981200"/>
                </a:lnTo>
                <a:lnTo>
                  <a:pt x="313692" y="1943100"/>
                </a:lnTo>
                <a:lnTo>
                  <a:pt x="330977" y="1892300"/>
                </a:lnTo>
                <a:lnTo>
                  <a:pt x="348898" y="1854200"/>
                </a:lnTo>
                <a:lnTo>
                  <a:pt x="367451" y="1816100"/>
                </a:lnTo>
                <a:lnTo>
                  <a:pt x="386630" y="1765300"/>
                </a:lnTo>
                <a:lnTo>
                  <a:pt x="406428" y="1727200"/>
                </a:lnTo>
                <a:lnTo>
                  <a:pt x="426842" y="1676400"/>
                </a:lnTo>
                <a:lnTo>
                  <a:pt x="447866" y="1638300"/>
                </a:lnTo>
                <a:lnTo>
                  <a:pt x="469493" y="1600200"/>
                </a:lnTo>
                <a:lnTo>
                  <a:pt x="491719" y="1562100"/>
                </a:lnTo>
                <a:lnTo>
                  <a:pt x="514539" y="1511300"/>
                </a:lnTo>
                <a:lnTo>
                  <a:pt x="537946" y="1473200"/>
                </a:lnTo>
                <a:lnTo>
                  <a:pt x="561936" y="1435100"/>
                </a:lnTo>
                <a:lnTo>
                  <a:pt x="586503" y="1397000"/>
                </a:lnTo>
                <a:lnTo>
                  <a:pt x="611642" y="1358900"/>
                </a:lnTo>
                <a:lnTo>
                  <a:pt x="637347" y="1308100"/>
                </a:lnTo>
                <a:lnTo>
                  <a:pt x="663613" y="1270000"/>
                </a:lnTo>
                <a:lnTo>
                  <a:pt x="690435" y="1231900"/>
                </a:lnTo>
                <a:lnTo>
                  <a:pt x="717807" y="1193800"/>
                </a:lnTo>
                <a:lnTo>
                  <a:pt x="745723" y="1155700"/>
                </a:lnTo>
                <a:lnTo>
                  <a:pt x="774178" y="1117600"/>
                </a:lnTo>
                <a:lnTo>
                  <a:pt x="803168" y="1079500"/>
                </a:lnTo>
                <a:lnTo>
                  <a:pt x="832686" y="1054100"/>
                </a:lnTo>
                <a:lnTo>
                  <a:pt x="862727" y="1016000"/>
                </a:lnTo>
                <a:lnTo>
                  <a:pt x="893285" y="977900"/>
                </a:lnTo>
                <a:lnTo>
                  <a:pt x="924356" y="939800"/>
                </a:lnTo>
                <a:lnTo>
                  <a:pt x="955934" y="901700"/>
                </a:lnTo>
                <a:lnTo>
                  <a:pt x="988013" y="876300"/>
                </a:lnTo>
                <a:lnTo>
                  <a:pt x="1020588" y="838200"/>
                </a:lnTo>
                <a:lnTo>
                  <a:pt x="1053653" y="800100"/>
                </a:lnTo>
                <a:lnTo>
                  <a:pt x="1087204" y="774700"/>
                </a:lnTo>
                <a:lnTo>
                  <a:pt x="1121235" y="736600"/>
                </a:lnTo>
                <a:lnTo>
                  <a:pt x="1155740" y="698500"/>
                </a:lnTo>
                <a:lnTo>
                  <a:pt x="1190714" y="673100"/>
                </a:lnTo>
                <a:lnTo>
                  <a:pt x="1226152" y="635000"/>
                </a:lnTo>
                <a:lnTo>
                  <a:pt x="1298396" y="584200"/>
                </a:lnTo>
                <a:lnTo>
                  <a:pt x="1335192" y="546100"/>
                </a:lnTo>
                <a:lnTo>
                  <a:pt x="1410104" y="495300"/>
                </a:lnTo>
                <a:lnTo>
                  <a:pt x="1448210" y="457200"/>
                </a:lnTo>
                <a:lnTo>
                  <a:pt x="1525693" y="406400"/>
                </a:lnTo>
                <a:lnTo>
                  <a:pt x="1645016" y="330200"/>
                </a:lnTo>
                <a:lnTo>
                  <a:pt x="1767927" y="254000"/>
                </a:lnTo>
                <a:lnTo>
                  <a:pt x="1894280" y="177800"/>
                </a:lnTo>
                <a:lnTo>
                  <a:pt x="1937138" y="165100"/>
                </a:lnTo>
                <a:lnTo>
                  <a:pt x="2023930" y="114300"/>
                </a:lnTo>
                <a:lnTo>
                  <a:pt x="2067854" y="101600"/>
                </a:lnTo>
                <a:lnTo>
                  <a:pt x="2112122" y="76200"/>
                </a:lnTo>
                <a:lnTo>
                  <a:pt x="2156730" y="63500"/>
                </a:lnTo>
                <a:lnTo>
                  <a:pt x="2201672" y="38100"/>
                </a:lnTo>
                <a:lnTo>
                  <a:pt x="230035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4548251" cy="6122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6319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RISK </a:t>
            </a:r>
            <a:r>
              <a:rPr dirty="0" spc="-10"/>
              <a:t>MANAGEMENT </a:t>
            </a:r>
            <a:r>
              <a:rPr dirty="0" spc="-5"/>
              <a:t>LIFE </a:t>
            </a:r>
            <a:r>
              <a:rPr dirty="0" spc="-20"/>
              <a:t>CYCLE APPROACH </a:t>
            </a:r>
            <a:r>
              <a:rPr dirty="0" spc="-5"/>
              <a:t>– KEY</a:t>
            </a:r>
            <a:r>
              <a:rPr dirty="0" spc="204"/>
              <a:t> </a:t>
            </a:r>
            <a:r>
              <a:rPr dirty="0" spc="-10"/>
              <a:t>POINTS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159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1</a:t>
            </a:fld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46675" y="5512104"/>
            <a:ext cx="60826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585858"/>
                </a:solidFill>
                <a:latin typeface="Segoe UI"/>
                <a:cs typeface="Segoe UI"/>
              </a:rPr>
              <a:t>9</a:t>
            </a:r>
            <a:r>
              <a:rPr dirty="0" baseline="26455" sz="1575">
                <a:solidFill>
                  <a:srgbClr val="585858"/>
                </a:solidFill>
                <a:latin typeface="Segoe UI"/>
                <a:cs typeface="Segoe UI"/>
              </a:rPr>
              <a:t>th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International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Conference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and Exhibition on Pharmacovigilance &amp;  Drug Safety”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July </a:t>
            </a:r>
            <a:r>
              <a:rPr dirty="0" sz="1600">
                <a:solidFill>
                  <a:srgbClr val="585858"/>
                </a:solidFill>
                <a:latin typeface="Segoe UI"/>
                <a:cs typeface="Segoe UI"/>
              </a:rPr>
              <a:t>17</a:t>
            </a:r>
            <a:r>
              <a:rPr dirty="0" baseline="26455" sz="1575">
                <a:solidFill>
                  <a:srgbClr val="585858"/>
                </a:solidFill>
                <a:latin typeface="Segoe UI"/>
                <a:cs typeface="Segoe UI"/>
              </a:rPr>
              <a:t>th 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– </a:t>
            </a:r>
            <a:r>
              <a:rPr dirty="0" sz="1600">
                <a:solidFill>
                  <a:srgbClr val="585858"/>
                </a:solidFill>
                <a:latin typeface="Segoe UI"/>
                <a:cs typeface="Segoe UI"/>
              </a:rPr>
              <a:t>18</a:t>
            </a:r>
            <a:r>
              <a:rPr dirty="0" baseline="26455" sz="1575">
                <a:solidFill>
                  <a:srgbClr val="585858"/>
                </a:solidFill>
                <a:latin typeface="Segoe UI"/>
                <a:cs typeface="Segoe UI"/>
              </a:rPr>
              <a:t>th</a:t>
            </a:r>
            <a:r>
              <a:rPr dirty="0" sz="1600">
                <a:solidFill>
                  <a:srgbClr val="585858"/>
                </a:solidFill>
                <a:latin typeface="Segoe UI"/>
                <a:cs typeface="Segoe UI"/>
              </a:rPr>
              <a:t>,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2017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Munich,</a:t>
            </a:r>
            <a:r>
              <a:rPr dirty="0" sz="1600" spc="-60">
                <a:solidFill>
                  <a:srgbClr val="585858"/>
                </a:solidFill>
                <a:latin typeface="Segoe UI"/>
                <a:cs typeface="Segoe UI"/>
              </a:rPr>
              <a:t> </a:t>
            </a:r>
            <a:r>
              <a:rPr dirty="0" sz="1600" spc="-20">
                <a:solidFill>
                  <a:srgbClr val="585858"/>
                </a:solidFill>
                <a:latin typeface="Segoe UI"/>
                <a:cs typeface="Segoe UI"/>
              </a:rPr>
              <a:t>Germany.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6446" y="3438905"/>
            <a:ext cx="406781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585858"/>
                </a:solidFill>
                <a:latin typeface="Segoe UI"/>
                <a:cs typeface="Segoe UI"/>
              </a:rPr>
              <a:t>Essam</a:t>
            </a:r>
            <a:r>
              <a:rPr dirty="0" sz="1600" spc="-95" b="1">
                <a:solidFill>
                  <a:srgbClr val="585858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Segoe UI"/>
                <a:cs typeface="Segoe UI"/>
              </a:rPr>
              <a:t>Ghanem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Head </a:t>
            </a:r>
            <a:r>
              <a:rPr dirty="0" sz="1600" spc="-15">
                <a:solidFill>
                  <a:srgbClr val="585858"/>
                </a:solidFill>
                <a:latin typeface="Segoe UI"/>
                <a:cs typeface="Segoe UI"/>
              </a:rPr>
              <a:t>of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Drug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Safety and Pharmacovifgilance. 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Keyrus</a:t>
            </a:r>
            <a:r>
              <a:rPr dirty="0" sz="1600" spc="-85">
                <a:solidFill>
                  <a:srgbClr val="585858"/>
                </a:solidFill>
                <a:latin typeface="Segoe UI"/>
                <a:cs typeface="Segoe UI"/>
              </a:rPr>
              <a:t>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Biopharma</a:t>
            </a:r>
            <a:endParaRPr sz="1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Pharmacovigilance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physician</a:t>
            </a:r>
            <a:r>
              <a:rPr dirty="0" sz="1600" spc="-30">
                <a:solidFill>
                  <a:srgbClr val="585858"/>
                </a:solidFill>
                <a:latin typeface="Segoe UI"/>
                <a:cs typeface="Segoe UI"/>
              </a:rPr>
              <a:t> </a:t>
            </a:r>
            <a:r>
              <a:rPr dirty="0" sz="1600" spc="-5">
                <a:solidFill>
                  <a:srgbClr val="585858"/>
                </a:solidFill>
                <a:latin typeface="Segoe UI"/>
                <a:cs typeface="Segoe UI"/>
              </a:rPr>
              <a:t>consultant.</a:t>
            </a:r>
            <a:endParaRPr sz="1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Vigi-Care</a:t>
            </a:r>
            <a:r>
              <a:rPr dirty="0" sz="1600" spc="-55">
                <a:solidFill>
                  <a:srgbClr val="585858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585858"/>
                </a:solidFill>
                <a:latin typeface="Segoe UI"/>
                <a:cs typeface="Segoe UI"/>
              </a:rPr>
              <a:t>BVBA</a:t>
            </a:r>
            <a:endParaRPr sz="1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81216" y="771525"/>
            <a:ext cx="6010910" cy="5442585"/>
          </a:xfrm>
          <a:custGeom>
            <a:avLst/>
            <a:gdLst/>
            <a:ahLst/>
            <a:cxnLst/>
            <a:rect l="l" t="t" r="r" b="b"/>
            <a:pathLst>
              <a:path w="6010909" h="5442585">
                <a:moveTo>
                  <a:pt x="2721356" y="0"/>
                </a:moveTo>
                <a:lnTo>
                  <a:pt x="2672974" y="421"/>
                </a:lnTo>
                <a:lnTo>
                  <a:pt x="2624797" y="1681"/>
                </a:lnTo>
                <a:lnTo>
                  <a:pt x="2576831" y="3771"/>
                </a:lnTo>
                <a:lnTo>
                  <a:pt x="2529084" y="6687"/>
                </a:lnTo>
                <a:lnTo>
                  <a:pt x="2481561" y="10419"/>
                </a:lnTo>
                <a:lnTo>
                  <a:pt x="2434271" y="14962"/>
                </a:lnTo>
                <a:lnTo>
                  <a:pt x="2387220" y="20308"/>
                </a:lnTo>
                <a:lnTo>
                  <a:pt x="2340415" y="26451"/>
                </a:lnTo>
                <a:lnTo>
                  <a:pt x="2293864" y="33383"/>
                </a:lnTo>
                <a:lnTo>
                  <a:pt x="2247572" y="41097"/>
                </a:lnTo>
                <a:lnTo>
                  <a:pt x="2201547" y="49587"/>
                </a:lnTo>
                <a:lnTo>
                  <a:pt x="2155796" y="58846"/>
                </a:lnTo>
                <a:lnTo>
                  <a:pt x="2110327" y="68866"/>
                </a:lnTo>
                <a:lnTo>
                  <a:pt x="2065145" y="79641"/>
                </a:lnTo>
                <a:lnTo>
                  <a:pt x="2020258" y="91163"/>
                </a:lnTo>
                <a:lnTo>
                  <a:pt x="1975673" y="103426"/>
                </a:lnTo>
                <a:lnTo>
                  <a:pt x="1931396" y="116423"/>
                </a:lnTo>
                <a:lnTo>
                  <a:pt x="1887436" y="130147"/>
                </a:lnTo>
                <a:lnTo>
                  <a:pt x="1843798" y="144591"/>
                </a:lnTo>
                <a:lnTo>
                  <a:pt x="1800490" y="159747"/>
                </a:lnTo>
                <a:lnTo>
                  <a:pt x="1757519" y="175609"/>
                </a:lnTo>
                <a:lnTo>
                  <a:pt x="1714891" y="192170"/>
                </a:lnTo>
                <a:lnTo>
                  <a:pt x="1672614" y="209423"/>
                </a:lnTo>
                <a:lnTo>
                  <a:pt x="1630694" y="227361"/>
                </a:lnTo>
                <a:lnTo>
                  <a:pt x="1589139" y="245977"/>
                </a:lnTo>
                <a:lnTo>
                  <a:pt x="1547956" y="265264"/>
                </a:lnTo>
                <a:lnTo>
                  <a:pt x="1507151" y="285215"/>
                </a:lnTo>
                <a:lnTo>
                  <a:pt x="1466731" y="305824"/>
                </a:lnTo>
                <a:lnTo>
                  <a:pt x="1426704" y="327082"/>
                </a:lnTo>
                <a:lnTo>
                  <a:pt x="1387077" y="348984"/>
                </a:lnTo>
                <a:lnTo>
                  <a:pt x="1347855" y="371522"/>
                </a:lnTo>
                <a:lnTo>
                  <a:pt x="1309047" y="394689"/>
                </a:lnTo>
                <a:lnTo>
                  <a:pt x="1270659" y="418478"/>
                </a:lnTo>
                <a:lnTo>
                  <a:pt x="1232699" y="442883"/>
                </a:lnTo>
                <a:lnTo>
                  <a:pt x="1195173" y="467896"/>
                </a:lnTo>
                <a:lnTo>
                  <a:pt x="1158088" y="493510"/>
                </a:lnTo>
                <a:lnTo>
                  <a:pt x="1121451" y="519719"/>
                </a:lnTo>
                <a:lnTo>
                  <a:pt x="1085269" y="546516"/>
                </a:lnTo>
                <a:lnTo>
                  <a:pt x="1049549" y="573892"/>
                </a:lnTo>
                <a:lnTo>
                  <a:pt x="1014298" y="601843"/>
                </a:lnTo>
                <a:lnTo>
                  <a:pt x="979524" y="630360"/>
                </a:lnTo>
                <a:lnTo>
                  <a:pt x="945232" y="659437"/>
                </a:lnTo>
                <a:lnTo>
                  <a:pt x="911430" y="689066"/>
                </a:lnTo>
                <a:lnTo>
                  <a:pt x="878126" y="719241"/>
                </a:lnTo>
                <a:lnTo>
                  <a:pt x="845325" y="749954"/>
                </a:lnTo>
                <a:lnTo>
                  <a:pt x="813035" y="781200"/>
                </a:lnTo>
                <a:lnTo>
                  <a:pt x="781262" y="812970"/>
                </a:lnTo>
                <a:lnTo>
                  <a:pt x="750015" y="845258"/>
                </a:lnTo>
                <a:lnTo>
                  <a:pt x="719299" y="878057"/>
                </a:lnTo>
                <a:lnTo>
                  <a:pt x="689122" y="911360"/>
                </a:lnTo>
                <a:lnTo>
                  <a:pt x="659491" y="945159"/>
                </a:lnTo>
                <a:lnTo>
                  <a:pt x="630412" y="979449"/>
                </a:lnTo>
                <a:lnTo>
                  <a:pt x="601893" y="1014222"/>
                </a:lnTo>
                <a:lnTo>
                  <a:pt x="573941" y="1049470"/>
                </a:lnTo>
                <a:lnTo>
                  <a:pt x="546562" y="1085188"/>
                </a:lnTo>
                <a:lnTo>
                  <a:pt x="519764" y="1121368"/>
                </a:lnTo>
                <a:lnTo>
                  <a:pt x="493553" y="1158003"/>
                </a:lnTo>
                <a:lnTo>
                  <a:pt x="467936" y="1195086"/>
                </a:lnTo>
                <a:lnTo>
                  <a:pt x="442921" y="1232610"/>
                </a:lnTo>
                <a:lnTo>
                  <a:pt x="418515" y="1270569"/>
                </a:lnTo>
                <a:lnTo>
                  <a:pt x="394723" y="1308955"/>
                </a:lnTo>
                <a:lnTo>
                  <a:pt x="371554" y="1347761"/>
                </a:lnTo>
                <a:lnTo>
                  <a:pt x="349015" y="1386981"/>
                </a:lnTo>
                <a:lnTo>
                  <a:pt x="327111" y="1426607"/>
                </a:lnTo>
                <a:lnTo>
                  <a:pt x="305851" y="1466632"/>
                </a:lnTo>
                <a:lnTo>
                  <a:pt x="285241" y="1507050"/>
                </a:lnTo>
                <a:lnTo>
                  <a:pt x="265288" y="1547853"/>
                </a:lnTo>
                <a:lnTo>
                  <a:pt x="246000" y="1589035"/>
                </a:lnTo>
                <a:lnTo>
                  <a:pt x="227382" y="1630588"/>
                </a:lnTo>
                <a:lnTo>
                  <a:pt x="209443" y="1672506"/>
                </a:lnTo>
                <a:lnTo>
                  <a:pt x="192188" y="1714782"/>
                </a:lnTo>
                <a:lnTo>
                  <a:pt x="175626" y="1757408"/>
                </a:lnTo>
                <a:lnTo>
                  <a:pt x="159762" y="1800378"/>
                </a:lnTo>
                <a:lnTo>
                  <a:pt x="144604" y="1843685"/>
                </a:lnTo>
                <a:lnTo>
                  <a:pt x="130159" y="1887321"/>
                </a:lnTo>
                <a:lnTo>
                  <a:pt x="116435" y="1931281"/>
                </a:lnTo>
                <a:lnTo>
                  <a:pt x="103436" y="1975556"/>
                </a:lnTo>
                <a:lnTo>
                  <a:pt x="91172" y="2020140"/>
                </a:lnTo>
                <a:lnTo>
                  <a:pt x="79649" y="2065026"/>
                </a:lnTo>
                <a:lnTo>
                  <a:pt x="68873" y="2110206"/>
                </a:lnTo>
                <a:lnTo>
                  <a:pt x="58852" y="2155675"/>
                </a:lnTo>
                <a:lnTo>
                  <a:pt x="49592" y="2201425"/>
                </a:lnTo>
                <a:lnTo>
                  <a:pt x="41101" y="2247449"/>
                </a:lnTo>
                <a:lnTo>
                  <a:pt x="33386" y="2293740"/>
                </a:lnTo>
                <a:lnTo>
                  <a:pt x="26453" y="2340291"/>
                </a:lnTo>
                <a:lnTo>
                  <a:pt x="20310" y="2387095"/>
                </a:lnTo>
                <a:lnTo>
                  <a:pt x="14963" y="2434146"/>
                </a:lnTo>
                <a:lnTo>
                  <a:pt x="10420" y="2481435"/>
                </a:lnTo>
                <a:lnTo>
                  <a:pt x="6687" y="2528957"/>
                </a:lnTo>
                <a:lnTo>
                  <a:pt x="3772" y="2576705"/>
                </a:lnTo>
                <a:lnTo>
                  <a:pt x="1681" y="2624670"/>
                </a:lnTo>
                <a:lnTo>
                  <a:pt x="421" y="2672847"/>
                </a:lnTo>
                <a:lnTo>
                  <a:pt x="0" y="2721229"/>
                </a:lnTo>
                <a:lnTo>
                  <a:pt x="421" y="2769610"/>
                </a:lnTo>
                <a:lnTo>
                  <a:pt x="1681" y="2817787"/>
                </a:lnTo>
                <a:lnTo>
                  <a:pt x="3772" y="2865752"/>
                </a:lnTo>
                <a:lnTo>
                  <a:pt x="6687" y="2913500"/>
                </a:lnTo>
                <a:lnTo>
                  <a:pt x="10420" y="2961022"/>
                </a:lnTo>
                <a:lnTo>
                  <a:pt x="14963" y="3008312"/>
                </a:lnTo>
                <a:lnTo>
                  <a:pt x="20310" y="3055362"/>
                </a:lnTo>
                <a:lnTo>
                  <a:pt x="26453" y="3102166"/>
                </a:lnTo>
                <a:lnTo>
                  <a:pt x="33386" y="3148718"/>
                </a:lnTo>
                <a:lnTo>
                  <a:pt x="41101" y="3195009"/>
                </a:lnTo>
                <a:lnTo>
                  <a:pt x="49592" y="3241033"/>
                </a:lnTo>
                <a:lnTo>
                  <a:pt x="58852" y="3286783"/>
                </a:lnTo>
                <a:lnTo>
                  <a:pt x="68873" y="3332252"/>
                </a:lnTo>
                <a:lnTo>
                  <a:pt x="79649" y="3377433"/>
                </a:lnTo>
                <a:lnTo>
                  <a:pt x="91172" y="3422319"/>
                </a:lnTo>
                <a:lnTo>
                  <a:pt x="103436" y="3466903"/>
                </a:lnTo>
                <a:lnTo>
                  <a:pt x="116435" y="3511179"/>
                </a:lnTo>
                <a:lnTo>
                  <a:pt x="130159" y="3555138"/>
                </a:lnTo>
                <a:lnTo>
                  <a:pt x="144604" y="3598775"/>
                </a:lnTo>
                <a:lnTo>
                  <a:pt x="159762" y="3642082"/>
                </a:lnTo>
                <a:lnTo>
                  <a:pt x="175626" y="3685052"/>
                </a:lnTo>
                <a:lnTo>
                  <a:pt x="192188" y="3727679"/>
                </a:lnTo>
                <a:lnTo>
                  <a:pt x="209443" y="3769955"/>
                </a:lnTo>
                <a:lnTo>
                  <a:pt x="227382" y="3811873"/>
                </a:lnTo>
                <a:lnTo>
                  <a:pt x="246000" y="3853427"/>
                </a:lnTo>
                <a:lnTo>
                  <a:pt x="265288" y="3894609"/>
                </a:lnTo>
                <a:lnTo>
                  <a:pt x="285241" y="3935412"/>
                </a:lnTo>
                <a:lnTo>
                  <a:pt x="305851" y="3975831"/>
                </a:lnTo>
                <a:lnTo>
                  <a:pt x="327111" y="4015856"/>
                </a:lnTo>
                <a:lnTo>
                  <a:pt x="349015" y="4055483"/>
                </a:lnTo>
                <a:lnTo>
                  <a:pt x="371554" y="4094702"/>
                </a:lnTo>
                <a:lnTo>
                  <a:pt x="394723" y="4133509"/>
                </a:lnTo>
                <a:lnTo>
                  <a:pt x="418515" y="4171895"/>
                </a:lnTo>
                <a:lnTo>
                  <a:pt x="442921" y="4209854"/>
                </a:lnTo>
                <a:lnTo>
                  <a:pt x="467936" y="4247379"/>
                </a:lnTo>
                <a:lnTo>
                  <a:pt x="493553" y="4284463"/>
                </a:lnTo>
                <a:lnTo>
                  <a:pt x="519764" y="4321098"/>
                </a:lnTo>
                <a:lnTo>
                  <a:pt x="546562" y="4357278"/>
                </a:lnTo>
                <a:lnTo>
                  <a:pt x="573941" y="4392996"/>
                </a:lnTo>
                <a:lnTo>
                  <a:pt x="601893" y="4428245"/>
                </a:lnTo>
                <a:lnTo>
                  <a:pt x="630412" y="4463018"/>
                </a:lnTo>
                <a:lnTo>
                  <a:pt x="659491" y="4497309"/>
                </a:lnTo>
                <a:lnTo>
                  <a:pt x="689122" y="4531109"/>
                </a:lnTo>
                <a:lnTo>
                  <a:pt x="719299" y="4564412"/>
                </a:lnTo>
                <a:lnTo>
                  <a:pt x="750015" y="4597211"/>
                </a:lnTo>
                <a:lnTo>
                  <a:pt x="781262" y="4629499"/>
                </a:lnTo>
                <a:lnTo>
                  <a:pt x="813035" y="4661270"/>
                </a:lnTo>
                <a:lnTo>
                  <a:pt x="845325" y="4692516"/>
                </a:lnTo>
                <a:lnTo>
                  <a:pt x="878126" y="4723230"/>
                </a:lnTo>
                <a:lnTo>
                  <a:pt x="911430" y="4753405"/>
                </a:lnTo>
                <a:lnTo>
                  <a:pt x="945232" y="4783035"/>
                </a:lnTo>
                <a:lnTo>
                  <a:pt x="979524" y="4812112"/>
                </a:lnTo>
                <a:lnTo>
                  <a:pt x="1014298" y="4840629"/>
                </a:lnTo>
                <a:lnTo>
                  <a:pt x="1049549" y="4868580"/>
                </a:lnTo>
                <a:lnTo>
                  <a:pt x="1085269" y="4895958"/>
                </a:lnTo>
                <a:lnTo>
                  <a:pt x="1121451" y="4922754"/>
                </a:lnTo>
                <a:lnTo>
                  <a:pt x="1158088" y="4948964"/>
                </a:lnTo>
                <a:lnTo>
                  <a:pt x="1195173" y="4974578"/>
                </a:lnTo>
                <a:lnTo>
                  <a:pt x="1232699" y="4999592"/>
                </a:lnTo>
                <a:lnTo>
                  <a:pt x="1270659" y="5023997"/>
                </a:lnTo>
                <a:lnTo>
                  <a:pt x="1309047" y="5047787"/>
                </a:lnTo>
                <a:lnTo>
                  <a:pt x="1347855" y="5070954"/>
                </a:lnTo>
                <a:lnTo>
                  <a:pt x="1387077" y="5093492"/>
                </a:lnTo>
                <a:lnTo>
                  <a:pt x="1426704" y="5115394"/>
                </a:lnTo>
                <a:lnTo>
                  <a:pt x="1466731" y="5136653"/>
                </a:lnTo>
                <a:lnTo>
                  <a:pt x="1507151" y="5157262"/>
                </a:lnTo>
                <a:lnTo>
                  <a:pt x="1547956" y="5177213"/>
                </a:lnTo>
                <a:lnTo>
                  <a:pt x="1589139" y="5196501"/>
                </a:lnTo>
                <a:lnTo>
                  <a:pt x="1630694" y="5215117"/>
                </a:lnTo>
                <a:lnTo>
                  <a:pt x="1672614" y="5233055"/>
                </a:lnTo>
                <a:lnTo>
                  <a:pt x="1714891" y="5250309"/>
                </a:lnTo>
                <a:lnTo>
                  <a:pt x="1757519" y="5266870"/>
                </a:lnTo>
                <a:lnTo>
                  <a:pt x="1800490" y="5282733"/>
                </a:lnTo>
                <a:lnTo>
                  <a:pt x="1843798" y="5297889"/>
                </a:lnTo>
                <a:lnTo>
                  <a:pt x="1887436" y="5312333"/>
                </a:lnTo>
                <a:lnTo>
                  <a:pt x="1931396" y="5326057"/>
                </a:lnTo>
                <a:lnTo>
                  <a:pt x="1975673" y="5339054"/>
                </a:lnTo>
                <a:lnTo>
                  <a:pt x="2020258" y="5351317"/>
                </a:lnTo>
                <a:lnTo>
                  <a:pt x="2065145" y="5362840"/>
                </a:lnTo>
                <a:lnTo>
                  <a:pt x="2110327" y="5373615"/>
                </a:lnTo>
                <a:lnTo>
                  <a:pt x="2155796" y="5383635"/>
                </a:lnTo>
                <a:lnTo>
                  <a:pt x="2201547" y="5392894"/>
                </a:lnTo>
                <a:lnTo>
                  <a:pt x="2247572" y="5401384"/>
                </a:lnTo>
                <a:lnTo>
                  <a:pt x="2293864" y="5409099"/>
                </a:lnTo>
                <a:lnTo>
                  <a:pt x="2340415" y="5416031"/>
                </a:lnTo>
                <a:lnTo>
                  <a:pt x="2387220" y="5422174"/>
                </a:lnTo>
                <a:lnTo>
                  <a:pt x="2434271" y="5427520"/>
                </a:lnTo>
                <a:lnTo>
                  <a:pt x="2481561" y="5432063"/>
                </a:lnTo>
                <a:lnTo>
                  <a:pt x="2529084" y="5435796"/>
                </a:lnTo>
                <a:lnTo>
                  <a:pt x="2576831" y="5438711"/>
                </a:lnTo>
                <a:lnTo>
                  <a:pt x="2624797" y="5440802"/>
                </a:lnTo>
                <a:lnTo>
                  <a:pt x="2672974" y="5442061"/>
                </a:lnTo>
                <a:lnTo>
                  <a:pt x="2721356" y="5442483"/>
                </a:lnTo>
                <a:lnTo>
                  <a:pt x="2734183" y="5441823"/>
                </a:lnTo>
                <a:lnTo>
                  <a:pt x="6010783" y="5441822"/>
                </a:lnTo>
                <a:lnTo>
                  <a:pt x="6010783" y="635"/>
                </a:lnTo>
                <a:lnTo>
                  <a:pt x="2734183" y="635"/>
                </a:lnTo>
                <a:lnTo>
                  <a:pt x="2721356" y="0"/>
                </a:lnTo>
                <a:close/>
              </a:path>
              <a:path w="6010909" h="5442585">
                <a:moveTo>
                  <a:pt x="6010783" y="5441822"/>
                </a:moveTo>
                <a:lnTo>
                  <a:pt x="2734183" y="5441823"/>
                </a:lnTo>
                <a:lnTo>
                  <a:pt x="2734183" y="5442483"/>
                </a:lnTo>
                <a:lnTo>
                  <a:pt x="6010783" y="5442483"/>
                </a:lnTo>
                <a:lnTo>
                  <a:pt x="6010783" y="5441822"/>
                </a:lnTo>
                <a:close/>
              </a:path>
              <a:path w="6010909" h="5442585">
                <a:moveTo>
                  <a:pt x="6010783" y="0"/>
                </a:moveTo>
                <a:lnTo>
                  <a:pt x="2734183" y="0"/>
                </a:lnTo>
                <a:lnTo>
                  <a:pt x="2734183" y="635"/>
                </a:lnTo>
                <a:lnTo>
                  <a:pt x="6010783" y="635"/>
                </a:lnTo>
                <a:lnTo>
                  <a:pt x="601078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334759" y="929754"/>
            <a:ext cx="5135880" cy="5130800"/>
          </a:xfrm>
          <a:custGeom>
            <a:avLst/>
            <a:gdLst/>
            <a:ahLst/>
            <a:cxnLst/>
            <a:rect l="l" t="t" r="r" b="b"/>
            <a:pathLst>
              <a:path w="5135880" h="5130800">
                <a:moveTo>
                  <a:pt x="2853851" y="5118100"/>
                </a:moveTo>
                <a:lnTo>
                  <a:pt x="2281750" y="5118100"/>
                </a:lnTo>
                <a:lnTo>
                  <a:pt x="2328835" y="5130800"/>
                </a:lnTo>
                <a:lnTo>
                  <a:pt x="2806769" y="5130800"/>
                </a:lnTo>
                <a:lnTo>
                  <a:pt x="2853851" y="5118100"/>
                </a:lnTo>
                <a:close/>
              </a:path>
              <a:path w="5135880" h="5130800">
                <a:moveTo>
                  <a:pt x="2947244" y="5105400"/>
                </a:moveTo>
                <a:lnTo>
                  <a:pt x="2188350" y="5105400"/>
                </a:lnTo>
                <a:lnTo>
                  <a:pt x="2234918" y="5118100"/>
                </a:lnTo>
                <a:lnTo>
                  <a:pt x="2900679" y="5118100"/>
                </a:lnTo>
                <a:lnTo>
                  <a:pt x="2947244" y="5105400"/>
                </a:lnTo>
                <a:close/>
              </a:path>
              <a:path w="5135880" h="5130800">
                <a:moveTo>
                  <a:pt x="3085287" y="5080000"/>
                </a:moveTo>
                <a:lnTo>
                  <a:pt x="2050296" y="5080000"/>
                </a:lnTo>
                <a:lnTo>
                  <a:pt x="2142051" y="5105400"/>
                </a:lnTo>
                <a:lnTo>
                  <a:pt x="2993539" y="5105400"/>
                </a:lnTo>
                <a:lnTo>
                  <a:pt x="3085287" y="5080000"/>
                </a:lnTo>
                <a:close/>
              </a:path>
              <a:path w="5135880" h="5130800">
                <a:moveTo>
                  <a:pt x="3085287" y="50800"/>
                </a:moveTo>
                <a:lnTo>
                  <a:pt x="2050296" y="50800"/>
                </a:lnTo>
                <a:lnTo>
                  <a:pt x="1652817" y="165100"/>
                </a:lnTo>
                <a:lnTo>
                  <a:pt x="1610365" y="190500"/>
                </a:lnTo>
                <a:lnTo>
                  <a:pt x="1526583" y="215900"/>
                </a:lnTo>
                <a:lnTo>
                  <a:pt x="1485268" y="241300"/>
                </a:lnTo>
                <a:lnTo>
                  <a:pt x="1444347" y="254000"/>
                </a:lnTo>
                <a:lnTo>
                  <a:pt x="1363719" y="304800"/>
                </a:lnTo>
                <a:lnTo>
                  <a:pt x="1324027" y="317500"/>
                </a:lnTo>
                <a:lnTo>
                  <a:pt x="1284761" y="342900"/>
                </a:lnTo>
                <a:lnTo>
                  <a:pt x="1207535" y="393700"/>
                </a:lnTo>
                <a:lnTo>
                  <a:pt x="1132104" y="444500"/>
                </a:lnTo>
                <a:lnTo>
                  <a:pt x="1058529" y="495300"/>
                </a:lnTo>
                <a:lnTo>
                  <a:pt x="986872" y="546100"/>
                </a:lnTo>
                <a:lnTo>
                  <a:pt x="951783" y="571500"/>
                </a:lnTo>
                <a:lnTo>
                  <a:pt x="917196" y="596900"/>
                </a:lnTo>
                <a:lnTo>
                  <a:pt x="883120" y="635000"/>
                </a:lnTo>
                <a:lnTo>
                  <a:pt x="849563" y="660400"/>
                </a:lnTo>
                <a:lnTo>
                  <a:pt x="816531" y="685800"/>
                </a:lnTo>
                <a:lnTo>
                  <a:pt x="784034" y="723900"/>
                </a:lnTo>
                <a:lnTo>
                  <a:pt x="752078" y="749300"/>
                </a:lnTo>
                <a:lnTo>
                  <a:pt x="720671" y="787400"/>
                </a:lnTo>
                <a:lnTo>
                  <a:pt x="689822" y="812800"/>
                </a:lnTo>
                <a:lnTo>
                  <a:pt x="659537" y="850900"/>
                </a:lnTo>
                <a:lnTo>
                  <a:pt x="629826" y="889000"/>
                </a:lnTo>
                <a:lnTo>
                  <a:pt x="600694" y="914400"/>
                </a:lnTo>
                <a:lnTo>
                  <a:pt x="572151" y="952500"/>
                </a:lnTo>
                <a:lnTo>
                  <a:pt x="544204" y="990600"/>
                </a:lnTo>
                <a:lnTo>
                  <a:pt x="516860" y="1028700"/>
                </a:lnTo>
                <a:lnTo>
                  <a:pt x="490128" y="1054100"/>
                </a:lnTo>
                <a:lnTo>
                  <a:pt x="464016" y="1092200"/>
                </a:lnTo>
                <a:lnTo>
                  <a:pt x="438530" y="1130300"/>
                </a:lnTo>
                <a:lnTo>
                  <a:pt x="413679" y="1168400"/>
                </a:lnTo>
                <a:lnTo>
                  <a:pt x="389470" y="1206500"/>
                </a:lnTo>
                <a:lnTo>
                  <a:pt x="365912" y="1244600"/>
                </a:lnTo>
                <a:lnTo>
                  <a:pt x="343011" y="1282700"/>
                </a:lnTo>
                <a:lnTo>
                  <a:pt x="320777" y="1320800"/>
                </a:lnTo>
                <a:lnTo>
                  <a:pt x="299216" y="1371600"/>
                </a:lnTo>
                <a:lnTo>
                  <a:pt x="278336" y="1409700"/>
                </a:lnTo>
                <a:lnTo>
                  <a:pt x="258145" y="1447800"/>
                </a:lnTo>
                <a:lnTo>
                  <a:pt x="238651" y="1485900"/>
                </a:lnTo>
                <a:lnTo>
                  <a:pt x="219862" y="1524000"/>
                </a:lnTo>
                <a:lnTo>
                  <a:pt x="201785" y="1574800"/>
                </a:lnTo>
                <a:lnTo>
                  <a:pt x="184428" y="1612900"/>
                </a:lnTo>
                <a:lnTo>
                  <a:pt x="167798" y="1651000"/>
                </a:lnTo>
                <a:lnTo>
                  <a:pt x="151905" y="1701800"/>
                </a:lnTo>
                <a:lnTo>
                  <a:pt x="136754" y="1739900"/>
                </a:lnTo>
                <a:lnTo>
                  <a:pt x="122355" y="1778000"/>
                </a:lnTo>
                <a:lnTo>
                  <a:pt x="108715" y="1828800"/>
                </a:lnTo>
                <a:lnTo>
                  <a:pt x="95841" y="1866900"/>
                </a:lnTo>
                <a:lnTo>
                  <a:pt x="83741" y="1917700"/>
                </a:lnTo>
                <a:lnTo>
                  <a:pt x="72424" y="1955800"/>
                </a:lnTo>
                <a:lnTo>
                  <a:pt x="61896" y="2006600"/>
                </a:lnTo>
                <a:lnTo>
                  <a:pt x="52166" y="2057400"/>
                </a:lnTo>
                <a:lnTo>
                  <a:pt x="43242" y="2095500"/>
                </a:lnTo>
                <a:lnTo>
                  <a:pt x="35131" y="2146300"/>
                </a:lnTo>
                <a:lnTo>
                  <a:pt x="27840" y="2184400"/>
                </a:lnTo>
                <a:lnTo>
                  <a:pt x="21378" y="2235200"/>
                </a:lnTo>
                <a:lnTo>
                  <a:pt x="15753" y="2286000"/>
                </a:lnTo>
                <a:lnTo>
                  <a:pt x="10972" y="2324100"/>
                </a:lnTo>
                <a:lnTo>
                  <a:pt x="7042" y="2374900"/>
                </a:lnTo>
                <a:lnTo>
                  <a:pt x="3973" y="2425700"/>
                </a:lnTo>
                <a:lnTo>
                  <a:pt x="1771" y="2476500"/>
                </a:lnTo>
                <a:lnTo>
                  <a:pt x="444" y="2527300"/>
                </a:lnTo>
                <a:lnTo>
                  <a:pt x="0" y="2565400"/>
                </a:lnTo>
                <a:lnTo>
                  <a:pt x="444" y="2616200"/>
                </a:lnTo>
                <a:lnTo>
                  <a:pt x="1771" y="2667000"/>
                </a:lnTo>
                <a:lnTo>
                  <a:pt x="3973" y="2717800"/>
                </a:lnTo>
                <a:lnTo>
                  <a:pt x="7042" y="2755900"/>
                </a:lnTo>
                <a:lnTo>
                  <a:pt x="10972" y="2806700"/>
                </a:lnTo>
                <a:lnTo>
                  <a:pt x="15753" y="2857500"/>
                </a:lnTo>
                <a:lnTo>
                  <a:pt x="21378" y="2908300"/>
                </a:lnTo>
                <a:lnTo>
                  <a:pt x="27840" y="2946400"/>
                </a:lnTo>
                <a:lnTo>
                  <a:pt x="35131" y="2997200"/>
                </a:lnTo>
                <a:lnTo>
                  <a:pt x="43242" y="3035300"/>
                </a:lnTo>
                <a:lnTo>
                  <a:pt x="52166" y="3086100"/>
                </a:lnTo>
                <a:lnTo>
                  <a:pt x="61896" y="3136900"/>
                </a:lnTo>
                <a:lnTo>
                  <a:pt x="72424" y="3175000"/>
                </a:lnTo>
                <a:lnTo>
                  <a:pt x="83741" y="3225800"/>
                </a:lnTo>
                <a:lnTo>
                  <a:pt x="95841" y="3263900"/>
                </a:lnTo>
                <a:lnTo>
                  <a:pt x="108715" y="3314700"/>
                </a:lnTo>
                <a:lnTo>
                  <a:pt x="122355" y="3352800"/>
                </a:lnTo>
                <a:lnTo>
                  <a:pt x="136754" y="3403600"/>
                </a:lnTo>
                <a:lnTo>
                  <a:pt x="151905" y="3441700"/>
                </a:lnTo>
                <a:lnTo>
                  <a:pt x="167798" y="3479800"/>
                </a:lnTo>
                <a:lnTo>
                  <a:pt x="184428" y="3530600"/>
                </a:lnTo>
                <a:lnTo>
                  <a:pt x="201785" y="3568700"/>
                </a:lnTo>
                <a:lnTo>
                  <a:pt x="219862" y="3606800"/>
                </a:lnTo>
                <a:lnTo>
                  <a:pt x="238651" y="3657600"/>
                </a:lnTo>
                <a:lnTo>
                  <a:pt x="258145" y="3695700"/>
                </a:lnTo>
                <a:lnTo>
                  <a:pt x="278336" y="3733800"/>
                </a:lnTo>
                <a:lnTo>
                  <a:pt x="299216" y="3771900"/>
                </a:lnTo>
                <a:lnTo>
                  <a:pt x="320777" y="3810000"/>
                </a:lnTo>
                <a:lnTo>
                  <a:pt x="343011" y="3848100"/>
                </a:lnTo>
                <a:lnTo>
                  <a:pt x="365912" y="3886200"/>
                </a:lnTo>
                <a:lnTo>
                  <a:pt x="389470" y="3924300"/>
                </a:lnTo>
                <a:lnTo>
                  <a:pt x="413679" y="3962400"/>
                </a:lnTo>
                <a:lnTo>
                  <a:pt x="438530" y="4000500"/>
                </a:lnTo>
                <a:lnTo>
                  <a:pt x="464016" y="4038600"/>
                </a:lnTo>
                <a:lnTo>
                  <a:pt x="490128" y="4076700"/>
                </a:lnTo>
                <a:lnTo>
                  <a:pt x="516860" y="4114800"/>
                </a:lnTo>
                <a:lnTo>
                  <a:pt x="544204" y="4152900"/>
                </a:lnTo>
                <a:lnTo>
                  <a:pt x="572151" y="4191000"/>
                </a:lnTo>
                <a:lnTo>
                  <a:pt x="600694" y="4216400"/>
                </a:lnTo>
                <a:lnTo>
                  <a:pt x="629826" y="4254500"/>
                </a:lnTo>
                <a:lnTo>
                  <a:pt x="659537" y="4292600"/>
                </a:lnTo>
                <a:lnTo>
                  <a:pt x="689822" y="4318000"/>
                </a:lnTo>
                <a:lnTo>
                  <a:pt x="720671" y="4356100"/>
                </a:lnTo>
                <a:lnTo>
                  <a:pt x="752078" y="4381500"/>
                </a:lnTo>
                <a:lnTo>
                  <a:pt x="784034" y="4419600"/>
                </a:lnTo>
                <a:lnTo>
                  <a:pt x="816531" y="4445000"/>
                </a:lnTo>
                <a:lnTo>
                  <a:pt x="849563" y="4483100"/>
                </a:lnTo>
                <a:lnTo>
                  <a:pt x="883120" y="4508500"/>
                </a:lnTo>
                <a:lnTo>
                  <a:pt x="917196" y="4533900"/>
                </a:lnTo>
                <a:lnTo>
                  <a:pt x="951783" y="4559300"/>
                </a:lnTo>
                <a:lnTo>
                  <a:pt x="986872" y="4597400"/>
                </a:lnTo>
                <a:lnTo>
                  <a:pt x="1022457" y="4622800"/>
                </a:lnTo>
                <a:lnTo>
                  <a:pt x="1095081" y="4673600"/>
                </a:lnTo>
                <a:lnTo>
                  <a:pt x="1169592" y="4724400"/>
                </a:lnTo>
                <a:lnTo>
                  <a:pt x="1245928" y="4775200"/>
                </a:lnTo>
                <a:lnTo>
                  <a:pt x="1284761" y="4787900"/>
                </a:lnTo>
                <a:lnTo>
                  <a:pt x="1324027" y="4813300"/>
                </a:lnTo>
                <a:lnTo>
                  <a:pt x="1403828" y="4864100"/>
                </a:lnTo>
                <a:lnTo>
                  <a:pt x="1444347" y="4876800"/>
                </a:lnTo>
                <a:lnTo>
                  <a:pt x="1485268" y="4902200"/>
                </a:lnTo>
                <a:lnTo>
                  <a:pt x="1526583" y="4914900"/>
                </a:lnTo>
                <a:lnTo>
                  <a:pt x="1568285" y="4940300"/>
                </a:lnTo>
                <a:lnTo>
                  <a:pt x="1652817" y="4965700"/>
                </a:lnTo>
                <a:lnTo>
                  <a:pt x="1695632" y="4991100"/>
                </a:lnTo>
                <a:lnTo>
                  <a:pt x="2004854" y="5080000"/>
                </a:lnTo>
                <a:lnTo>
                  <a:pt x="3130726" y="5080000"/>
                </a:lnTo>
                <a:lnTo>
                  <a:pt x="3439928" y="4991100"/>
                </a:lnTo>
                <a:lnTo>
                  <a:pt x="3482740" y="4965700"/>
                </a:lnTo>
                <a:lnTo>
                  <a:pt x="3567267" y="4940300"/>
                </a:lnTo>
                <a:lnTo>
                  <a:pt x="3608966" y="4914900"/>
                </a:lnTo>
                <a:lnTo>
                  <a:pt x="3650279" y="4902200"/>
                </a:lnTo>
                <a:lnTo>
                  <a:pt x="3691198" y="4876800"/>
                </a:lnTo>
                <a:lnTo>
                  <a:pt x="3731714" y="4864100"/>
                </a:lnTo>
                <a:lnTo>
                  <a:pt x="3811511" y="4813300"/>
                </a:lnTo>
                <a:lnTo>
                  <a:pt x="3850775" y="4787900"/>
                </a:lnTo>
                <a:lnTo>
                  <a:pt x="3889607" y="4775200"/>
                </a:lnTo>
                <a:lnTo>
                  <a:pt x="3965939" y="4724400"/>
                </a:lnTo>
                <a:lnTo>
                  <a:pt x="4040447" y="4673600"/>
                </a:lnTo>
                <a:lnTo>
                  <a:pt x="4113067" y="4622800"/>
                </a:lnTo>
                <a:lnTo>
                  <a:pt x="4148650" y="4597400"/>
                </a:lnTo>
                <a:lnTo>
                  <a:pt x="4183738" y="4559300"/>
                </a:lnTo>
                <a:lnTo>
                  <a:pt x="4218324" y="4533900"/>
                </a:lnTo>
                <a:lnTo>
                  <a:pt x="4252398" y="4508500"/>
                </a:lnTo>
                <a:lnTo>
                  <a:pt x="4285955" y="4483100"/>
                </a:lnTo>
                <a:lnTo>
                  <a:pt x="4318985" y="4445000"/>
                </a:lnTo>
                <a:lnTo>
                  <a:pt x="4351481" y="4419600"/>
                </a:lnTo>
                <a:lnTo>
                  <a:pt x="4383436" y="4381500"/>
                </a:lnTo>
                <a:lnTo>
                  <a:pt x="4414842" y="4356100"/>
                </a:lnTo>
                <a:lnTo>
                  <a:pt x="4445690" y="4318000"/>
                </a:lnTo>
                <a:lnTo>
                  <a:pt x="4475974" y="4292600"/>
                </a:lnTo>
                <a:lnTo>
                  <a:pt x="4505684" y="4254500"/>
                </a:lnTo>
                <a:lnTo>
                  <a:pt x="4534815" y="4216400"/>
                </a:lnTo>
                <a:lnTo>
                  <a:pt x="4563357" y="4191000"/>
                </a:lnTo>
                <a:lnTo>
                  <a:pt x="4591304" y="4152900"/>
                </a:lnTo>
                <a:lnTo>
                  <a:pt x="4618646" y="4114800"/>
                </a:lnTo>
                <a:lnTo>
                  <a:pt x="4645378" y="4076700"/>
                </a:lnTo>
                <a:lnTo>
                  <a:pt x="4671490" y="4038600"/>
                </a:lnTo>
                <a:lnTo>
                  <a:pt x="4696975" y="4000500"/>
                </a:lnTo>
                <a:lnTo>
                  <a:pt x="4721825" y="3962400"/>
                </a:lnTo>
                <a:lnTo>
                  <a:pt x="4746033" y="3924300"/>
                </a:lnTo>
                <a:lnTo>
                  <a:pt x="4769591" y="3886200"/>
                </a:lnTo>
                <a:lnTo>
                  <a:pt x="4792491" y="3848100"/>
                </a:lnTo>
                <a:lnTo>
                  <a:pt x="4814725" y="3810000"/>
                </a:lnTo>
                <a:lnTo>
                  <a:pt x="4836286" y="3771900"/>
                </a:lnTo>
                <a:lnTo>
                  <a:pt x="4857165" y="3733800"/>
                </a:lnTo>
                <a:lnTo>
                  <a:pt x="4877356" y="3695700"/>
                </a:lnTo>
                <a:lnTo>
                  <a:pt x="4896849" y="3657600"/>
                </a:lnTo>
                <a:lnTo>
                  <a:pt x="4915638" y="3606800"/>
                </a:lnTo>
                <a:lnTo>
                  <a:pt x="4933715" y="3568700"/>
                </a:lnTo>
                <a:lnTo>
                  <a:pt x="4951072" y="3530600"/>
                </a:lnTo>
                <a:lnTo>
                  <a:pt x="4967701" y="3479800"/>
                </a:lnTo>
                <a:lnTo>
                  <a:pt x="4983595" y="3441700"/>
                </a:lnTo>
                <a:lnTo>
                  <a:pt x="4998745" y="3403600"/>
                </a:lnTo>
                <a:lnTo>
                  <a:pt x="5013144" y="3352800"/>
                </a:lnTo>
                <a:lnTo>
                  <a:pt x="5026784" y="3314700"/>
                </a:lnTo>
                <a:lnTo>
                  <a:pt x="5039658" y="3263900"/>
                </a:lnTo>
                <a:lnTo>
                  <a:pt x="5051757" y="3225800"/>
                </a:lnTo>
                <a:lnTo>
                  <a:pt x="5063075" y="3175000"/>
                </a:lnTo>
                <a:lnTo>
                  <a:pt x="5073602" y="3136900"/>
                </a:lnTo>
                <a:lnTo>
                  <a:pt x="5083332" y="3086100"/>
                </a:lnTo>
                <a:lnTo>
                  <a:pt x="5092256" y="3035300"/>
                </a:lnTo>
                <a:lnTo>
                  <a:pt x="5100368" y="2997200"/>
                </a:lnTo>
                <a:lnTo>
                  <a:pt x="5107658" y="2946400"/>
                </a:lnTo>
                <a:lnTo>
                  <a:pt x="5114120" y="2908300"/>
                </a:lnTo>
                <a:lnTo>
                  <a:pt x="5119745" y="2857500"/>
                </a:lnTo>
                <a:lnTo>
                  <a:pt x="5124526" y="2806700"/>
                </a:lnTo>
                <a:lnTo>
                  <a:pt x="5128456" y="2755900"/>
                </a:lnTo>
                <a:lnTo>
                  <a:pt x="5131525" y="2717800"/>
                </a:lnTo>
                <a:lnTo>
                  <a:pt x="5133727" y="2667000"/>
                </a:lnTo>
                <a:lnTo>
                  <a:pt x="5135054" y="2616200"/>
                </a:lnTo>
                <a:lnTo>
                  <a:pt x="5135498" y="2565400"/>
                </a:lnTo>
                <a:lnTo>
                  <a:pt x="5135054" y="2527300"/>
                </a:lnTo>
                <a:lnTo>
                  <a:pt x="5133727" y="2476500"/>
                </a:lnTo>
                <a:lnTo>
                  <a:pt x="5131525" y="2425700"/>
                </a:lnTo>
                <a:lnTo>
                  <a:pt x="5128456" y="2374900"/>
                </a:lnTo>
                <a:lnTo>
                  <a:pt x="5124526" y="2324100"/>
                </a:lnTo>
                <a:lnTo>
                  <a:pt x="5119745" y="2286000"/>
                </a:lnTo>
                <a:lnTo>
                  <a:pt x="5114120" y="2235200"/>
                </a:lnTo>
                <a:lnTo>
                  <a:pt x="5107658" y="2184400"/>
                </a:lnTo>
                <a:lnTo>
                  <a:pt x="5100368" y="2146300"/>
                </a:lnTo>
                <a:lnTo>
                  <a:pt x="5092256" y="2095500"/>
                </a:lnTo>
                <a:lnTo>
                  <a:pt x="5083332" y="2057400"/>
                </a:lnTo>
                <a:lnTo>
                  <a:pt x="5073602" y="2006600"/>
                </a:lnTo>
                <a:lnTo>
                  <a:pt x="5063075" y="1955800"/>
                </a:lnTo>
                <a:lnTo>
                  <a:pt x="5051757" y="1917700"/>
                </a:lnTo>
                <a:lnTo>
                  <a:pt x="5039658" y="1866900"/>
                </a:lnTo>
                <a:lnTo>
                  <a:pt x="5026784" y="1828800"/>
                </a:lnTo>
                <a:lnTo>
                  <a:pt x="5013144" y="1778000"/>
                </a:lnTo>
                <a:lnTo>
                  <a:pt x="4998745" y="1739900"/>
                </a:lnTo>
                <a:lnTo>
                  <a:pt x="4983595" y="1701800"/>
                </a:lnTo>
                <a:lnTo>
                  <a:pt x="4967701" y="1651000"/>
                </a:lnTo>
                <a:lnTo>
                  <a:pt x="4951072" y="1612900"/>
                </a:lnTo>
                <a:lnTo>
                  <a:pt x="4933715" y="1574800"/>
                </a:lnTo>
                <a:lnTo>
                  <a:pt x="4915638" y="1524000"/>
                </a:lnTo>
                <a:lnTo>
                  <a:pt x="4896849" y="1485900"/>
                </a:lnTo>
                <a:lnTo>
                  <a:pt x="4877356" y="1447800"/>
                </a:lnTo>
                <a:lnTo>
                  <a:pt x="4857165" y="1409700"/>
                </a:lnTo>
                <a:lnTo>
                  <a:pt x="4836286" y="1371600"/>
                </a:lnTo>
                <a:lnTo>
                  <a:pt x="4814725" y="1320800"/>
                </a:lnTo>
                <a:lnTo>
                  <a:pt x="4792491" y="1282700"/>
                </a:lnTo>
                <a:lnTo>
                  <a:pt x="4769591" y="1244600"/>
                </a:lnTo>
                <a:lnTo>
                  <a:pt x="4746033" y="1206500"/>
                </a:lnTo>
                <a:lnTo>
                  <a:pt x="4721825" y="1168400"/>
                </a:lnTo>
                <a:lnTo>
                  <a:pt x="4696975" y="1130300"/>
                </a:lnTo>
                <a:lnTo>
                  <a:pt x="4671490" y="1092200"/>
                </a:lnTo>
                <a:lnTo>
                  <a:pt x="4645378" y="1054100"/>
                </a:lnTo>
                <a:lnTo>
                  <a:pt x="4618646" y="1028700"/>
                </a:lnTo>
                <a:lnTo>
                  <a:pt x="4591304" y="990600"/>
                </a:lnTo>
                <a:lnTo>
                  <a:pt x="4563357" y="952500"/>
                </a:lnTo>
                <a:lnTo>
                  <a:pt x="4534815" y="914400"/>
                </a:lnTo>
                <a:lnTo>
                  <a:pt x="4505684" y="889000"/>
                </a:lnTo>
                <a:lnTo>
                  <a:pt x="4475974" y="850900"/>
                </a:lnTo>
                <a:lnTo>
                  <a:pt x="4445690" y="812800"/>
                </a:lnTo>
                <a:lnTo>
                  <a:pt x="4414842" y="787400"/>
                </a:lnTo>
                <a:lnTo>
                  <a:pt x="4383436" y="749300"/>
                </a:lnTo>
                <a:lnTo>
                  <a:pt x="4351481" y="723900"/>
                </a:lnTo>
                <a:lnTo>
                  <a:pt x="4318985" y="685800"/>
                </a:lnTo>
                <a:lnTo>
                  <a:pt x="4285955" y="660400"/>
                </a:lnTo>
                <a:lnTo>
                  <a:pt x="4252398" y="635000"/>
                </a:lnTo>
                <a:lnTo>
                  <a:pt x="4218324" y="596900"/>
                </a:lnTo>
                <a:lnTo>
                  <a:pt x="4183738" y="571500"/>
                </a:lnTo>
                <a:lnTo>
                  <a:pt x="4148650" y="546100"/>
                </a:lnTo>
                <a:lnTo>
                  <a:pt x="4076997" y="495300"/>
                </a:lnTo>
                <a:lnTo>
                  <a:pt x="4003425" y="444500"/>
                </a:lnTo>
                <a:lnTo>
                  <a:pt x="3927997" y="393700"/>
                </a:lnTo>
                <a:lnTo>
                  <a:pt x="3850775" y="342900"/>
                </a:lnTo>
                <a:lnTo>
                  <a:pt x="3811511" y="317500"/>
                </a:lnTo>
                <a:lnTo>
                  <a:pt x="3771821" y="304800"/>
                </a:lnTo>
                <a:lnTo>
                  <a:pt x="3691198" y="254000"/>
                </a:lnTo>
                <a:lnTo>
                  <a:pt x="3650279" y="241300"/>
                </a:lnTo>
                <a:lnTo>
                  <a:pt x="3608966" y="215900"/>
                </a:lnTo>
                <a:lnTo>
                  <a:pt x="3525189" y="190500"/>
                </a:lnTo>
                <a:lnTo>
                  <a:pt x="3482740" y="165100"/>
                </a:lnTo>
                <a:lnTo>
                  <a:pt x="3085287" y="50800"/>
                </a:lnTo>
                <a:close/>
              </a:path>
              <a:path w="5135880" h="5130800">
                <a:moveTo>
                  <a:pt x="2947244" y="25400"/>
                </a:moveTo>
                <a:lnTo>
                  <a:pt x="2188350" y="25400"/>
                </a:lnTo>
                <a:lnTo>
                  <a:pt x="2096031" y="50800"/>
                </a:lnTo>
                <a:lnTo>
                  <a:pt x="3039556" y="50800"/>
                </a:lnTo>
                <a:lnTo>
                  <a:pt x="2947244" y="25400"/>
                </a:lnTo>
                <a:close/>
              </a:path>
              <a:path w="5135880" h="5130800">
                <a:moveTo>
                  <a:pt x="2853851" y="12700"/>
                </a:moveTo>
                <a:lnTo>
                  <a:pt x="2281750" y="12700"/>
                </a:lnTo>
                <a:lnTo>
                  <a:pt x="2234918" y="25400"/>
                </a:lnTo>
                <a:lnTo>
                  <a:pt x="2900679" y="25400"/>
                </a:lnTo>
                <a:lnTo>
                  <a:pt x="2853851" y="12700"/>
                </a:lnTo>
                <a:close/>
              </a:path>
              <a:path w="5135880" h="5130800">
                <a:moveTo>
                  <a:pt x="2711873" y="0"/>
                </a:moveTo>
                <a:lnTo>
                  <a:pt x="2423740" y="0"/>
                </a:lnTo>
                <a:lnTo>
                  <a:pt x="2376168" y="12700"/>
                </a:lnTo>
                <a:lnTo>
                  <a:pt x="2759440" y="12700"/>
                </a:lnTo>
                <a:lnTo>
                  <a:pt x="27118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36039" y="1719072"/>
            <a:ext cx="908050" cy="4311015"/>
          </a:xfrm>
          <a:custGeom>
            <a:avLst/>
            <a:gdLst/>
            <a:ahLst/>
            <a:cxnLst/>
            <a:rect l="l" t="t" r="r" b="b"/>
            <a:pathLst>
              <a:path w="908050" h="4311015">
                <a:moveTo>
                  <a:pt x="15240" y="0"/>
                </a:moveTo>
                <a:lnTo>
                  <a:pt x="49247" y="34541"/>
                </a:lnTo>
                <a:lnTo>
                  <a:pt x="82594" y="69485"/>
                </a:lnTo>
                <a:lnTo>
                  <a:pt x="115281" y="104823"/>
                </a:lnTo>
                <a:lnTo>
                  <a:pt x="147307" y="140548"/>
                </a:lnTo>
                <a:lnTo>
                  <a:pt x="178673" y="176651"/>
                </a:lnTo>
                <a:lnTo>
                  <a:pt x="209379" y="213126"/>
                </a:lnTo>
                <a:lnTo>
                  <a:pt x="239425" y="249963"/>
                </a:lnTo>
                <a:lnTo>
                  <a:pt x="268810" y="287155"/>
                </a:lnTo>
                <a:lnTo>
                  <a:pt x="297534" y="324694"/>
                </a:lnTo>
                <a:lnTo>
                  <a:pt x="325599" y="362573"/>
                </a:lnTo>
                <a:lnTo>
                  <a:pt x="353003" y="400783"/>
                </a:lnTo>
                <a:lnTo>
                  <a:pt x="379747" y="439316"/>
                </a:lnTo>
                <a:lnTo>
                  <a:pt x="405830" y="478165"/>
                </a:lnTo>
                <a:lnTo>
                  <a:pt x="431253" y="517322"/>
                </a:lnTo>
                <a:lnTo>
                  <a:pt x="456016" y="556778"/>
                </a:lnTo>
                <a:lnTo>
                  <a:pt x="480118" y="596526"/>
                </a:lnTo>
                <a:lnTo>
                  <a:pt x="503560" y="636559"/>
                </a:lnTo>
                <a:lnTo>
                  <a:pt x="526342" y="676867"/>
                </a:lnTo>
                <a:lnTo>
                  <a:pt x="548463" y="717444"/>
                </a:lnTo>
                <a:lnTo>
                  <a:pt x="569924" y="758281"/>
                </a:lnTo>
                <a:lnTo>
                  <a:pt x="590725" y="799370"/>
                </a:lnTo>
                <a:lnTo>
                  <a:pt x="610865" y="840704"/>
                </a:lnTo>
                <a:lnTo>
                  <a:pt x="630345" y="882275"/>
                </a:lnTo>
                <a:lnTo>
                  <a:pt x="649165" y="924075"/>
                </a:lnTo>
                <a:lnTo>
                  <a:pt x="667324" y="966095"/>
                </a:lnTo>
                <a:lnTo>
                  <a:pt x="684823" y="1008329"/>
                </a:lnTo>
                <a:lnTo>
                  <a:pt x="701662" y="1050767"/>
                </a:lnTo>
                <a:lnTo>
                  <a:pt x="717840" y="1093403"/>
                </a:lnTo>
                <a:lnTo>
                  <a:pt x="733358" y="1136228"/>
                </a:lnTo>
                <a:lnTo>
                  <a:pt x="748216" y="1179235"/>
                </a:lnTo>
                <a:lnTo>
                  <a:pt x="762413" y="1222415"/>
                </a:lnTo>
                <a:lnTo>
                  <a:pt x="775950" y="1265761"/>
                </a:lnTo>
                <a:lnTo>
                  <a:pt x="788827" y="1309264"/>
                </a:lnTo>
                <a:lnTo>
                  <a:pt x="801043" y="1352918"/>
                </a:lnTo>
                <a:lnTo>
                  <a:pt x="812599" y="1396713"/>
                </a:lnTo>
                <a:lnTo>
                  <a:pt x="823494" y="1440643"/>
                </a:lnTo>
                <a:lnTo>
                  <a:pt x="833730" y="1484699"/>
                </a:lnTo>
                <a:lnTo>
                  <a:pt x="843305" y="1528873"/>
                </a:lnTo>
                <a:lnTo>
                  <a:pt x="852219" y="1573158"/>
                </a:lnTo>
                <a:lnTo>
                  <a:pt x="860473" y="1617545"/>
                </a:lnTo>
                <a:lnTo>
                  <a:pt x="868067" y="1662027"/>
                </a:lnTo>
                <a:lnTo>
                  <a:pt x="875001" y="1706596"/>
                </a:lnTo>
                <a:lnTo>
                  <a:pt x="881274" y="1751244"/>
                </a:lnTo>
                <a:lnTo>
                  <a:pt x="886887" y="1795962"/>
                </a:lnTo>
                <a:lnTo>
                  <a:pt x="891839" y="1840744"/>
                </a:lnTo>
                <a:lnTo>
                  <a:pt x="896132" y="1885581"/>
                </a:lnTo>
                <a:lnTo>
                  <a:pt x="899764" y="1930465"/>
                </a:lnTo>
                <a:lnTo>
                  <a:pt x="902735" y="1975389"/>
                </a:lnTo>
                <a:lnTo>
                  <a:pt x="905046" y="2020345"/>
                </a:lnTo>
                <a:lnTo>
                  <a:pt x="906697" y="2065324"/>
                </a:lnTo>
                <a:lnTo>
                  <a:pt x="907688" y="2110319"/>
                </a:lnTo>
                <a:lnTo>
                  <a:pt x="908018" y="2155321"/>
                </a:lnTo>
                <a:lnTo>
                  <a:pt x="907688" y="2200324"/>
                </a:lnTo>
                <a:lnTo>
                  <a:pt x="906697" y="2245319"/>
                </a:lnTo>
                <a:lnTo>
                  <a:pt x="905046" y="2290298"/>
                </a:lnTo>
                <a:lnTo>
                  <a:pt x="902735" y="2335253"/>
                </a:lnTo>
                <a:lnTo>
                  <a:pt x="899764" y="2380177"/>
                </a:lnTo>
                <a:lnTo>
                  <a:pt x="896132" y="2425062"/>
                </a:lnTo>
                <a:lnTo>
                  <a:pt x="891839" y="2469899"/>
                </a:lnTo>
                <a:lnTo>
                  <a:pt x="886887" y="2514681"/>
                </a:lnTo>
                <a:lnTo>
                  <a:pt x="881274" y="2559400"/>
                </a:lnTo>
                <a:lnTo>
                  <a:pt x="875001" y="2604048"/>
                </a:lnTo>
                <a:lnTo>
                  <a:pt x="868067" y="2648617"/>
                </a:lnTo>
                <a:lnTo>
                  <a:pt x="860473" y="2693099"/>
                </a:lnTo>
                <a:lnTo>
                  <a:pt x="852219" y="2737486"/>
                </a:lnTo>
                <a:lnTo>
                  <a:pt x="843305" y="2781771"/>
                </a:lnTo>
                <a:lnTo>
                  <a:pt x="833730" y="2825946"/>
                </a:lnTo>
                <a:lnTo>
                  <a:pt x="823494" y="2870002"/>
                </a:lnTo>
                <a:lnTo>
                  <a:pt x="812599" y="2913932"/>
                </a:lnTo>
                <a:lnTo>
                  <a:pt x="801043" y="2957728"/>
                </a:lnTo>
                <a:lnTo>
                  <a:pt x="788827" y="3001382"/>
                </a:lnTo>
                <a:lnTo>
                  <a:pt x="775950" y="3044886"/>
                </a:lnTo>
                <a:lnTo>
                  <a:pt x="762413" y="3088232"/>
                </a:lnTo>
                <a:lnTo>
                  <a:pt x="748216" y="3131413"/>
                </a:lnTo>
                <a:lnTo>
                  <a:pt x="733358" y="3174420"/>
                </a:lnTo>
                <a:lnTo>
                  <a:pt x="717840" y="3217246"/>
                </a:lnTo>
                <a:lnTo>
                  <a:pt x="701662" y="3259882"/>
                </a:lnTo>
                <a:lnTo>
                  <a:pt x="684823" y="3302321"/>
                </a:lnTo>
                <a:lnTo>
                  <a:pt x="667324" y="3344555"/>
                </a:lnTo>
                <a:lnTo>
                  <a:pt x="649165" y="3386576"/>
                </a:lnTo>
                <a:lnTo>
                  <a:pt x="630345" y="3428376"/>
                </a:lnTo>
                <a:lnTo>
                  <a:pt x="610865" y="3469948"/>
                </a:lnTo>
                <a:lnTo>
                  <a:pt x="590725" y="3511282"/>
                </a:lnTo>
                <a:lnTo>
                  <a:pt x="569924" y="3552373"/>
                </a:lnTo>
                <a:lnTo>
                  <a:pt x="548463" y="3593210"/>
                </a:lnTo>
                <a:lnTo>
                  <a:pt x="526342" y="3633788"/>
                </a:lnTo>
                <a:lnTo>
                  <a:pt x="503560" y="3674097"/>
                </a:lnTo>
                <a:lnTo>
                  <a:pt x="480118" y="3714130"/>
                </a:lnTo>
                <a:lnTo>
                  <a:pt x="456016" y="3753879"/>
                </a:lnTo>
                <a:lnTo>
                  <a:pt x="431253" y="3793336"/>
                </a:lnTo>
                <a:lnTo>
                  <a:pt x="405830" y="3832494"/>
                </a:lnTo>
                <a:lnTo>
                  <a:pt x="379747" y="3871343"/>
                </a:lnTo>
                <a:lnTo>
                  <a:pt x="353003" y="3909878"/>
                </a:lnTo>
                <a:lnTo>
                  <a:pt x="325599" y="3948088"/>
                </a:lnTo>
                <a:lnTo>
                  <a:pt x="297534" y="3985968"/>
                </a:lnTo>
                <a:lnTo>
                  <a:pt x="268810" y="4023508"/>
                </a:lnTo>
                <a:lnTo>
                  <a:pt x="239425" y="4060701"/>
                </a:lnTo>
                <a:lnTo>
                  <a:pt x="209379" y="4097539"/>
                </a:lnTo>
                <a:lnTo>
                  <a:pt x="178673" y="4134015"/>
                </a:lnTo>
                <a:lnTo>
                  <a:pt x="147307" y="4170119"/>
                </a:lnTo>
                <a:lnTo>
                  <a:pt x="115281" y="4205845"/>
                </a:lnTo>
                <a:lnTo>
                  <a:pt x="82594" y="4241184"/>
                </a:lnTo>
                <a:lnTo>
                  <a:pt x="49247" y="4276129"/>
                </a:lnTo>
                <a:lnTo>
                  <a:pt x="15240" y="4310672"/>
                </a:lnTo>
                <a:lnTo>
                  <a:pt x="0" y="4295419"/>
                </a:lnTo>
                <a:lnTo>
                  <a:pt x="33764" y="4261124"/>
                </a:lnTo>
                <a:lnTo>
                  <a:pt x="66873" y="4226429"/>
                </a:lnTo>
                <a:lnTo>
                  <a:pt x="99326" y="4191342"/>
                </a:lnTo>
                <a:lnTo>
                  <a:pt x="131123" y="4155871"/>
                </a:lnTo>
                <a:lnTo>
                  <a:pt x="162265" y="4120024"/>
                </a:lnTo>
                <a:lnTo>
                  <a:pt x="192751" y="4083809"/>
                </a:lnTo>
                <a:lnTo>
                  <a:pt x="222582" y="4047233"/>
                </a:lnTo>
                <a:lnTo>
                  <a:pt x="251757" y="4010305"/>
                </a:lnTo>
                <a:lnTo>
                  <a:pt x="280276" y="3973032"/>
                </a:lnTo>
                <a:lnTo>
                  <a:pt x="308140" y="3935422"/>
                </a:lnTo>
                <a:lnTo>
                  <a:pt x="335348" y="3897483"/>
                </a:lnTo>
                <a:lnTo>
                  <a:pt x="361901" y="3859223"/>
                </a:lnTo>
                <a:lnTo>
                  <a:pt x="387798" y="3820649"/>
                </a:lnTo>
                <a:lnTo>
                  <a:pt x="413039" y="3781769"/>
                </a:lnTo>
                <a:lnTo>
                  <a:pt x="437625" y="3742592"/>
                </a:lnTo>
                <a:lnTo>
                  <a:pt x="461555" y="3703125"/>
                </a:lnTo>
                <a:lnTo>
                  <a:pt x="484830" y="3663376"/>
                </a:lnTo>
                <a:lnTo>
                  <a:pt x="507448" y="3623352"/>
                </a:lnTo>
                <a:lnTo>
                  <a:pt x="529412" y="3583062"/>
                </a:lnTo>
                <a:lnTo>
                  <a:pt x="550719" y="3542514"/>
                </a:lnTo>
                <a:lnTo>
                  <a:pt x="571371" y="3501715"/>
                </a:lnTo>
                <a:lnTo>
                  <a:pt x="591368" y="3460673"/>
                </a:lnTo>
                <a:lnTo>
                  <a:pt x="610708" y="3419395"/>
                </a:lnTo>
                <a:lnTo>
                  <a:pt x="629393" y="3377891"/>
                </a:lnTo>
                <a:lnTo>
                  <a:pt x="647423" y="3336167"/>
                </a:lnTo>
                <a:lnTo>
                  <a:pt x="664797" y="3294231"/>
                </a:lnTo>
                <a:lnTo>
                  <a:pt x="681515" y="3252092"/>
                </a:lnTo>
                <a:lnTo>
                  <a:pt x="697578" y="3209757"/>
                </a:lnTo>
                <a:lnTo>
                  <a:pt x="712985" y="3167234"/>
                </a:lnTo>
                <a:lnTo>
                  <a:pt x="727736" y="3124531"/>
                </a:lnTo>
                <a:lnTo>
                  <a:pt x="741832" y="3081655"/>
                </a:lnTo>
                <a:lnTo>
                  <a:pt x="755272" y="3038615"/>
                </a:lnTo>
                <a:lnTo>
                  <a:pt x="768057" y="2995418"/>
                </a:lnTo>
                <a:lnTo>
                  <a:pt x="780186" y="2952072"/>
                </a:lnTo>
                <a:lnTo>
                  <a:pt x="791659" y="2908585"/>
                </a:lnTo>
                <a:lnTo>
                  <a:pt x="802477" y="2864964"/>
                </a:lnTo>
                <a:lnTo>
                  <a:pt x="812639" y="2821219"/>
                </a:lnTo>
                <a:lnTo>
                  <a:pt x="822145" y="2777356"/>
                </a:lnTo>
                <a:lnTo>
                  <a:pt x="830996" y="2733383"/>
                </a:lnTo>
                <a:lnTo>
                  <a:pt x="839191" y="2689308"/>
                </a:lnTo>
                <a:lnTo>
                  <a:pt x="846731" y="2645140"/>
                </a:lnTo>
                <a:lnTo>
                  <a:pt x="853615" y="2600885"/>
                </a:lnTo>
                <a:lnTo>
                  <a:pt x="859843" y="2556552"/>
                </a:lnTo>
                <a:lnTo>
                  <a:pt x="865416" y="2512148"/>
                </a:lnTo>
                <a:lnTo>
                  <a:pt x="870333" y="2467681"/>
                </a:lnTo>
                <a:lnTo>
                  <a:pt x="874595" y="2423160"/>
                </a:lnTo>
                <a:lnTo>
                  <a:pt x="878201" y="2378592"/>
                </a:lnTo>
                <a:lnTo>
                  <a:pt x="881151" y="2333984"/>
                </a:lnTo>
                <a:lnTo>
                  <a:pt x="883446" y="2289346"/>
                </a:lnTo>
                <a:lnTo>
                  <a:pt x="885085" y="2244683"/>
                </a:lnTo>
                <a:lnTo>
                  <a:pt x="886068" y="2200005"/>
                </a:lnTo>
                <a:lnTo>
                  <a:pt x="886396" y="2155320"/>
                </a:lnTo>
                <a:lnTo>
                  <a:pt x="886068" y="2110634"/>
                </a:lnTo>
                <a:lnTo>
                  <a:pt x="885085" y="2065956"/>
                </a:lnTo>
                <a:lnTo>
                  <a:pt x="883446" y="2021294"/>
                </a:lnTo>
                <a:lnTo>
                  <a:pt x="881151" y="1976655"/>
                </a:lnTo>
                <a:lnTo>
                  <a:pt x="878201" y="1932048"/>
                </a:lnTo>
                <a:lnTo>
                  <a:pt x="874595" y="1887479"/>
                </a:lnTo>
                <a:lnTo>
                  <a:pt x="870333" y="1842958"/>
                </a:lnTo>
                <a:lnTo>
                  <a:pt x="865416" y="1798492"/>
                </a:lnTo>
                <a:lnTo>
                  <a:pt x="859843" y="1754088"/>
                </a:lnTo>
                <a:lnTo>
                  <a:pt x="853615" y="1709755"/>
                </a:lnTo>
                <a:lnTo>
                  <a:pt x="846731" y="1665500"/>
                </a:lnTo>
                <a:lnTo>
                  <a:pt x="839191" y="1621332"/>
                </a:lnTo>
                <a:lnTo>
                  <a:pt x="830996" y="1577257"/>
                </a:lnTo>
                <a:lnTo>
                  <a:pt x="822145" y="1533285"/>
                </a:lnTo>
                <a:lnTo>
                  <a:pt x="812639" y="1489422"/>
                </a:lnTo>
                <a:lnTo>
                  <a:pt x="802477" y="1445677"/>
                </a:lnTo>
                <a:lnTo>
                  <a:pt x="791659" y="1402057"/>
                </a:lnTo>
                <a:lnTo>
                  <a:pt x="780186" y="1358570"/>
                </a:lnTo>
                <a:lnTo>
                  <a:pt x="768057" y="1315224"/>
                </a:lnTo>
                <a:lnTo>
                  <a:pt x="755272" y="1272028"/>
                </a:lnTo>
                <a:lnTo>
                  <a:pt x="741832" y="1228988"/>
                </a:lnTo>
                <a:lnTo>
                  <a:pt x="727736" y="1186112"/>
                </a:lnTo>
                <a:lnTo>
                  <a:pt x="712985" y="1143409"/>
                </a:lnTo>
                <a:lnTo>
                  <a:pt x="697578" y="1100886"/>
                </a:lnTo>
                <a:lnTo>
                  <a:pt x="681515" y="1058551"/>
                </a:lnTo>
                <a:lnTo>
                  <a:pt x="664797" y="1016413"/>
                </a:lnTo>
                <a:lnTo>
                  <a:pt x="647423" y="974478"/>
                </a:lnTo>
                <a:lnTo>
                  <a:pt x="629393" y="932754"/>
                </a:lnTo>
                <a:lnTo>
                  <a:pt x="610708" y="891250"/>
                </a:lnTo>
                <a:lnTo>
                  <a:pt x="591368" y="849973"/>
                </a:lnTo>
                <a:lnTo>
                  <a:pt x="571371" y="808931"/>
                </a:lnTo>
                <a:lnTo>
                  <a:pt x="550719" y="768133"/>
                </a:lnTo>
                <a:lnTo>
                  <a:pt x="529412" y="727585"/>
                </a:lnTo>
                <a:lnTo>
                  <a:pt x="507448" y="687295"/>
                </a:lnTo>
                <a:lnTo>
                  <a:pt x="484830" y="647272"/>
                </a:lnTo>
                <a:lnTo>
                  <a:pt x="461555" y="607523"/>
                </a:lnTo>
                <a:lnTo>
                  <a:pt x="437625" y="568057"/>
                </a:lnTo>
                <a:lnTo>
                  <a:pt x="413039" y="528880"/>
                </a:lnTo>
                <a:lnTo>
                  <a:pt x="387798" y="490001"/>
                </a:lnTo>
                <a:lnTo>
                  <a:pt x="361901" y="451428"/>
                </a:lnTo>
                <a:lnTo>
                  <a:pt x="335348" y="413168"/>
                </a:lnTo>
                <a:lnTo>
                  <a:pt x="308140" y="375230"/>
                </a:lnTo>
                <a:lnTo>
                  <a:pt x="280276" y="337620"/>
                </a:lnTo>
                <a:lnTo>
                  <a:pt x="251757" y="300348"/>
                </a:lnTo>
                <a:lnTo>
                  <a:pt x="222582" y="263420"/>
                </a:lnTo>
                <a:lnTo>
                  <a:pt x="192751" y="226845"/>
                </a:lnTo>
                <a:lnTo>
                  <a:pt x="162265" y="190631"/>
                </a:lnTo>
                <a:lnTo>
                  <a:pt x="131123" y="154785"/>
                </a:lnTo>
                <a:lnTo>
                  <a:pt x="99326" y="119314"/>
                </a:lnTo>
                <a:lnTo>
                  <a:pt x="66873" y="84228"/>
                </a:lnTo>
                <a:lnTo>
                  <a:pt x="33764" y="49534"/>
                </a:lnTo>
                <a:lnTo>
                  <a:pt x="0" y="15239"/>
                </a:lnTo>
                <a:lnTo>
                  <a:pt x="15240" y="0"/>
                </a:lnTo>
                <a:close/>
              </a:path>
            </a:pathLst>
          </a:custGeom>
          <a:ln w="25400">
            <a:solidFill>
              <a:srgbClr val="1287B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60701" y="2257298"/>
            <a:ext cx="8861425" cy="1293495"/>
          </a:xfrm>
          <a:custGeom>
            <a:avLst/>
            <a:gdLst/>
            <a:ahLst/>
            <a:cxnLst/>
            <a:rect l="l" t="t" r="r" b="b"/>
            <a:pathLst>
              <a:path w="8861425" h="1293495">
                <a:moveTo>
                  <a:pt x="0" y="1293494"/>
                </a:moveTo>
                <a:lnTo>
                  <a:pt x="8860917" y="1293494"/>
                </a:lnTo>
                <a:lnTo>
                  <a:pt x="8860917" y="0"/>
                </a:lnTo>
                <a:lnTo>
                  <a:pt x="0" y="0"/>
                </a:lnTo>
                <a:lnTo>
                  <a:pt x="0" y="1293494"/>
                </a:lnTo>
                <a:close/>
              </a:path>
            </a:pathLst>
          </a:custGeom>
          <a:solidFill>
            <a:srgbClr val="35B8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60701" y="2257298"/>
            <a:ext cx="8861425" cy="1293495"/>
          </a:xfrm>
          <a:custGeom>
            <a:avLst/>
            <a:gdLst/>
            <a:ahLst/>
            <a:cxnLst/>
            <a:rect l="l" t="t" r="r" b="b"/>
            <a:pathLst>
              <a:path w="8861425" h="1293495">
                <a:moveTo>
                  <a:pt x="0" y="1293494"/>
                </a:moveTo>
                <a:lnTo>
                  <a:pt x="8860917" y="1293494"/>
                </a:lnTo>
                <a:lnTo>
                  <a:pt x="8860917" y="0"/>
                </a:lnTo>
                <a:lnTo>
                  <a:pt x="0" y="0"/>
                </a:lnTo>
                <a:lnTo>
                  <a:pt x="0" y="129349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074923" y="2606167"/>
            <a:ext cx="67995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Effective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interaction with all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involved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stakeholders during drug 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development</a:t>
            </a:r>
            <a:r>
              <a:rPr dirty="0" sz="1800" spc="-3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process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52181" y="2095626"/>
            <a:ext cx="1617345" cy="1617345"/>
          </a:xfrm>
          <a:custGeom>
            <a:avLst/>
            <a:gdLst/>
            <a:ahLst/>
            <a:cxnLst/>
            <a:rect l="l" t="t" r="r" b="b"/>
            <a:pathLst>
              <a:path w="1617345" h="1617345">
                <a:moveTo>
                  <a:pt x="808520" y="0"/>
                </a:moveTo>
                <a:lnTo>
                  <a:pt x="761013" y="1372"/>
                </a:lnTo>
                <a:lnTo>
                  <a:pt x="714229" y="5438"/>
                </a:lnTo>
                <a:lnTo>
                  <a:pt x="668244" y="12123"/>
                </a:lnTo>
                <a:lnTo>
                  <a:pt x="623134" y="21351"/>
                </a:lnTo>
                <a:lnTo>
                  <a:pt x="578974" y="33045"/>
                </a:lnTo>
                <a:lnTo>
                  <a:pt x="535840" y="47131"/>
                </a:lnTo>
                <a:lnTo>
                  <a:pt x="493808" y="63531"/>
                </a:lnTo>
                <a:lnTo>
                  <a:pt x="452954" y="82171"/>
                </a:lnTo>
                <a:lnTo>
                  <a:pt x="413353" y="102974"/>
                </a:lnTo>
                <a:lnTo>
                  <a:pt x="375082" y="125866"/>
                </a:lnTo>
                <a:lnTo>
                  <a:pt x="338217" y="150769"/>
                </a:lnTo>
                <a:lnTo>
                  <a:pt x="302832" y="177608"/>
                </a:lnTo>
                <a:lnTo>
                  <a:pt x="269005" y="206307"/>
                </a:lnTo>
                <a:lnTo>
                  <a:pt x="236810" y="236791"/>
                </a:lnTo>
                <a:lnTo>
                  <a:pt x="206324" y="268984"/>
                </a:lnTo>
                <a:lnTo>
                  <a:pt x="177623" y="302809"/>
                </a:lnTo>
                <a:lnTo>
                  <a:pt x="150782" y="338191"/>
                </a:lnTo>
                <a:lnTo>
                  <a:pt x="125877" y="375055"/>
                </a:lnTo>
                <a:lnTo>
                  <a:pt x="102984" y="413324"/>
                </a:lnTo>
                <a:lnTo>
                  <a:pt x="82179" y="452923"/>
                </a:lnTo>
                <a:lnTo>
                  <a:pt x="63537" y="493776"/>
                </a:lnTo>
                <a:lnTo>
                  <a:pt x="47135" y="535806"/>
                </a:lnTo>
                <a:lnTo>
                  <a:pt x="33049" y="578939"/>
                </a:lnTo>
                <a:lnTo>
                  <a:pt x="21353" y="623098"/>
                </a:lnTo>
                <a:lnTo>
                  <a:pt x="12125" y="668207"/>
                </a:lnTo>
                <a:lnTo>
                  <a:pt x="5439" y="714192"/>
                </a:lnTo>
                <a:lnTo>
                  <a:pt x="1372" y="760975"/>
                </a:lnTo>
                <a:lnTo>
                  <a:pt x="0" y="808482"/>
                </a:lnTo>
                <a:lnTo>
                  <a:pt x="1372" y="855975"/>
                </a:lnTo>
                <a:lnTo>
                  <a:pt x="5439" y="902746"/>
                </a:lnTo>
                <a:lnTo>
                  <a:pt x="12125" y="948719"/>
                </a:lnTo>
                <a:lnTo>
                  <a:pt x="21353" y="993818"/>
                </a:lnTo>
                <a:lnTo>
                  <a:pt x="33049" y="1037968"/>
                </a:lnTo>
                <a:lnTo>
                  <a:pt x="47135" y="1081092"/>
                </a:lnTo>
                <a:lnTo>
                  <a:pt x="63537" y="1123114"/>
                </a:lnTo>
                <a:lnTo>
                  <a:pt x="82179" y="1163959"/>
                </a:lnTo>
                <a:lnTo>
                  <a:pt x="102984" y="1203551"/>
                </a:lnTo>
                <a:lnTo>
                  <a:pt x="125877" y="1241815"/>
                </a:lnTo>
                <a:lnTo>
                  <a:pt x="150782" y="1278673"/>
                </a:lnTo>
                <a:lnTo>
                  <a:pt x="177623" y="1314051"/>
                </a:lnTo>
                <a:lnTo>
                  <a:pt x="206324" y="1347872"/>
                </a:lnTo>
                <a:lnTo>
                  <a:pt x="236810" y="1380061"/>
                </a:lnTo>
                <a:lnTo>
                  <a:pt x="269005" y="1410542"/>
                </a:lnTo>
                <a:lnTo>
                  <a:pt x="302832" y="1439238"/>
                </a:lnTo>
                <a:lnTo>
                  <a:pt x="338217" y="1466075"/>
                </a:lnTo>
                <a:lnTo>
                  <a:pt x="375082" y="1490976"/>
                </a:lnTo>
                <a:lnTo>
                  <a:pt x="413353" y="1513866"/>
                </a:lnTo>
                <a:lnTo>
                  <a:pt x="452954" y="1534668"/>
                </a:lnTo>
                <a:lnTo>
                  <a:pt x="493808" y="1553307"/>
                </a:lnTo>
                <a:lnTo>
                  <a:pt x="535840" y="1569706"/>
                </a:lnTo>
                <a:lnTo>
                  <a:pt x="578974" y="1583791"/>
                </a:lnTo>
                <a:lnTo>
                  <a:pt x="623134" y="1595485"/>
                </a:lnTo>
                <a:lnTo>
                  <a:pt x="668244" y="1604713"/>
                </a:lnTo>
                <a:lnTo>
                  <a:pt x="714229" y="1611398"/>
                </a:lnTo>
                <a:lnTo>
                  <a:pt x="761013" y="1615464"/>
                </a:lnTo>
                <a:lnTo>
                  <a:pt x="808520" y="1616837"/>
                </a:lnTo>
                <a:lnTo>
                  <a:pt x="856013" y="1615464"/>
                </a:lnTo>
                <a:lnTo>
                  <a:pt x="902784" y="1611398"/>
                </a:lnTo>
                <a:lnTo>
                  <a:pt x="948757" y="1604713"/>
                </a:lnTo>
                <a:lnTo>
                  <a:pt x="993856" y="1595485"/>
                </a:lnTo>
                <a:lnTo>
                  <a:pt x="1038006" y="1583791"/>
                </a:lnTo>
                <a:lnTo>
                  <a:pt x="1081130" y="1569706"/>
                </a:lnTo>
                <a:lnTo>
                  <a:pt x="1123152" y="1553307"/>
                </a:lnTo>
                <a:lnTo>
                  <a:pt x="1163997" y="1534668"/>
                </a:lnTo>
                <a:lnTo>
                  <a:pt x="1203590" y="1513866"/>
                </a:lnTo>
                <a:lnTo>
                  <a:pt x="1241853" y="1490976"/>
                </a:lnTo>
                <a:lnTo>
                  <a:pt x="1278711" y="1466075"/>
                </a:lnTo>
                <a:lnTo>
                  <a:pt x="1314089" y="1439238"/>
                </a:lnTo>
                <a:lnTo>
                  <a:pt x="1347910" y="1410542"/>
                </a:lnTo>
                <a:lnTo>
                  <a:pt x="1380099" y="1380061"/>
                </a:lnTo>
                <a:lnTo>
                  <a:pt x="1410580" y="1347872"/>
                </a:lnTo>
                <a:lnTo>
                  <a:pt x="1439276" y="1314051"/>
                </a:lnTo>
                <a:lnTo>
                  <a:pt x="1466113" y="1278673"/>
                </a:lnTo>
                <a:lnTo>
                  <a:pt x="1491014" y="1241815"/>
                </a:lnTo>
                <a:lnTo>
                  <a:pt x="1513904" y="1203551"/>
                </a:lnTo>
                <a:lnTo>
                  <a:pt x="1534706" y="1163959"/>
                </a:lnTo>
                <a:lnTo>
                  <a:pt x="1553345" y="1123114"/>
                </a:lnTo>
                <a:lnTo>
                  <a:pt x="1569745" y="1081092"/>
                </a:lnTo>
                <a:lnTo>
                  <a:pt x="1583829" y="1037968"/>
                </a:lnTo>
                <a:lnTo>
                  <a:pt x="1595523" y="993818"/>
                </a:lnTo>
                <a:lnTo>
                  <a:pt x="1604751" y="948719"/>
                </a:lnTo>
                <a:lnTo>
                  <a:pt x="1611436" y="902746"/>
                </a:lnTo>
                <a:lnTo>
                  <a:pt x="1615502" y="855975"/>
                </a:lnTo>
                <a:lnTo>
                  <a:pt x="1616875" y="808482"/>
                </a:lnTo>
                <a:lnTo>
                  <a:pt x="1615502" y="760975"/>
                </a:lnTo>
                <a:lnTo>
                  <a:pt x="1611436" y="714192"/>
                </a:lnTo>
                <a:lnTo>
                  <a:pt x="1604751" y="668207"/>
                </a:lnTo>
                <a:lnTo>
                  <a:pt x="1595523" y="623098"/>
                </a:lnTo>
                <a:lnTo>
                  <a:pt x="1583829" y="578939"/>
                </a:lnTo>
                <a:lnTo>
                  <a:pt x="1569745" y="535806"/>
                </a:lnTo>
                <a:lnTo>
                  <a:pt x="1553345" y="493776"/>
                </a:lnTo>
                <a:lnTo>
                  <a:pt x="1534706" y="452923"/>
                </a:lnTo>
                <a:lnTo>
                  <a:pt x="1513904" y="413324"/>
                </a:lnTo>
                <a:lnTo>
                  <a:pt x="1491014" y="375055"/>
                </a:lnTo>
                <a:lnTo>
                  <a:pt x="1466113" y="338191"/>
                </a:lnTo>
                <a:lnTo>
                  <a:pt x="1439276" y="302809"/>
                </a:lnTo>
                <a:lnTo>
                  <a:pt x="1410580" y="268984"/>
                </a:lnTo>
                <a:lnTo>
                  <a:pt x="1380099" y="236791"/>
                </a:lnTo>
                <a:lnTo>
                  <a:pt x="1347910" y="206307"/>
                </a:lnTo>
                <a:lnTo>
                  <a:pt x="1314089" y="177608"/>
                </a:lnTo>
                <a:lnTo>
                  <a:pt x="1278711" y="150769"/>
                </a:lnTo>
                <a:lnTo>
                  <a:pt x="1241853" y="125866"/>
                </a:lnTo>
                <a:lnTo>
                  <a:pt x="1203590" y="102974"/>
                </a:lnTo>
                <a:lnTo>
                  <a:pt x="1163997" y="82171"/>
                </a:lnTo>
                <a:lnTo>
                  <a:pt x="1123152" y="63531"/>
                </a:lnTo>
                <a:lnTo>
                  <a:pt x="1081130" y="47131"/>
                </a:lnTo>
                <a:lnTo>
                  <a:pt x="1038006" y="33045"/>
                </a:lnTo>
                <a:lnTo>
                  <a:pt x="993856" y="21351"/>
                </a:lnTo>
                <a:lnTo>
                  <a:pt x="948757" y="12123"/>
                </a:lnTo>
                <a:lnTo>
                  <a:pt x="902784" y="5438"/>
                </a:lnTo>
                <a:lnTo>
                  <a:pt x="856013" y="1372"/>
                </a:lnTo>
                <a:lnTo>
                  <a:pt x="8085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52181" y="2095626"/>
            <a:ext cx="1617345" cy="1617345"/>
          </a:xfrm>
          <a:custGeom>
            <a:avLst/>
            <a:gdLst/>
            <a:ahLst/>
            <a:cxnLst/>
            <a:rect l="l" t="t" r="r" b="b"/>
            <a:pathLst>
              <a:path w="1617345" h="1617345">
                <a:moveTo>
                  <a:pt x="0" y="808482"/>
                </a:moveTo>
                <a:lnTo>
                  <a:pt x="1372" y="760975"/>
                </a:lnTo>
                <a:lnTo>
                  <a:pt x="5439" y="714192"/>
                </a:lnTo>
                <a:lnTo>
                  <a:pt x="12125" y="668207"/>
                </a:lnTo>
                <a:lnTo>
                  <a:pt x="21353" y="623098"/>
                </a:lnTo>
                <a:lnTo>
                  <a:pt x="33049" y="578939"/>
                </a:lnTo>
                <a:lnTo>
                  <a:pt x="47135" y="535806"/>
                </a:lnTo>
                <a:lnTo>
                  <a:pt x="63537" y="493776"/>
                </a:lnTo>
                <a:lnTo>
                  <a:pt x="82179" y="452923"/>
                </a:lnTo>
                <a:lnTo>
                  <a:pt x="102984" y="413324"/>
                </a:lnTo>
                <a:lnTo>
                  <a:pt x="125877" y="375055"/>
                </a:lnTo>
                <a:lnTo>
                  <a:pt x="150782" y="338191"/>
                </a:lnTo>
                <a:lnTo>
                  <a:pt x="177623" y="302809"/>
                </a:lnTo>
                <a:lnTo>
                  <a:pt x="206324" y="268984"/>
                </a:lnTo>
                <a:lnTo>
                  <a:pt x="236810" y="236791"/>
                </a:lnTo>
                <a:lnTo>
                  <a:pt x="269005" y="206307"/>
                </a:lnTo>
                <a:lnTo>
                  <a:pt x="302832" y="177608"/>
                </a:lnTo>
                <a:lnTo>
                  <a:pt x="338217" y="150769"/>
                </a:lnTo>
                <a:lnTo>
                  <a:pt x="375082" y="125866"/>
                </a:lnTo>
                <a:lnTo>
                  <a:pt x="413353" y="102974"/>
                </a:lnTo>
                <a:lnTo>
                  <a:pt x="452954" y="82171"/>
                </a:lnTo>
                <a:lnTo>
                  <a:pt x="493808" y="63531"/>
                </a:lnTo>
                <a:lnTo>
                  <a:pt x="535840" y="47131"/>
                </a:lnTo>
                <a:lnTo>
                  <a:pt x="578974" y="33045"/>
                </a:lnTo>
                <a:lnTo>
                  <a:pt x="623134" y="21351"/>
                </a:lnTo>
                <a:lnTo>
                  <a:pt x="668244" y="12123"/>
                </a:lnTo>
                <a:lnTo>
                  <a:pt x="714229" y="5438"/>
                </a:lnTo>
                <a:lnTo>
                  <a:pt x="761013" y="1372"/>
                </a:lnTo>
                <a:lnTo>
                  <a:pt x="808520" y="0"/>
                </a:lnTo>
                <a:lnTo>
                  <a:pt x="856013" y="1372"/>
                </a:lnTo>
                <a:lnTo>
                  <a:pt x="902784" y="5438"/>
                </a:lnTo>
                <a:lnTo>
                  <a:pt x="948757" y="12123"/>
                </a:lnTo>
                <a:lnTo>
                  <a:pt x="993856" y="21351"/>
                </a:lnTo>
                <a:lnTo>
                  <a:pt x="1038006" y="33045"/>
                </a:lnTo>
                <a:lnTo>
                  <a:pt x="1081130" y="47131"/>
                </a:lnTo>
                <a:lnTo>
                  <a:pt x="1123152" y="63531"/>
                </a:lnTo>
                <a:lnTo>
                  <a:pt x="1163997" y="82171"/>
                </a:lnTo>
                <a:lnTo>
                  <a:pt x="1203590" y="102974"/>
                </a:lnTo>
                <a:lnTo>
                  <a:pt x="1241853" y="125866"/>
                </a:lnTo>
                <a:lnTo>
                  <a:pt x="1278711" y="150769"/>
                </a:lnTo>
                <a:lnTo>
                  <a:pt x="1314089" y="177608"/>
                </a:lnTo>
                <a:lnTo>
                  <a:pt x="1347910" y="206307"/>
                </a:lnTo>
                <a:lnTo>
                  <a:pt x="1380099" y="236791"/>
                </a:lnTo>
                <a:lnTo>
                  <a:pt x="1410580" y="268984"/>
                </a:lnTo>
                <a:lnTo>
                  <a:pt x="1439276" y="302809"/>
                </a:lnTo>
                <a:lnTo>
                  <a:pt x="1466113" y="338191"/>
                </a:lnTo>
                <a:lnTo>
                  <a:pt x="1491014" y="375055"/>
                </a:lnTo>
                <a:lnTo>
                  <a:pt x="1513904" y="413324"/>
                </a:lnTo>
                <a:lnTo>
                  <a:pt x="1534706" y="452923"/>
                </a:lnTo>
                <a:lnTo>
                  <a:pt x="1553345" y="493775"/>
                </a:lnTo>
                <a:lnTo>
                  <a:pt x="1569745" y="535806"/>
                </a:lnTo>
                <a:lnTo>
                  <a:pt x="1583829" y="578939"/>
                </a:lnTo>
                <a:lnTo>
                  <a:pt x="1595523" y="623098"/>
                </a:lnTo>
                <a:lnTo>
                  <a:pt x="1604751" y="668207"/>
                </a:lnTo>
                <a:lnTo>
                  <a:pt x="1611436" y="714192"/>
                </a:lnTo>
                <a:lnTo>
                  <a:pt x="1615502" y="760975"/>
                </a:lnTo>
                <a:lnTo>
                  <a:pt x="1616875" y="808482"/>
                </a:lnTo>
                <a:lnTo>
                  <a:pt x="1615502" y="855975"/>
                </a:lnTo>
                <a:lnTo>
                  <a:pt x="1611436" y="902746"/>
                </a:lnTo>
                <a:lnTo>
                  <a:pt x="1604751" y="948719"/>
                </a:lnTo>
                <a:lnTo>
                  <a:pt x="1595523" y="993818"/>
                </a:lnTo>
                <a:lnTo>
                  <a:pt x="1583829" y="1037968"/>
                </a:lnTo>
                <a:lnTo>
                  <a:pt x="1569745" y="1081092"/>
                </a:lnTo>
                <a:lnTo>
                  <a:pt x="1553345" y="1123114"/>
                </a:lnTo>
                <a:lnTo>
                  <a:pt x="1534706" y="1163959"/>
                </a:lnTo>
                <a:lnTo>
                  <a:pt x="1513904" y="1203551"/>
                </a:lnTo>
                <a:lnTo>
                  <a:pt x="1491014" y="1241815"/>
                </a:lnTo>
                <a:lnTo>
                  <a:pt x="1466113" y="1278673"/>
                </a:lnTo>
                <a:lnTo>
                  <a:pt x="1439276" y="1314051"/>
                </a:lnTo>
                <a:lnTo>
                  <a:pt x="1410580" y="1347872"/>
                </a:lnTo>
                <a:lnTo>
                  <a:pt x="1380099" y="1380061"/>
                </a:lnTo>
                <a:lnTo>
                  <a:pt x="1347910" y="1410542"/>
                </a:lnTo>
                <a:lnTo>
                  <a:pt x="1314089" y="1439238"/>
                </a:lnTo>
                <a:lnTo>
                  <a:pt x="1278711" y="1466075"/>
                </a:lnTo>
                <a:lnTo>
                  <a:pt x="1241853" y="1490976"/>
                </a:lnTo>
                <a:lnTo>
                  <a:pt x="1203590" y="1513866"/>
                </a:lnTo>
                <a:lnTo>
                  <a:pt x="1163997" y="1534668"/>
                </a:lnTo>
                <a:lnTo>
                  <a:pt x="1123152" y="1553307"/>
                </a:lnTo>
                <a:lnTo>
                  <a:pt x="1081130" y="1569706"/>
                </a:lnTo>
                <a:lnTo>
                  <a:pt x="1038006" y="1583791"/>
                </a:lnTo>
                <a:lnTo>
                  <a:pt x="993856" y="1595485"/>
                </a:lnTo>
                <a:lnTo>
                  <a:pt x="948757" y="1604713"/>
                </a:lnTo>
                <a:lnTo>
                  <a:pt x="902784" y="1611398"/>
                </a:lnTo>
                <a:lnTo>
                  <a:pt x="856013" y="1615464"/>
                </a:lnTo>
                <a:lnTo>
                  <a:pt x="808520" y="1616837"/>
                </a:lnTo>
                <a:lnTo>
                  <a:pt x="761013" y="1615464"/>
                </a:lnTo>
                <a:lnTo>
                  <a:pt x="714229" y="1611398"/>
                </a:lnTo>
                <a:lnTo>
                  <a:pt x="668244" y="1604713"/>
                </a:lnTo>
                <a:lnTo>
                  <a:pt x="623134" y="1595485"/>
                </a:lnTo>
                <a:lnTo>
                  <a:pt x="578974" y="1583791"/>
                </a:lnTo>
                <a:lnTo>
                  <a:pt x="535840" y="1569706"/>
                </a:lnTo>
                <a:lnTo>
                  <a:pt x="493808" y="1553307"/>
                </a:lnTo>
                <a:lnTo>
                  <a:pt x="452954" y="1534668"/>
                </a:lnTo>
                <a:lnTo>
                  <a:pt x="413353" y="1513866"/>
                </a:lnTo>
                <a:lnTo>
                  <a:pt x="375082" y="1490976"/>
                </a:lnTo>
                <a:lnTo>
                  <a:pt x="338217" y="1466075"/>
                </a:lnTo>
                <a:lnTo>
                  <a:pt x="302832" y="1439238"/>
                </a:lnTo>
                <a:lnTo>
                  <a:pt x="269005" y="1410542"/>
                </a:lnTo>
                <a:lnTo>
                  <a:pt x="236810" y="1380061"/>
                </a:lnTo>
                <a:lnTo>
                  <a:pt x="206324" y="1347872"/>
                </a:lnTo>
                <a:lnTo>
                  <a:pt x="177623" y="1314051"/>
                </a:lnTo>
                <a:lnTo>
                  <a:pt x="150782" y="1278673"/>
                </a:lnTo>
                <a:lnTo>
                  <a:pt x="125877" y="1241815"/>
                </a:lnTo>
                <a:lnTo>
                  <a:pt x="102984" y="1203551"/>
                </a:lnTo>
                <a:lnTo>
                  <a:pt x="82179" y="1163959"/>
                </a:lnTo>
                <a:lnTo>
                  <a:pt x="63537" y="1123114"/>
                </a:lnTo>
                <a:lnTo>
                  <a:pt x="47135" y="1081092"/>
                </a:lnTo>
                <a:lnTo>
                  <a:pt x="33049" y="1037968"/>
                </a:lnTo>
                <a:lnTo>
                  <a:pt x="21353" y="993818"/>
                </a:lnTo>
                <a:lnTo>
                  <a:pt x="12125" y="948719"/>
                </a:lnTo>
                <a:lnTo>
                  <a:pt x="5439" y="902746"/>
                </a:lnTo>
                <a:lnTo>
                  <a:pt x="1372" y="855975"/>
                </a:lnTo>
                <a:lnTo>
                  <a:pt x="0" y="808482"/>
                </a:lnTo>
                <a:close/>
              </a:path>
            </a:pathLst>
          </a:custGeom>
          <a:ln w="25400">
            <a:solidFill>
              <a:srgbClr val="1AABE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60701" y="4197984"/>
            <a:ext cx="8861425" cy="1293495"/>
          </a:xfrm>
          <a:custGeom>
            <a:avLst/>
            <a:gdLst/>
            <a:ahLst/>
            <a:cxnLst/>
            <a:rect l="l" t="t" r="r" b="b"/>
            <a:pathLst>
              <a:path w="8861425" h="1293495">
                <a:moveTo>
                  <a:pt x="0" y="1293495"/>
                </a:moveTo>
                <a:lnTo>
                  <a:pt x="8860917" y="1293495"/>
                </a:lnTo>
                <a:lnTo>
                  <a:pt x="8860917" y="0"/>
                </a:lnTo>
                <a:lnTo>
                  <a:pt x="0" y="0"/>
                </a:lnTo>
                <a:lnTo>
                  <a:pt x="0" y="1293495"/>
                </a:lnTo>
                <a:close/>
              </a:path>
            </a:pathLst>
          </a:custGeom>
          <a:solidFill>
            <a:srgbClr val="35B8B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60701" y="4197984"/>
            <a:ext cx="8861425" cy="1293495"/>
          </a:xfrm>
          <a:custGeom>
            <a:avLst/>
            <a:gdLst/>
            <a:ahLst/>
            <a:cxnLst/>
            <a:rect l="l" t="t" r="r" b="b"/>
            <a:pathLst>
              <a:path w="8861425" h="1293495">
                <a:moveTo>
                  <a:pt x="0" y="1293495"/>
                </a:moveTo>
                <a:lnTo>
                  <a:pt x="8860917" y="1293495"/>
                </a:lnTo>
                <a:lnTo>
                  <a:pt x="8860917" y="0"/>
                </a:lnTo>
                <a:lnTo>
                  <a:pt x="0" y="0"/>
                </a:lnTo>
                <a:lnTo>
                  <a:pt x="0" y="129349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074923" y="4684267"/>
            <a:ext cx="7390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Inter-authorities harmonisation with applicable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effective</a:t>
            </a:r>
            <a:r>
              <a:rPr dirty="0" sz="1800" spc="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regulations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252181" y="4036314"/>
            <a:ext cx="1617345" cy="1617345"/>
          </a:xfrm>
          <a:custGeom>
            <a:avLst/>
            <a:gdLst/>
            <a:ahLst/>
            <a:cxnLst/>
            <a:rect l="l" t="t" r="r" b="b"/>
            <a:pathLst>
              <a:path w="1617345" h="1617345">
                <a:moveTo>
                  <a:pt x="808520" y="0"/>
                </a:moveTo>
                <a:lnTo>
                  <a:pt x="761013" y="1372"/>
                </a:lnTo>
                <a:lnTo>
                  <a:pt x="714229" y="5438"/>
                </a:lnTo>
                <a:lnTo>
                  <a:pt x="668244" y="12123"/>
                </a:lnTo>
                <a:lnTo>
                  <a:pt x="623134" y="21351"/>
                </a:lnTo>
                <a:lnTo>
                  <a:pt x="578974" y="33045"/>
                </a:lnTo>
                <a:lnTo>
                  <a:pt x="535840" y="47130"/>
                </a:lnTo>
                <a:lnTo>
                  <a:pt x="493808" y="63529"/>
                </a:lnTo>
                <a:lnTo>
                  <a:pt x="452954" y="82168"/>
                </a:lnTo>
                <a:lnTo>
                  <a:pt x="413353" y="102970"/>
                </a:lnTo>
                <a:lnTo>
                  <a:pt x="375082" y="125860"/>
                </a:lnTo>
                <a:lnTo>
                  <a:pt x="338217" y="150761"/>
                </a:lnTo>
                <a:lnTo>
                  <a:pt x="302832" y="177598"/>
                </a:lnTo>
                <a:lnTo>
                  <a:pt x="269005" y="206294"/>
                </a:lnTo>
                <a:lnTo>
                  <a:pt x="236810" y="236775"/>
                </a:lnTo>
                <a:lnTo>
                  <a:pt x="206324" y="268964"/>
                </a:lnTo>
                <a:lnTo>
                  <a:pt x="177623" y="302785"/>
                </a:lnTo>
                <a:lnTo>
                  <a:pt x="150782" y="338163"/>
                </a:lnTo>
                <a:lnTo>
                  <a:pt x="125877" y="375021"/>
                </a:lnTo>
                <a:lnTo>
                  <a:pt x="102984" y="413285"/>
                </a:lnTo>
                <a:lnTo>
                  <a:pt x="82179" y="452877"/>
                </a:lnTo>
                <a:lnTo>
                  <a:pt x="63537" y="493722"/>
                </a:lnTo>
                <a:lnTo>
                  <a:pt x="47135" y="535744"/>
                </a:lnTo>
                <a:lnTo>
                  <a:pt x="33049" y="578868"/>
                </a:lnTo>
                <a:lnTo>
                  <a:pt x="21353" y="623018"/>
                </a:lnTo>
                <a:lnTo>
                  <a:pt x="12125" y="668117"/>
                </a:lnTo>
                <a:lnTo>
                  <a:pt x="5439" y="714090"/>
                </a:lnTo>
                <a:lnTo>
                  <a:pt x="1372" y="760861"/>
                </a:lnTo>
                <a:lnTo>
                  <a:pt x="0" y="808355"/>
                </a:lnTo>
                <a:lnTo>
                  <a:pt x="1372" y="855861"/>
                </a:lnTo>
                <a:lnTo>
                  <a:pt x="5439" y="902644"/>
                </a:lnTo>
                <a:lnTo>
                  <a:pt x="12125" y="948629"/>
                </a:lnTo>
                <a:lnTo>
                  <a:pt x="21353" y="993739"/>
                </a:lnTo>
                <a:lnTo>
                  <a:pt x="33049" y="1037898"/>
                </a:lnTo>
                <a:lnTo>
                  <a:pt x="47135" y="1081031"/>
                </a:lnTo>
                <a:lnTo>
                  <a:pt x="63537" y="1123062"/>
                </a:lnTo>
                <a:lnTo>
                  <a:pt x="82179" y="1163916"/>
                </a:lnTo>
                <a:lnTo>
                  <a:pt x="102984" y="1203515"/>
                </a:lnTo>
                <a:lnTo>
                  <a:pt x="125877" y="1241785"/>
                </a:lnTo>
                <a:lnTo>
                  <a:pt x="150782" y="1278649"/>
                </a:lnTo>
                <a:lnTo>
                  <a:pt x="177623" y="1314032"/>
                </a:lnTo>
                <a:lnTo>
                  <a:pt x="206324" y="1347858"/>
                </a:lnTo>
                <a:lnTo>
                  <a:pt x="236810" y="1380051"/>
                </a:lnTo>
                <a:lnTo>
                  <a:pt x="269005" y="1410536"/>
                </a:lnTo>
                <a:lnTo>
                  <a:pt x="302832" y="1439236"/>
                </a:lnTo>
                <a:lnTo>
                  <a:pt x="338217" y="1466076"/>
                </a:lnTo>
                <a:lnTo>
                  <a:pt x="375082" y="1490979"/>
                </a:lnTo>
                <a:lnTo>
                  <a:pt x="413353" y="1513871"/>
                </a:lnTo>
                <a:lnTo>
                  <a:pt x="452954" y="1534675"/>
                </a:lnTo>
                <a:lnTo>
                  <a:pt x="493808" y="1553315"/>
                </a:lnTo>
                <a:lnTo>
                  <a:pt x="535840" y="1569716"/>
                </a:lnTo>
                <a:lnTo>
                  <a:pt x="578974" y="1583802"/>
                </a:lnTo>
                <a:lnTo>
                  <a:pt x="623134" y="1595497"/>
                </a:lnTo>
                <a:lnTo>
                  <a:pt x="668244" y="1604725"/>
                </a:lnTo>
                <a:lnTo>
                  <a:pt x="714229" y="1611410"/>
                </a:lnTo>
                <a:lnTo>
                  <a:pt x="761013" y="1615477"/>
                </a:lnTo>
                <a:lnTo>
                  <a:pt x="808520" y="1616849"/>
                </a:lnTo>
                <a:lnTo>
                  <a:pt x="856013" y="1615477"/>
                </a:lnTo>
                <a:lnTo>
                  <a:pt x="902784" y="1611410"/>
                </a:lnTo>
                <a:lnTo>
                  <a:pt x="948757" y="1604725"/>
                </a:lnTo>
                <a:lnTo>
                  <a:pt x="993856" y="1595497"/>
                </a:lnTo>
                <a:lnTo>
                  <a:pt x="1038006" y="1583802"/>
                </a:lnTo>
                <a:lnTo>
                  <a:pt x="1081130" y="1569716"/>
                </a:lnTo>
                <a:lnTo>
                  <a:pt x="1123152" y="1553315"/>
                </a:lnTo>
                <a:lnTo>
                  <a:pt x="1163997" y="1534675"/>
                </a:lnTo>
                <a:lnTo>
                  <a:pt x="1203590" y="1513871"/>
                </a:lnTo>
                <a:lnTo>
                  <a:pt x="1241853" y="1490979"/>
                </a:lnTo>
                <a:lnTo>
                  <a:pt x="1278711" y="1466076"/>
                </a:lnTo>
                <a:lnTo>
                  <a:pt x="1314089" y="1439236"/>
                </a:lnTo>
                <a:lnTo>
                  <a:pt x="1347910" y="1410536"/>
                </a:lnTo>
                <a:lnTo>
                  <a:pt x="1380099" y="1380051"/>
                </a:lnTo>
                <a:lnTo>
                  <a:pt x="1410580" y="1347858"/>
                </a:lnTo>
                <a:lnTo>
                  <a:pt x="1439276" y="1314032"/>
                </a:lnTo>
                <a:lnTo>
                  <a:pt x="1466113" y="1278649"/>
                </a:lnTo>
                <a:lnTo>
                  <a:pt x="1491014" y="1241785"/>
                </a:lnTo>
                <a:lnTo>
                  <a:pt x="1513904" y="1203515"/>
                </a:lnTo>
                <a:lnTo>
                  <a:pt x="1534706" y="1163916"/>
                </a:lnTo>
                <a:lnTo>
                  <a:pt x="1553345" y="1123062"/>
                </a:lnTo>
                <a:lnTo>
                  <a:pt x="1569745" y="1081031"/>
                </a:lnTo>
                <a:lnTo>
                  <a:pt x="1583829" y="1037898"/>
                </a:lnTo>
                <a:lnTo>
                  <a:pt x="1595523" y="993739"/>
                </a:lnTo>
                <a:lnTo>
                  <a:pt x="1604751" y="948629"/>
                </a:lnTo>
                <a:lnTo>
                  <a:pt x="1611436" y="902644"/>
                </a:lnTo>
                <a:lnTo>
                  <a:pt x="1615502" y="855861"/>
                </a:lnTo>
                <a:lnTo>
                  <a:pt x="1616875" y="808355"/>
                </a:lnTo>
                <a:lnTo>
                  <a:pt x="1615502" y="760861"/>
                </a:lnTo>
                <a:lnTo>
                  <a:pt x="1611436" y="714090"/>
                </a:lnTo>
                <a:lnTo>
                  <a:pt x="1604751" y="668117"/>
                </a:lnTo>
                <a:lnTo>
                  <a:pt x="1595523" y="623018"/>
                </a:lnTo>
                <a:lnTo>
                  <a:pt x="1583829" y="578868"/>
                </a:lnTo>
                <a:lnTo>
                  <a:pt x="1569745" y="535744"/>
                </a:lnTo>
                <a:lnTo>
                  <a:pt x="1553345" y="493722"/>
                </a:lnTo>
                <a:lnTo>
                  <a:pt x="1534706" y="452877"/>
                </a:lnTo>
                <a:lnTo>
                  <a:pt x="1513904" y="413285"/>
                </a:lnTo>
                <a:lnTo>
                  <a:pt x="1491014" y="375021"/>
                </a:lnTo>
                <a:lnTo>
                  <a:pt x="1466113" y="338163"/>
                </a:lnTo>
                <a:lnTo>
                  <a:pt x="1439276" y="302785"/>
                </a:lnTo>
                <a:lnTo>
                  <a:pt x="1410580" y="268964"/>
                </a:lnTo>
                <a:lnTo>
                  <a:pt x="1380099" y="236775"/>
                </a:lnTo>
                <a:lnTo>
                  <a:pt x="1347910" y="206294"/>
                </a:lnTo>
                <a:lnTo>
                  <a:pt x="1314089" y="177598"/>
                </a:lnTo>
                <a:lnTo>
                  <a:pt x="1278711" y="150761"/>
                </a:lnTo>
                <a:lnTo>
                  <a:pt x="1241853" y="125860"/>
                </a:lnTo>
                <a:lnTo>
                  <a:pt x="1203590" y="102970"/>
                </a:lnTo>
                <a:lnTo>
                  <a:pt x="1163997" y="82168"/>
                </a:lnTo>
                <a:lnTo>
                  <a:pt x="1123152" y="63529"/>
                </a:lnTo>
                <a:lnTo>
                  <a:pt x="1081130" y="47130"/>
                </a:lnTo>
                <a:lnTo>
                  <a:pt x="1038006" y="33045"/>
                </a:lnTo>
                <a:lnTo>
                  <a:pt x="993856" y="21351"/>
                </a:lnTo>
                <a:lnTo>
                  <a:pt x="948757" y="12123"/>
                </a:lnTo>
                <a:lnTo>
                  <a:pt x="902784" y="5438"/>
                </a:lnTo>
                <a:lnTo>
                  <a:pt x="856013" y="1372"/>
                </a:lnTo>
                <a:lnTo>
                  <a:pt x="8085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52181" y="4036314"/>
            <a:ext cx="1617345" cy="1617345"/>
          </a:xfrm>
          <a:custGeom>
            <a:avLst/>
            <a:gdLst/>
            <a:ahLst/>
            <a:cxnLst/>
            <a:rect l="l" t="t" r="r" b="b"/>
            <a:pathLst>
              <a:path w="1617345" h="1617345">
                <a:moveTo>
                  <a:pt x="0" y="808355"/>
                </a:moveTo>
                <a:lnTo>
                  <a:pt x="1372" y="760861"/>
                </a:lnTo>
                <a:lnTo>
                  <a:pt x="5439" y="714090"/>
                </a:lnTo>
                <a:lnTo>
                  <a:pt x="12125" y="668117"/>
                </a:lnTo>
                <a:lnTo>
                  <a:pt x="21353" y="623018"/>
                </a:lnTo>
                <a:lnTo>
                  <a:pt x="33049" y="578868"/>
                </a:lnTo>
                <a:lnTo>
                  <a:pt x="47135" y="535744"/>
                </a:lnTo>
                <a:lnTo>
                  <a:pt x="63537" y="493722"/>
                </a:lnTo>
                <a:lnTo>
                  <a:pt x="82179" y="452877"/>
                </a:lnTo>
                <a:lnTo>
                  <a:pt x="102984" y="413285"/>
                </a:lnTo>
                <a:lnTo>
                  <a:pt x="125877" y="375021"/>
                </a:lnTo>
                <a:lnTo>
                  <a:pt x="150782" y="338163"/>
                </a:lnTo>
                <a:lnTo>
                  <a:pt x="177623" y="302785"/>
                </a:lnTo>
                <a:lnTo>
                  <a:pt x="206324" y="268964"/>
                </a:lnTo>
                <a:lnTo>
                  <a:pt x="236810" y="236775"/>
                </a:lnTo>
                <a:lnTo>
                  <a:pt x="269005" y="206294"/>
                </a:lnTo>
                <a:lnTo>
                  <a:pt x="302832" y="177598"/>
                </a:lnTo>
                <a:lnTo>
                  <a:pt x="338217" y="150761"/>
                </a:lnTo>
                <a:lnTo>
                  <a:pt x="375082" y="125860"/>
                </a:lnTo>
                <a:lnTo>
                  <a:pt x="413353" y="102970"/>
                </a:lnTo>
                <a:lnTo>
                  <a:pt x="452954" y="82168"/>
                </a:lnTo>
                <a:lnTo>
                  <a:pt x="493808" y="63529"/>
                </a:lnTo>
                <a:lnTo>
                  <a:pt x="535840" y="47130"/>
                </a:lnTo>
                <a:lnTo>
                  <a:pt x="578974" y="33045"/>
                </a:lnTo>
                <a:lnTo>
                  <a:pt x="623134" y="21351"/>
                </a:lnTo>
                <a:lnTo>
                  <a:pt x="668244" y="12123"/>
                </a:lnTo>
                <a:lnTo>
                  <a:pt x="714229" y="5438"/>
                </a:lnTo>
                <a:lnTo>
                  <a:pt x="761013" y="1372"/>
                </a:lnTo>
                <a:lnTo>
                  <a:pt x="808520" y="0"/>
                </a:lnTo>
                <a:lnTo>
                  <a:pt x="856013" y="1372"/>
                </a:lnTo>
                <a:lnTo>
                  <a:pt x="902784" y="5438"/>
                </a:lnTo>
                <a:lnTo>
                  <a:pt x="948757" y="12123"/>
                </a:lnTo>
                <a:lnTo>
                  <a:pt x="993856" y="21351"/>
                </a:lnTo>
                <a:lnTo>
                  <a:pt x="1038006" y="33045"/>
                </a:lnTo>
                <a:lnTo>
                  <a:pt x="1081130" y="47130"/>
                </a:lnTo>
                <a:lnTo>
                  <a:pt x="1123152" y="63529"/>
                </a:lnTo>
                <a:lnTo>
                  <a:pt x="1163997" y="82168"/>
                </a:lnTo>
                <a:lnTo>
                  <a:pt x="1203590" y="102970"/>
                </a:lnTo>
                <a:lnTo>
                  <a:pt x="1241853" y="125860"/>
                </a:lnTo>
                <a:lnTo>
                  <a:pt x="1278711" y="150761"/>
                </a:lnTo>
                <a:lnTo>
                  <a:pt x="1314089" y="177598"/>
                </a:lnTo>
                <a:lnTo>
                  <a:pt x="1347910" y="206294"/>
                </a:lnTo>
                <a:lnTo>
                  <a:pt x="1380099" y="236775"/>
                </a:lnTo>
                <a:lnTo>
                  <a:pt x="1410580" y="268964"/>
                </a:lnTo>
                <a:lnTo>
                  <a:pt x="1439276" y="302785"/>
                </a:lnTo>
                <a:lnTo>
                  <a:pt x="1466113" y="338163"/>
                </a:lnTo>
                <a:lnTo>
                  <a:pt x="1491014" y="375021"/>
                </a:lnTo>
                <a:lnTo>
                  <a:pt x="1513904" y="413285"/>
                </a:lnTo>
                <a:lnTo>
                  <a:pt x="1534706" y="452877"/>
                </a:lnTo>
                <a:lnTo>
                  <a:pt x="1553345" y="493722"/>
                </a:lnTo>
                <a:lnTo>
                  <a:pt x="1569745" y="535744"/>
                </a:lnTo>
                <a:lnTo>
                  <a:pt x="1583829" y="578868"/>
                </a:lnTo>
                <a:lnTo>
                  <a:pt x="1595523" y="623018"/>
                </a:lnTo>
                <a:lnTo>
                  <a:pt x="1604751" y="668117"/>
                </a:lnTo>
                <a:lnTo>
                  <a:pt x="1611436" y="714090"/>
                </a:lnTo>
                <a:lnTo>
                  <a:pt x="1615502" y="760861"/>
                </a:lnTo>
                <a:lnTo>
                  <a:pt x="1616875" y="808355"/>
                </a:lnTo>
                <a:lnTo>
                  <a:pt x="1615502" y="855861"/>
                </a:lnTo>
                <a:lnTo>
                  <a:pt x="1611436" y="902644"/>
                </a:lnTo>
                <a:lnTo>
                  <a:pt x="1604751" y="948629"/>
                </a:lnTo>
                <a:lnTo>
                  <a:pt x="1595523" y="993739"/>
                </a:lnTo>
                <a:lnTo>
                  <a:pt x="1583829" y="1037898"/>
                </a:lnTo>
                <a:lnTo>
                  <a:pt x="1569745" y="1081031"/>
                </a:lnTo>
                <a:lnTo>
                  <a:pt x="1553345" y="1123062"/>
                </a:lnTo>
                <a:lnTo>
                  <a:pt x="1534706" y="1163916"/>
                </a:lnTo>
                <a:lnTo>
                  <a:pt x="1513904" y="1203515"/>
                </a:lnTo>
                <a:lnTo>
                  <a:pt x="1491014" y="1241785"/>
                </a:lnTo>
                <a:lnTo>
                  <a:pt x="1466113" y="1278649"/>
                </a:lnTo>
                <a:lnTo>
                  <a:pt x="1439276" y="1314032"/>
                </a:lnTo>
                <a:lnTo>
                  <a:pt x="1410580" y="1347858"/>
                </a:lnTo>
                <a:lnTo>
                  <a:pt x="1380099" y="1380051"/>
                </a:lnTo>
                <a:lnTo>
                  <a:pt x="1347910" y="1410536"/>
                </a:lnTo>
                <a:lnTo>
                  <a:pt x="1314089" y="1439236"/>
                </a:lnTo>
                <a:lnTo>
                  <a:pt x="1278711" y="1466076"/>
                </a:lnTo>
                <a:lnTo>
                  <a:pt x="1241853" y="1490979"/>
                </a:lnTo>
                <a:lnTo>
                  <a:pt x="1203590" y="1513871"/>
                </a:lnTo>
                <a:lnTo>
                  <a:pt x="1163997" y="1534675"/>
                </a:lnTo>
                <a:lnTo>
                  <a:pt x="1123152" y="1553315"/>
                </a:lnTo>
                <a:lnTo>
                  <a:pt x="1081130" y="1569716"/>
                </a:lnTo>
                <a:lnTo>
                  <a:pt x="1038006" y="1583802"/>
                </a:lnTo>
                <a:lnTo>
                  <a:pt x="993856" y="1595497"/>
                </a:lnTo>
                <a:lnTo>
                  <a:pt x="948757" y="1604725"/>
                </a:lnTo>
                <a:lnTo>
                  <a:pt x="902784" y="1611410"/>
                </a:lnTo>
                <a:lnTo>
                  <a:pt x="856013" y="1615477"/>
                </a:lnTo>
                <a:lnTo>
                  <a:pt x="808520" y="1616849"/>
                </a:lnTo>
                <a:lnTo>
                  <a:pt x="761013" y="1615477"/>
                </a:lnTo>
                <a:lnTo>
                  <a:pt x="714229" y="1611410"/>
                </a:lnTo>
                <a:lnTo>
                  <a:pt x="668244" y="1604725"/>
                </a:lnTo>
                <a:lnTo>
                  <a:pt x="623134" y="1595497"/>
                </a:lnTo>
                <a:lnTo>
                  <a:pt x="578974" y="1583802"/>
                </a:lnTo>
                <a:lnTo>
                  <a:pt x="535840" y="1569716"/>
                </a:lnTo>
                <a:lnTo>
                  <a:pt x="493808" y="1553315"/>
                </a:lnTo>
                <a:lnTo>
                  <a:pt x="452954" y="1534675"/>
                </a:lnTo>
                <a:lnTo>
                  <a:pt x="413353" y="1513871"/>
                </a:lnTo>
                <a:lnTo>
                  <a:pt x="375082" y="1490979"/>
                </a:lnTo>
                <a:lnTo>
                  <a:pt x="338217" y="1466076"/>
                </a:lnTo>
                <a:lnTo>
                  <a:pt x="302832" y="1439236"/>
                </a:lnTo>
                <a:lnTo>
                  <a:pt x="269005" y="1410536"/>
                </a:lnTo>
                <a:lnTo>
                  <a:pt x="236810" y="1380051"/>
                </a:lnTo>
                <a:lnTo>
                  <a:pt x="206324" y="1347858"/>
                </a:lnTo>
                <a:lnTo>
                  <a:pt x="177623" y="1314032"/>
                </a:lnTo>
                <a:lnTo>
                  <a:pt x="150782" y="1278649"/>
                </a:lnTo>
                <a:lnTo>
                  <a:pt x="125877" y="1241785"/>
                </a:lnTo>
                <a:lnTo>
                  <a:pt x="102984" y="1203515"/>
                </a:lnTo>
                <a:lnTo>
                  <a:pt x="82179" y="1163916"/>
                </a:lnTo>
                <a:lnTo>
                  <a:pt x="63537" y="1123062"/>
                </a:lnTo>
                <a:lnTo>
                  <a:pt x="47135" y="1081031"/>
                </a:lnTo>
                <a:lnTo>
                  <a:pt x="33049" y="1037898"/>
                </a:lnTo>
                <a:lnTo>
                  <a:pt x="21353" y="993739"/>
                </a:lnTo>
                <a:lnTo>
                  <a:pt x="12125" y="948629"/>
                </a:lnTo>
                <a:lnTo>
                  <a:pt x="5439" y="902644"/>
                </a:lnTo>
                <a:lnTo>
                  <a:pt x="1372" y="855861"/>
                </a:lnTo>
                <a:lnTo>
                  <a:pt x="0" y="808355"/>
                </a:lnTo>
                <a:close/>
              </a:path>
            </a:pathLst>
          </a:custGeom>
          <a:ln w="25400">
            <a:solidFill>
              <a:srgbClr val="1AABE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828545" y="165354"/>
            <a:ext cx="7696834" cy="3606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>
                <a:solidFill>
                  <a:srgbClr val="000000"/>
                </a:solidFill>
              </a:rPr>
              <a:t>RISK </a:t>
            </a:r>
            <a:r>
              <a:rPr dirty="0" spc="-10">
                <a:solidFill>
                  <a:srgbClr val="000000"/>
                </a:solidFill>
              </a:rPr>
              <a:t>MANAGEMENT LIFE </a:t>
            </a:r>
            <a:r>
              <a:rPr dirty="0" spc="-20">
                <a:solidFill>
                  <a:srgbClr val="000000"/>
                </a:solidFill>
              </a:rPr>
              <a:t>CYCLE APPROACH </a:t>
            </a:r>
            <a:r>
              <a:rPr dirty="0" spc="-5">
                <a:solidFill>
                  <a:srgbClr val="000000"/>
                </a:solidFill>
              </a:rPr>
              <a:t>– KEY</a:t>
            </a:r>
            <a:r>
              <a:rPr dirty="0" spc="225">
                <a:solidFill>
                  <a:srgbClr val="000000"/>
                </a:solidFill>
              </a:rPr>
              <a:t> </a:t>
            </a:r>
            <a:r>
              <a:rPr dirty="0" spc="-10">
                <a:solidFill>
                  <a:srgbClr val="000000"/>
                </a:solidFill>
              </a:rPr>
              <a:t>POINTS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2159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70"/>
              </a:spcBef>
            </a:pPr>
            <a:fld id="{81D60167-4931-47E6-BA6A-407CBD079E47}" type="slidenum">
              <a:rPr dirty="0"/>
              <a:t>1</a:t>
            </a:fld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15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/>
              <a:t>© </a:t>
            </a:r>
            <a:r>
              <a:rPr dirty="0" spc="-5"/>
              <a:t>Copyright </a:t>
            </a:r>
            <a:r>
              <a:rPr dirty="0" spc="-10"/>
              <a:t>2017 </a:t>
            </a:r>
            <a:r>
              <a:rPr dirty="0"/>
              <a:t>– </a:t>
            </a:r>
            <a:r>
              <a:rPr dirty="0" spc="-5"/>
              <a:t>KEYRUS </a:t>
            </a:r>
            <a:r>
              <a:rPr dirty="0"/>
              <a:t>/ </a:t>
            </a:r>
            <a:r>
              <a:rPr dirty="0" spc="-5"/>
              <a:t>VIGI-CARE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307083" y="1181480"/>
            <a:ext cx="726185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Segoe UI"/>
                <a:cs typeface="Segoe UI"/>
              </a:rPr>
              <a:t>Authorities </a:t>
            </a:r>
            <a:r>
              <a:rPr dirty="0" sz="2400" spc="-10">
                <a:latin typeface="Segoe UI"/>
                <a:cs typeface="Segoe UI"/>
              </a:rPr>
              <a:t>measures </a:t>
            </a:r>
            <a:r>
              <a:rPr dirty="0" sz="2400" spc="-5">
                <a:latin typeface="Segoe UI"/>
                <a:cs typeface="Segoe UI"/>
              </a:rPr>
              <a:t>in Benefit-Risk </a:t>
            </a:r>
            <a:r>
              <a:rPr dirty="0" sz="2400">
                <a:latin typeface="Segoe UI"/>
                <a:cs typeface="Segoe UI"/>
              </a:rPr>
              <a:t>(B/R)</a:t>
            </a:r>
            <a:r>
              <a:rPr dirty="0" sz="2400" spc="35">
                <a:latin typeface="Segoe UI"/>
                <a:cs typeface="Segoe UI"/>
              </a:rPr>
              <a:t> </a:t>
            </a:r>
            <a:r>
              <a:rPr dirty="0" sz="2400" spc="-5">
                <a:latin typeface="Segoe UI"/>
                <a:cs typeface="Segoe UI"/>
              </a:rPr>
              <a:t>Assessment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9721" y="1257300"/>
            <a:ext cx="7021830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35660" algn="l"/>
                <a:tab pos="1384300" algn="l"/>
                <a:tab pos="1932939" algn="l"/>
                <a:tab pos="2755900" algn="l"/>
                <a:tab pos="5911215" algn="l"/>
              </a:tabLst>
            </a:pPr>
            <a:r>
              <a:rPr dirty="0" sz="1800" b="0">
                <a:solidFill>
                  <a:srgbClr val="000000"/>
                </a:solidFill>
                <a:latin typeface="Courier New"/>
                <a:cs typeface="Courier New"/>
              </a:rPr>
              <a:t>Thank	you	for	using	</a:t>
            </a:r>
            <a:r>
              <a:rPr dirty="0" sz="1800" b="0">
                <a:solidFill>
                  <a:srgbClr val="000000"/>
                </a:solidFill>
                <a:latin typeface="Courier New"/>
                <a:cs typeface="Courier New"/>
                <a:hlinkClick r:id="rId2"/>
              </a:rPr>
              <a:t>www.freepdfconvert.com</a:t>
            </a:r>
            <a:r>
              <a:rPr dirty="0" sz="1800" b="0">
                <a:solidFill>
                  <a:srgbClr val="000000"/>
                </a:solidFill>
                <a:latin typeface="Courier New"/>
                <a:cs typeface="Courier New"/>
              </a:rPr>
              <a:t>	service!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588" y="1805940"/>
            <a:ext cx="6816090" cy="642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50">
                <a:solidFill>
                  <a:srgbClr val="FF0000"/>
                </a:solidFill>
                <a:latin typeface="Courier New"/>
                <a:cs typeface="Courier New"/>
              </a:rPr>
              <a:t>Only two pages are converted. Please Sign Up to convert all</a:t>
            </a:r>
            <a:r>
              <a:rPr dirty="0" sz="1350" spc="-10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dirty="0" sz="1350">
                <a:solidFill>
                  <a:srgbClr val="FF0000"/>
                </a:solidFill>
                <a:latin typeface="Courier New"/>
                <a:cs typeface="Courier New"/>
              </a:rPr>
              <a:t>pages.</a:t>
            </a:r>
            <a:endParaRPr sz="13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350" u="sng">
                <a:solidFill>
                  <a:srgbClr val="0000FF"/>
                </a:solidFill>
                <a:latin typeface="Courier New"/>
                <a:cs typeface="Courier New"/>
                <a:hlinkClick r:id="rId3"/>
              </a:rPr>
              <a:t>https://www.freepdfconvert.com/membership</a:t>
            </a:r>
            <a:endParaRPr sz="135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Novaty</dc:creator>
  <dc:title>Présentation PowerPoint</dc:title>
  <dcterms:created xsi:type="dcterms:W3CDTF">2017-07-31T15:22:56Z</dcterms:created>
  <dcterms:modified xsi:type="dcterms:W3CDTF">2017-07-31T15:22:56Z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2017-07-20T00:00:00Z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2017-07-31T00:00:00Z</vt:filetime>
  </property>
</Properties>
</file>