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charts/chart7.xml" ContentType="application/vnd.openxmlformats-officedocument.drawingml.chart+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rawings/drawing1.xml" ContentType="application/vnd.openxmlformats-officedocument.drawingml.chartshapes+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Default Extension="jpeg" ContentType="image/jpeg"/>
  <Override PartName="/ppt/slideLayouts/slideLayout3.xml" ContentType="application/vnd.openxmlformats-officedocument.presentationml.slideLayout+xml"/>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charts/chart8.xml" ContentType="application/vnd.openxmlformats-officedocument.drawingml.chart+xml"/>
  <Override PartName="/ppt/slideLayouts/slideLayout10.xml" ContentType="application/vnd.openxmlformats-officedocument.presentationml.slideLayout+xml"/>
  <Default Extension="gif" ContentType="image/gif"/>
  <Override PartName="/ppt/notesSlides/notesSlide8.xml" ContentType="application/vnd.openxmlformats-officedocument.presentationml.notesSlide+xml"/>
  <Default Extension="tiff" ContentType="image/tiff"/>
  <Override PartName="/ppt/notesSlides/notesSlide11.xml" ContentType="application/vnd.openxmlformats-officedocument.presentationml.notesSlide+xml"/>
  <Override PartName="/ppt/charts/chart6.xml" ContentType="application/vnd.openxmlformats-officedocument.drawingml.char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840" r:id="rId1"/>
  </p:sldMasterIdLst>
  <p:notesMasterIdLst>
    <p:notesMasterId r:id="rId26"/>
  </p:notesMasterIdLst>
  <p:handoutMasterIdLst>
    <p:handoutMasterId r:id="rId27"/>
  </p:handoutMasterIdLst>
  <p:sldIdLst>
    <p:sldId id="277" r:id="rId2"/>
    <p:sldId id="344" r:id="rId3"/>
    <p:sldId id="256" r:id="rId4"/>
    <p:sldId id="316" r:id="rId5"/>
    <p:sldId id="342" r:id="rId6"/>
    <p:sldId id="341" r:id="rId7"/>
    <p:sldId id="343" r:id="rId8"/>
    <p:sldId id="345" r:id="rId9"/>
    <p:sldId id="352" r:id="rId10"/>
    <p:sldId id="347" r:id="rId11"/>
    <p:sldId id="348" r:id="rId12"/>
    <p:sldId id="353" r:id="rId13"/>
    <p:sldId id="354" r:id="rId14"/>
    <p:sldId id="360" r:id="rId15"/>
    <p:sldId id="359" r:id="rId16"/>
    <p:sldId id="357" r:id="rId17"/>
    <p:sldId id="358" r:id="rId18"/>
    <p:sldId id="336" r:id="rId19"/>
    <p:sldId id="337" r:id="rId20"/>
    <p:sldId id="355" r:id="rId21"/>
    <p:sldId id="361" r:id="rId22"/>
    <p:sldId id="363" r:id="rId23"/>
    <p:sldId id="265" r:id="rId24"/>
    <p:sldId id="326" r:id="rId2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 xmlns:p14="http://schemas.microsoft.com/office/powerpoint/2010/main">
        <p14:section name="Default Section" id="{A9D58B67-330D-43FF-B753-669F1C19D6D7}">
          <p14:sldIdLst>
            <p14:sldId id="277"/>
            <p14:sldId id="316"/>
            <p14:sldId id="256"/>
            <p14:sldId id="315"/>
            <p14:sldId id="265"/>
            <p14:sldId id="327"/>
            <p14:sldId id="282"/>
            <p14:sldId id="319"/>
            <p14:sldId id="314"/>
            <p14:sldId id="325"/>
            <p14:sldId id="329"/>
            <p14:sldId id="331"/>
            <p14:sldId id="332"/>
            <p14:sldId id="333"/>
          </p14:sldIdLst>
        </p14:section>
        <p14:section name="Untitled Section" id="{09FDD03F-529D-447C-A62E-48C63025CF06}">
          <p14:sldIdLst>
            <p14:sldId id="326"/>
            <p14:sldId id="318"/>
            <p14:sldId id="320"/>
            <p14:sldId id="264"/>
            <p14:sldId id="330"/>
            <p14:sldId id="324"/>
            <p14:sldId id="328"/>
            <p14:sldId id="322"/>
            <p14:sldId id="323"/>
            <p14:sldId id="286"/>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BF2B60"/>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4342" autoAdjust="0"/>
    <p:restoredTop sz="79365" autoAdjust="0"/>
  </p:normalViewPr>
  <p:slideViewPr>
    <p:cSldViewPr>
      <p:cViewPr>
        <p:scale>
          <a:sx n="60" d="100"/>
          <a:sy n="60" d="100"/>
        </p:scale>
        <p:origin x="-1482" y="-6"/>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handoutMaster" Target="handoutMasters/handoutMaster1.xml"/><Relationship Id="rId30" Type="http://schemas.openxmlformats.org/officeDocument/2006/relationships/theme" Target="theme/theme1.xml"/></Relationships>
</file>

<file path=ppt/charts/_rels/chart1.xml.rels><?xml version="1.0" encoding="UTF-8" standalone="yes"?>
<Relationships xmlns="http://schemas.openxmlformats.org/package/2006/relationships"><Relationship Id="rId1" Type="http://schemas.openxmlformats.org/officeDocument/2006/relationships/oleObject" Target="file:///C:\Users\BSDF\Desktop\PythonDocuments\Python.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C:\Users\BSDF\Desktop\PythonDocuments\Python.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C:\Users\BSDF\Desktop\PythonDocuments\Python.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C:\Users\BSDF\Desktop\PythonDocuments\Python.xlsx"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file:///C:\Users\BSDF\Desktop\PythonDocuments\MyPythonCodes\New\slidin_E(hulmes73)worksheet.xlsx" TargetMode="External"/></Relationships>
</file>

<file path=ppt/charts/_rels/chart6.xml.rels><?xml version="1.0" encoding="UTF-8" standalone="yes"?>
<Relationships xmlns="http://schemas.openxmlformats.org/package/2006/relationships"><Relationship Id="rId1" Type="http://schemas.openxmlformats.org/officeDocument/2006/relationships/oleObject" Target="file:///C:\Users\BSDF\Desktop\PythonDocuments\MyPythonCodes\New\slidin_E(hulmes73)worksheet.xlsx" TargetMode="External"/></Relationships>
</file>

<file path=ppt/charts/_rels/chart7.xml.rels><?xml version="1.0" encoding="UTF-8" standalone="yes"?>
<Relationships xmlns="http://schemas.openxmlformats.org/package/2006/relationships"><Relationship Id="rId1" Type="http://schemas.openxmlformats.org/officeDocument/2006/relationships/oleObject" Target="file:///C:\Users\BSDF\Desktop\PythonDocuments\MyPythonCodes\Energy.xlsx" TargetMode="External"/></Relationships>
</file>

<file path=ppt/charts/_rels/chart8.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oleObject" Target="file:///C:\Users\BSDF\Desktop\PythonDocuments\MyPythonCodes\Energy.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en-US"/>
  <c:chart>
    <c:title>
      <c:tx>
        <c:rich>
          <a:bodyPr/>
          <a:lstStyle/>
          <a:p>
            <a:pPr>
              <a:defRPr sz="1600">
                <a:latin typeface="Arial" pitchFamily="34" charset="0"/>
                <a:cs typeface="Arial" pitchFamily="34" charset="0"/>
              </a:defRPr>
            </a:pPr>
            <a:r>
              <a:rPr lang="en-US" sz="1600" b="1" i="0" baseline="0">
                <a:latin typeface="Arial" pitchFamily="34" charset="0"/>
                <a:cs typeface="Arial" pitchFamily="34" charset="0"/>
              </a:rPr>
              <a:t>Polar Interaction</a:t>
            </a:r>
            <a:endParaRPr lang="en-US" sz="1600">
              <a:latin typeface="Arial" pitchFamily="34" charset="0"/>
              <a:cs typeface="Arial" pitchFamily="34" charset="0"/>
            </a:endParaRPr>
          </a:p>
        </c:rich>
      </c:tx>
      <c:layout>
        <c:manualLayout>
          <c:xMode val="edge"/>
          <c:yMode val="edge"/>
          <c:x val="0.31059499302004373"/>
          <c:y val="1.8260380234736868E-2"/>
        </c:manualLayout>
      </c:layout>
    </c:title>
    <c:plotArea>
      <c:layout>
        <c:manualLayout>
          <c:layoutTarget val="inner"/>
          <c:xMode val="edge"/>
          <c:yMode val="edge"/>
          <c:x val="0.11519511292586716"/>
          <c:y val="0.26677166492847937"/>
          <c:w val="0.67543236648772842"/>
          <c:h val="0.70543715534375329"/>
        </c:manualLayout>
      </c:layout>
      <c:barChart>
        <c:barDir val="col"/>
        <c:grouping val="clustered"/>
        <c:ser>
          <c:idx val="0"/>
          <c:order val="0"/>
          <c:tx>
            <c:strRef>
              <c:f>'Bar graph'!$A$14</c:f>
              <c:strCache>
                <c:ptCount val="1"/>
                <c:pt idx="0">
                  <c:v>Typ-I:I</c:v>
                </c:pt>
              </c:strCache>
            </c:strRef>
          </c:tx>
          <c:spPr>
            <a:solidFill>
              <a:schemeClr val="bg1">
                <a:lumMod val="50000"/>
              </a:schemeClr>
            </a:solidFill>
          </c:spPr>
          <c:cat>
            <c:strRef>
              <c:f>'Bar graph'!$B$13:$F$13</c:f>
              <c:strCache>
                <c:ptCount val="5"/>
                <c:pt idx="0">
                  <c:v>0D</c:v>
                </c:pt>
                <c:pt idx="1">
                  <c:v>1D</c:v>
                </c:pt>
                <c:pt idx="2">
                  <c:v>2D</c:v>
                </c:pt>
                <c:pt idx="3">
                  <c:v>3D</c:v>
                </c:pt>
                <c:pt idx="4">
                  <c:v>4D</c:v>
                </c:pt>
              </c:strCache>
            </c:strRef>
          </c:cat>
          <c:val>
            <c:numRef>
              <c:f>'Bar graph'!$B$14:$F$14</c:f>
              <c:numCache>
                <c:formatCode>General</c:formatCode>
                <c:ptCount val="5"/>
                <c:pt idx="0">
                  <c:v>-99</c:v>
                </c:pt>
                <c:pt idx="1">
                  <c:v>-34</c:v>
                </c:pt>
                <c:pt idx="2">
                  <c:v>-24</c:v>
                </c:pt>
                <c:pt idx="3">
                  <c:v>-13</c:v>
                </c:pt>
                <c:pt idx="4">
                  <c:v>-3</c:v>
                </c:pt>
              </c:numCache>
            </c:numRef>
          </c:val>
        </c:ser>
        <c:ser>
          <c:idx val="1"/>
          <c:order val="1"/>
          <c:tx>
            <c:strRef>
              <c:f>'Bar graph'!$A$15</c:f>
              <c:strCache>
                <c:ptCount val="1"/>
                <c:pt idx="0">
                  <c:v>Typ-III:III</c:v>
                </c:pt>
              </c:strCache>
            </c:strRef>
          </c:tx>
          <c:spPr>
            <a:solidFill>
              <a:schemeClr val="tx1"/>
            </a:solidFill>
          </c:spPr>
          <c:cat>
            <c:strRef>
              <c:f>'Bar graph'!$B$13:$F$13</c:f>
              <c:strCache>
                <c:ptCount val="5"/>
                <c:pt idx="0">
                  <c:v>0D</c:v>
                </c:pt>
                <c:pt idx="1">
                  <c:v>1D</c:v>
                </c:pt>
                <c:pt idx="2">
                  <c:v>2D</c:v>
                </c:pt>
                <c:pt idx="3">
                  <c:v>3D</c:v>
                </c:pt>
                <c:pt idx="4">
                  <c:v>4D</c:v>
                </c:pt>
              </c:strCache>
            </c:strRef>
          </c:cat>
          <c:val>
            <c:numRef>
              <c:f>'Bar graph'!$B$15:$F$15</c:f>
              <c:numCache>
                <c:formatCode>General</c:formatCode>
                <c:ptCount val="5"/>
                <c:pt idx="0">
                  <c:v>-106</c:v>
                </c:pt>
                <c:pt idx="1">
                  <c:v>-39</c:v>
                </c:pt>
                <c:pt idx="2">
                  <c:v>-17</c:v>
                </c:pt>
                <c:pt idx="3">
                  <c:v>-11</c:v>
                </c:pt>
                <c:pt idx="4">
                  <c:v>-3</c:v>
                </c:pt>
              </c:numCache>
            </c:numRef>
          </c:val>
        </c:ser>
        <c:axId val="56899840"/>
        <c:axId val="31502336"/>
      </c:barChart>
      <c:catAx>
        <c:axId val="56899840"/>
        <c:scaling>
          <c:orientation val="minMax"/>
        </c:scaling>
        <c:axPos val="b"/>
        <c:majorTickMark val="none"/>
        <c:tickLblPos val="high"/>
        <c:txPr>
          <a:bodyPr/>
          <a:lstStyle/>
          <a:p>
            <a:pPr>
              <a:defRPr sz="1600" b="1">
                <a:latin typeface="Arial" pitchFamily="34" charset="0"/>
                <a:cs typeface="Arial" pitchFamily="34" charset="0"/>
              </a:defRPr>
            </a:pPr>
            <a:endParaRPr lang="en-US"/>
          </a:p>
        </c:txPr>
        <c:crossAx val="31502336"/>
        <c:crosses val="autoZero"/>
        <c:auto val="1"/>
        <c:lblAlgn val="ctr"/>
        <c:lblOffset val="100"/>
      </c:catAx>
      <c:valAx>
        <c:axId val="31502336"/>
        <c:scaling>
          <c:orientation val="minMax"/>
          <c:max val="0"/>
          <c:min val="-100"/>
        </c:scaling>
        <c:axPos val="l"/>
        <c:numFmt formatCode="General" sourceLinked="1"/>
        <c:majorTickMark val="none"/>
        <c:tickLblPos val="nextTo"/>
        <c:txPr>
          <a:bodyPr/>
          <a:lstStyle/>
          <a:p>
            <a:pPr>
              <a:defRPr sz="1600" b="1" baseline="0">
                <a:latin typeface="Arial" pitchFamily="34" charset="0"/>
                <a:cs typeface="Arial" pitchFamily="34" charset="0"/>
              </a:defRPr>
            </a:pPr>
            <a:endParaRPr lang="en-US"/>
          </a:p>
        </c:txPr>
        <c:crossAx val="56899840"/>
        <c:crosses val="autoZero"/>
        <c:crossBetween val="between"/>
        <c:majorUnit val="30"/>
      </c:valAx>
    </c:plotArea>
    <c:legend>
      <c:legendPos val="r"/>
      <c:layout>
        <c:manualLayout>
          <c:xMode val="edge"/>
          <c:yMode val="edge"/>
          <c:x val="0.38621059185219553"/>
          <c:y val="0.52165164134308351"/>
          <c:w val="0.34272125398195591"/>
          <c:h val="0.36649224847925782"/>
        </c:manualLayout>
      </c:layout>
      <c:txPr>
        <a:bodyPr/>
        <a:lstStyle/>
        <a:p>
          <a:pPr>
            <a:defRPr sz="1600" b="1">
              <a:latin typeface="Arial" pitchFamily="34" charset="0"/>
              <a:cs typeface="Arial" pitchFamily="34" charset="0"/>
            </a:defRPr>
          </a:pPr>
          <a:endParaRPr lang="en-US"/>
        </a:p>
      </c:txPr>
    </c:legend>
    <c:plotVisOnly val="1"/>
  </c:chart>
  <c:externalData r:id="rId1"/>
</c:chartSpace>
</file>

<file path=ppt/charts/chart2.xml><?xml version="1.0" encoding="utf-8"?>
<c:chartSpace xmlns:c="http://schemas.openxmlformats.org/drawingml/2006/chart" xmlns:a="http://schemas.openxmlformats.org/drawingml/2006/main" xmlns:r="http://schemas.openxmlformats.org/officeDocument/2006/relationships">
  <c:date1904 val="1"/>
  <c:lang val="en-US"/>
  <c:chart>
    <c:title>
      <c:tx>
        <c:rich>
          <a:bodyPr/>
          <a:lstStyle/>
          <a:p>
            <a:pPr>
              <a:defRPr sz="1600"/>
            </a:pPr>
            <a:r>
              <a:rPr lang="en-US" sz="1600"/>
              <a:t>Electrostatic Interaction </a:t>
            </a:r>
          </a:p>
        </c:rich>
      </c:tx>
      <c:layout>
        <c:manualLayout>
          <c:xMode val="edge"/>
          <c:yMode val="edge"/>
          <c:x val="0.13309789146618203"/>
          <c:y val="5.6898595424975031E-2"/>
        </c:manualLayout>
      </c:layout>
    </c:title>
    <c:plotArea>
      <c:layout/>
      <c:barChart>
        <c:barDir val="col"/>
        <c:grouping val="clustered"/>
        <c:ser>
          <c:idx val="0"/>
          <c:order val="0"/>
          <c:tx>
            <c:strRef>
              <c:f>'Bar graph'!$A$3</c:f>
              <c:strCache>
                <c:ptCount val="1"/>
                <c:pt idx="0">
                  <c:v>Typ-I:I</c:v>
                </c:pt>
              </c:strCache>
            </c:strRef>
          </c:tx>
          <c:spPr>
            <a:solidFill>
              <a:schemeClr val="bg1">
                <a:lumMod val="50000"/>
              </a:schemeClr>
            </a:solidFill>
          </c:spPr>
          <c:cat>
            <c:strRef>
              <c:f>'Bar graph'!$B$2:$F$2</c:f>
              <c:strCache>
                <c:ptCount val="5"/>
                <c:pt idx="0">
                  <c:v>0D</c:v>
                </c:pt>
                <c:pt idx="1">
                  <c:v>1D</c:v>
                </c:pt>
                <c:pt idx="2">
                  <c:v>2D</c:v>
                </c:pt>
                <c:pt idx="3">
                  <c:v>3D</c:v>
                </c:pt>
                <c:pt idx="4">
                  <c:v>4D</c:v>
                </c:pt>
              </c:strCache>
            </c:strRef>
          </c:cat>
          <c:val>
            <c:numRef>
              <c:f>'Bar graph'!$B$3:$F$3</c:f>
              <c:numCache>
                <c:formatCode>General</c:formatCode>
                <c:ptCount val="5"/>
                <c:pt idx="0">
                  <c:v>125</c:v>
                </c:pt>
                <c:pt idx="1">
                  <c:v>76</c:v>
                </c:pt>
                <c:pt idx="2">
                  <c:v>50</c:v>
                </c:pt>
                <c:pt idx="3">
                  <c:v>27</c:v>
                </c:pt>
                <c:pt idx="4">
                  <c:v>5</c:v>
                </c:pt>
              </c:numCache>
            </c:numRef>
          </c:val>
        </c:ser>
        <c:ser>
          <c:idx val="1"/>
          <c:order val="1"/>
          <c:tx>
            <c:strRef>
              <c:f>'Bar graph'!$A$4</c:f>
              <c:strCache>
                <c:ptCount val="1"/>
                <c:pt idx="0">
                  <c:v>Typ-III:III</c:v>
                </c:pt>
              </c:strCache>
            </c:strRef>
          </c:tx>
          <c:spPr>
            <a:solidFill>
              <a:schemeClr val="tx1"/>
            </a:solidFill>
          </c:spPr>
          <c:cat>
            <c:strRef>
              <c:f>'Bar graph'!$B$2:$F$2</c:f>
              <c:strCache>
                <c:ptCount val="5"/>
                <c:pt idx="0">
                  <c:v>0D</c:v>
                </c:pt>
                <c:pt idx="1">
                  <c:v>1D</c:v>
                </c:pt>
                <c:pt idx="2">
                  <c:v>2D</c:v>
                </c:pt>
                <c:pt idx="3">
                  <c:v>3D</c:v>
                </c:pt>
                <c:pt idx="4">
                  <c:v>4D</c:v>
                </c:pt>
              </c:strCache>
            </c:strRef>
          </c:cat>
          <c:val>
            <c:numRef>
              <c:f>'Bar graph'!$B$4:$F$4</c:f>
              <c:numCache>
                <c:formatCode>General</c:formatCode>
                <c:ptCount val="5"/>
                <c:pt idx="0">
                  <c:v>129</c:v>
                </c:pt>
                <c:pt idx="1">
                  <c:v>70</c:v>
                </c:pt>
                <c:pt idx="2">
                  <c:v>46</c:v>
                </c:pt>
                <c:pt idx="3">
                  <c:v>28</c:v>
                </c:pt>
                <c:pt idx="4">
                  <c:v>4</c:v>
                </c:pt>
              </c:numCache>
            </c:numRef>
          </c:val>
        </c:ser>
        <c:axId val="56947072"/>
        <c:axId val="56948608"/>
      </c:barChart>
      <c:catAx>
        <c:axId val="56947072"/>
        <c:scaling>
          <c:orientation val="minMax"/>
        </c:scaling>
        <c:axPos val="b"/>
        <c:majorTickMark val="none"/>
        <c:tickLblPos val="nextTo"/>
        <c:crossAx val="56948608"/>
        <c:crosses val="autoZero"/>
        <c:auto val="1"/>
        <c:lblAlgn val="ctr"/>
        <c:lblOffset val="100"/>
      </c:catAx>
      <c:valAx>
        <c:axId val="56948608"/>
        <c:scaling>
          <c:orientation val="minMax"/>
        </c:scaling>
        <c:axPos val="l"/>
        <c:numFmt formatCode="General" sourceLinked="1"/>
        <c:majorTickMark val="none"/>
        <c:tickLblPos val="nextTo"/>
        <c:crossAx val="56947072"/>
        <c:crosses val="autoZero"/>
        <c:crossBetween val="between"/>
      </c:valAx>
    </c:plotArea>
    <c:legend>
      <c:legendPos val="r"/>
      <c:layout>
        <c:manualLayout>
          <c:xMode val="edge"/>
          <c:yMode val="edge"/>
          <c:x val="0.40331942291426326"/>
          <c:y val="0.20871534706519937"/>
          <c:w val="0.28794770465012626"/>
          <c:h val="0.31220507306176981"/>
        </c:manualLayout>
      </c:layout>
    </c:legend>
    <c:plotVisOnly val="1"/>
  </c:chart>
  <c:txPr>
    <a:bodyPr/>
    <a:lstStyle/>
    <a:p>
      <a:pPr>
        <a:defRPr sz="1600" b="1">
          <a:latin typeface="Arial" pitchFamily="34" charset="0"/>
          <a:cs typeface="Arial" pitchFamily="34" charset="0"/>
        </a:defRPr>
      </a:pPr>
      <a:endParaRPr lang="en-US"/>
    </a:p>
  </c:txPr>
  <c:externalData r:id="rId1"/>
</c:chartSpace>
</file>

<file path=ppt/charts/chart3.xml><?xml version="1.0" encoding="utf-8"?>
<c:chartSpace xmlns:c="http://schemas.openxmlformats.org/drawingml/2006/chart" xmlns:a="http://schemas.openxmlformats.org/drawingml/2006/main" xmlns:r="http://schemas.openxmlformats.org/officeDocument/2006/relationships">
  <c:date1904 val="1"/>
  <c:lang val="en-US"/>
  <c:chart>
    <c:title>
      <c:tx>
        <c:rich>
          <a:bodyPr/>
          <a:lstStyle/>
          <a:p>
            <a:pPr>
              <a:defRPr sz="1600">
                <a:latin typeface="Arial" pitchFamily="34" charset="0"/>
                <a:cs typeface="Arial" pitchFamily="34" charset="0"/>
              </a:defRPr>
            </a:pPr>
            <a:r>
              <a:rPr lang="en-US" sz="1600">
                <a:latin typeface="Arial" pitchFamily="34" charset="0"/>
                <a:cs typeface="Arial" pitchFamily="34" charset="0"/>
              </a:rPr>
              <a:t>Hydrophobic Interaction  </a:t>
            </a:r>
          </a:p>
        </c:rich>
      </c:tx>
      <c:layout>
        <c:manualLayout>
          <c:xMode val="edge"/>
          <c:yMode val="edge"/>
          <c:x val="0.2096666666666667"/>
          <c:y val="4.1584156254559045E-2"/>
        </c:manualLayout>
      </c:layout>
    </c:title>
    <c:plotArea>
      <c:layout>
        <c:manualLayout>
          <c:layoutTarget val="inner"/>
          <c:xMode val="edge"/>
          <c:yMode val="edge"/>
          <c:x val="8.7292232337005199E-2"/>
          <c:y val="0.16189034749753053"/>
          <c:w val="0.7089185288398927"/>
          <c:h val="0.71339846834950582"/>
        </c:manualLayout>
      </c:layout>
      <c:barChart>
        <c:barDir val="col"/>
        <c:grouping val="clustered"/>
        <c:ser>
          <c:idx val="0"/>
          <c:order val="0"/>
          <c:tx>
            <c:strRef>
              <c:f>'Bar graph'!$A$9</c:f>
              <c:strCache>
                <c:ptCount val="1"/>
                <c:pt idx="0">
                  <c:v>Typ-I:I</c:v>
                </c:pt>
              </c:strCache>
            </c:strRef>
          </c:tx>
          <c:spPr>
            <a:solidFill>
              <a:schemeClr val="bg1">
                <a:lumMod val="50000"/>
              </a:schemeClr>
            </a:solidFill>
          </c:spPr>
          <c:cat>
            <c:strRef>
              <c:f>'Bar graph'!$B$8:$F$8</c:f>
              <c:strCache>
                <c:ptCount val="5"/>
                <c:pt idx="0">
                  <c:v>0D</c:v>
                </c:pt>
                <c:pt idx="1">
                  <c:v>1D</c:v>
                </c:pt>
                <c:pt idx="2">
                  <c:v>2D</c:v>
                </c:pt>
                <c:pt idx="3">
                  <c:v>3D</c:v>
                </c:pt>
                <c:pt idx="4">
                  <c:v>4D</c:v>
                </c:pt>
              </c:strCache>
            </c:strRef>
          </c:cat>
          <c:val>
            <c:numRef>
              <c:f>'Bar graph'!$B$9:$F$9</c:f>
              <c:numCache>
                <c:formatCode>General</c:formatCode>
                <c:ptCount val="5"/>
                <c:pt idx="0">
                  <c:v>63</c:v>
                </c:pt>
                <c:pt idx="1">
                  <c:v>22</c:v>
                </c:pt>
                <c:pt idx="2">
                  <c:v>12</c:v>
                </c:pt>
                <c:pt idx="3">
                  <c:v>10</c:v>
                </c:pt>
                <c:pt idx="4">
                  <c:v>2</c:v>
                </c:pt>
              </c:numCache>
            </c:numRef>
          </c:val>
        </c:ser>
        <c:ser>
          <c:idx val="1"/>
          <c:order val="1"/>
          <c:tx>
            <c:strRef>
              <c:f>'Bar graph'!$A$10</c:f>
              <c:strCache>
                <c:ptCount val="1"/>
                <c:pt idx="0">
                  <c:v>Typ-III:III</c:v>
                </c:pt>
              </c:strCache>
            </c:strRef>
          </c:tx>
          <c:spPr>
            <a:solidFill>
              <a:schemeClr val="tx1"/>
            </a:solidFill>
          </c:spPr>
          <c:cat>
            <c:strRef>
              <c:f>'Bar graph'!$B$8:$F$8</c:f>
              <c:strCache>
                <c:ptCount val="5"/>
                <c:pt idx="0">
                  <c:v>0D</c:v>
                </c:pt>
                <c:pt idx="1">
                  <c:v>1D</c:v>
                </c:pt>
                <c:pt idx="2">
                  <c:v>2D</c:v>
                </c:pt>
                <c:pt idx="3">
                  <c:v>3D</c:v>
                </c:pt>
                <c:pt idx="4">
                  <c:v>4D</c:v>
                </c:pt>
              </c:strCache>
            </c:strRef>
          </c:cat>
          <c:val>
            <c:numRef>
              <c:f>'Bar graph'!$B$10:$F$10</c:f>
              <c:numCache>
                <c:formatCode>General</c:formatCode>
                <c:ptCount val="5"/>
                <c:pt idx="0">
                  <c:v>60</c:v>
                </c:pt>
                <c:pt idx="1">
                  <c:v>15</c:v>
                </c:pt>
                <c:pt idx="2">
                  <c:v>10</c:v>
                </c:pt>
                <c:pt idx="3">
                  <c:v>12</c:v>
                </c:pt>
                <c:pt idx="4">
                  <c:v>1</c:v>
                </c:pt>
              </c:numCache>
            </c:numRef>
          </c:val>
        </c:ser>
        <c:axId val="32270592"/>
        <c:axId val="32284672"/>
      </c:barChart>
      <c:catAx>
        <c:axId val="32270592"/>
        <c:scaling>
          <c:orientation val="minMax"/>
        </c:scaling>
        <c:axPos val="b"/>
        <c:majorTickMark val="none"/>
        <c:tickLblPos val="nextTo"/>
        <c:txPr>
          <a:bodyPr/>
          <a:lstStyle/>
          <a:p>
            <a:pPr>
              <a:defRPr sz="1600">
                <a:latin typeface="Arial" pitchFamily="34" charset="0"/>
                <a:cs typeface="Arial" pitchFamily="34" charset="0"/>
              </a:defRPr>
            </a:pPr>
            <a:endParaRPr lang="en-US"/>
          </a:p>
        </c:txPr>
        <c:crossAx val="32284672"/>
        <c:crosses val="autoZero"/>
        <c:auto val="1"/>
        <c:lblAlgn val="ctr"/>
        <c:lblOffset val="100"/>
      </c:catAx>
      <c:valAx>
        <c:axId val="32284672"/>
        <c:scaling>
          <c:orientation val="minMax"/>
          <c:max val="70"/>
          <c:min val="0"/>
        </c:scaling>
        <c:axPos val="l"/>
        <c:numFmt formatCode="General" sourceLinked="1"/>
        <c:majorTickMark val="none"/>
        <c:tickLblPos val="nextTo"/>
        <c:txPr>
          <a:bodyPr/>
          <a:lstStyle/>
          <a:p>
            <a:pPr>
              <a:defRPr sz="1600">
                <a:latin typeface="Arial" pitchFamily="34" charset="0"/>
                <a:cs typeface="Arial" pitchFamily="34" charset="0"/>
              </a:defRPr>
            </a:pPr>
            <a:endParaRPr lang="en-US"/>
          </a:p>
        </c:txPr>
        <c:crossAx val="32270592"/>
        <c:crosses val="autoZero"/>
        <c:crossBetween val="between"/>
        <c:majorUnit val="20"/>
      </c:valAx>
    </c:plotArea>
    <c:legend>
      <c:legendPos val="r"/>
      <c:layout>
        <c:manualLayout>
          <c:xMode val="edge"/>
          <c:yMode val="edge"/>
          <c:x val="0.32104873329318212"/>
          <c:y val="0.21528571376078021"/>
          <c:w val="0.42609903093723467"/>
          <c:h val="0.30257327948909296"/>
        </c:manualLayout>
      </c:layout>
      <c:txPr>
        <a:bodyPr/>
        <a:lstStyle/>
        <a:p>
          <a:pPr>
            <a:defRPr sz="1600">
              <a:latin typeface="Arial" pitchFamily="34" charset="0"/>
              <a:cs typeface="Arial" pitchFamily="34" charset="0"/>
            </a:defRPr>
          </a:pPr>
          <a:endParaRPr lang="en-US"/>
        </a:p>
      </c:txPr>
    </c:legend>
    <c:plotVisOnly val="1"/>
  </c:chart>
  <c:txPr>
    <a:bodyPr/>
    <a:lstStyle/>
    <a:p>
      <a:pPr>
        <a:defRPr sz="1400" b="1">
          <a:latin typeface="Arial Black" pitchFamily="34" charset="0"/>
        </a:defRPr>
      </a:pPr>
      <a:endParaRPr lang="en-US"/>
    </a:p>
  </c:txPr>
  <c:externalData r:id="rId1"/>
</c:chartSpace>
</file>

<file path=ppt/charts/chart4.xml><?xml version="1.0" encoding="utf-8"?>
<c:chartSpace xmlns:c="http://schemas.openxmlformats.org/drawingml/2006/chart" xmlns:a="http://schemas.openxmlformats.org/drawingml/2006/main" xmlns:r="http://schemas.openxmlformats.org/officeDocument/2006/relationships">
  <c:date1904 val="1"/>
  <c:lang val="en-US"/>
  <c:chart>
    <c:title>
      <c:tx>
        <c:rich>
          <a:bodyPr/>
          <a:lstStyle/>
          <a:p>
            <a:pPr>
              <a:defRPr sz="1600">
                <a:latin typeface="Arial" pitchFamily="34" charset="0"/>
                <a:cs typeface="Arial" pitchFamily="34" charset="0"/>
              </a:defRPr>
            </a:pPr>
            <a:r>
              <a:rPr lang="en-US" sz="1600" baseline="0">
                <a:latin typeface="Arial" pitchFamily="34" charset="0"/>
                <a:cs typeface="Arial" pitchFamily="34" charset="0"/>
              </a:rPr>
              <a:t>Total Interaction</a:t>
            </a:r>
            <a:endParaRPr lang="en-US" sz="1600">
              <a:latin typeface="Arial" pitchFamily="34" charset="0"/>
              <a:cs typeface="Arial" pitchFamily="34" charset="0"/>
            </a:endParaRPr>
          </a:p>
        </c:rich>
      </c:tx>
      <c:layout>
        <c:manualLayout>
          <c:xMode val="edge"/>
          <c:yMode val="edge"/>
          <c:x val="0.24395940573726099"/>
          <c:y val="4.4357454061481602E-2"/>
        </c:manualLayout>
      </c:layout>
    </c:title>
    <c:plotArea>
      <c:layout/>
      <c:barChart>
        <c:barDir val="col"/>
        <c:grouping val="clustered"/>
        <c:ser>
          <c:idx val="0"/>
          <c:order val="0"/>
          <c:tx>
            <c:strRef>
              <c:f>'Bar graph'!$A$20</c:f>
              <c:strCache>
                <c:ptCount val="1"/>
                <c:pt idx="0">
                  <c:v>Typ-I:I</c:v>
                </c:pt>
              </c:strCache>
            </c:strRef>
          </c:tx>
          <c:spPr>
            <a:solidFill>
              <a:schemeClr val="bg1">
                <a:lumMod val="50000"/>
              </a:schemeClr>
            </a:solidFill>
          </c:spPr>
          <c:cat>
            <c:strRef>
              <c:f>'Bar graph'!$B$19:$F$19</c:f>
              <c:strCache>
                <c:ptCount val="5"/>
                <c:pt idx="0">
                  <c:v>0D</c:v>
                </c:pt>
                <c:pt idx="1">
                  <c:v>1D</c:v>
                </c:pt>
                <c:pt idx="2">
                  <c:v>2D</c:v>
                </c:pt>
                <c:pt idx="3">
                  <c:v>3D</c:v>
                </c:pt>
                <c:pt idx="4">
                  <c:v>4D</c:v>
                </c:pt>
              </c:strCache>
            </c:strRef>
          </c:cat>
          <c:val>
            <c:numRef>
              <c:f>'Bar graph'!$B$20:$F$20</c:f>
              <c:numCache>
                <c:formatCode>General</c:formatCode>
                <c:ptCount val="5"/>
                <c:pt idx="0">
                  <c:v>89</c:v>
                </c:pt>
                <c:pt idx="1">
                  <c:v>64</c:v>
                </c:pt>
                <c:pt idx="2">
                  <c:v>38</c:v>
                </c:pt>
                <c:pt idx="3">
                  <c:v>24</c:v>
                </c:pt>
                <c:pt idx="4">
                  <c:v>4</c:v>
                </c:pt>
              </c:numCache>
            </c:numRef>
          </c:val>
        </c:ser>
        <c:ser>
          <c:idx val="1"/>
          <c:order val="1"/>
          <c:tx>
            <c:strRef>
              <c:f>'Bar graph'!$A$21</c:f>
              <c:strCache>
                <c:ptCount val="1"/>
                <c:pt idx="0">
                  <c:v>Typ-III:III</c:v>
                </c:pt>
              </c:strCache>
            </c:strRef>
          </c:tx>
          <c:spPr>
            <a:solidFill>
              <a:schemeClr val="tx1"/>
            </a:solidFill>
          </c:spPr>
          <c:cat>
            <c:strRef>
              <c:f>'Bar graph'!$B$19:$F$19</c:f>
              <c:strCache>
                <c:ptCount val="5"/>
                <c:pt idx="0">
                  <c:v>0D</c:v>
                </c:pt>
                <c:pt idx="1">
                  <c:v>1D</c:v>
                </c:pt>
                <c:pt idx="2">
                  <c:v>2D</c:v>
                </c:pt>
                <c:pt idx="3">
                  <c:v>3D</c:v>
                </c:pt>
                <c:pt idx="4">
                  <c:v>4D</c:v>
                </c:pt>
              </c:strCache>
            </c:strRef>
          </c:cat>
          <c:val>
            <c:numRef>
              <c:f>'Bar graph'!$B$21:$F$21</c:f>
              <c:numCache>
                <c:formatCode>General</c:formatCode>
                <c:ptCount val="5"/>
                <c:pt idx="0">
                  <c:v>83</c:v>
                </c:pt>
                <c:pt idx="1">
                  <c:v>46</c:v>
                </c:pt>
                <c:pt idx="2">
                  <c:v>39</c:v>
                </c:pt>
                <c:pt idx="3">
                  <c:v>29</c:v>
                </c:pt>
                <c:pt idx="4">
                  <c:v>2</c:v>
                </c:pt>
              </c:numCache>
            </c:numRef>
          </c:val>
        </c:ser>
        <c:axId val="32383360"/>
        <c:axId val="32384896"/>
      </c:barChart>
      <c:catAx>
        <c:axId val="32383360"/>
        <c:scaling>
          <c:orientation val="minMax"/>
        </c:scaling>
        <c:axPos val="b"/>
        <c:majorTickMark val="none"/>
        <c:tickLblPos val="nextTo"/>
        <c:txPr>
          <a:bodyPr/>
          <a:lstStyle/>
          <a:p>
            <a:pPr>
              <a:defRPr sz="1600" b="1">
                <a:latin typeface="Arial" pitchFamily="34" charset="0"/>
                <a:cs typeface="Arial" pitchFamily="34" charset="0"/>
              </a:defRPr>
            </a:pPr>
            <a:endParaRPr lang="en-US"/>
          </a:p>
        </c:txPr>
        <c:crossAx val="32384896"/>
        <c:crosses val="autoZero"/>
        <c:auto val="1"/>
        <c:lblAlgn val="ctr"/>
        <c:lblOffset val="100"/>
      </c:catAx>
      <c:valAx>
        <c:axId val="32384896"/>
        <c:scaling>
          <c:orientation val="minMax"/>
          <c:max val="90"/>
          <c:min val="0"/>
        </c:scaling>
        <c:axPos val="l"/>
        <c:numFmt formatCode="General" sourceLinked="1"/>
        <c:majorTickMark val="none"/>
        <c:tickLblPos val="nextTo"/>
        <c:txPr>
          <a:bodyPr/>
          <a:lstStyle/>
          <a:p>
            <a:pPr>
              <a:defRPr sz="1600" b="1">
                <a:latin typeface="Arial" pitchFamily="34" charset="0"/>
                <a:cs typeface="Arial" pitchFamily="34" charset="0"/>
              </a:defRPr>
            </a:pPr>
            <a:endParaRPr lang="en-US"/>
          </a:p>
        </c:txPr>
        <c:crossAx val="32383360"/>
        <c:crosses val="autoZero"/>
        <c:crossBetween val="between"/>
        <c:majorUnit val="20"/>
        <c:minorUnit val="4"/>
      </c:valAx>
    </c:plotArea>
    <c:legend>
      <c:legendPos val="r"/>
      <c:layout>
        <c:manualLayout>
          <c:xMode val="edge"/>
          <c:yMode val="edge"/>
          <c:x val="0.38850905660518376"/>
          <c:y val="0.20826512592981689"/>
          <c:w val="0.37347395312599352"/>
          <c:h val="0.33960921551472795"/>
        </c:manualLayout>
      </c:layout>
      <c:txPr>
        <a:bodyPr/>
        <a:lstStyle/>
        <a:p>
          <a:pPr>
            <a:defRPr sz="1600" b="1">
              <a:latin typeface="Arial" pitchFamily="34" charset="0"/>
              <a:cs typeface="Arial" pitchFamily="34" charset="0"/>
            </a:defRPr>
          </a:pPr>
          <a:endParaRPr lang="en-US"/>
        </a:p>
      </c:txPr>
    </c:legend>
    <c:plotVisOnly val="1"/>
  </c:chart>
  <c:externalData r:id="rId1"/>
</c:chartSpace>
</file>

<file path=ppt/charts/chart5.xml><?xml version="1.0" encoding="utf-8"?>
<c:chartSpace xmlns:c="http://schemas.openxmlformats.org/drawingml/2006/chart" xmlns:a="http://schemas.openxmlformats.org/drawingml/2006/main" xmlns:r="http://schemas.openxmlformats.org/officeDocument/2006/relationships">
  <c:date1904 val="1"/>
  <c:lang val="en-US"/>
  <c:chart>
    <c:autoTitleDeleted val="1"/>
    <c:plotArea>
      <c:layout/>
      <c:lineChart>
        <c:grouping val="standard"/>
        <c:ser>
          <c:idx val="0"/>
          <c:order val="0"/>
          <c:tx>
            <c:v>H-score</c:v>
          </c:tx>
          <c:marker>
            <c:symbol val="none"/>
          </c:marker>
          <c:val>
            <c:numRef>
              <c:f>Sayfa1!$B$23:$B$1012</c:f>
              <c:numCache>
                <c:formatCode>General</c:formatCode>
                <c:ptCount val="990"/>
                <c:pt idx="0">
                  <c:v>0</c:v>
                </c:pt>
                <c:pt idx="1">
                  <c:v>0</c:v>
                </c:pt>
                <c:pt idx="2">
                  <c:v>0</c:v>
                </c:pt>
                <c:pt idx="3">
                  <c:v>0</c:v>
                </c:pt>
                <c:pt idx="4">
                  <c:v>0</c:v>
                </c:pt>
                <c:pt idx="5">
                  <c:v>0</c:v>
                </c:pt>
                <c:pt idx="6">
                  <c:v>1</c:v>
                </c:pt>
                <c:pt idx="7">
                  <c:v>1</c:v>
                </c:pt>
                <c:pt idx="8">
                  <c:v>1</c:v>
                </c:pt>
                <c:pt idx="9">
                  <c:v>1</c:v>
                </c:pt>
                <c:pt idx="10">
                  <c:v>1</c:v>
                </c:pt>
                <c:pt idx="11">
                  <c:v>1</c:v>
                </c:pt>
                <c:pt idx="12">
                  <c:v>1</c:v>
                </c:pt>
                <c:pt idx="13">
                  <c:v>1</c:v>
                </c:pt>
                <c:pt idx="14">
                  <c:v>2</c:v>
                </c:pt>
                <c:pt idx="15">
                  <c:v>2</c:v>
                </c:pt>
                <c:pt idx="16">
                  <c:v>2</c:v>
                </c:pt>
                <c:pt idx="17">
                  <c:v>2</c:v>
                </c:pt>
                <c:pt idx="18">
                  <c:v>1</c:v>
                </c:pt>
                <c:pt idx="19">
                  <c:v>1</c:v>
                </c:pt>
                <c:pt idx="20">
                  <c:v>1</c:v>
                </c:pt>
                <c:pt idx="21">
                  <c:v>1</c:v>
                </c:pt>
                <c:pt idx="22">
                  <c:v>1</c:v>
                </c:pt>
                <c:pt idx="23">
                  <c:v>1</c:v>
                </c:pt>
                <c:pt idx="24">
                  <c:v>1</c:v>
                </c:pt>
                <c:pt idx="25">
                  <c:v>1</c:v>
                </c:pt>
                <c:pt idx="26">
                  <c:v>1</c:v>
                </c:pt>
                <c:pt idx="27">
                  <c:v>1</c:v>
                </c:pt>
                <c:pt idx="28">
                  <c:v>1</c:v>
                </c:pt>
                <c:pt idx="29">
                  <c:v>1</c:v>
                </c:pt>
                <c:pt idx="30">
                  <c:v>1</c:v>
                </c:pt>
                <c:pt idx="31">
                  <c:v>1</c:v>
                </c:pt>
                <c:pt idx="32">
                  <c:v>1</c:v>
                </c:pt>
                <c:pt idx="33">
                  <c:v>1</c:v>
                </c:pt>
                <c:pt idx="34">
                  <c:v>1</c:v>
                </c:pt>
                <c:pt idx="35">
                  <c:v>1</c:v>
                </c:pt>
                <c:pt idx="36">
                  <c:v>1</c:v>
                </c:pt>
                <c:pt idx="37">
                  <c:v>1</c:v>
                </c:pt>
                <c:pt idx="38">
                  <c:v>0</c:v>
                </c:pt>
                <c:pt idx="39">
                  <c:v>0</c:v>
                </c:pt>
                <c:pt idx="40">
                  <c:v>0</c:v>
                </c:pt>
                <c:pt idx="41">
                  <c:v>0</c:v>
                </c:pt>
                <c:pt idx="42">
                  <c:v>1</c:v>
                </c:pt>
                <c:pt idx="43">
                  <c:v>1</c:v>
                </c:pt>
                <c:pt idx="44">
                  <c:v>1</c:v>
                </c:pt>
                <c:pt idx="45">
                  <c:v>1</c:v>
                </c:pt>
                <c:pt idx="46">
                  <c:v>1</c:v>
                </c:pt>
                <c:pt idx="47">
                  <c:v>1</c:v>
                </c:pt>
                <c:pt idx="48">
                  <c:v>1</c:v>
                </c:pt>
                <c:pt idx="49">
                  <c:v>1</c:v>
                </c:pt>
                <c:pt idx="50">
                  <c:v>1</c:v>
                </c:pt>
                <c:pt idx="51">
                  <c:v>1</c:v>
                </c:pt>
                <c:pt idx="52">
                  <c:v>2</c:v>
                </c:pt>
                <c:pt idx="53">
                  <c:v>2</c:v>
                </c:pt>
                <c:pt idx="54">
                  <c:v>1</c:v>
                </c:pt>
                <c:pt idx="55">
                  <c:v>1</c:v>
                </c:pt>
                <c:pt idx="56">
                  <c:v>1</c:v>
                </c:pt>
                <c:pt idx="57">
                  <c:v>1</c:v>
                </c:pt>
                <c:pt idx="58">
                  <c:v>1</c:v>
                </c:pt>
                <c:pt idx="59">
                  <c:v>1</c:v>
                </c:pt>
                <c:pt idx="60">
                  <c:v>1</c:v>
                </c:pt>
                <c:pt idx="61">
                  <c:v>2</c:v>
                </c:pt>
                <c:pt idx="62">
                  <c:v>2</c:v>
                </c:pt>
                <c:pt idx="63">
                  <c:v>2</c:v>
                </c:pt>
                <c:pt idx="64">
                  <c:v>2</c:v>
                </c:pt>
                <c:pt idx="65">
                  <c:v>2</c:v>
                </c:pt>
                <c:pt idx="66">
                  <c:v>1</c:v>
                </c:pt>
                <c:pt idx="67">
                  <c:v>1</c:v>
                </c:pt>
                <c:pt idx="68">
                  <c:v>0</c:v>
                </c:pt>
                <c:pt idx="69">
                  <c:v>1</c:v>
                </c:pt>
                <c:pt idx="70">
                  <c:v>1</c:v>
                </c:pt>
                <c:pt idx="71">
                  <c:v>1</c:v>
                </c:pt>
                <c:pt idx="72">
                  <c:v>2</c:v>
                </c:pt>
                <c:pt idx="73">
                  <c:v>2</c:v>
                </c:pt>
                <c:pt idx="74">
                  <c:v>1</c:v>
                </c:pt>
                <c:pt idx="75">
                  <c:v>1</c:v>
                </c:pt>
                <c:pt idx="76">
                  <c:v>1</c:v>
                </c:pt>
                <c:pt idx="77">
                  <c:v>1</c:v>
                </c:pt>
                <c:pt idx="78">
                  <c:v>1</c:v>
                </c:pt>
                <c:pt idx="79">
                  <c:v>1</c:v>
                </c:pt>
                <c:pt idx="80">
                  <c:v>1</c:v>
                </c:pt>
                <c:pt idx="81">
                  <c:v>2</c:v>
                </c:pt>
                <c:pt idx="82">
                  <c:v>2</c:v>
                </c:pt>
                <c:pt idx="83">
                  <c:v>2</c:v>
                </c:pt>
                <c:pt idx="84">
                  <c:v>2</c:v>
                </c:pt>
                <c:pt idx="85">
                  <c:v>2</c:v>
                </c:pt>
                <c:pt idx="86">
                  <c:v>2</c:v>
                </c:pt>
                <c:pt idx="87">
                  <c:v>2</c:v>
                </c:pt>
                <c:pt idx="88">
                  <c:v>3</c:v>
                </c:pt>
                <c:pt idx="89">
                  <c:v>4</c:v>
                </c:pt>
                <c:pt idx="90">
                  <c:v>5</c:v>
                </c:pt>
                <c:pt idx="91">
                  <c:v>5</c:v>
                </c:pt>
                <c:pt idx="92">
                  <c:v>4</c:v>
                </c:pt>
                <c:pt idx="93">
                  <c:v>4</c:v>
                </c:pt>
                <c:pt idx="94">
                  <c:v>4</c:v>
                </c:pt>
                <c:pt idx="95">
                  <c:v>4</c:v>
                </c:pt>
                <c:pt idx="96">
                  <c:v>3</c:v>
                </c:pt>
                <c:pt idx="97">
                  <c:v>4</c:v>
                </c:pt>
                <c:pt idx="98">
                  <c:v>5</c:v>
                </c:pt>
                <c:pt idx="99">
                  <c:v>5</c:v>
                </c:pt>
                <c:pt idx="100">
                  <c:v>5</c:v>
                </c:pt>
                <c:pt idx="101">
                  <c:v>4</c:v>
                </c:pt>
                <c:pt idx="102">
                  <c:v>3</c:v>
                </c:pt>
                <c:pt idx="103">
                  <c:v>2</c:v>
                </c:pt>
                <c:pt idx="104">
                  <c:v>2</c:v>
                </c:pt>
                <c:pt idx="105">
                  <c:v>2</c:v>
                </c:pt>
                <c:pt idx="106">
                  <c:v>2</c:v>
                </c:pt>
                <c:pt idx="107">
                  <c:v>1</c:v>
                </c:pt>
                <c:pt idx="108">
                  <c:v>1</c:v>
                </c:pt>
                <c:pt idx="109">
                  <c:v>1</c:v>
                </c:pt>
                <c:pt idx="110">
                  <c:v>1</c:v>
                </c:pt>
                <c:pt idx="111">
                  <c:v>2</c:v>
                </c:pt>
                <c:pt idx="112">
                  <c:v>2</c:v>
                </c:pt>
                <c:pt idx="113">
                  <c:v>2</c:v>
                </c:pt>
                <c:pt idx="114">
                  <c:v>2</c:v>
                </c:pt>
                <c:pt idx="115">
                  <c:v>1</c:v>
                </c:pt>
                <c:pt idx="116">
                  <c:v>0</c:v>
                </c:pt>
                <c:pt idx="117">
                  <c:v>0</c:v>
                </c:pt>
                <c:pt idx="118">
                  <c:v>0</c:v>
                </c:pt>
                <c:pt idx="119">
                  <c:v>1</c:v>
                </c:pt>
                <c:pt idx="120">
                  <c:v>1</c:v>
                </c:pt>
                <c:pt idx="121">
                  <c:v>1</c:v>
                </c:pt>
                <c:pt idx="122">
                  <c:v>1</c:v>
                </c:pt>
                <c:pt idx="123">
                  <c:v>1</c:v>
                </c:pt>
                <c:pt idx="124">
                  <c:v>0</c:v>
                </c:pt>
                <c:pt idx="125">
                  <c:v>0</c:v>
                </c:pt>
                <c:pt idx="126">
                  <c:v>3</c:v>
                </c:pt>
                <c:pt idx="127">
                  <c:v>3</c:v>
                </c:pt>
                <c:pt idx="128">
                  <c:v>3</c:v>
                </c:pt>
                <c:pt idx="129">
                  <c:v>3</c:v>
                </c:pt>
                <c:pt idx="130">
                  <c:v>3</c:v>
                </c:pt>
                <c:pt idx="131">
                  <c:v>4</c:v>
                </c:pt>
                <c:pt idx="132">
                  <c:v>5</c:v>
                </c:pt>
                <c:pt idx="133">
                  <c:v>5</c:v>
                </c:pt>
                <c:pt idx="134">
                  <c:v>4</c:v>
                </c:pt>
                <c:pt idx="135">
                  <c:v>6</c:v>
                </c:pt>
                <c:pt idx="136">
                  <c:v>5</c:v>
                </c:pt>
                <c:pt idx="137">
                  <c:v>5</c:v>
                </c:pt>
                <c:pt idx="138">
                  <c:v>4</c:v>
                </c:pt>
                <c:pt idx="139">
                  <c:v>4</c:v>
                </c:pt>
                <c:pt idx="140">
                  <c:v>2</c:v>
                </c:pt>
                <c:pt idx="141">
                  <c:v>4</c:v>
                </c:pt>
                <c:pt idx="142">
                  <c:v>4</c:v>
                </c:pt>
                <c:pt idx="143">
                  <c:v>2</c:v>
                </c:pt>
                <c:pt idx="144">
                  <c:v>4</c:v>
                </c:pt>
                <c:pt idx="145">
                  <c:v>4</c:v>
                </c:pt>
                <c:pt idx="146">
                  <c:v>3</c:v>
                </c:pt>
                <c:pt idx="147">
                  <c:v>4</c:v>
                </c:pt>
                <c:pt idx="148">
                  <c:v>4</c:v>
                </c:pt>
                <c:pt idx="149">
                  <c:v>2</c:v>
                </c:pt>
                <c:pt idx="150">
                  <c:v>3</c:v>
                </c:pt>
                <c:pt idx="151">
                  <c:v>3</c:v>
                </c:pt>
                <c:pt idx="152">
                  <c:v>1</c:v>
                </c:pt>
                <c:pt idx="153">
                  <c:v>3</c:v>
                </c:pt>
                <c:pt idx="154">
                  <c:v>3</c:v>
                </c:pt>
                <c:pt idx="155">
                  <c:v>2</c:v>
                </c:pt>
                <c:pt idx="156">
                  <c:v>2</c:v>
                </c:pt>
                <c:pt idx="157">
                  <c:v>2</c:v>
                </c:pt>
                <c:pt idx="158">
                  <c:v>1</c:v>
                </c:pt>
                <c:pt idx="159">
                  <c:v>1</c:v>
                </c:pt>
                <c:pt idx="160">
                  <c:v>1</c:v>
                </c:pt>
                <c:pt idx="161">
                  <c:v>1</c:v>
                </c:pt>
                <c:pt idx="162">
                  <c:v>1</c:v>
                </c:pt>
                <c:pt idx="163">
                  <c:v>2</c:v>
                </c:pt>
                <c:pt idx="164">
                  <c:v>3</c:v>
                </c:pt>
                <c:pt idx="165">
                  <c:v>2</c:v>
                </c:pt>
                <c:pt idx="166">
                  <c:v>2</c:v>
                </c:pt>
                <c:pt idx="167">
                  <c:v>2</c:v>
                </c:pt>
                <c:pt idx="168">
                  <c:v>2</c:v>
                </c:pt>
                <c:pt idx="169">
                  <c:v>1</c:v>
                </c:pt>
                <c:pt idx="170">
                  <c:v>3</c:v>
                </c:pt>
                <c:pt idx="171">
                  <c:v>4</c:v>
                </c:pt>
                <c:pt idx="172">
                  <c:v>5</c:v>
                </c:pt>
                <c:pt idx="173">
                  <c:v>5</c:v>
                </c:pt>
                <c:pt idx="174">
                  <c:v>5</c:v>
                </c:pt>
                <c:pt idx="175">
                  <c:v>4</c:v>
                </c:pt>
                <c:pt idx="176">
                  <c:v>4</c:v>
                </c:pt>
                <c:pt idx="177">
                  <c:v>5</c:v>
                </c:pt>
                <c:pt idx="178">
                  <c:v>4</c:v>
                </c:pt>
                <c:pt idx="179">
                  <c:v>5</c:v>
                </c:pt>
                <c:pt idx="180">
                  <c:v>4</c:v>
                </c:pt>
                <c:pt idx="181">
                  <c:v>4</c:v>
                </c:pt>
                <c:pt idx="182">
                  <c:v>4</c:v>
                </c:pt>
                <c:pt idx="183">
                  <c:v>5</c:v>
                </c:pt>
                <c:pt idx="184">
                  <c:v>4</c:v>
                </c:pt>
                <c:pt idx="185">
                  <c:v>4</c:v>
                </c:pt>
                <c:pt idx="186">
                  <c:v>4</c:v>
                </c:pt>
                <c:pt idx="187">
                  <c:v>3</c:v>
                </c:pt>
                <c:pt idx="188">
                  <c:v>3</c:v>
                </c:pt>
                <c:pt idx="189">
                  <c:v>3</c:v>
                </c:pt>
                <c:pt idx="190">
                  <c:v>2</c:v>
                </c:pt>
                <c:pt idx="191">
                  <c:v>2</c:v>
                </c:pt>
                <c:pt idx="192">
                  <c:v>2</c:v>
                </c:pt>
                <c:pt idx="193">
                  <c:v>2</c:v>
                </c:pt>
                <c:pt idx="194">
                  <c:v>4</c:v>
                </c:pt>
                <c:pt idx="195">
                  <c:v>4</c:v>
                </c:pt>
                <c:pt idx="196">
                  <c:v>3</c:v>
                </c:pt>
                <c:pt idx="197">
                  <c:v>3</c:v>
                </c:pt>
                <c:pt idx="198">
                  <c:v>3</c:v>
                </c:pt>
                <c:pt idx="199">
                  <c:v>4</c:v>
                </c:pt>
                <c:pt idx="200">
                  <c:v>5</c:v>
                </c:pt>
                <c:pt idx="201">
                  <c:v>5</c:v>
                </c:pt>
                <c:pt idx="202">
                  <c:v>5</c:v>
                </c:pt>
                <c:pt idx="203">
                  <c:v>6</c:v>
                </c:pt>
                <c:pt idx="204">
                  <c:v>6</c:v>
                </c:pt>
                <c:pt idx="205">
                  <c:v>6</c:v>
                </c:pt>
                <c:pt idx="206">
                  <c:v>5</c:v>
                </c:pt>
                <c:pt idx="207">
                  <c:v>4</c:v>
                </c:pt>
                <c:pt idx="208">
                  <c:v>4</c:v>
                </c:pt>
                <c:pt idx="209">
                  <c:v>2</c:v>
                </c:pt>
                <c:pt idx="210">
                  <c:v>3</c:v>
                </c:pt>
                <c:pt idx="211">
                  <c:v>3</c:v>
                </c:pt>
                <c:pt idx="212">
                  <c:v>3</c:v>
                </c:pt>
                <c:pt idx="213">
                  <c:v>3</c:v>
                </c:pt>
                <c:pt idx="214">
                  <c:v>4</c:v>
                </c:pt>
                <c:pt idx="215">
                  <c:v>4</c:v>
                </c:pt>
                <c:pt idx="216">
                  <c:v>5</c:v>
                </c:pt>
                <c:pt idx="217">
                  <c:v>5</c:v>
                </c:pt>
                <c:pt idx="218">
                  <c:v>5</c:v>
                </c:pt>
                <c:pt idx="219">
                  <c:v>4</c:v>
                </c:pt>
                <c:pt idx="220">
                  <c:v>3</c:v>
                </c:pt>
                <c:pt idx="221">
                  <c:v>1</c:v>
                </c:pt>
                <c:pt idx="222">
                  <c:v>2</c:v>
                </c:pt>
                <c:pt idx="223">
                  <c:v>2</c:v>
                </c:pt>
                <c:pt idx="224">
                  <c:v>1</c:v>
                </c:pt>
                <c:pt idx="225">
                  <c:v>3</c:v>
                </c:pt>
                <c:pt idx="226">
                  <c:v>3</c:v>
                </c:pt>
                <c:pt idx="227">
                  <c:v>2</c:v>
                </c:pt>
                <c:pt idx="228">
                  <c:v>2</c:v>
                </c:pt>
                <c:pt idx="229">
                  <c:v>3</c:v>
                </c:pt>
                <c:pt idx="230">
                  <c:v>3</c:v>
                </c:pt>
                <c:pt idx="231">
                  <c:v>4</c:v>
                </c:pt>
                <c:pt idx="232">
                  <c:v>4</c:v>
                </c:pt>
                <c:pt idx="233">
                  <c:v>3</c:v>
                </c:pt>
                <c:pt idx="234">
                  <c:v>4</c:v>
                </c:pt>
                <c:pt idx="235">
                  <c:v>4</c:v>
                </c:pt>
                <c:pt idx="236">
                  <c:v>5</c:v>
                </c:pt>
                <c:pt idx="237">
                  <c:v>6</c:v>
                </c:pt>
                <c:pt idx="238">
                  <c:v>6</c:v>
                </c:pt>
                <c:pt idx="239">
                  <c:v>5</c:v>
                </c:pt>
                <c:pt idx="240">
                  <c:v>6</c:v>
                </c:pt>
                <c:pt idx="241">
                  <c:v>6</c:v>
                </c:pt>
                <c:pt idx="242">
                  <c:v>4</c:v>
                </c:pt>
                <c:pt idx="243">
                  <c:v>5</c:v>
                </c:pt>
                <c:pt idx="244">
                  <c:v>5</c:v>
                </c:pt>
                <c:pt idx="245">
                  <c:v>5</c:v>
                </c:pt>
                <c:pt idx="246">
                  <c:v>7</c:v>
                </c:pt>
                <c:pt idx="247">
                  <c:v>6</c:v>
                </c:pt>
                <c:pt idx="248">
                  <c:v>4</c:v>
                </c:pt>
                <c:pt idx="249">
                  <c:v>4</c:v>
                </c:pt>
                <c:pt idx="250">
                  <c:v>5</c:v>
                </c:pt>
                <c:pt idx="251">
                  <c:v>4</c:v>
                </c:pt>
                <c:pt idx="252">
                  <c:v>5</c:v>
                </c:pt>
                <c:pt idx="253">
                  <c:v>4</c:v>
                </c:pt>
                <c:pt idx="254">
                  <c:v>5</c:v>
                </c:pt>
                <c:pt idx="255">
                  <c:v>5</c:v>
                </c:pt>
                <c:pt idx="256">
                  <c:v>4</c:v>
                </c:pt>
                <c:pt idx="257">
                  <c:v>4</c:v>
                </c:pt>
                <c:pt idx="258">
                  <c:v>5</c:v>
                </c:pt>
                <c:pt idx="259">
                  <c:v>3</c:v>
                </c:pt>
                <c:pt idx="260">
                  <c:v>3</c:v>
                </c:pt>
                <c:pt idx="261">
                  <c:v>3</c:v>
                </c:pt>
                <c:pt idx="262">
                  <c:v>2</c:v>
                </c:pt>
                <c:pt idx="263">
                  <c:v>1</c:v>
                </c:pt>
                <c:pt idx="264">
                  <c:v>1</c:v>
                </c:pt>
                <c:pt idx="265">
                  <c:v>0</c:v>
                </c:pt>
                <c:pt idx="266">
                  <c:v>1</c:v>
                </c:pt>
                <c:pt idx="267">
                  <c:v>3</c:v>
                </c:pt>
                <c:pt idx="268">
                  <c:v>3</c:v>
                </c:pt>
                <c:pt idx="269">
                  <c:v>3</c:v>
                </c:pt>
                <c:pt idx="270">
                  <c:v>3</c:v>
                </c:pt>
                <c:pt idx="271">
                  <c:v>2</c:v>
                </c:pt>
                <c:pt idx="272">
                  <c:v>1</c:v>
                </c:pt>
                <c:pt idx="273">
                  <c:v>2</c:v>
                </c:pt>
                <c:pt idx="274">
                  <c:v>2</c:v>
                </c:pt>
                <c:pt idx="275">
                  <c:v>3</c:v>
                </c:pt>
                <c:pt idx="276">
                  <c:v>5</c:v>
                </c:pt>
                <c:pt idx="277">
                  <c:v>5</c:v>
                </c:pt>
                <c:pt idx="278">
                  <c:v>6</c:v>
                </c:pt>
                <c:pt idx="279">
                  <c:v>7</c:v>
                </c:pt>
                <c:pt idx="280">
                  <c:v>5</c:v>
                </c:pt>
                <c:pt idx="281">
                  <c:v>5</c:v>
                </c:pt>
                <c:pt idx="282">
                  <c:v>8</c:v>
                </c:pt>
                <c:pt idx="283">
                  <c:v>8</c:v>
                </c:pt>
                <c:pt idx="284">
                  <c:v>6</c:v>
                </c:pt>
                <c:pt idx="285">
                  <c:v>10</c:v>
                </c:pt>
                <c:pt idx="286">
                  <c:v>10</c:v>
                </c:pt>
                <c:pt idx="287">
                  <c:v>9</c:v>
                </c:pt>
                <c:pt idx="288">
                  <c:v>12</c:v>
                </c:pt>
                <c:pt idx="289">
                  <c:v>12</c:v>
                </c:pt>
                <c:pt idx="290">
                  <c:v>8</c:v>
                </c:pt>
                <c:pt idx="291">
                  <c:v>9</c:v>
                </c:pt>
                <c:pt idx="292">
                  <c:v>9</c:v>
                </c:pt>
                <c:pt idx="293">
                  <c:v>5</c:v>
                </c:pt>
                <c:pt idx="294">
                  <c:v>7</c:v>
                </c:pt>
                <c:pt idx="295">
                  <c:v>7</c:v>
                </c:pt>
                <c:pt idx="296">
                  <c:v>5</c:v>
                </c:pt>
                <c:pt idx="297">
                  <c:v>6</c:v>
                </c:pt>
                <c:pt idx="298">
                  <c:v>4</c:v>
                </c:pt>
                <c:pt idx="299">
                  <c:v>4</c:v>
                </c:pt>
                <c:pt idx="300">
                  <c:v>5</c:v>
                </c:pt>
                <c:pt idx="301">
                  <c:v>5</c:v>
                </c:pt>
                <c:pt idx="302">
                  <c:v>3</c:v>
                </c:pt>
                <c:pt idx="303">
                  <c:v>5</c:v>
                </c:pt>
                <c:pt idx="304">
                  <c:v>4</c:v>
                </c:pt>
                <c:pt idx="305">
                  <c:v>4</c:v>
                </c:pt>
                <c:pt idx="306">
                  <c:v>5</c:v>
                </c:pt>
                <c:pt idx="307">
                  <c:v>5</c:v>
                </c:pt>
                <c:pt idx="308">
                  <c:v>3</c:v>
                </c:pt>
                <c:pt idx="309">
                  <c:v>3</c:v>
                </c:pt>
                <c:pt idx="310">
                  <c:v>3</c:v>
                </c:pt>
                <c:pt idx="311">
                  <c:v>2</c:v>
                </c:pt>
                <c:pt idx="312">
                  <c:v>4</c:v>
                </c:pt>
                <c:pt idx="313">
                  <c:v>5</c:v>
                </c:pt>
                <c:pt idx="314">
                  <c:v>6</c:v>
                </c:pt>
                <c:pt idx="315">
                  <c:v>6</c:v>
                </c:pt>
                <c:pt idx="316">
                  <c:v>6</c:v>
                </c:pt>
                <c:pt idx="317">
                  <c:v>4</c:v>
                </c:pt>
                <c:pt idx="318">
                  <c:v>5</c:v>
                </c:pt>
                <c:pt idx="319">
                  <c:v>4</c:v>
                </c:pt>
                <c:pt idx="320">
                  <c:v>6</c:v>
                </c:pt>
                <c:pt idx="321">
                  <c:v>6</c:v>
                </c:pt>
                <c:pt idx="322">
                  <c:v>6</c:v>
                </c:pt>
                <c:pt idx="323">
                  <c:v>6</c:v>
                </c:pt>
                <c:pt idx="324">
                  <c:v>6</c:v>
                </c:pt>
                <c:pt idx="325">
                  <c:v>5</c:v>
                </c:pt>
                <c:pt idx="326">
                  <c:v>5</c:v>
                </c:pt>
                <c:pt idx="327">
                  <c:v>7</c:v>
                </c:pt>
                <c:pt idx="328">
                  <c:v>7</c:v>
                </c:pt>
                <c:pt idx="329">
                  <c:v>8</c:v>
                </c:pt>
                <c:pt idx="330">
                  <c:v>9</c:v>
                </c:pt>
                <c:pt idx="331">
                  <c:v>8</c:v>
                </c:pt>
                <c:pt idx="332">
                  <c:v>8</c:v>
                </c:pt>
                <c:pt idx="333">
                  <c:v>6</c:v>
                </c:pt>
                <c:pt idx="334">
                  <c:v>7</c:v>
                </c:pt>
                <c:pt idx="335">
                  <c:v>8</c:v>
                </c:pt>
                <c:pt idx="336">
                  <c:v>9</c:v>
                </c:pt>
                <c:pt idx="337">
                  <c:v>8</c:v>
                </c:pt>
                <c:pt idx="338">
                  <c:v>7</c:v>
                </c:pt>
                <c:pt idx="339">
                  <c:v>6</c:v>
                </c:pt>
                <c:pt idx="340">
                  <c:v>4</c:v>
                </c:pt>
                <c:pt idx="341">
                  <c:v>5</c:v>
                </c:pt>
                <c:pt idx="342">
                  <c:v>6</c:v>
                </c:pt>
                <c:pt idx="343">
                  <c:v>5</c:v>
                </c:pt>
                <c:pt idx="344">
                  <c:v>4</c:v>
                </c:pt>
                <c:pt idx="345">
                  <c:v>4</c:v>
                </c:pt>
                <c:pt idx="346">
                  <c:v>2</c:v>
                </c:pt>
                <c:pt idx="347">
                  <c:v>2</c:v>
                </c:pt>
                <c:pt idx="348">
                  <c:v>2</c:v>
                </c:pt>
                <c:pt idx="349">
                  <c:v>2</c:v>
                </c:pt>
                <c:pt idx="350">
                  <c:v>3</c:v>
                </c:pt>
                <c:pt idx="351">
                  <c:v>5</c:v>
                </c:pt>
                <c:pt idx="352">
                  <c:v>5</c:v>
                </c:pt>
                <c:pt idx="353">
                  <c:v>5</c:v>
                </c:pt>
                <c:pt idx="354">
                  <c:v>6</c:v>
                </c:pt>
                <c:pt idx="355">
                  <c:v>6</c:v>
                </c:pt>
                <c:pt idx="356">
                  <c:v>6</c:v>
                </c:pt>
                <c:pt idx="357">
                  <c:v>7</c:v>
                </c:pt>
                <c:pt idx="358">
                  <c:v>7</c:v>
                </c:pt>
                <c:pt idx="359">
                  <c:v>8</c:v>
                </c:pt>
                <c:pt idx="360">
                  <c:v>7</c:v>
                </c:pt>
                <c:pt idx="361">
                  <c:v>6</c:v>
                </c:pt>
                <c:pt idx="362">
                  <c:v>6</c:v>
                </c:pt>
                <c:pt idx="363">
                  <c:v>7</c:v>
                </c:pt>
                <c:pt idx="364">
                  <c:v>5</c:v>
                </c:pt>
                <c:pt idx="365">
                  <c:v>6</c:v>
                </c:pt>
                <c:pt idx="366">
                  <c:v>8</c:v>
                </c:pt>
                <c:pt idx="367">
                  <c:v>8</c:v>
                </c:pt>
                <c:pt idx="368">
                  <c:v>8</c:v>
                </c:pt>
                <c:pt idx="369">
                  <c:v>9</c:v>
                </c:pt>
                <c:pt idx="370">
                  <c:v>8</c:v>
                </c:pt>
                <c:pt idx="371">
                  <c:v>6</c:v>
                </c:pt>
                <c:pt idx="372">
                  <c:v>8</c:v>
                </c:pt>
                <c:pt idx="373">
                  <c:v>7</c:v>
                </c:pt>
                <c:pt idx="374">
                  <c:v>7</c:v>
                </c:pt>
                <c:pt idx="375">
                  <c:v>9</c:v>
                </c:pt>
                <c:pt idx="376">
                  <c:v>8</c:v>
                </c:pt>
                <c:pt idx="377">
                  <c:v>6</c:v>
                </c:pt>
                <c:pt idx="378">
                  <c:v>7</c:v>
                </c:pt>
                <c:pt idx="379">
                  <c:v>6</c:v>
                </c:pt>
                <c:pt idx="380">
                  <c:v>2</c:v>
                </c:pt>
                <c:pt idx="381">
                  <c:v>5</c:v>
                </c:pt>
                <c:pt idx="382">
                  <c:v>4</c:v>
                </c:pt>
                <c:pt idx="383">
                  <c:v>3</c:v>
                </c:pt>
                <c:pt idx="384">
                  <c:v>4</c:v>
                </c:pt>
                <c:pt idx="385">
                  <c:v>4</c:v>
                </c:pt>
                <c:pt idx="386">
                  <c:v>4</c:v>
                </c:pt>
                <c:pt idx="387">
                  <c:v>6</c:v>
                </c:pt>
                <c:pt idx="388">
                  <c:v>6</c:v>
                </c:pt>
                <c:pt idx="389">
                  <c:v>5</c:v>
                </c:pt>
                <c:pt idx="390">
                  <c:v>5</c:v>
                </c:pt>
                <c:pt idx="391">
                  <c:v>5</c:v>
                </c:pt>
                <c:pt idx="392">
                  <c:v>6</c:v>
                </c:pt>
                <c:pt idx="393">
                  <c:v>9</c:v>
                </c:pt>
                <c:pt idx="394">
                  <c:v>7</c:v>
                </c:pt>
                <c:pt idx="395">
                  <c:v>8</c:v>
                </c:pt>
                <c:pt idx="396">
                  <c:v>7</c:v>
                </c:pt>
                <c:pt idx="397">
                  <c:v>5</c:v>
                </c:pt>
                <c:pt idx="398">
                  <c:v>4</c:v>
                </c:pt>
                <c:pt idx="399">
                  <c:v>5</c:v>
                </c:pt>
                <c:pt idx="400">
                  <c:v>4</c:v>
                </c:pt>
                <c:pt idx="401">
                  <c:v>4</c:v>
                </c:pt>
                <c:pt idx="402">
                  <c:v>5</c:v>
                </c:pt>
                <c:pt idx="403">
                  <c:v>3</c:v>
                </c:pt>
                <c:pt idx="404">
                  <c:v>6</c:v>
                </c:pt>
                <c:pt idx="405">
                  <c:v>9</c:v>
                </c:pt>
                <c:pt idx="406">
                  <c:v>9</c:v>
                </c:pt>
                <c:pt idx="407">
                  <c:v>10</c:v>
                </c:pt>
                <c:pt idx="408">
                  <c:v>11</c:v>
                </c:pt>
                <c:pt idx="409">
                  <c:v>9</c:v>
                </c:pt>
                <c:pt idx="410">
                  <c:v>12</c:v>
                </c:pt>
                <c:pt idx="411">
                  <c:v>12</c:v>
                </c:pt>
                <c:pt idx="412">
                  <c:v>12</c:v>
                </c:pt>
                <c:pt idx="413">
                  <c:v>10</c:v>
                </c:pt>
                <c:pt idx="414">
                  <c:v>13</c:v>
                </c:pt>
                <c:pt idx="415">
                  <c:v>9</c:v>
                </c:pt>
                <c:pt idx="416">
                  <c:v>8</c:v>
                </c:pt>
                <c:pt idx="417">
                  <c:v>9</c:v>
                </c:pt>
                <c:pt idx="418">
                  <c:v>9</c:v>
                </c:pt>
                <c:pt idx="419">
                  <c:v>4</c:v>
                </c:pt>
                <c:pt idx="420">
                  <c:v>5</c:v>
                </c:pt>
                <c:pt idx="421">
                  <c:v>5</c:v>
                </c:pt>
                <c:pt idx="422">
                  <c:v>3</c:v>
                </c:pt>
                <c:pt idx="423">
                  <c:v>5</c:v>
                </c:pt>
                <c:pt idx="424">
                  <c:v>5</c:v>
                </c:pt>
                <c:pt idx="425">
                  <c:v>5</c:v>
                </c:pt>
                <c:pt idx="426">
                  <c:v>6</c:v>
                </c:pt>
                <c:pt idx="427">
                  <c:v>6</c:v>
                </c:pt>
                <c:pt idx="428">
                  <c:v>5</c:v>
                </c:pt>
                <c:pt idx="429">
                  <c:v>7</c:v>
                </c:pt>
                <c:pt idx="430">
                  <c:v>7</c:v>
                </c:pt>
                <c:pt idx="431">
                  <c:v>6</c:v>
                </c:pt>
                <c:pt idx="432">
                  <c:v>9</c:v>
                </c:pt>
                <c:pt idx="433">
                  <c:v>9</c:v>
                </c:pt>
                <c:pt idx="434">
                  <c:v>9</c:v>
                </c:pt>
                <c:pt idx="435">
                  <c:v>11</c:v>
                </c:pt>
                <c:pt idx="436">
                  <c:v>9</c:v>
                </c:pt>
                <c:pt idx="437">
                  <c:v>7</c:v>
                </c:pt>
                <c:pt idx="438">
                  <c:v>11</c:v>
                </c:pt>
                <c:pt idx="439">
                  <c:v>12</c:v>
                </c:pt>
                <c:pt idx="440">
                  <c:v>10</c:v>
                </c:pt>
                <c:pt idx="441">
                  <c:v>10</c:v>
                </c:pt>
                <c:pt idx="442">
                  <c:v>10</c:v>
                </c:pt>
                <c:pt idx="443">
                  <c:v>7</c:v>
                </c:pt>
                <c:pt idx="444">
                  <c:v>7</c:v>
                </c:pt>
                <c:pt idx="445">
                  <c:v>6</c:v>
                </c:pt>
                <c:pt idx="446">
                  <c:v>6</c:v>
                </c:pt>
                <c:pt idx="447">
                  <c:v>6</c:v>
                </c:pt>
                <c:pt idx="448">
                  <c:v>4</c:v>
                </c:pt>
                <c:pt idx="449">
                  <c:v>4</c:v>
                </c:pt>
                <c:pt idx="450">
                  <c:v>6</c:v>
                </c:pt>
                <c:pt idx="451">
                  <c:v>7</c:v>
                </c:pt>
                <c:pt idx="452">
                  <c:v>6</c:v>
                </c:pt>
                <c:pt idx="453">
                  <c:v>7</c:v>
                </c:pt>
                <c:pt idx="454">
                  <c:v>6</c:v>
                </c:pt>
                <c:pt idx="455">
                  <c:v>5</c:v>
                </c:pt>
                <c:pt idx="456">
                  <c:v>6</c:v>
                </c:pt>
                <c:pt idx="457">
                  <c:v>6</c:v>
                </c:pt>
                <c:pt idx="458">
                  <c:v>5</c:v>
                </c:pt>
                <c:pt idx="459">
                  <c:v>7</c:v>
                </c:pt>
                <c:pt idx="460">
                  <c:v>7</c:v>
                </c:pt>
                <c:pt idx="461">
                  <c:v>5</c:v>
                </c:pt>
                <c:pt idx="462">
                  <c:v>7</c:v>
                </c:pt>
                <c:pt idx="463">
                  <c:v>7</c:v>
                </c:pt>
                <c:pt idx="464">
                  <c:v>6</c:v>
                </c:pt>
                <c:pt idx="465">
                  <c:v>5</c:v>
                </c:pt>
                <c:pt idx="466">
                  <c:v>6</c:v>
                </c:pt>
                <c:pt idx="467">
                  <c:v>4</c:v>
                </c:pt>
                <c:pt idx="468">
                  <c:v>5</c:v>
                </c:pt>
                <c:pt idx="469">
                  <c:v>4</c:v>
                </c:pt>
                <c:pt idx="470">
                  <c:v>7</c:v>
                </c:pt>
                <c:pt idx="471">
                  <c:v>7</c:v>
                </c:pt>
                <c:pt idx="472">
                  <c:v>6</c:v>
                </c:pt>
                <c:pt idx="473">
                  <c:v>8</c:v>
                </c:pt>
                <c:pt idx="474">
                  <c:v>8</c:v>
                </c:pt>
                <c:pt idx="475">
                  <c:v>8</c:v>
                </c:pt>
                <c:pt idx="476">
                  <c:v>9</c:v>
                </c:pt>
                <c:pt idx="477">
                  <c:v>10</c:v>
                </c:pt>
                <c:pt idx="478">
                  <c:v>10</c:v>
                </c:pt>
                <c:pt idx="479">
                  <c:v>9</c:v>
                </c:pt>
                <c:pt idx="480">
                  <c:v>12</c:v>
                </c:pt>
                <c:pt idx="481">
                  <c:v>13</c:v>
                </c:pt>
                <c:pt idx="482">
                  <c:v>13</c:v>
                </c:pt>
                <c:pt idx="483">
                  <c:v>13</c:v>
                </c:pt>
                <c:pt idx="484">
                  <c:v>12</c:v>
                </c:pt>
                <c:pt idx="485">
                  <c:v>8</c:v>
                </c:pt>
                <c:pt idx="486">
                  <c:v>5</c:v>
                </c:pt>
                <c:pt idx="487">
                  <c:v>6</c:v>
                </c:pt>
                <c:pt idx="488">
                  <c:v>8</c:v>
                </c:pt>
                <c:pt idx="489">
                  <c:v>11</c:v>
                </c:pt>
                <c:pt idx="490">
                  <c:v>11</c:v>
                </c:pt>
                <c:pt idx="491">
                  <c:v>13</c:v>
                </c:pt>
                <c:pt idx="492">
                  <c:v>13</c:v>
                </c:pt>
                <c:pt idx="493">
                  <c:v>11</c:v>
                </c:pt>
                <c:pt idx="494">
                  <c:v>7</c:v>
                </c:pt>
                <c:pt idx="495">
                  <c:v>8</c:v>
                </c:pt>
                <c:pt idx="496">
                  <c:v>6</c:v>
                </c:pt>
                <c:pt idx="497">
                  <c:v>7</c:v>
                </c:pt>
                <c:pt idx="498">
                  <c:v>8</c:v>
                </c:pt>
                <c:pt idx="499">
                  <c:v>8</c:v>
                </c:pt>
                <c:pt idx="500">
                  <c:v>5</c:v>
                </c:pt>
                <c:pt idx="501">
                  <c:v>7</c:v>
                </c:pt>
                <c:pt idx="502">
                  <c:v>7</c:v>
                </c:pt>
                <c:pt idx="503">
                  <c:v>5</c:v>
                </c:pt>
                <c:pt idx="504">
                  <c:v>6</c:v>
                </c:pt>
                <c:pt idx="505">
                  <c:v>6</c:v>
                </c:pt>
                <c:pt idx="506">
                  <c:v>6</c:v>
                </c:pt>
                <c:pt idx="507">
                  <c:v>7</c:v>
                </c:pt>
                <c:pt idx="508">
                  <c:v>6</c:v>
                </c:pt>
                <c:pt idx="509">
                  <c:v>9</c:v>
                </c:pt>
                <c:pt idx="510">
                  <c:v>10</c:v>
                </c:pt>
                <c:pt idx="511">
                  <c:v>10</c:v>
                </c:pt>
                <c:pt idx="512">
                  <c:v>10</c:v>
                </c:pt>
                <c:pt idx="513">
                  <c:v>15</c:v>
                </c:pt>
                <c:pt idx="514">
                  <c:v>12</c:v>
                </c:pt>
                <c:pt idx="515">
                  <c:v>10</c:v>
                </c:pt>
                <c:pt idx="516">
                  <c:v>14</c:v>
                </c:pt>
                <c:pt idx="517">
                  <c:v>14</c:v>
                </c:pt>
                <c:pt idx="518">
                  <c:v>10</c:v>
                </c:pt>
                <c:pt idx="519">
                  <c:v>15</c:v>
                </c:pt>
                <c:pt idx="520">
                  <c:v>14</c:v>
                </c:pt>
                <c:pt idx="521">
                  <c:v>11</c:v>
                </c:pt>
                <c:pt idx="522">
                  <c:v>16</c:v>
                </c:pt>
                <c:pt idx="523">
                  <c:v>18</c:v>
                </c:pt>
                <c:pt idx="524">
                  <c:v>15</c:v>
                </c:pt>
                <c:pt idx="525">
                  <c:v>17</c:v>
                </c:pt>
                <c:pt idx="526">
                  <c:v>15</c:v>
                </c:pt>
                <c:pt idx="527">
                  <c:v>9</c:v>
                </c:pt>
                <c:pt idx="528">
                  <c:v>10</c:v>
                </c:pt>
                <c:pt idx="529">
                  <c:v>10</c:v>
                </c:pt>
                <c:pt idx="530">
                  <c:v>8</c:v>
                </c:pt>
                <c:pt idx="531">
                  <c:v>8</c:v>
                </c:pt>
                <c:pt idx="532">
                  <c:v>7</c:v>
                </c:pt>
                <c:pt idx="533">
                  <c:v>5</c:v>
                </c:pt>
                <c:pt idx="534">
                  <c:v>7</c:v>
                </c:pt>
                <c:pt idx="535">
                  <c:v>6</c:v>
                </c:pt>
                <c:pt idx="536">
                  <c:v>5</c:v>
                </c:pt>
                <c:pt idx="537">
                  <c:v>7</c:v>
                </c:pt>
                <c:pt idx="538">
                  <c:v>8</c:v>
                </c:pt>
                <c:pt idx="539">
                  <c:v>5</c:v>
                </c:pt>
                <c:pt idx="540">
                  <c:v>5</c:v>
                </c:pt>
                <c:pt idx="541">
                  <c:v>5</c:v>
                </c:pt>
                <c:pt idx="542">
                  <c:v>5</c:v>
                </c:pt>
                <c:pt idx="543">
                  <c:v>8</c:v>
                </c:pt>
                <c:pt idx="544">
                  <c:v>7</c:v>
                </c:pt>
                <c:pt idx="545">
                  <c:v>8</c:v>
                </c:pt>
                <c:pt idx="546">
                  <c:v>8</c:v>
                </c:pt>
                <c:pt idx="547">
                  <c:v>8</c:v>
                </c:pt>
                <c:pt idx="548">
                  <c:v>6</c:v>
                </c:pt>
                <c:pt idx="549">
                  <c:v>6</c:v>
                </c:pt>
                <c:pt idx="550">
                  <c:v>5</c:v>
                </c:pt>
                <c:pt idx="551">
                  <c:v>6</c:v>
                </c:pt>
                <c:pt idx="552">
                  <c:v>7</c:v>
                </c:pt>
                <c:pt idx="553">
                  <c:v>7</c:v>
                </c:pt>
                <c:pt idx="554">
                  <c:v>8</c:v>
                </c:pt>
                <c:pt idx="555">
                  <c:v>9</c:v>
                </c:pt>
                <c:pt idx="556">
                  <c:v>8</c:v>
                </c:pt>
                <c:pt idx="557">
                  <c:v>8</c:v>
                </c:pt>
                <c:pt idx="558">
                  <c:v>10</c:v>
                </c:pt>
                <c:pt idx="559">
                  <c:v>11</c:v>
                </c:pt>
                <c:pt idx="560">
                  <c:v>9</c:v>
                </c:pt>
                <c:pt idx="561">
                  <c:v>14</c:v>
                </c:pt>
                <c:pt idx="562">
                  <c:v>15</c:v>
                </c:pt>
                <c:pt idx="563">
                  <c:v>15</c:v>
                </c:pt>
                <c:pt idx="564">
                  <c:v>20</c:v>
                </c:pt>
                <c:pt idx="565">
                  <c:v>18</c:v>
                </c:pt>
                <c:pt idx="566">
                  <c:v>13</c:v>
                </c:pt>
                <c:pt idx="567">
                  <c:v>15</c:v>
                </c:pt>
                <c:pt idx="568">
                  <c:v>16</c:v>
                </c:pt>
                <c:pt idx="569">
                  <c:v>15</c:v>
                </c:pt>
                <c:pt idx="570">
                  <c:v>17</c:v>
                </c:pt>
                <c:pt idx="571">
                  <c:v>14</c:v>
                </c:pt>
                <c:pt idx="572">
                  <c:v>9</c:v>
                </c:pt>
                <c:pt idx="573">
                  <c:v>10</c:v>
                </c:pt>
                <c:pt idx="574">
                  <c:v>8</c:v>
                </c:pt>
                <c:pt idx="575">
                  <c:v>6</c:v>
                </c:pt>
                <c:pt idx="576">
                  <c:v>9</c:v>
                </c:pt>
                <c:pt idx="577">
                  <c:v>8</c:v>
                </c:pt>
                <c:pt idx="578">
                  <c:v>6</c:v>
                </c:pt>
                <c:pt idx="579">
                  <c:v>8</c:v>
                </c:pt>
                <c:pt idx="580">
                  <c:v>7</c:v>
                </c:pt>
                <c:pt idx="581">
                  <c:v>7</c:v>
                </c:pt>
                <c:pt idx="582">
                  <c:v>7</c:v>
                </c:pt>
                <c:pt idx="583">
                  <c:v>7</c:v>
                </c:pt>
                <c:pt idx="584">
                  <c:v>6</c:v>
                </c:pt>
                <c:pt idx="585">
                  <c:v>7</c:v>
                </c:pt>
                <c:pt idx="586">
                  <c:v>7</c:v>
                </c:pt>
                <c:pt idx="587">
                  <c:v>11</c:v>
                </c:pt>
                <c:pt idx="588">
                  <c:v>12</c:v>
                </c:pt>
                <c:pt idx="589">
                  <c:v>12</c:v>
                </c:pt>
                <c:pt idx="590">
                  <c:v>13</c:v>
                </c:pt>
                <c:pt idx="591">
                  <c:v>15</c:v>
                </c:pt>
                <c:pt idx="592">
                  <c:v>14</c:v>
                </c:pt>
                <c:pt idx="593">
                  <c:v>14</c:v>
                </c:pt>
                <c:pt idx="594">
                  <c:v>16</c:v>
                </c:pt>
                <c:pt idx="595">
                  <c:v>14</c:v>
                </c:pt>
                <c:pt idx="596">
                  <c:v>14</c:v>
                </c:pt>
                <c:pt idx="597">
                  <c:v>18</c:v>
                </c:pt>
                <c:pt idx="598">
                  <c:v>17</c:v>
                </c:pt>
                <c:pt idx="599">
                  <c:v>13</c:v>
                </c:pt>
                <c:pt idx="600">
                  <c:v>13</c:v>
                </c:pt>
                <c:pt idx="601">
                  <c:v>13</c:v>
                </c:pt>
                <c:pt idx="602">
                  <c:v>7</c:v>
                </c:pt>
                <c:pt idx="603">
                  <c:v>10</c:v>
                </c:pt>
                <c:pt idx="604">
                  <c:v>10</c:v>
                </c:pt>
                <c:pt idx="605">
                  <c:v>10</c:v>
                </c:pt>
                <c:pt idx="606">
                  <c:v>14</c:v>
                </c:pt>
                <c:pt idx="607">
                  <c:v>15</c:v>
                </c:pt>
                <c:pt idx="608">
                  <c:v>14</c:v>
                </c:pt>
                <c:pt idx="609">
                  <c:v>16</c:v>
                </c:pt>
                <c:pt idx="610">
                  <c:v>14</c:v>
                </c:pt>
                <c:pt idx="611">
                  <c:v>10</c:v>
                </c:pt>
                <c:pt idx="612">
                  <c:v>13</c:v>
                </c:pt>
                <c:pt idx="613">
                  <c:v>14</c:v>
                </c:pt>
                <c:pt idx="614">
                  <c:v>9</c:v>
                </c:pt>
                <c:pt idx="615">
                  <c:v>11</c:v>
                </c:pt>
                <c:pt idx="616">
                  <c:v>10</c:v>
                </c:pt>
                <c:pt idx="617">
                  <c:v>7</c:v>
                </c:pt>
                <c:pt idx="618">
                  <c:v>8</c:v>
                </c:pt>
                <c:pt idx="619">
                  <c:v>8</c:v>
                </c:pt>
                <c:pt idx="620">
                  <c:v>6</c:v>
                </c:pt>
                <c:pt idx="621">
                  <c:v>7</c:v>
                </c:pt>
                <c:pt idx="622">
                  <c:v>7</c:v>
                </c:pt>
                <c:pt idx="623">
                  <c:v>5</c:v>
                </c:pt>
                <c:pt idx="624">
                  <c:v>7</c:v>
                </c:pt>
                <c:pt idx="625">
                  <c:v>6</c:v>
                </c:pt>
                <c:pt idx="626">
                  <c:v>9</c:v>
                </c:pt>
                <c:pt idx="627">
                  <c:v>10</c:v>
                </c:pt>
                <c:pt idx="628">
                  <c:v>12</c:v>
                </c:pt>
                <c:pt idx="629">
                  <c:v>13</c:v>
                </c:pt>
                <c:pt idx="630">
                  <c:v>12</c:v>
                </c:pt>
                <c:pt idx="631">
                  <c:v>12</c:v>
                </c:pt>
                <c:pt idx="632">
                  <c:v>12</c:v>
                </c:pt>
                <c:pt idx="633">
                  <c:v>13</c:v>
                </c:pt>
                <c:pt idx="634">
                  <c:v>13</c:v>
                </c:pt>
                <c:pt idx="635">
                  <c:v>11</c:v>
                </c:pt>
                <c:pt idx="636">
                  <c:v>13</c:v>
                </c:pt>
                <c:pt idx="637">
                  <c:v>12</c:v>
                </c:pt>
                <c:pt idx="638">
                  <c:v>13</c:v>
                </c:pt>
                <c:pt idx="639">
                  <c:v>10</c:v>
                </c:pt>
                <c:pt idx="640">
                  <c:v>9</c:v>
                </c:pt>
                <c:pt idx="641">
                  <c:v>7</c:v>
                </c:pt>
                <c:pt idx="642">
                  <c:v>10</c:v>
                </c:pt>
                <c:pt idx="643">
                  <c:v>9</c:v>
                </c:pt>
                <c:pt idx="644">
                  <c:v>11</c:v>
                </c:pt>
                <c:pt idx="645">
                  <c:v>15</c:v>
                </c:pt>
                <c:pt idx="646">
                  <c:v>14</c:v>
                </c:pt>
                <c:pt idx="647">
                  <c:v>13</c:v>
                </c:pt>
                <c:pt idx="648">
                  <c:v>17</c:v>
                </c:pt>
                <c:pt idx="649">
                  <c:v>16</c:v>
                </c:pt>
                <c:pt idx="650">
                  <c:v>12</c:v>
                </c:pt>
                <c:pt idx="651">
                  <c:v>14</c:v>
                </c:pt>
                <c:pt idx="652">
                  <c:v>12</c:v>
                </c:pt>
                <c:pt idx="653">
                  <c:v>10</c:v>
                </c:pt>
                <c:pt idx="654">
                  <c:v>14</c:v>
                </c:pt>
                <c:pt idx="655">
                  <c:v>12</c:v>
                </c:pt>
                <c:pt idx="656">
                  <c:v>9</c:v>
                </c:pt>
                <c:pt idx="657">
                  <c:v>10</c:v>
                </c:pt>
                <c:pt idx="658">
                  <c:v>9</c:v>
                </c:pt>
                <c:pt idx="659">
                  <c:v>6</c:v>
                </c:pt>
                <c:pt idx="660">
                  <c:v>9</c:v>
                </c:pt>
                <c:pt idx="661">
                  <c:v>8</c:v>
                </c:pt>
                <c:pt idx="662">
                  <c:v>6</c:v>
                </c:pt>
                <c:pt idx="663">
                  <c:v>8</c:v>
                </c:pt>
                <c:pt idx="664">
                  <c:v>8</c:v>
                </c:pt>
                <c:pt idx="665">
                  <c:v>9</c:v>
                </c:pt>
                <c:pt idx="666">
                  <c:v>12</c:v>
                </c:pt>
                <c:pt idx="667">
                  <c:v>13</c:v>
                </c:pt>
                <c:pt idx="668">
                  <c:v>14</c:v>
                </c:pt>
                <c:pt idx="669">
                  <c:v>19</c:v>
                </c:pt>
                <c:pt idx="670">
                  <c:v>19</c:v>
                </c:pt>
                <c:pt idx="671">
                  <c:v>18</c:v>
                </c:pt>
                <c:pt idx="672">
                  <c:v>18</c:v>
                </c:pt>
                <c:pt idx="673">
                  <c:v>15</c:v>
                </c:pt>
                <c:pt idx="674">
                  <c:v>12</c:v>
                </c:pt>
                <c:pt idx="675">
                  <c:v>17</c:v>
                </c:pt>
                <c:pt idx="676">
                  <c:v>16</c:v>
                </c:pt>
                <c:pt idx="677">
                  <c:v>12</c:v>
                </c:pt>
                <c:pt idx="678">
                  <c:v>14</c:v>
                </c:pt>
                <c:pt idx="679">
                  <c:v>12</c:v>
                </c:pt>
                <c:pt idx="680">
                  <c:v>8</c:v>
                </c:pt>
                <c:pt idx="681">
                  <c:v>11</c:v>
                </c:pt>
                <c:pt idx="682">
                  <c:v>11</c:v>
                </c:pt>
                <c:pt idx="683">
                  <c:v>8</c:v>
                </c:pt>
                <c:pt idx="684">
                  <c:v>10</c:v>
                </c:pt>
                <c:pt idx="685">
                  <c:v>10</c:v>
                </c:pt>
                <c:pt idx="686">
                  <c:v>9</c:v>
                </c:pt>
                <c:pt idx="687">
                  <c:v>12</c:v>
                </c:pt>
                <c:pt idx="688">
                  <c:v>13</c:v>
                </c:pt>
                <c:pt idx="689">
                  <c:v>13</c:v>
                </c:pt>
                <c:pt idx="690">
                  <c:v>13</c:v>
                </c:pt>
                <c:pt idx="691">
                  <c:v>12</c:v>
                </c:pt>
                <c:pt idx="692">
                  <c:v>10</c:v>
                </c:pt>
                <c:pt idx="693">
                  <c:v>14</c:v>
                </c:pt>
                <c:pt idx="694">
                  <c:v>14</c:v>
                </c:pt>
                <c:pt idx="695">
                  <c:v>12</c:v>
                </c:pt>
                <c:pt idx="696">
                  <c:v>13</c:v>
                </c:pt>
                <c:pt idx="697">
                  <c:v>12</c:v>
                </c:pt>
                <c:pt idx="698">
                  <c:v>6</c:v>
                </c:pt>
                <c:pt idx="699">
                  <c:v>7</c:v>
                </c:pt>
                <c:pt idx="700">
                  <c:v>7</c:v>
                </c:pt>
                <c:pt idx="701">
                  <c:v>5</c:v>
                </c:pt>
                <c:pt idx="702">
                  <c:v>6</c:v>
                </c:pt>
                <c:pt idx="703">
                  <c:v>7</c:v>
                </c:pt>
                <c:pt idx="704">
                  <c:v>7</c:v>
                </c:pt>
                <c:pt idx="705">
                  <c:v>10</c:v>
                </c:pt>
                <c:pt idx="706">
                  <c:v>11</c:v>
                </c:pt>
                <c:pt idx="707">
                  <c:v>10</c:v>
                </c:pt>
                <c:pt idx="708">
                  <c:v>16</c:v>
                </c:pt>
                <c:pt idx="709">
                  <c:v>16</c:v>
                </c:pt>
                <c:pt idx="710">
                  <c:v>15</c:v>
                </c:pt>
                <c:pt idx="711">
                  <c:v>25</c:v>
                </c:pt>
                <c:pt idx="712">
                  <c:v>25</c:v>
                </c:pt>
                <c:pt idx="713">
                  <c:v>19</c:v>
                </c:pt>
                <c:pt idx="714">
                  <c:v>22</c:v>
                </c:pt>
                <c:pt idx="715">
                  <c:v>22</c:v>
                </c:pt>
                <c:pt idx="716">
                  <c:v>17</c:v>
                </c:pt>
                <c:pt idx="717">
                  <c:v>19</c:v>
                </c:pt>
                <c:pt idx="718">
                  <c:v>18</c:v>
                </c:pt>
                <c:pt idx="719">
                  <c:v>11</c:v>
                </c:pt>
                <c:pt idx="720">
                  <c:v>13</c:v>
                </c:pt>
                <c:pt idx="721">
                  <c:v>11</c:v>
                </c:pt>
                <c:pt idx="722">
                  <c:v>8</c:v>
                </c:pt>
                <c:pt idx="723">
                  <c:v>8</c:v>
                </c:pt>
                <c:pt idx="724">
                  <c:v>10</c:v>
                </c:pt>
                <c:pt idx="725">
                  <c:v>8</c:v>
                </c:pt>
                <c:pt idx="726">
                  <c:v>10</c:v>
                </c:pt>
                <c:pt idx="727">
                  <c:v>10</c:v>
                </c:pt>
                <c:pt idx="728">
                  <c:v>11</c:v>
                </c:pt>
                <c:pt idx="729">
                  <c:v>11</c:v>
                </c:pt>
                <c:pt idx="730">
                  <c:v>9</c:v>
                </c:pt>
                <c:pt idx="731">
                  <c:v>10</c:v>
                </c:pt>
                <c:pt idx="732">
                  <c:v>13</c:v>
                </c:pt>
                <c:pt idx="733">
                  <c:v>14</c:v>
                </c:pt>
                <c:pt idx="734">
                  <c:v>12</c:v>
                </c:pt>
                <c:pt idx="735">
                  <c:v>12</c:v>
                </c:pt>
                <c:pt idx="736">
                  <c:v>12</c:v>
                </c:pt>
                <c:pt idx="737">
                  <c:v>8</c:v>
                </c:pt>
                <c:pt idx="738">
                  <c:v>8</c:v>
                </c:pt>
                <c:pt idx="739">
                  <c:v>7</c:v>
                </c:pt>
                <c:pt idx="740">
                  <c:v>5</c:v>
                </c:pt>
                <c:pt idx="741">
                  <c:v>5</c:v>
                </c:pt>
                <c:pt idx="742">
                  <c:v>5</c:v>
                </c:pt>
                <c:pt idx="743">
                  <c:v>7</c:v>
                </c:pt>
                <c:pt idx="744">
                  <c:v>9</c:v>
                </c:pt>
                <c:pt idx="745">
                  <c:v>9</c:v>
                </c:pt>
                <c:pt idx="746">
                  <c:v>7</c:v>
                </c:pt>
                <c:pt idx="747">
                  <c:v>13</c:v>
                </c:pt>
                <c:pt idx="748">
                  <c:v>13</c:v>
                </c:pt>
                <c:pt idx="749">
                  <c:v>14</c:v>
                </c:pt>
                <c:pt idx="750">
                  <c:v>19</c:v>
                </c:pt>
                <c:pt idx="751">
                  <c:v>18</c:v>
                </c:pt>
                <c:pt idx="752">
                  <c:v>18</c:v>
                </c:pt>
                <c:pt idx="753">
                  <c:v>25</c:v>
                </c:pt>
                <c:pt idx="754">
                  <c:v>24</c:v>
                </c:pt>
                <c:pt idx="755">
                  <c:v>20</c:v>
                </c:pt>
                <c:pt idx="756">
                  <c:v>27</c:v>
                </c:pt>
                <c:pt idx="757">
                  <c:v>26</c:v>
                </c:pt>
                <c:pt idx="758">
                  <c:v>18</c:v>
                </c:pt>
                <c:pt idx="759">
                  <c:v>19</c:v>
                </c:pt>
                <c:pt idx="760">
                  <c:v>20</c:v>
                </c:pt>
                <c:pt idx="761">
                  <c:v>9</c:v>
                </c:pt>
                <c:pt idx="762">
                  <c:v>13</c:v>
                </c:pt>
                <c:pt idx="763">
                  <c:v>15</c:v>
                </c:pt>
                <c:pt idx="764">
                  <c:v>12</c:v>
                </c:pt>
                <c:pt idx="765">
                  <c:v>14</c:v>
                </c:pt>
                <c:pt idx="766">
                  <c:v>14</c:v>
                </c:pt>
                <c:pt idx="767">
                  <c:v>10</c:v>
                </c:pt>
                <c:pt idx="768">
                  <c:v>9</c:v>
                </c:pt>
                <c:pt idx="769">
                  <c:v>8</c:v>
                </c:pt>
                <c:pt idx="770">
                  <c:v>3</c:v>
                </c:pt>
                <c:pt idx="771">
                  <c:v>7</c:v>
                </c:pt>
                <c:pt idx="772">
                  <c:v>6</c:v>
                </c:pt>
                <c:pt idx="773">
                  <c:v>7</c:v>
                </c:pt>
                <c:pt idx="774">
                  <c:v>11</c:v>
                </c:pt>
                <c:pt idx="775">
                  <c:v>12</c:v>
                </c:pt>
                <c:pt idx="776">
                  <c:v>10</c:v>
                </c:pt>
                <c:pt idx="777">
                  <c:v>13</c:v>
                </c:pt>
                <c:pt idx="778">
                  <c:v>13</c:v>
                </c:pt>
                <c:pt idx="779">
                  <c:v>12</c:v>
                </c:pt>
                <c:pt idx="780">
                  <c:v>12</c:v>
                </c:pt>
                <c:pt idx="781">
                  <c:v>15</c:v>
                </c:pt>
                <c:pt idx="782">
                  <c:v>11</c:v>
                </c:pt>
                <c:pt idx="783">
                  <c:v>13</c:v>
                </c:pt>
                <c:pt idx="784">
                  <c:v>12</c:v>
                </c:pt>
                <c:pt idx="785">
                  <c:v>12</c:v>
                </c:pt>
                <c:pt idx="786">
                  <c:v>14</c:v>
                </c:pt>
                <c:pt idx="787">
                  <c:v>15</c:v>
                </c:pt>
                <c:pt idx="788">
                  <c:v>13</c:v>
                </c:pt>
                <c:pt idx="789">
                  <c:v>14</c:v>
                </c:pt>
                <c:pt idx="790">
                  <c:v>11</c:v>
                </c:pt>
                <c:pt idx="791">
                  <c:v>10</c:v>
                </c:pt>
                <c:pt idx="792">
                  <c:v>16</c:v>
                </c:pt>
                <c:pt idx="793">
                  <c:v>20</c:v>
                </c:pt>
                <c:pt idx="794">
                  <c:v>20</c:v>
                </c:pt>
                <c:pt idx="795">
                  <c:v>25</c:v>
                </c:pt>
                <c:pt idx="796">
                  <c:v>22</c:v>
                </c:pt>
                <c:pt idx="797">
                  <c:v>16</c:v>
                </c:pt>
                <c:pt idx="798">
                  <c:v>23</c:v>
                </c:pt>
                <c:pt idx="799">
                  <c:v>24</c:v>
                </c:pt>
                <c:pt idx="800">
                  <c:v>21</c:v>
                </c:pt>
                <c:pt idx="801">
                  <c:v>22</c:v>
                </c:pt>
                <c:pt idx="802">
                  <c:v>23</c:v>
                </c:pt>
                <c:pt idx="803">
                  <c:v>18</c:v>
                </c:pt>
                <c:pt idx="804">
                  <c:v>17</c:v>
                </c:pt>
                <c:pt idx="805">
                  <c:v>16</c:v>
                </c:pt>
                <c:pt idx="806">
                  <c:v>11</c:v>
                </c:pt>
                <c:pt idx="807">
                  <c:v>11</c:v>
                </c:pt>
                <c:pt idx="808">
                  <c:v>11</c:v>
                </c:pt>
                <c:pt idx="809">
                  <c:v>7</c:v>
                </c:pt>
                <c:pt idx="810">
                  <c:v>8</c:v>
                </c:pt>
                <c:pt idx="811">
                  <c:v>7</c:v>
                </c:pt>
                <c:pt idx="812">
                  <c:v>5</c:v>
                </c:pt>
                <c:pt idx="813">
                  <c:v>6</c:v>
                </c:pt>
                <c:pt idx="814">
                  <c:v>7</c:v>
                </c:pt>
                <c:pt idx="815">
                  <c:v>8</c:v>
                </c:pt>
                <c:pt idx="816">
                  <c:v>13</c:v>
                </c:pt>
                <c:pt idx="817">
                  <c:v>12</c:v>
                </c:pt>
                <c:pt idx="818">
                  <c:v>11</c:v>
                </c:pt>
                <c:pt idx="819">
                  <c:v>12</c:v>
                </c:pt>
                <c:pt idx="820">
                  <c:v>12</c:v>
                </c:pt>
                <c:pt idx="821">
                  <c:v>10</c:v>
                </c:pt>
                <c:pt idx="822">
                  <c:v>12</c:v>
                </c:pt>
                <c:pt idx="823">
                  <c:v>13</c:v>
                </c:pt>
                <c:pt idx="824">
                  <c:v>10</c:v>
                </c:pt>
                <c:pt idx="825">
                  <c:v>12</c:v>
                </c:pt>
                <c:pt idx="826">
                  <c:v>10</c:v>
                </c:pt>
                <c:pt idx="827">
                  <c:v>10</c:v>
                </c:pt>
                <c:pt idx="828">
                  <c:v>10</c:v>
                </c:pt>
                <c:pt idx="829">
                  <c:v>10</c:v>
                </c:pt>
                <c:pt idx="830">
                  <c:v>10</c:v>
                </c:pt>
                <c:pt idx="831">
                  <c:v>17</c:v>
                </c:pt>
                <c:pt idx="832">
                  <c:v>18</c:v>
                </c:pt>
                <c:pt idx="833">
                  <c:v>16</c:v>
                </c:pt>
                <c:pt idx="834">
                  <c:v>20</c:v>
                </c:pt>
                <c:pt idx="835">
                  <c:v>21</c:v>
                </c:pt>
                <c:pt idx="836">
                  <c:v>16</c:v>
                </c:pt>
                <c:pt idx="837">
                  <c:v>22</c:v>
                </c:pt>
                <c:pt idx="838">
                  <c:v>23</c:v>
                </c:pt>
                <c:pt idx="839">
                  <c:v>18</c:v>
                </c:pt>
                <c:pt idx="840">
                  <c:v>23</c:v>
                </c:pt>
                <c:pt idx="841">
                  <c:v>24</c:v>
                </c:pt>
                <c:pt idx="842">
                  <c:v>17</c:v>
                </c:pt>
                <c:pt idx="843">
                  <c:v>23</c:v>
                </c:pt>
                <c:pt idx="844">
                  <c:v>23</c:v>
                </c:pt>
                <c:pt idx="845">
                  <c:v>12</c:v>
                </c:pt>
                <c:pt idx="846">
                  <c:v>15</c:v>
                </c:pt>
                <c:pt idx="847">
                  <c:v>14</c:v>
                </c:pt>
                <c:pt idx="848">
                  <c:v>10</c:v>
                </c:pt>
                <c:pt idx="849">
                  <c:v>13</c:v>
                </c:pt>
                <c:pt idx="850">
                  <c:v>13</c:v>
                </c:pt>
                <c:pt idx="851">
                  <c:v>8</c:v>
                </c:pt>
                <c:pt idx="852">
                  <c:v>13</c:v>
                </c:pt>
                <c:pt idx="853">
                  <c:v>11</c:v>
                </c:pt>
                <c:pt idx="854">
                  <c:v>7</c:v>
                </c:pt>
                <c:pt idx="855">
                  <c:v>12</c:v>
                </c:pt>
                <c:pt idx="856">
                  <c:v>12</c:v>
                </c:pt>
                <c:pt idx="857">
                  <c:v>8</c:v>
                </c:pt>
                <c:pt idx="858">
                  <c:v>13</c:v>
                </c:pt>
                <c:pt idx="859">
                  <c:v>15</c:v>
                </c:pt>
                <c:pt idx="860">
                  <c:v>15</c:v>
                </c:pt>
                <c:pt idx="861">
                  <c:v>17</c:v>
                </c:pt>
                <c:pt idx="862">
                  <c:v>18</c:v>
                </c:pt>
                <c:pt idx="863">
                  <c:v>17</c:v>
                </c:pt>
                <c:pt idx="864">
                  <c:v>16</c:v>
                </c:pt>
                <c:pt idx="865">
                  <c:v>16</c:v>
                </c:pt>
                <c:pt idx="866">
                  <c:v>13</c:v>
                </c:pt>
                <c:pt idx="867">
                  <c:v>15</c:v>
                </c:pt>
                <c:pt idx="868">
                  <c:v>13</c:v>
                </c:pt>
                <c:pt idx="869">
                  <c:v>13</c:v>
                </c:pt>
                <c:pt idx="870">
                  <c:v>15</c:v>
                </c:pt>
                <c:pt idx="871">
                  <c:v>15</c:v>
                </c:pt>
                <c:pt idx="872">
                  <c:v>12</c:v>
                </c:pt>
                <c:pt idx="873">
                  <c:v>13</c:v>
                </c:pt>
                <c:pt idx="874">
                  <c:v>11</c:v>
                </c:pt>
                <c:pt idx="875">
                  <c:v>9</c:v>
                </c:pt>
                <c:pt idx="876">
                  <c:v>14</c:v>
                </c:pt>
                <c:pt idx="877">
                  <c:v>14</c:v>
                </c:pt>
                <c:pt idx="878">
                  <c:v>12</c:v>
                </c:pt>
                <c:pt idx="879">
                  <c:v>14</c:v>
                </c:pt>
                <c:pt idx="880">
                  <c:v>16</c:v>
                </c:pt>
                <c:pt idx="881">
                  <c:v>15</c:v>
                </c:pt>
                <c:pt idx="882">
                  <c:v>22</c:v>
                </c:pt>
                <c:pt idx="883">
                  <c:v>23</c:v>
                </c:pt>
                <c:pt idx="884">
                  <c:v>20</c:v>
                </c:pt>
                <c:pt idx="885">
                  <c:v>20</c:v>
                </c:pt>
                <c:pt idx="886">
                  <c:v>20</c:v>
                </c:pt>
                <c:pt idx="887">
                  <c:v>15</c:v>
                </c:pt>
                <c:pt idx="888">
                  <c:v>18</c:v>
                </c:pt>
                <c:pt idx="889">
                  <c:v>17</c:v>
                </c:pt>
                <c:pt idx="890">
                  <c:v>15</c:v>
                </c:pt>
                <c:pt idx="891">
                  <c:v>18</c:v>
                </c:pt>
                <c:pt idx="892">
                  <c:v>17</c:v>
                </c:pt>
                <c:pt idx="893">
                  <c:v>12</c:v>
                </c:pt>
                <c:pt idx="894">
                  <c:v>11</c:v>
                </c:pt>
                <c:pt idx="895">
                  <c:v>12</c:v>
                </c:pt>
                <c:pt idx="896">
                  <c:v>7</c:v>
                </c:pt>
                <c:pt idx="897">
                  <c:v>9</c:v>
                </c:pt>
                <c:pt idx="898">
                  <c:v>9</c:v>
                </c:pt>
                <c:pt idx="899">
                  <c:v>12</c:v>
                </c:pt>
                <c:pt idx="900">
                  <c:v>20</c:v>
                </c:pt>
                <c:pt idx="901">
                  <c:v>19</c:v>
                </c:pt>
                <c:pt idx="902">
                  <c:v>18</c:v>
                </c:pt>
                <c:pt idx="903">
                  <c:v>23</c:v>
                </c:pt>
                <c:pt idx="904">
                  <c:v>23</c:v>
                </c:pt>
                <c:pt idx="905">
                  <c:v>22</c:v>
                </c:pt>
                <c:pt idx="906">
                  <c:v>25</c:v>
                </c:pt>
                <c:pt idx="907">
                  <c:v>26</c:v>
                </c:pt>
                <c:pt idx="908">
                  <c:v>16</c:v>
                </c:pt>
                <c:pt idx="909">
                  <c:v>17</c:v>
                </c:pt>
                <c:pt idx="910">
                  <c:v>17</c:v>
                </c:pt>
                <c:pt idx="911">
                  <c:v>11</c:v>
                </c:pt>
                <c:pt idx="912">
                  <c:v>14</c:v>
                </c:pt>
                <c:pt idx="913">
                  <c:v>17</c:v>
                </c:pt>
                <c:pt idx="914">
                  <c:v>15</c:v>
                </c:pt>
                <c:pt idx="915">
                  <c:v>15</c:v>
                </c:pt>
                <c:pt idx="916">
                  <c:v>17</c:v>
                </c:pt>
                <c:pt idx="917">
                  <c:v>13</c:v>
                </c:pt>
                <c:pt idx="918">
                  <c:v>14</c:v>
                </c:pt>
                <c:pt idx="919">
                  <c:v>12</c:v>
                </c:pt>
                <c:pt idx="920">
                  <c:v>13</c:v>
                </c:pt>
                <c:pt idx="921">
                  <c:v>16</c:v>
                </c:pt>
                <c:pt idx="922">
                  <c:v>17</c:v>
                </c:pt>
                <c:pt idx="923">
                  <c:v>14</c:v>
                </c:pt>
                <c:pt idx="924">
                  <c:v>17</c:v>
                </c:pt>
                <c:pt idx="925">
                  <c:v>16</c:v>
                </c:pt>
                <c:pt idx="926">
                  <c:v>12</c:v>
                </c:pt>
                <c:pt idx="927">
                  <c:v>15</c:v>
                </c:pt>
                <c:pt idx="928">
                  <c:v>15</c:v>
                </c:pt>
                <c:pt idx="929">
                  <c:v>11</c:v>
                </c:pt>
                <c:pt idx="930">
                  <c:v>12</c:v>
                </c:pt>
                <c:pt idx="931">
                  <c:v>13</c:v>
                </c:pt>
                <c:pt idx="932">
                  <c:v>10</c:v>
                </c:pt>
                <c:pt idx="933">
                  <c:v>10</c:v>
                </c:pt>
                <c:pt idx="934">
                  <c:v>11</c:v>
                </c:pt>
                <c:pt idx="935">
                  <c:v>10</c:v>
                </c:pt>
                <c:pt idx="936">
                  <c:v>13</c:v>
                </c:pt>
                <c:pt idx="937">
                  <c:v>13</c:v>
                </c:pt>
                <c:pt idx="938">
                  <c:v>13</c:v>
                </c:pt>
                <c:pt idx="939">
                  <c:v>15</c:v>
                </c:pt>
                <c:pt idx="940">
                  <c:v>15</c:v>
                </c:pt>
                <c:pt idx="941">
                  <c:v>14</c:v>
                </c:pt>
                <c:pt idx="942">
                  <c:v>20</c:v>
                </c:pt>
                <c:pt idx="943">
                  <c:v>22</c:v>
                </c:pt>
                <c:pt idx="944">
                  <c:v>21</c:v>
                </c:pt>
                <c:pt idx="945">
                  <c:v>28</c:v>
                </c:pt>
                <c:pt idx="946">
                  <c:v>27</c:v>
                </c:pt>
                <c:pt idx="947">
                  <c:v>21</c:v>
                </c:pt>
                <c:pt idx="948">
                  <c:v>24</c:v>
                </c:pt>
                <c:pt idx="949">
                  <c:v>27</c:v>
                </c:pt>
                <c:pt idx="950">
                  <c:v>22</c:v>
                </c:pt>
                <c:pt idx="951">
                  <c:v>25</c:v>
                </c:pt>
                <c:pt idx="952">
                  <c:v>22</c:v>
                </c:pt>
                <c:pt idx="953">
                  <c:v>12</c:v>
                </c:pt>
                <c:pt idx="954">
                  <c:v>13</c:v>
                </c:pt>
                <c:pt idx="955">
                  <c:v>12</c:v>
                </c:pt>
                <c:pt idx="956">
                  <c:v>9</c:v>
                </c:pt>
                <c:pt idx="957">
                  <c:v>9</c:v>
                </c:pt>
                <c:pt idx="958">
                  <c:v>10</c:v>
                </c:pt>
                <c:pt idx="959">
                  <c:v>10</c:v>
                </c:pt>
                <c:pt idx="960">
                  <c:v>12</c:v>
                </c:pt>
                <c:pt idx="961">
                  <c:v>11</c:v>
                </c:pt>
                <c:pt idx="962">
                  <c:v>13</c:v>
                </c:pt>
                <c:pt idx="963">
                  <c:v>15</c:v>
                </c:pt>
                <c:pt idx="964">
                  <c:v>12</c:v>
                </c:pt>
                <c:pt idx="965">
                  <c:v>12</c:v>
                </c:pt>
                <c:pt idx="966">
                  <c:v>18</c:v>
                </c:pt>
                <c:pt idx="967">
                  <c:v>19</c:v>
                </c:pt>
                <c:pt idx="968">
                  <c:v>15</c:v>
                </c:pt>
                <c:pt idx="969">
                  <c:v>18</c:v>
                </c:pt>
                <c:pt idx="970">
                  <c:v>18</c:v>
                </c:pt>
                <c:pt idx="971">
                  <c:v>13</c:v>
                </c:pt>
                <c:pt idx="972">
                  <c:v>11</c:v>
                </c:pt>
                <c:pt idx="973">
                  <c:v>12</c:v>
                </c:pt>
                <c:pt idx="974">
                  <c:v>7</c:v>
                </c:pt>
                <c:pt idx="975">
                  <c:v>10</c:v>
                </c:pt>
                <c:pt idx="976">
                  <c:v>9</c:v>
                </c:pt>
                <c:pt idx="977">
                  <c:v>7</c:v>
                </c:pt>
                <c:pt idx="978">
                  <c:v>11</c:v>
                </c:pt>
                <c:pt idx="979">
                  <c:v>12</c:v>
                </c:pt>
                <c:pt idx="980">
                  <c:v>13</c:v>
                </c:pt>
                <c:pt idx="981">
                  <c:v>16</c:v>
                </c:pt>
                <c:pt idx="982">
                  <c:v>18</c:v>
                </c:pt>
                <c:pt idx="983">
                  <c:v>18</c:v>
                </c:pt>
                <c:pt idx="984">
                  <c:v>26</c:v>
                </c:pt>
                <c:pt idx="985">
                  <c:v>26</c:v>
                </c:pt>
                <c:pt idx="986">
                  <c:v>18</c:v>
                </c:pt>
                <c:pt idx="987">
                  <c:v>63</c:v>
                </c:pt>
                <c:pt idx="988">
                  <c:v>63</c:v>
                </c:pt>
                <c:pt idx="989">
                  <c:v>63</c:v>
                </c:pt>
              </c:numCache>
            </c:numRef>
          </c:val>
        </c:ser>
        <c:ser>
          <c:idx val="1"/>
          <c:order val="1"/>
          <c:tx>
            <c:v>E-score</c:v>
          </c:tx>
          <c:marker>
            <c:symbol val="none"/>
          </c:marker>
          <c:val>
            <c:numRef>
              <c:f>Sayfa1!$C$23:$C$1012</c:f>
              <c:numCache>
                <c:formatCode>General</c:formatCode>
                <c:ptCount val="990"/>
                <c:pt idx="0">
                  <c:v>1</c:v>
                </c:pt>
                <c:pt idx="1">
                  <c:v>1</c:v>
                </c:pt>
                <c:pt idx="2">
                  <c:v>1</c:v>
                </c:pt>
                <c:pt idx="3">
                  <c:v>1</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1</c:v>
                </c:pt>
                <c:pt idx="21">
                  <c:v>1</c:v>
                </c:pt>
                <c:pt idx="22">
                  <c:v>1</c:v>
                </c:pt>
                <c:pt idx="23">
                  <c:v>1</c:v>
                </c:pt>
                <c:pt idx="24">
                  <c:v>0</c:v>
                </c:pt>
                <c:pt idx="25">
                  <c:v>0</c:v>
                </c:pt>
                <c:pt idx="26">
                  <c:v>0</c:v>
                </c:pt>
                <c:pt idx="27">
                  <c:v>1</c:v>
                </c:pt>
                <c:pt idx="28">
                  <c:v>1</c:v>
                </c:pt>
                <c:pt idx="29">
                  <c:v>1</c:v>
                </c:pt>
                <c:pt idx="30">
                  <c:v>2</c:v>
                </c:pt>
                <c:pt idx="31">
                  <c:v>2</c:v>
                </c:pt>
                <c:pt idx="32">
                  <c:v>1</c:v>
                </c:pt>
                <c:pt idx="33">
                  <c:v>2</c:v>
                </c:pt>
                <c:pt idx="34">
                  <c:v>2</c:v>
                </c:pt>
                <c:pt idx="35">
                  <c:v>1</c:v>
                </c:pt>
                <c:pt idx="36">
                  <c:v>1</c:v>
                </c:pt>
                <c:pt idx="37">
                  <c:v>0</c:v>
                </c:pt>
                <c:pt idx="38">
                  <c:v>0</c:v>
                </c:pt>
                <c:pt idx="39">
                  <c:v>0</c:v>
                </c:pt>
                <c:pt idx="40">
                  <c:v>0</c:v>
                </c:pt>
                <c:pt idx="41">
                  <c:v>1</c:v>
                </c:pt>
                <c:pt idx="42">
                  <c:v>1</c:v>
                </c:pt>
                <c:pt idx="43">
                  <c:v>1</c:v>
                </c:pt>
                <c:pt idx="44">
                  <c:v>1</c:v>
                </c:pt>
                <c:pt idx="45">
                  <c:v>2</c:v>
                </c:pt>
                <c:pt idx="46">
                  <c:v>2</c:v>
                </c:pt>
                <c:pt idx="47">
                  <c:v>2</c:v>
                </c:pt>
                <c:pt idx="48">
                  <c:v>2</c:v>
                </c:pt>
                <c:pt idx="49">
                  <c:v>1</c:v>
                </c:pt>
                <c:pt idx="50">
                  <c:v>2</c:v>
                </c:pt>
                <c:pt idx="51">
                  <c:v>2</c:v>
                </c:pt>
                <c:pt idx="52">
                  <c:v>3</c:v>
                </c:pt>
                <c:pt idx="53">
                  <c:v>5</c:v>
                </c:pt>
                <c:pt idx="54">
                  <c:v>5</c:v>
                </c:pt>
                <c:pt idx="55">
                  <c:v>5</c:v>
                </c:pt>
                <c:pt idx="56">
                  <c:v>5</c:v>
                </c:pt>
                <c:pt idx="57">
                  <c:v>3</c:v>
                </c:pt>
                <c:pt idx="58">
                  <c:v>3</c:v>
                </c:pt>
                <c:pt idx="59">
                  <c:v>2</c:v>
                </c:pt>
                <c:pt idx="60">
                  <c:v>2</c:v>
                </c:pt>
                <c:pt idx="61">
                  <c:v>2</c:v>
                </c:pt>
                <c:pt idx="62">
                  <c:v>1</c:v>
                </c:pt>
                <c:pt idx="63">
                  <c:v>2</c:v>
                </c:pt>
                <c:pt idx="64">
                  <c:v>2</c:v>
                </c:pt>
                <c:pt idx="65">
                  <c:v>1</c:v>
                </c:pt>
                <c:pt idx="66">
                  <c:v>2</c:v>
                </c:pt>
                <c:pt idx="67">
                  <c:v>2</c:v>
                </c:pt>
                <c:pt idx="68">
                  <c:v>1</c:v>
                </c:pt>
                <c:pt idx="69">
                  <c:v>3</c:v>
                </c:pt>
                <c:pt idx="70">
                  <c:v>4</c:v>
                </c:pt>
                <c:pt idx="71">
                  <c:v>4</c:v>
                </c:pt>
                <c:pt idx="72">
                  <c:v>4</c:v>
                </c:pt>
                <c:pt idx="73">
                  <c:v>4</c:v>
                </c:pt>
                <c:pt idx="74">
                  <c:v>3</c:v>
                </c:pt>
                <c:pt idx="75">
                  <c:v>2</c:v>
                </c:pt>
                <c:pt idx="76">
                  <c:v>2</c:v>
                </c:pt>
                <c:pt idx="77">
                  <c:v>2</c:v>
                </c:pt>
                <c:pt idx="78">
                  <c:v>4</c:v>
                </c:pt>
                <c:pt idx="79">
                  <c:v>4</c:v>
                </c:pt>
                <c:pt idx="80">
                  <c:v>5</c:v>
                </c:pt>
                <c:pt idx="81">
                  <c:v>7</c:v>
                </c:pt>
                <c:pt idx="82">
                  <c:v>4</c:v>
                </c:pt>
                <c:pt idx="83">
                  <c:v>4</c:v>
                </c:pt>
                <c:pt idx="84">
                  <c:v>2</c:v>
                </c:pt>
                <c:pt idx="85">
                  <c:v>1</c:v>
                </c:pt>
                <c:pt idx="86">
                  <c:v>3</c:v>
                </c:pt>
                <c:pt idx="87">
                  <c:v>3</c:v>
                </c:pt>
                <c:pt idx="88">
                  <c:v>3</c:v>
                </c:pt>
                <c:pt idx="89">
                  <c:v>4</c:v>
                </c:pt>
                <c:pt idx="90">
                  <c:v>3</c:v>
                </c:pt>
                <c:pt idx="91">
                  <c:v>3</c:v>
                </c:pt>
                <c:pt idx="92">
                  <c:v>4</c:v>
                </c:pt>
                <c:pt idx="93">
                  <c:v>4</c:v>
                </c:pt>
                <c:pt idx="94">
                  <c:v>4</c:v>
                </c:pt>
                <c:pt idx="95">
                  <c:v>3</c:v>
                </c:pt>
                <c:pt idx="96">
                  <c:v>3</c:v>
                </c:pt>
                <c:pt idx="97">
                  <c:v>3</c:v>
                </c:pt>
                <c:pt idx="98">
                  <c:v>4</c:v>
                </c:pt>
                <c:pt idx="99">
                  <c:v>4</c:v>
                </c:pt>
                <c:pt idx="100">
                  <c:v>4</c:v>
                </c:pt>
                <c:pt idx="101">
                  <c:v>6</c:v>
                </c:pt>
                <c:pt idx="102">
                  <c:v>6</c:v>
                </c:pt>
                <c:pt idx="103">
                  <c:v>5</c:v>
                </c:pt>
                <c:pt idx="104">
                  <c:v>5</c:v>
                </c:pt>
                <c:pt idx="105">
                  <c:v>5</c:v>
                </c:pt>
                <c:pt idx="106">
                  <c:v>4</c:v>
                </c:pt>
                <c:pt idx="107">
                  <c:v>3</c:v>
                </c:pt>
                <c:pt idx="108">
                  <c:v>4</c:v>
                </c:pt>
                <c:pt idx="109">
                  <c:v>4</c:v>
                </c:pt>
                <c:pt idx="110">
                  <c:v>6</c:v>
                </c:pt>
                <c:pt idx="111">
                  <c:v>8</c:v>
                </c:pt>
                <c:pt idx="112">
                  <c:v>8</c:v>
                </c:pt>
                <c:pt idx="113">
                  <c:v>9</c:v>
                </c:pt>
                <c:pt idx="114">
                  <c:v>9</c:v>
                </c:pt>
                <c:pt idx="115">
                  <c:v>6</c:v>
                </c:pt>
                <c:pt idx="116">
                  <c:v>6</c:v>
                </c:pt>
                <c:pt idx="117">
                  <c:v>8</c:v>
                </c:pt>
                <c:pt idx="118">
                  <c:v>8</c:v>
                </c:pt>
                <c:pt idx="119">
                  <c:v>7</c:v>
                </c:pt>
                <c:pt idx="120">
                  <c:v>5</c:v>
                </c:pt>
                <c:pt idx="121">
                  <c:v>4</c:v>
                </c:pt>
                <c:pt idx="122">
                  <c:v>5</c:v>
                </c:pt>
                <c:pt idx="123">
                  <c:v>6</c:v>
                </c:pt>
                <c:pt idx="124">
                  <c:v>6</c:v>
                </c:pt>
                <c:pt idx="125">
                  <c:v>8</c:v>
                </c:pt>
                <c:pt idx="126">
                  <c:v>11</c:v>
                </c:pt>
                <c:pt idx="127">
                  <c:v>9</c:v>
                </c:pt>
                <c:pt idx="128">
                  <c:v>11</c:v>
                </c:pt>
                <c:pt idx="129">
                  <c:v>10</c:v>
                </c:pt>
                <c:pt idx="130">
                  <c:v>9</c:v>
                </c:pt>
                <c:pt idx="131">
                  <c:v>7</c:v>
                </c:pt>
                <c:pt idx="132">
                  <c:v>6</c:v>
                </c:pt>
                <c:pt idx="133">
                  <c:v>6</c:v>
                </c:pt>
                <c:pt idx="134">
                  <c:v>4</c:v>
                </c:pt>
                <c:pt idx="135">
                  <c:v>7</c:v>
                </c:pt>
                <c:pt idx="136">
                  <c:v>7</c:v>
                </c:pt>
                <c:pt idx="137">
                  <c:v>10</c:v>
                </c:pt>
                <c:pt idx="138">
                  <c:v>12</c:v>
                </c:pt>
                <c:pt idx="139">
                  <c:v>9</c:v>
                </c:pt>
                <c:pt idx="140">
                  <c:v>8</c:v>
                </c:pt>
                <c:pt idx="141">
                  <c:v>5</c:v>
                </c:pt>
                <c:pt idx="142">
                  <c:v>4</c:v>
                </c:pt>
                <c:pt idx="143">
                  <c:v>4</c:v>
                </c:pt>
                <c:pt idx="144">
                  <c:v>5</c:v>
                </c:pt>
                <c:pt idx="145">
                  <c:v>6</c:v>
                </c:pt>
                <c:pt idx="146">
                  <c:v>7</c:v>
                </c:pt>
                <c:pt idx="147">
                  <c:v>8</c:v>
                </c:pt>
                <c:pt idx="148">
                  <c:v>6</c:v>
                </c:pt>
                <c:pt idx="149">
                  <c:v>6</c:v>
                </c:pt>
                <c:pt idx="150">
                  <c:v>4</c:v>
                </c:pt>
                <c:pt idx="151">
                  <c:v>4</c:v>
                </c:pt>
                <c:pt idx="152">
                  <c:v>4</c:v>
                </c:pt>
                <c:pt idx="153">
                  <c:v>4</c:v>
                </c:pt>
                <c:pt idx="154">
                  <c:v>4</c:v>
                </c:pt>
                <c:pt idx="155">
                  <c:v>7</c:v>
                </c:pt>
                <c:pt idx="156">
                  <c:v>7</c:v>
                </c:pt>
                <c:pt idx="157">
                  <c:v>7</c:v>
                </c:pt>
                <c:pt idx="158">
                  <c:v>11</c:v>
                </c:pt>
                <c:pt idx="159">
                  <c:v>11</c:v>
                </c:pt>
                <c:pt idx="160">
                  <c:v>11</c:v>
                </c:pt>
                <c:pt idx="161">
                  <c:v>10</c:v>
                </c:pt>
                <c:pt idx="162">
                  <c:v>10</c:v>
                </c:pt>
                <c:pt idx="163">
                  <c:v>9</c:v>
                </c:pt>
                <c:pt idx="164">
                  <c:v>10</c:v>
                </c:pt>
                <c:pt idx="165">
                  <c:v>9</c:v>
                </c:pt>
                <c:pt idx="166">
                  <c:v>6</c:v>
                </c:pt>
                <c:pt idx="167">
                  <c:v>6</c:v>
                </c:pt>
                <c:pt idx="168">
                  <c:v>10</c:v>
                </c:pt>
                <c:pt idx="169">
                  <c:v>8</c:v>
                </c:pt>
                <c:pt idx="170">
                  <c:v>7</c:v>
                </c:pt>
                <c:pt idx="171">
                  <c:v>10</c:v>
                </c:pt>
                <c:pt idx="172">
                  <c:v>8</c:v>
                </c:pt>
                <c:pt idx="173">
                  <c:v>10</c:v>
                </c:pt>
                <c:pt idx="174">
                  <c:v>10</c:v>
                </c:pt>
                <c:pt idx="175">
                  <c:v>9</c:v>
                </c:pt>
                <c:pt idx="176">
                  <c:v>9</c:v>
                </c:pt>
                <c:pt idx="177">
                  <c:v>7</c:v>
                </c:pt>
                <c:pt idx="178">
                  <c:v>5</c:v>
                </c:pt>
                <c:pt idx="179">
                  <c:v>4</c:v>
                </c:pt>
                <c:pt idx="180">
                  <c:v>7</c:v>
                </c:pt>
                <c:pt idx="181">
                  <c:v>6</c:v>
                </c:pt>
                <c:pt idx="182">
                  <c:v>6</c:v>
                </c:pt>
                <c:pt idx="183">
                  <c:v>6</c:v>
                </c:pt>
                <c:pt idx="184">
                  <c:v>5</c:v>
                </c:pt>
                <c:pt idx="185">
                  <c:v>10</c:v>
                </c:pt>
                <c:pt idx="186">
                  <c:v>13</c:v>
                </c:pt>
                <c:pt idx="187">
                  <c:v>13</c:v>
                </c:pt>
                <c:pt idx="188">
                  <c:v>15</c:v>
                </c:pt>
                <c:pt idx="189">
                  <c:v>11</c:v>
                </c:pt>
                <c:pt idx="190">
                  <c:v>10</c:v>
                </c:pt>
                <c:pt idx="191">
                  <c:v>9</c:v>
                </c:pt>
                <c:pt idx="192">
                  <c:v>12</c:v>
                </c:pt>
                <c:pt idx="193">
                  <c:v>12</c:v>
                </c:pt>
                <c:pt idx="194">
                  <c:v>13</c:v>
                </c:pt>
                <c:pt idx="195">
                  <c:v>13</c:v>
                </c:pt>
                <c:pt idx="196">
                  <c:v>14</c:v>
                </c:pt>
                <c:pt idx="197">
                  <c:v>11</c:v>
                </c:pt>
                <c:pt idx="198">
                  <c:v>11</c:v>
                </c:pt>
                <c:pt idx="199">
                  <c:v>9</c:v>
                </c:pt>
                <c:pt idx="200">
                  <c:v>9</c:v>
                </c:pt>
                <c:pt idx="201">
                  <c:v>8</c:v>
                </c:pt>
                <c:pt idx="202">
                  <c:v>10</c:v>
                </c:pt>
                <c:pt idx="203">
                  <c:v>13</c:v>
                </c:pt>
                <c:pt idx="204">
                  <c:v>17</c:v>
                </c:pt>
                <c:pt idx="205">
                  <c:v>15</c:v>
                </c:pt>
                <c:pt idx="206">
                  <c:v>12</c:v>
                </c:pt>
                <c:pt idx="207">
                  <c:v>11</c:v>
                </c:pt>
                <c:pt idx="208">
                  <c:v>11</c:v>
                </c:pt>
                <c:pt idx="209">
                  <c:v>9</c:v>
                </c:pt>
                <c:pt idx="210">
                  <c:v>10</c:v>
                </c:pt>
                <c:pt idx="211">
                  <c:v>10</c:v>
                </c:pt>
                <c:pt idx="212">
                  <c:v>12</c:v>
                </c:pt>
                <c:pt idx="213">
                  <c:v>12</c:v>
                </c:pt>
                <c:pt idx="214">
                  <c:v>10</c:v>
                </c:pt>
                <c:pt idx="215">
                  <c:v>11</c:v>
                </c:pt>
                <c:pt idx="216">
                  <c:v>9</c:v>
                </c:pt>
                <c:pt idx="217">
                  <c:v>7</c:v>
                </c:pt>
                <c:pt idx="218">
                  <c:v>8</c:v>
                </c:pt>
                <c:pt idx="219">
                  <c:v>8</c:v>
                </c:pt>
                <c:pt idx="220">
                  <c:v>7</c:v>
                </c:pt>
                <c:pt idx="221">
                  <c:v>8</c:v>
                </c:pt>
                <c:pt idx="222">
                  <c:v>8</c:v>
                </c:pt>
                <c:pt idx="223">
                  <c:v>5</c:v>
                </c:pt>
                <c:pt idx="224">
                  <c:v>6</c:v>
                </c:pt>
                <c:pt idx="225">
                  <c:v>5</c:v>
                </c:pt>
                <c:pt idx="226">
                  <c:v>5</c:v>
                </c:pt>
                <c:pt idx="227">
                  <c:v>8</c:v>
                </c:pt>
                <c:pt idx="228">
                  <c:v>12</c:v>
                </c:pt>
                <c:pt idx="229">
                  <c:v>11</c:v>
                </c:pt>
                <c:pt idx="230">
                  <c:v>16</c:v>
                </c:pt>
                <c:pt idx="231">
                  <c:v>15</c:v>
                </c:pt>
                <c:pt idx="232">
                  <c:v>10</c:v>
                </c:pt>
                <c:pt idx="233">
                  <c:v>15</c:v>
                </c:pt>
                <c:pt idx="234">
                  <c:v>12</c:v>
                </c:pt>
                <c:pt idx="235">
                  <c:v>11</c:v>
                </c:pt>
                <c:pt idx="236">
                  <c:v>11</c:v>
                </c:pt>
                <c:pt idx="237">
                  <c:v>10</c:v>
                </c:pt>
                <c:pt idx="238">
                  <c:v>12</c:v>
                </c:pt>
                <c:pt idx="239">
                  <c:v>14</c:v>
                </c:pt>
                <c:pt idx="240">
                  <c:v>15</c:v>
                </c:pt>
                <c:pt idx="241">
                  <c:v>10</c:v>
                </c:pt>
                <c:pt idx="242">
                  <c:v>11</c:v>
                </c:pt>
                <c:pt idx="243">
                  <c:v>13</c:v>
                </c:pt>
                <c:pt idx="244">
                  <c:v>11</c:v>
                </c:pt>
                <c:pt idx="245">
                  <c:v>13</c:v>
                </c:pt>
                <c:pt idx="246">
                  <c:v>11</c:v>
                </c:pt>
                <c:pt idx="247">
                  <c:v>7</c:v>
                </c:pt>
                <c:pt idx="248">
                  <c:v>10</c:v>
                </c:pt>
                <c:pt idx="249">
                  <c:v>10</c:v>
                </c:pt>
                <c:pt idx="250">
                  <c:v>10</c:v>
                </c:pt>
                <c:pt idx="251">
                  <c:v>13</c:v>
                </c:pt>
                <c:pt idx="252">
                  <c:v>14</c:v>
                </c:pt>
                <c:pt idx="253">
                  <c:v>13</c:v>
                </c:pt>
                <c:pt idx="254">
                  <c:v>13</c:v>
                </c:pt>
                <c:pt idx="255">
                  <c:v>15</c:v>
                </c:pt>
                <c:pt idx="256">
                  <c:v>11</c:v>
                </c:pt>
                <c:pt idx="257">
                  <c:v>12</c:v>
                </c:pt>
                <c:pt idx="258">
                  <c:v>14</c:v>
                </c:pt>
                <c:pt idx="259">
                  <c:v>11</c:v>
                </c:pt>
                <c:pt idx="260">
                  <c:v>10</c:v>
                </c:pt>
                <c:pt idx="261">
                  <c:v>12</c:v>
                </c:pt>
                <c:pt idx="262">
                  <c:v>10</c:v>
                </c:pt>
                <c:pt idx="263">
                  <c:v>15</c:v>
                </c:pt>
                <c:pt idx="264">
                  <c:v>17</c:v>
                </c:pt>
                <c:pt idx="265">
                  <c:v>10</c:v>
                </c:pt>
                <c:pt idx="266">
                  <c:v>12</c:v>
                </c:pt>
                <c:pt idx="267">
                  <c:v>7</c:v>
                </c:pt>
                <c:pt idx="268">
                  <c:v>7</c:v>
                </c:pt>
                <c:pt idx="269">
                  <c:v>5</c:v>
                </c:pt>
                <c:pt idx="270">
                  <c:v>14</c:v>
                </c:pt>
                <c:pt idx="271">
                  <c:v>15</c:v>
                </c:pt>
                <c:pt idx="272">
                  <c:v>14</c:v>
                </c:pt>
                <c:pt idx="273">
                  <c:v>13</c:v>
                </c:pt>
                <c:pt idx="274">
                  <c:v>11</c:v>
                </c:pt>
                <c:pt idx="275">
                  <c:v>14</c:v>
                </c:pt>
                <c:pt idx="276">
                  <c:v>12</c:v>
                </c:pt>
                <c:pt idx="277">
                  <c:v>8</c:v>
                </c:pt>
                <c:pt idx="278">
                  <c:v>7</c:v>
                </c:pt>
                <c:pt idx="279">
                  <c:v>9</c:v>
                </c:pt>
                <c:pt idx="280">
                  <c:v>10</c:v>
                </c:pt>
                <c:pt idx="281">
                  <c:v>12</c:v>
                </c:pt>
                <c:pt idx="282">
                  <c:v>17</c:v>
                </c:pt>
                <c:pt idx="283">
                  <c:v>16</c:v>
                </c:pt>
                <c:pt idx="284">
                  <c:v>18</c:v>
                </c:pt>
                <c:pt idx="285">
                  <c:v>17</c:v>
                </c:pt>
                <c:pt idx="286">
                  <c:v>15</c:v>
                </c:pt>
                <c:pt idx="287">
                  <c:v>15</c:v>
                </c:pt>
                <c:pt idx="288">
                  <c:v>18</c:v>
                </c:pt>
                <c:pt idx="289">
                  <c:v>15</c:v>
                </c:pt>
                <c:pt idx="290">
                  <c:v>17</c:v>
                </c:pt>
                <c:pt idx="291">
                  <c:v>11</c:v>
                </c:pt>
                <c:pt idx="292">
                  <c:v>9</c:v>
                </c:pt>
                <c:pt idx="293">
                  <c:v>10</c:v>
                </c:pt>
                <c:pt idx="294">
                  <c:v>14</c:v>
                </c:pt>
                <c:pt idx="295">
                  <c:v>11</c:v>
                </c:pt>
                <c:pt idx="296">
                  <c:v>10</c:v>
                </c:pt>
                <c:pt idx="297">
                  <c:v>11</c:v>
                </c:pt>
                <c:pt idx="298">
                  <c:v>9</c:v>
                </c:pt>
                <c:pt idx="299">
                  <c:v>11</c:v>
                </c:pt>
                <c:pt idx="300">
                  <c:v>13</c:v>
                </c:pt>
                <c:pt idx="301">
                  <c:v>12</c:v>
                </c:pt>
                <c:pt idx="302">
                  <c:v>14</c:v>
                </c:pt>
                <c:pt idx="303">
                  <c:v>15</c:v>
                </c:pt>
                <c:pt idx="304">
                  <c:v>14</c:v>
                </c:pt>
                <c:pt idx="305">
                  <c:v>16</c:v>
                </c:pt>
                <c:pt idx="306">
                  <c:v>16</c:v>
                </c:pt>
                <c:pt idx="307">
                  <c:v>11</c:v>
                </c:pt>
                <c:pt idx="308">
                  <c:v>12</c:v>
                </c:pt>
                <c:pt idx="309">
                  <c:v>10</c:v>
                </c:pt>
                <c:pt idx="310">
                  <c:v>7</c:v>
                </c:pt>
                <c:pt idx="311">
                  <c:v>11</c:v>
                </c:pt>
                <c:pt idx="312">
                  <c:v>14</c:v>
                </c:pt>
                <c:pt idx="313">
                  <c:v>12</c:v>
                </c:pt>
                <c:pt idx="314">
                  <c:v>14</c:v>
                </c:pt>
                <c:pt idx="315">
                  <c:v>18</c:v>
                </c:pt>
                <c:pt idx="316">
                  <c:v>17</c:v>
                </c:pt>
                <c:pt idx="317">
                  <c:v>17</c:v>
                </c:pt>
                <c:pt idx="318">
                  <c:v>18</c:v>
                </c:pt>
                <c:pt idx="319">
                  <c:v>20</c:v>
                </c:pt>
                <c:pt idx="320">
                  <c:v>21</c:v>
                </c:pt>
                <c:pt idx="321">
                  <c:v>20</c:v>
                </c:pt>
                <c:pt idx="322">
                  <c:v>14</c:v>
                </c:pt>
                <c:pt idx="323">
                  <c:v>16</c:v>
                </c:pt>
                <c:pt idx="324">
                  <c:v>13</c:v>
                </c:pt>
                <c:pt idx="325">
                  <c:v>9</c:v>
                </c:pt>
                <c:pt idx="326">
                  <c:v>13</c:v>
                </c:pt>
                <c:pt idx="327">
                  <c:v>15</c:v>
                </c:pt>
                <c:pt idx="328">
                  <c:v>15</c:v>
                </c:pt>
                <c:pt idx="329">
                  <c:v>18</c:v>
                </c:pt>
                <c:pt idx="330">
                  <c:v>22</c:v>
                </c:pt>
                <c:pt idx="331">
                  <c:v>17</c:v>
                </c:pt>
                <c:pt idx="332">
                  <c:v>18</c:v>
                </c:pt>
                <c:pt idx="333">
                  <c:v>16</c:v>
                </c:pt>
                <c:pt idx="334">
                  <c:v>12</c:v>
                </c:pt>
                <c:pt idx="335">
                  <c:v>14</c:v>
                </c:pt>
                <c:pt idx="336">
                  <c:v>15</c:v>
                </c:pt>
                <c:pt idx="337">
                  <c:v>13</c:v>
                </c:pt>
                <c:pt idx="338">
                  <c:v>11</c:v>
                </c:pt>
                <c:pt idx="339">
                  <c:v>12</c:v>
                </c:pt>
                <c:pt idx="340">
                  <c:v>10</c:v>
                </c:pt>
                <c:pt idx="341">
                  <c:v>13</c:v>
                </c:pt>
                <c:pt idx="342">
                  <c:v>15</c:v>
                </c:pt>
                <c:pt idx="343">
                  <c:v>9</c:v>
                </c:pt>
                <c:pt idx="344">
                  <c:v>10</c:v>
                </c:pt>
                <c:pt idx="345">
                  <c:v>15</c:v>
                </c:pt>
                <c:pt idx="346">
                  <c:v>14</c:v>
                </c:pt>
                <c:pt idx="347">
                  <c:v>14</c:v>
                </c:pt>
                <c:pt idx="348">
                  <c:v>17</c:v>
                </c:pt>
                <c:pt idx="349">
                  <c:v>12</c:v>
                </c:pt>
                <c:pt idx="350">
                  <c:v>16</c:v>
                </c:pt>
                <c:pt idx="351">
                  <c:v>18</c:v>
                </c:pt>
                <c:pt idx="352">
                  <c:v>17</c:v>
                </c:pt>
                <c:pt idx="353">
                  <c:v>16</c:v>
                </c:pt>
                <c:pt idx="354">
                  <c:v>14</c:v>
                </c:pt>
                <c:pt idx="355">
                  <c:v>10</c:v>
                </c:pt>
                <c:pt idx="356">
                  <c:v>13</c:v>
                </c:pt>
                <c:pt idx="357">
                  <c:v>15</c:v>
                </c:pt>
                <c:pt idx="358">
                  <c:v>14</c:v>
                </c:pt>
                <c:pt idx="359">
                  <c:v>19</c:v>
                </c:pt>
                <c:pt idx="360">
                  <c:v>21</c:v>
                </c:pt>
                <c:pt idx="361">
                  <c:v>21</c:v>
                </c:pt>
                <c:pt idx="362">
                  <c:v>18</c:v>
                </c:pt>
                <c:pt idx="363">
                  <c:v>18</c:v>
                </c:pt>
                <c:pt idx="364">
                  <c:v>15</c:v>
                </c:pt>
                <c:pt idx="365">
                  <c:v>15</c:v>
                </c:pt>
                <c:pt idx="366">
                  <c:v>15</c:v>
                </c:pt>
                <c:pt idx="367">
                  <c:v>11</c:v>
                </c:pt>
                <c:pt idx="368">
                  <c:v>17</c:v>
                </c:pt>
                <c:pt idx="369">
                  <c:v>20</c:v>
                </c:pt>
                <c:pt idx="370">
                  <c:v>19</c:v>
                </c:pt>
                <c:pt idx="371">
                  <c:v>20</c:v>
                </c:pt>
                <c:pt idx="372">
                  <c:v>19</c:v>
                </c:pt>
                <c:pt idx="373">
                  <c:v>13</c:v>
                </c:pt>
                <c:pt idx="374">
                  <c:v>13</c:v>
                </c:pt>
                <c:pt idx="375">
                  <c:v>15</c:v>
                </c:pt>
                <c:pt idx="376">
                  <c:v>13</c:v>
                </c:pt>
                <c:pt idx="377">
                  <c:v>13</c:v>
                </c:pt>
                <c:pt idx="378">
                  <c:v>18</c:v>
                </c:pt>
                <c:pt idx="379">
                  <c:v>15</c:v>
                </c:pt>
                <c:pt idx="380">
                  <c:v>17</c:v>
                </c:pt>
                <c:pt idx="381">
                  <c:v>15</c:v>
                </c:pt>
                <c:pt idx="382">
                  <c:v>12</c:v>
                </c:pt>
                <c:pt idx="383">
                  <c:v>11</c:v>
                </c:pt>
                <c:pt idx="384">
                  <c:v>9</c:v>
                </c:pt>
                <c:pt idx="385">
                  <c:v>8</c:v>
                </c:pt>
                <c:pt idx="386">
                  <c:v>16</c:v>
                </c:pt>
                <c:pt idx="387">
                  <c:v>22</c:v>
                </c:pt>
                <c:pt idx="388">
                  <c:v>21</c:v>
                </c:pt>
                <c:pt idx="389">
                  <c:v>25</c:v>
                </c:pt>
                <c:pt idx="390">
                  <c:v>20</c:v>
                </c:pt>
                <c:pt idx="391">
                  <c:v>16</c:v>
                </c:pt>
                <c:pt idx="392">
                  <c:v>18</c:v>
                </c:pt>
                <c:pt idx="393">
                  <c:v>18</c:v>
                </c:pt>
                <c:pt idx="394">
                  <c:v>18</c:v>
                </c:pt>
                <c:pt idx="395">
                  <c:v>19</c:v>
                </c:pt>
                <c:pt idx="396">
                  <c:v>24</c:v>
                </c:pt>
                <c:pt idx="397">
                  <c:v>22</c:v>
                </c:pt>
                <c:pt idx="398">
                  <c:v>22</c:v>
                </c:pt>
                <c:pt idx="399">
                  <c:v>20</c:v>
                </c:pt>
                <c:pt idx="400">
                  <c:v>16</c:v>
                </c:pt>
                <c:pt idx="401">
                  <c:v>14</c:v>
                </c:pt>
                <c:pt idx="402">
                  <c:v>16</c:v>
                </c:pt>
                <c:pt idx="403">
                  <c:v>14</c:v>
                </c:pt>
                <c:pt idx="404">
                  <c:v>19</c:v>
                </c:pt>
                <c:pt idx="405">
                  <c:v>19</c:v>
                </c:pt>
                <c:pt idx="406">
                  <c:v>16</c:v>
                </c:pt>
                <c:pt idx="407">
                  <c:v>19</c:v>
                </c:pt>
                <c:pt idx="408">
                  <c:v>20</c:v>
                </c:pt>
                <c:pt idx="409">
                  <c:v>17</c:v>
                </c:pt>
                <c:pt idx="410">
                  <c:v>19</c:v>
                </c:pt>
                <c:pt idx="411">
                  <c:v>18</c:v>
                </c:pt>
                <c:pt idx="412">
                  <c:v>17</c:v>
                </c:pt>
                <c:pt idx="413">
                  <c:v>18</c:v>
                </c:pt>
                <c:pt idx="414">
                  <c:v>19</c:v>
                </c:pt>
                <c:pt idx="415">
                  <c:v>15</c:v>
                </c:pt>
                <c:pt idx="416">
                  <c:v>18</c:v>
                </c:pt>
                <c:pt idx="417">
                  <c:v>17</c:v>
                </c:pt>
                <c:pt idx="418">
                  <c:v>13</c:v>
                </c:pt>
                <c:pt idx="419">
                  <c:v>19</c:v>
                </c:pt>
                <c:pt idx="420">
                  <c:v>25</c:v>
                </c:pt>
                <c:pt idx="421">
                  <c:v>22</c:v>
                </c:pt>
                <c:pt idx="422">
                  <c:v>22</c:v>
                </c:pt>
                <c:pt idx="423">
                  <c:v>21</c:v>
                </c:pt>
                <c:pt idx="424">
                  <c:v>19</c:v>
                </c:pt>
                <c:pt idx="425">
                  <c:v>18</c:v>
                </c:pt>
                <c:pt idx="426">
                  <c:v>21</c:v>
                </c:pt>
                <c:pt idx="427">
                  <c:v>19</c:v>
                </c:pt>
                <c:pt idx="428">
                  <c:v>22</c:v>
                </c:pt>
                <c:pt idx="429">
                  <c:v>22</c:v>
                </c:pt>
                <c:pt idx="430">
                  <c:v>16</c:v>
                </c:pt>
                <c:pt idx="431">
                  <c:v>18</c:v>
                </c:pt>
                <c:pt idx="432">
                  <c:v>17</c:v>
                </c:pt>
                <c:pt idx="433">
                  <c:v>16</c:v>
                </c:pt>
                <c:pt idx="434">
                  <c:v>21</c:v>
                </c:pt>
                <c:pt idx="435">
                  <c:v>27</c:v>
                </c:pt>
                <c:pt idx="436">
                  <c:v>24</c:v>
                </c:pt>
                <c:pt idx="437">
                  <c:v>24</c:v>
                </c:pt>
                <c:pt idx="438">
                  <c:v>22</c:v>
                </c:pt>
                <c:pt idx="439">
                  <c:v>16</c:v>
                </c:pt>
                <c:pt idx="440">
                  <c:v>16</c:v>
                </c:pt>
                <c:pt idx="441">
                  <c:v>21</c:v>
                </c:pt>
                <c:pt idx="442">
                  <c:v>20</c:v>
                </c:pt>
                <c:pt idx="443">
                  <c:v>25</c:v>
                </c:pt>
                <c:pt idx="444">
                  <c:v>26</c:v>
                </c:pt>
                <c:pt idx="445">
                  <c:v>23</c:v>
                </c:pt>
                <c:pt idx="446">
                  <c:v>26</c:v>
                </c:pt>
                <c:pt idx="447">
                  <c:v>24</c:v>
                </c:pt>
                <c:pt idx="448">
                  <c:v>18</c:v>
                </c:pt>
                <c:pt idx="449">
                  <c:v>17</c:v>
                </c:pt>
                <c:pt idx="450">
                  <c:v>17</c:v>
                </c:pt>
                <c:pt idx="451">
                  <c:v>16</c:v>
                </c:pt>
                <c:pt idx="452">
                  <c:v>23</c:v>
                </c:pt>
                <c:pt idx="453">
                  <c:v>26</c:v>
                </c:pt>
                <c:pt idx="454">
                  <c:v>22</c:v>
                </c:pt>
                <c:pt idx="455">
                  <c:v>22</c:v>
                </c:pt>
                <c:pt idx="456">
                  <c:v>20</c:v>
                </c:pt>
                <c:pt idx="457">
                  <c:v>17</c:v>
                </c:pt>
                <c:pt idx="458">
                  <c:v>16</c:v>
                </c:pt>
                <c:pt idx="459">
                  <c:v>21</c:v>
                </c:pt>
                <c:pt idx="460">
                  <c:v>20</c:v>
                </c:pt>
                <c:pt idx="461">
                  <c:v>21</c:v>
                </c:pt>
                <c:pt idx="462">
                  <c:v>25</c:v>
                </c:pt>
                <c:pt idx="463">
                  <c:v>25</c:v>
                </c:pt>
                <c:pt idx="464">
                  <c:v>30</c:v>
                </c:pt>
                <c:pt idx="465">
                  <c:v>25</c:v>
                </c:pt>
                <c:pt idx="466">
                  <c:v>15</c:v>
                </c:pt>
                <c:pt idx="467">
                  <c:v>17</c:v>
                </c:pt>
                <c:pt idx="468">
                  <c:v>22</c:v>
                </c:pt>
                <c:pt idx="469">
                  <c:v>20</c:v>
                </c:pt>
                <c:pt idx="470">
                  <c:v>26</c:v>
                </c:pt>
                <c:pt idx="471">
                  <c:v>29</c:v>
                </c:pt>
                <c:pt idx="472">
                  <c:v>29</c:v>
                </c:pt>
                <c:pt idx="473">
                  <c:v>29</c:v>
                </c:pt>
                <c:pt idx="474">
                  <c:v>24</c:v>
                </c:pt>
                <c:pt idx="475">
                  <c:v>18</c:v>
                </c:pt>
                <c:pt idx="476">
                  <c:v>25</c:v>
                </c:pt>
                <c:pt idx="477">
                  <c:v>22</c:v>
                </c:pt>
                <c:pt idx="478">
                  <c:v>21</c:v>
                </c:pt>
                <c:pt idx="479">
                  <c:v>25</c:v>
                </c:pt>
                <c:pt idx="480">
                  <c:v>29</c:v>
                </c:pt>
                <c:pt idx="481">
                  <c:v>25</c:v>
                </c:pt>
                <c:pt idx="482">
                  <c:v>31</c:v>
                </c:pt>
                <c:pt idx="483">
                  <c:v>25</c:v>
                </c:pt>
                <c:pt idx="484">
                  <c:v>21</c:v>
                </c:pt>
                <c:pt idx="485">
                  <c:v>16</c:v>
                </c:pt>
                <c:pt idx="486">
                  <c:v>21</c:v>
                </c:pt>
                <c:pt idx="487">
                  <c:v>20</c:v>
                </c:pt>
                <c:pt idx="488">
                  <c:v>27</c:v>
                </c:pt>
                <c:pt idx="489">
                  <c:v>30</c:v>
                </c:pt>
                <c:pt idx="490">
                  <c:v>28</c:v>
                </c:pt>
                <c:pt idx="491">
                  <c:v>26</c:v>
                </c:pt>
                <c:pt idx="492">
                  <c:v>28</c:v>
                </c:pt>
                <c:pt idx="493">
                  <c:v>20</c:v>
                </c:pt>
                <c:pt idx="494">
                  <c:v>22</c:v>
                </c:pt>
                <c:pt idx="495">
                  <c:v>23</c:v>
                </c:pt>
                <c:pt idx="496">
                  <c:v>20</c:v>
                </c:pt>
                <c:pt idx="497">
                  <c:v>26</c:v>
                </c:pt>
                <c:pt idx="498">
                  <c:v>28</c:v>
                </c:pt>
                <c:pt idx="499">
                  <c:v>22</c:v>
                </c:pt>
                <c:pt idx="500">
                  <c:v>23</c:v>
                </c:pt>
                <c:pt idx="501">
                  <c:v>20</c:v>
                </c:pt>
                <c:pt idx="502">
                  <c:v>15</c:v>
                </c:pt>
                <c:pt idx="503">
                  <c:v>17</c:v>
                </c:pt>
                <c:pt idx="504">
                  <c:v>22</c:v>
                </c:pt>
                <c:pt idx="505">
                  <c:v>22</c:v>
                </c:pt>
                <c:pt idx="506">
                  <c:v>22</c:v>
                </c:pt>
                <c:pt idx="507">
                  <c:v>24</c:v>
                </c:pt>
                <c:pt idx="508">
                  <c:v>20</c:v>
                </c:pt>
                <c:pt idx="509">
                  <c:v>22</c:v>
                </c:pt>
                <c:pt idx="510">
                  <c:v>24</c:v>
                </c:pt>
                <c:pt idx="511">
                  <c:v>19</c:v>
                </c:pt>
                <c:pt idx="512">
                  <c:v>24</c:v>
                </c:pt>
                <c:pt idx="513">
                  <c:v>28</c:v>
                </c:pt>
                <c:pt idx="514">
                  <c:v>23</c:v>
                </c:pt>
                <c:pt idx="515">
                  <c:v>29</c:v>
                </c:pt>
                <c:pt idx="516">
                  <c:v>32</c:v>
                </c:pt>
                <c:pt idx="517">
                  <c:v>29</c:v>
                </c:pt>
                <c:pt idx="518">
                  <c:v>31</c:v>
                </c:pt>
                <c:pt idx="519">
                  <c:v>34</c:v>
                </c:pt>
                <c:pt idx="520">
                  <c:v>32</c:v>
                </c:pt>
                <c:pt idx="521">
                  <c:v>32</c:v>
                </c:pt>
                <c:pt idx="522">
                  <c:v>31</c:v>
                </c:pt>
                <c:pt idx="523">
                  <c:v>26</c:v>
                </c:pt>
                <c:pt idx="524">
                  <c:v>26</c:v>
                </c:pt>
                <c:pt idx="525">
                  <c:v>26</c:v>
                </c:pt>
                <c:pt idx="526">
                  <c:v>22</c:v>
                </c:pt>
                <c:pt idx="527">
                  <c:v>25</c:v>
                </c:pt>
                <c:pt idx="528">
                  <c:v>24</c:v>
                </c:pt>
                <c:pt idx="529">
                  <c:v>20</c:v>
                </c:pt>
                <c:pt idx="530">
                  <c:v>20</c:v>
                </c:pt>
                <c:pt idx="531">
                  <c:v>23</c:v>
                </c:pt>
                <c:pt idx="532">
                  <c:v>17</c:v>
                </c:pt>
                <c:pt idx="533">
                  <c:v>23</c:v>
                </c:pt>
                <c:pt idx="534">
                  <c:v>20</c:v>
                </c:pt>
                <c:pt idx="535">
                  <c:v>19</c:v>
                </c:pt>
                <c:pt idx="536">
                  <c:v>24</c:v>
                </c:pt>
                <c:pt idx="537">
                  <c:v>25</c:v>
                </c:pt>
                <c:pt idx="538">
                  <c:v>26</c:v>
                </c:pt>
                <c:pt idx="539">
                  <c:v>28</c:v>
                </c:pt>
                <c:pt idx="540">
                  <c:v>26</c:v>
                </c:pt>
                <c:pt idx="541">
                  <c:v>20</c:v>
                </c:pt>
                <c:pt idx="542">
                  <c:v>24</c:v>
                </c:pt>
                <c:pt idx="543">
                  <c:v>28</c:v>
                </c:pt>
                <c:pt idx="544">
                  <c:v>25</c:v>
                </c:pt>
                <c:pt idx="545">
                  <c:v>33</c:v>
                </c:pt>
                <c:pt idx="546">
                  <c:v>37</c:v>
                </c:pt>
                <c:pt idx="547">
                  <c:v>31</c:v>
                </c:pt>
                <c:pt idx="548">
                  <c:v>35</c:v>
                </c:pt>
                <c:pt idx="549">
                  <c:v>28</c:v>
                </c:pt>
                <c:pt idx="550">
                  <c:v>21</c:v>
                </c:pt>
                <c:pt idx="551">
                  <c:v>21</c:v>
                </c:pt>
                <c:pt idx="552">
                  <c:v>25</c:v>
                </c:pt>
                <c:pt idx="553">
                  <c:v>25</c:v>
                </c:pt>
                <c:pt idx="554">
                  <c:v>29</c:v>
                </c:pt>
                <c:pt idx="555">
                  <c:v>32</c:v>
                </c:pt>
                <c:pt idx="556">
                  <c:v>27</c:v>
                </c:pt>
                <c:pt idx="557">
                  <c:v>32</c:v>
                </c:pt>
                <c:pt idx="558">
                  <c:v>34</c:v>
                </c:pt>
                <c:pt idx="559">
                  <c:v>27</c:v>
                </c:pt>
                <c:pt idx="560">
                  <c:v>30</c:v>
                </c:pt>
                <c:pt idx="561">
                  <c:v>27</c:v>
                </c:pt>
                <c:pt idx="562">
                  <c:v>22</c:v>
                </c:pt>
                <c:pt idx="563">
                  <c:v>23</c:v>
                </c:pt>
                <c:pt idx="564">
                  <c:v>26</c:v>
                </c:pt>
                <c:pt idx="565">
                  <c:v>24</c:v>
                </c:pt>
                <c:pt idx="566">
                  <c:v>30</c:v>
                </c:pt>
                <c:pt idx="567">
                  <c:v>34</c:v>
                </c:pt>
                <c:pt idx="568">
                  <c:v>28</c:v>
                </c:pt>
                <c:pt idx="569">
                  <c:v>31</c:v>
                </c:pt>
                <c:pt idx="570">
                  <c:v>30</c:v>
                </c:pt>
                <c:pt idx="571">
                  <c:v>25</c:v>
                </c:pt>
                <c:pt idx="572">
                  <c:v>25</c:v>
                </c:pt>
                <c:pt idx="573">
                  <c:v>27</c:v>
                </c:pt>
                <c:pt idx="574">
                  <c:v>25</c:v>
                </c:pt>
                <c:pt idx="575">
                  <c:v>25</c:v>
                </c:pt>
                <c:pt idx="576">
                  <c:v>24</c:v>
                </c:pt>
                <c:pt idx="577">
                  <c:v>20</c:v>
                </c:pt>
                <c:pt idx="578">
                  <c:v>21</c:v>
                </c:pt>
                <c:pt idx="579">
                  <c:v>31</c:v>
                </c:pt>
                <c:pt idx="580">
                  <c:v>22</c:v>
                </c:pt>
                <c:pt idx="581">
                  <c:v>28</c:v>
                </c:pt>
                <c:pt idx="582">
                  <c:v>30</c:v>
                </c:pt>
                <c:pt idx="583">
                  <c:v>24</c:v>
                </c:pt>
                <c:pt idx="584">
                  <c:v>26</c:v>
                </c:pt>
                <c:pt idx="585">
                  <c:v>28</c:v>
                </c:pt>
                <c:pt idx="586">
                  <c:v>26</c:v>
                </c:pt>
                <c:pt idx="587">
                  <c:v>31</c:v>
                </c:pt>
                <c:pt idx="588">
                  <c:v>25</c:v>
                </c:pt>
                <c:pt idx="589">
                  <c:v>19</c:v>
                </c:pt>
                <c:pt idx="590">
                  <c:v>27</c:v>
                </c:pt>
                <c:pt idx="591">
                  <c:v>33</c:v>
                </c:pt>
                <c:pt idx="592">
                  <c:v>31</c:v>
                </c:pt>
                <c:pt idx="593">
                  <c:v>34</c:v>
                </c:pt>
                <c:pt idx="594">
                  <c:v>37</c:v>
                </c:pt>
                <c:pt idx="595">
                  <c:v>30</c:v>
                </c:pt>
                <c:pt idx="596">
                  <c:v>25</c:v>
                </c:pt>
                <c:pt idx="597">
                  <c:v>27</c:v>
                </c:pt>
                <c:pt idx="598">
                  <c:v>23</c:v>
                </c:pt>
                <c:pt idx="599">
                  <c:v>31</c:v>
                </c:pt>
                <c:pt idx="600">
                  <c:v>29</c:v>
                </c:pt>
                <c:pt idx="601">
                  <c:v>23</c:v>
                </c:pt>
                <c:pt idx="602">
                  <c:v>26</c:v>
                </c:pt>
                <c:pt idx="603">
                  <c:v>38</c:v>
                </c:pt>
                <c:pt idx="604">
                  <c:v>31</c:v>
                </c:pt>
                <c:pt idx="605">
                  <c:v>29</c:v>
                </c:pt>
                <c:pt idx="606">
                  <c:v>27</c:v>
                </c:pt>
                <c:pt idx="607">
                  <c:v>22</c:v>
                </c:pt>
                <c:pt idx="608">
                  <c:v>25</c:v>
                </c:pt>
                <c:pt idx="609">
                  <c:v>28</c:v>
                </c:pt>
                <c:pt idx="610">
                  <c:v>23</c:v>
                </c:pt>
                <c:pt idx="611">
                  <c:v>29</c:v>
                </c:pt>
                <c:pt idx="612">
                  <c:v>33</c:v>
                </c:pt>
                <c:pt idx="613">
                  <c:v>27</c:v>
                </c:pt>
                <c:pt idx="614">
                  <c:v>26</c:v>
                </c:pt>
                <c:pt idx="615">
                  <c:v>25</c:v>
                </c:pt>
                <c:pt idx="616">
                  <c:v>21</c:v>
                </c:pt>
                <c:pt idx="617">
                  <c:v>23</c:v>
                </c:pt>
                <c:pt idx="618">
                  <c:v>32</c:v>
                </c:pt>
                <c:pt idx="619">
                  <c:v>28</c:v>
                </c:pt>
                <c:pt idx="620">
                  <c:v>30</c:v>
                </c:pt>
                <c:pt idx="621">
                  <c:v>26</c:v>
                </c:pt>
                <c:pt idx="622">
                  <c:v>24</c:v>
                </c:pt>
                <c:pt idx="623">
                  <c:v>30</c:v>
                </c:pt>
                <c:pt idx="624">
                  <c:v>34</c:v>
                </c:pt>
                <c:pt idx="625">
                  <c:v>28</c:v>
                </c:pt>
                <c:pt idx="626">
                  <c:v>27</c:v>
                </c:pt>
                <c:pt idx="627">
                  <c:v>30</c:v>
                </c:pt>
                <c:pt idx="628">
                  <c:v>26</c:v>
                </c:pt>
                <c:pt idx="629">
                  <c:v>34</c:v>
                </c:pt>
                <c:pt idx="630">
                  <c:v>40</c:v>
                </c:pt>
                <c:pt idx="631">
                  <c:v>34</c:v>
                </c:pt>
                <c:pt idx="632">
                  <c:v>32</c:v>
                </c:pt>
                <c:pt idx="633">
                  <c:v>29</c:v>
                </c:pt>
                <c:pt idx="634">
                  <c:v>27</c:v>
                </c:pt>
                <c:pt idx="635">
                  <c:v>34</c:v>
                </c:pt>
                <c:pt idx="636">
                  <c:v>38</c:v>
                </c:pt>
                <c:pt idx="637">
                  <c:v>33</c:v>
                </c:pt>
                <c:pt idx="638">
                  <c:v>38</c:v>
                </c:pt>
                <c:pt idx="639">
                  <c:v>42</c:v>
                </c:pt>
                <c:pt idx="640">
                  <c:v>35</c:v>
                </c:pt>
                <c:pt idx="641">
                  <c:v>33</c:v>
                </c:pt>
                <c:pt idx="642">
                  <c:v>31</c:v>
                </c:pt>
                <c:pt idx="643">
                  <c:v>25</c:v>
                </c:pt>
                <c:pt idx="644">
                  <c:v>28</c:v>
                </c:pt>
                <c:pt idx="645">
                  <c:v>26</c:v>
                </c:pt>
                <c:pt idx="646">
                  <c:v>20</c:v>
                </c:pt>
                <c:pt idx="647">
                  <c:v>26</c:v>
                </c:pt>
                <c:pt idx="648">
                  <c:v>30</c:v>
                </c:pt>
                <c:pt idx="649">
                  <c:v>29</c:v>
                </c:pt>
                <c:pt idx="650">
                  <c:v>34</c:v>
                </c:pt>
                <c:pt idx="651">
                  <c:v>35</c:v>
                </c:pt>
                <c:pt idx="652">
                  <c:v>28</c:v>
                </c:pt>
                <c:pt idx="653">
                  <c:v>31</c:v>
                </c:pt>
                <c:pt idx="654">
                  <c:v>36</c:v>
                </c:pt>
                <c:pt idx="655">
                  <c:v>30</c:v>
                </c:pt>
                <c:pt idx="656">
                  <c:v>27</c:v>
                </c:pt>
                <c:pt idx="657">
                  <c:v>30</c:v>
                </c:pt>
                <c:pt idx="658">
                  <c:v>25</c:v>
                </c:pt>
                <c:pt idx="659">
                  <c:v>31</c:v>
                </c:pt>
                <c:pt idx="660">
                  <c:v>37</c:v>
                </c:pt>
                <c:pt idx="661">
                  <c:v>31</c:v>
                </c:pt>
                <c:pt idx="662">
                  <c:v>32</c:v>
                </c:pt>
                <c:pt idx="663">
                  <c:v>31</c:v>
                </c:pt>
                <c:pt idx="664">
                  <c:v>25</c:v>
                </c:pt>
                <c:pt idx="665">
                  <c:v>26</c:v>
                </c:pt>
                <c:pt idx="666">
                  <c:v>28</c:v>
                </c:pt>
                <c:pt idx="667">
                  <c:v>22</c:v>
                </c:pt>
                <c:pt idx="668">
                  <c:v>26</c:v>
                </c:pt>
                <c:pt idx="669">
                  <c:v>34</c:v>
                </c:pt>
                <c:pt idx="670">
                  <c:v>35</c:v>
                </c:pt>
                <c:pt idx="671">
                  <c:v>36</c:v>
                </c:pt>
                <c:pt idx="672">
                  <c:v>34</c:v>
                </c:pt>
                <c:pt idx="673">
                  <c:v>26</c:v>
                </c:pt>
                <c:pt idx="674">
                  <c:v>34</c:v>
                </c:pt>
                <c:pt idx="675">
                  <c:v>43</c:v>
                </c:pt>
                <c:pt idx="676">
                  <c:v>34</c:v>
                </c:pt>
                <c:pt idx="677">
                  <c:v>40</c:v>
                </c:pt>
                <c:pt idx="678">
                  <c:v>36</c:v>
                </c:pt>
                <c:pt idx="679">
                  <c:v>32</c:v>
                </c:pt>
                <c:pt idx="680">
                  <c:v>37</c:v>
                </c:pt>
                <c:pt idx="681">
                  <c:v>35</c:v>
                </c:pt>
                <c:pt idx="682">
                  <c:v>29</c:v>
                </c:pt>
                <c:pt idx="683">
                  <c:v>30</c:v>
                </c:pt>
                <c:pt idx="684">
                  <c:v>37</c:v>
                </c:pt>
                <c:pt idx="685">
                  <c:v>32</c:v>
                </c:pt>
                <c:pt idx="686">
                  <c:v>38</c:v>
                </c:pt>
                <c:pt idx="687">
                  <c:v>40</c:v>
                </c:pt>
                <c:pt idx="688">
                  <c:v>31</c:v>
                </c:pt>
                <c:pt idx="689">
                  <c:v>29</c:v>
                </c:pt>
                <c:pt idx="690">
                  <c:v>30</c:v>
                </c:pt>
                <c:pt idx="691">
                  <c:v>25</c:v>
                </c:pt>
                <c:pt idx="692">
                  <c:v>25</c:v>
                </c:pt>
                <c:pt idx="693">
                  <c:v>30</c:v>
                </c:pt>
                <c:pt idx="694">
                  <c:v>28</c:v>
                </c:pt>
                <c:pt idx="695">
                  <c:v>35</c:v>
                </c:pt>
                <c:pt idx="696">
                  <c:v>39</c:v>
                </c:pt>
                <c:pt idx="697">
                  <c:v>33</c:v>
                </c:pt>
                <c:pt idx="698">
                  <c:v>35</c:v>
                </c:pt>
                <c:pt idx="699">
                  <c:v>33</c:v>
                </c:pt>
                <c:pt idx="700">
                  <c:v>26</c:v>
                </c:pt>
                <c:pt idx="701">
                  <c:v>32</c:v>
                </c:pt>
                <c:pt idx="702">
                  <c:v>38</c:v>
                </c:pt>
                <c:pt idx="703">
                  <c:v>32</c:v>
                </c:pt>
                <c:pt idx="704">
                  <c:v>37</c:v>
                </c:pt>
                <c:pt idx="705">
                  <c:v>41</c:v>
                </c:pt>
                <c:pt idx="706">
                  <c:v>33</c:v>
                </c:pt>
                <c:pt idx="707">
                  <c:v>38</c:v>
                </c:pt>
                <c:pt idx="708">
                  <c:v>31</c:v>
                </c:pt>
                <c:pt idx="709">
                  <c:v>25</c:v>
                </c:pt>
                <c:pt idx="710">
                  <c:v>34</c:v>
                </c:pt>
                <c:pt idx="711">
                  <c:v>34</c:v>
                </c:pt>
                <c:pt idx="712">
                  <c:v>32</c:v>
                </c:pt>
                <c:pt idx="713">
                  <c:v>41</c:v>
                </c:pt>
                <c:pt idx="714">
                  <c:v>39</c:v>
                </c:pt>
                <c:pt idx="715">
                  <c:v>36</c:v>
                </c:pt>
                <c:pt idx="716">
                  <c:v>35</c:v>
                </c:pt>
                <c:pt idx="717">
                  <c:v>38</c:v>
                </c:pt>
                <c:pt idx="718">
                  <c:v>36</c:v>
                </c:pt>
                <c:pt idx="719">
                  <c:v>36</c:v>
                </c:pt>
                <c:pt idx="720">
                  <c:v>34</c:v>
                </c:pt>
                <c:pt idx="721">
                  <c:v>26</c:v>
                </c:pt>
                <c:pt idx="722">
                  <c:v>31</c:v>
                </c:pt>
                <c:pt idx="723">
                  <c:v>42</c:v>
                </c:pt>
                <c:pt idx="724">
                  <c:v>39</c:v>
                </c:pt>
                <c:pt idx="725">
                  <c:v>43</c:v>
                </c:pt>
                <c:pt idx="726">
                  <c:v>44</c:v>
                </c:pt>
                <c:pt idx="727">
                  <c:v>32</c:v>
                </c:pt>
                <c:pt idx="728">
                  <c:v>33</c:v>
                </c:pt>
                <c:pt idx="729">
                  <c:v>33</c:v>
                </c:pt>
                <c:pt idx="730">
                  <c:v>29</c:v>
                </c:pt>
                <c:pt idx="731">
                  <c:v>36</c:v>
                </c:pt>
                <c:pt idx="732">
                  <c:v>38</c:v>
                </c:pt>
                <c:pt idx="733">
                  <c:v>30</c:v>
                </c:pt>
                <c:pt idx="734">
                  <c:v>33</c:v>
                </c:pt>
                <c:pt idx="735">
                  <c:v>28</c:v>
                </c:pt>
                <c:pt idx="736">
                  <c:v>26</c:v>
                </c:pt>
                <c:pt idx="737">
                  <c:v>26</c:v>
                </c:pt>
                <c:pt idx="738">
                  <c:v>33</c:v>
                </c:pt>
                <c:pt idx="739">
                  <c:v>28</c:v>
                </c:pt>
                <c:pt idx="740">
                  <c:v>37</c:v>
                </c:pt>
                <c:pt idx="741">
                  <c:v>42</c:v>
                </c:pt>
                <c:pt idx="742">
                  <c:v>37</c:v>
                </c:pt>
                <c:pt idx="743">
                  <c:v>39</c:v>
                </c:pt>
                <c:pt idx="744">
                  <c:v>40</c:v>
                </c:pt>
                <c:pt idx="745">
                  <c:v>31</c:v>
                </c:pt>
                <c:pt idx="746">
                  <c:v>35</c:v>
                </c:pt>
                <c:pt idx="747">
                  <c:v>38</c:v>
                </c:pt>
                <c:pt idx="748">
                  <c:v>34</c:v>
                </c:pt>
                <c:pt idx="749">
                  <c:v>37</c:v>
                </c:pt>
                <c:pt idx="750">
                  <c:v>50</c:v>
                </c:pt>
                <c:pt idx="751">
                  <c:v>40</c:v>
                </c:pt>
                <c:pt idx="752">
                  <c:v>45</c:v>
                </c:pt>
                <c:pt idx="753">
                  <c:v>42</c:v>
                </c:pt>
                <c:pt idx="754">
                  <c:v>33</c:v>
                </c:pt>
                <c:pt idx="755">
                  <c:v>41</c:v>
                </c:pt>
                <c:pt idx="756">
                  <c:v>46</c:v>
                </c:pt>
                <c:pt idx="757">
                  <c:v>39</c:v>
                </c:pt>
                <c:pt idx="758">
                  <c:v>42</c:v>
                </c:pt>
                <c:pt idx="759">
                  <c:v>41</c:v>
                </c:pt>
                <c:pt idx="760">
                  <c:v>36</c:v>
                </c:pt>
                <c:pt idx="761">
                  <c:v>37</c:v>
                </c:pt>
                <c:pt idx="762">
                  <c:v>38</c:v>
                </c:pt>
                <c:pt idx="763">
                  <c:v>31</c:v>
                </c:pt>
                <c:pt idx="764">
                  <c:v>36</c:v>
                </c:pt>
                <c:pt idx="765">
                  <c:v>36</c:v>
                </c:pt>
                <c:pt idx="766">
                  <c:v>27</c:v>
                </c:pt>
                <c:pt idx="767">
                  <c:v>37</c:v>
                </c:pt>
                <c:pt idx="768">
                  <c:v>44</c:v>
                </c:pt>
                <c:pt idx="769">
                  <c:v>36</c:v>
                </c:pt>
                <c:pt idx="770">
                  <c:v>38</c:v>
                </c:pt>
                <c:pt idx="771">
                  <c:v>38</c:v>
                </c:pt>
                <c:pt idx="772">
                  <c:v>30</c:v>
                </c:pt>
                <c:pt idx="773">
                  <c:v>32</c:v>
                </c:pt>
                <c:pt idx="774">
                  <c:v>30</c:v>
                </c:pt>
                <c:pt idx="775">
                  <c:v>22</c:v>
                </c:pt>
                <c:pt idx="776">
                  <c:v>31</c:v>
                </c:pt>
                <c:pt idx="777">
                  <c:v>37</c:v>
                </c:pt>
                <c:pt idx="778">
                  <c:v>34</c:v>
                </c:pt>
                <c:pt idx="779">
                  <c:v>43</c:v>
                </c:pt>
                <c:pt idx="780">
                  <c:v>47</c:v>
                </c:pt>
                <c:pt idx="781">
                  <c:v>40</c:v>
                </c:pt>
                <c:pt idx="782">
                  <c:v>36</c:v>
                </c:pt>
                <c:pt idx="783">
                  <c:v>35</c:v>
                </c:pt>
                <c:pt idx="784">
                  <c:v>25</c:v>
                </c:pt>
                <c:pt idx="785">
                  <c:v>33</c:v>
                </c:pt>
                <c:pt idx="786">
                  <c:v>39</c:v>
                </c:pt>
                <c:pt idx="787">
                  <c:v>35</c:v>
                </c:pt>
                <c:pt idx="788">
                  <c:v>38</c:v>
                </c:pt>
                <c:pt idx="789">
                  <c:v>44</c:v>
                </c:pt>
                <c:pt idx="790">
                  <c:v>33</c:v>
                </c:pt>
                <c:pt idx="791">
                  <c:v>44</c:v>
                </c:pt>
                <c:pt idx="792">
                  <c:v>44</c:v>
                </c:pt>
                <c:pt idx="793">
                  <c:v>38</c:v>
                </c:pt>
                <c:pt idx="794">
                  <c:v>37</c:v>
                </c:pt>
                <c:pt idx="795">
                  <c:v>37</c:v>
                </c:pt>
                <c:pt idx="796">
                  <c:v>32</c:v>
                </c:pt>
                <c:pt idx="797">
                  <c:v>38</c:v>
                </c:pt>
                <c:pt idx="798">
                  <c:v>40</c:v>
                </c:pt>
                <c:pt idx="799">
                  <c:v>32</c:v>
                </c:pt>
                <c:pt idx="800">
                  <c:v>40</c:v>
                </c:pt>
                <c:pt idx="801">
                  <c:v>42</c:v>
                </c:pt>
                <c:pt idx="802">
                  <c:v>33</c:v>
                </c:pt>
                <c:pt idx="803">
                  <c:v>38</c:v>
                </c:pt>
                <c:pt idx="804">
                  <c:v>37</c:v>
                </c:pt>
                <c:pt idx="805">
                  <c:v>30</c:v>
                </c:pt>
                <c:pt idx="806">
                  <c:v>35</c:v>
                </c:pt>
                <c:pt idx="807">
                  <c:v>44</c:v>
                </c:pt>
                <c:pt idx="808">
                  <c:v>37</c:v>
                </c:pt>
                <c:pt idx="809">
                  <c:v>36</c:v>
                </c:pt>
                <c:pt idx="810">
                  <c:v>34</c:v>
                </c:pt>
                <c:pt idx="811">
                  <c:v>25</c:v>
                </c:pt>
                <c:pt idx="812">
                  <c:v>29</c:v>
                </c:pt>
                <c:pt idx="813">
                  <c:v>33</c:v>
                </c:pt>
                <c:pt idx="814">
                  <c:v>29</c:v>
                </c:pt>
                <c:pt idx="815">
                  <c:v>32</c:v>
                </c:pt>
                <c:pt idx="816">
                  <c:v>40</c:v>
                </c:pt>
                <c:pt idx="817">
                  <c:v>32</c:v>
                </c:pt>
                <c:pt idx="818">
                  <c:v>37</c:v>
                </c:pt>
                <c:pt idx="819">
                  <c:v>44</c:v>
                </c:pt>
                <c:pt idx="820">
                  <c:v>34</c:v>
                </c:pt>
                <c:pt idx="821">
                  <c:v>33</c:v>
                </c:pt>
                <c:pt idx="822">
                  <c:v>34</c:v>
                </c:pt>
                <c:pt idx="823">
                  <c:v>26</c:v>
                </c:pt>
                <c:pt idx="824">
                  <c:v>40</c:v>
                </c:pt>
                <c:pt idx="825">
                  <c:v>44</c:v>
                </c:pt>
                <c:pt idx="826">
                  <c:v>43</c:v>
                </c:pt>
                <c:pt idx="827">
                  <c:v>45</c:v>
                </c:pt>
                <c:pt idx="828">
                  <c:v>49</c:v>
                </c:pt>
                <c:pt idx="829">
                  <c:v>37</c:v>
                </c:pt>
                <c:pt idx="830">
                  <c:v>38</c:v>
                </c:pt>
                <c:pt idx="831">
                  <c:v>40</c:v>
                </c:pt>
                <c:pt idx="832">
                  <c:v>33</c:v>
                </c:pt>
                <c:pt idx="833">
                  <c:v>35</c:v>
                </c:pt>
                <c:pt idx="834">
                  <c:v>40</c:v>
                </c:pt>
                <c:pt idx="835">
                  <c:v>32</c:v>
                </c:pt>
                <c:pt idx="836">
                  <c:v>40</c:v>
                </c:pt>
                <c:pt idx="837">
                  <c:v>38</c:v>
                </c:pt>
                <c:pt idx="838">
                  <c:v>34</c:v>
                </c:pt>
                <c:pt idx="839">
                  <c:v>38</c:v>
                </c:pt>
                <c:pt idx="840">
                  <c:v>47</c:v>
                </c:pt>
                <c:pt idx="841">
                  <c:v>41</c:v>
                </c:pt>
                <c:pt idx="842">
                  <c:v>45</c:v>
                </c:pt>
                <c:pt idx="843">
                  <c:v>47</c:v>
                </c:pt>
                <c:pt idx="844">
                  <c:v>43</c:v>
                </c:pt>
                <c:pt idx="845">
                  <c:v>37</c:v>
                </c:pt>
                <c:pt idx="846">
                  <c:v>32</c:v>
                </c:pt>
                <c:pt idx="847">
                  <c:v>28</c:v>
                </c:pt>
                <c:pt idx="848">
                  <c:v>37</c:v>
                </c:pt>
                <c:pt idx="849">
                  <c:v>39</c:v>
                </c:pt>
                <c:pt idx="850">
                  <c:v>30</c:v>
                </c:pt>
                <c:pt idx="851">
                  <c:v>32</c:v>
                </c:pt>
                <c:pt idx="852">
                  <c:v>37</c:v>
                </c:pt>
                <c:pt idx="853">
                  <c:v>35</c:v>
                </c:pt>
                <c:pt idx="854">
                  <c:v>42</c:v>
                </c:pt>
                <c:pt idx="855">
                  <c:v>43</c:v>
                </c:pt>
                <c:pt idx="856">
                  <c:v>33</c:v>
                </c:pt>
                <c:pt idx="857">
                  <c:v>35</c:v>
                </c:pt>
                <c:pt idx="858">
                  <c:v>40</c:v>
                </c:pt>
                <c:pt idx="859">
                  <c:v>37</c:v>
                </c:pt>
                <c:pt idx="860">
                  <c:v>44</c:v>
                </c:pt>
                <c:pt idx="861">
                  <c:v>52</c:v>
                </c:pt>
                <c:pt idx="862">
                  <c:v>46</c:v>
                </c:pt>
                <c:pt idx="863">
                  <c:v>47</c:v>
                </c:pt>
                <c:pt idx="864">
                  <c:v>45</c:v>
                </c:pt>
                <c:pt idx="865">
                  <c:v>35</c:v>
                </c:pt>
                <c:pt idx="866">
                  <c:v>41</c:v>
                </c:pt>
                <c:pt idx="867">
                  <c:v>38</c:v>
                </c:pt>
                <c:pt idx="868">
                  <c:v>35</c:v>
                </c:pt>
                <c:pt idx="869">
                  <c:v>42</c:v>
                </c:pt>
                <c:pt idx="870">
                  <c:v>43</c:v>
                </c:pt>
                <c:pt idx="871">
                  <c:v>34</c:v>
                </c:pt>
                <c:pt idx="872">
                  <c:v>43</c:v>
                </c:pt>
                <c:pt idx="873">
                  <c:v>39</c:v>
                </c:pt>
                <c:pt idx="874">
                  <c:v>35</c:v>
                </c:pt>
                <c:pt idx="875">
                  <c:v>39</c:v>
                </c:pt>
                <c:pt idx="876">
                  <c:v>42</c:v>
                </c:pt>
                <c:pt idx="877">
                  <c:v>38</c:v>
                </c:pt>
                <c:pt idx="878">
                  <c:v>42</c:v>
                </c:pt>
                <c:pt idx="879">
                  <c:v>35</c:v>
                </c:pt>
                <c:pt idx="880">
                  <c:v>29</c:v>
                </c:pt>
                <c:pt idx="881">
                  <c:v>30</c:v>
                </c:pt>
                <c:pt idx="882">
                  <c:v>38</c:v>
                </c:pt>
                <c:pt idx="883">
                  <c:v>34</c:v>
                </c:pt>
                <c:pt idx="884">
                  <c:v>41</c:v>
                </c:pt>
                <c:pt idx="885">
                  <c:v>45</c:v>
                </c:pt>
                <c:pt idx="886">
                  <c:v>33</c:v>
                </c:pt>
                <c:pt idx="887">
                  <c:v>39</c:v>
                </c:pt>
                <c:pt idx="888">
                  <c:v>43</c:v>
                </c:pt>
                <c:pt idx="889">
                  <c:v>37</c:v>
                </c:pt>
                <c:pt idx="890">
                  <c:v>35</c:v>
                </c:pt>
                <c:pt idx="891">
                  <c:v>39</c:v>
                </c:pt>
                <c:pt idx="892">
                  <c:v>38</c:v>
                </c:pt>
                <c:pt idx="893">
                  <c:v>35</c:v>
                </c:pt>
                <c:pt idx="894">
                  <c:v>41</c:v>
                </c:pt>
                <c:pt idx="895">
                  <c:v>32</c:v>
                </c:pt>
                <c:pt idx="896">
                  <c:v>36</c:v>
                </c:pt>
                <c:pt idx="897">
                  <c:v>39</c:v>
                </c:pt>
                <c:pt idx="898">
                  <c:v>29</c:v>
                </c:pt>
                <c:pt idx="899">
                  <c:v>36</c:v>
                </c:pt>
                <c:pt idx="900">
                  <c:v>46</c:v>
                </c:pt>
                <c:pt idx="901">
                  <c:v>41</c:v>
                </c:pt>
                <c:pt idx="902">
                  <c:v>47</c:v>
                </c:pt>
                <c:pt idx="903">
                  <c:v>43</c:v>
                </c:pt>
                <c:pt idx="904">
                  <c:v>35</c:v>
                </c:pt>
                <c:pt idx="905">
                  <c:v>39</c:v>
                </c:pt>
                <c:pt idx="906">
                  <c:v>45</c:v>
                </c:pt>
                <c:pt idx="907">
                  <c:v>38</c:v>
                </c:pt>
                <c:pt idx="908">
                  <c:v>48</c:v>
                </c:pt>
                <c:pt idx="909">
                  <c:v>53</c:v>
                </c:pt>
                <c:pt idx="910">
                  <c:v>46</c:v>
                </c:pt>
                <c:pt idx="911">
                  <c:v>53</c:v>
                </c:pt>
                <c:pt idx="912">
                  <c:v>51</c:v>
                </c:pt>
                <c:pt idx="913">
                  <c:v>41</c:v>
                </c:pt>
                <c:pt idx="914">
                  <c:v>46</c:v>
                </c:pt>
                <c:pt idx="915">
                  <c:v>43</c:v>
                </c:pt>
                <c:pt idx="916">
                  <c:v>37</c:v>
                </c:pt>
                <c:pt idx="917">
                  <c:v>50</c:v>
                </c:pt>
                <c:pt idx="918">
                  <c:v>61</c:v>
                </c:pt>
                <c:pt idx="919">
                  <c:v>54</c:v>
                </c:pt>
                <c:pt idx="920">
                  <c:v>55</c:v>
                </c:pt>
                <c:pt idx="921">
                  <c:v>45</c:v>
                </c:pt>
                <c:pt idx="922">
                  <c:v>33</c:v>
                </c:pt>
                <c:pt idx="923">
                  <c:v>38</c:v>
                </c:pt>
                <c:pt idx="924">
                  <c:v>45</c:v>
                </c:pt>
                <c:pt idx="925">
                  <c:v>41</c:v>
                </c:pt>
                <c:pt idx="926">
                  <c:v>45</c:v>
                </c:pt>
                <c:pt idx="927">
                  <c:v>46</c:v>
                </c:pt>
                <c:pt idx="928">
                  <c:v>41</c:v>
                </c:pt>
                <c:pt idx="929">
                  <c:v>53</c:v>
                </c:pt>
                <c:pt idx="930">
                  <c:v>49</c:v>
                </c:pt>
                <c:pt idx="931">
                  <c:v>36</c:v>
                </c:pt>
                <c:pt idx="932">
                  <c:v>41</c:v>
                </c:pt>
                <c:pt idx="933">
                  <c:v>41</c:v>
                </c:pt>
                <c:pt idx="934">
                  <c:v>32</c:v>
                </c:pt>
                <c:pt idx="935">
                  <c:v>45</c:v>
                </c:pt>
                <c:pt idx="936">
                  <c:v>49</c:v>
                </c:pt>
                <c:pt idx="937">
                  <c:v>46</c:v>
                </c:pt>
                <c:pt idx="938">
                  <c:v>45</c:v>
                </c:pt>
                <c:pt idx="939">
                  <c:v>41</c:v>
                </c:pt>
                <c:pt idx="940">
                  <c:v>35</c:v>
                </c:pt>
                <c:pt idx="941">
                  <c:v>39</c:v>
                </c:pt>
                <c:pt idx="942">
                  <c:v>41</c:v>
                </c:pt>
                <c:pt idx="943">
                  <c:v>34</c:v>
                </c:pt>
                <c:pt idx="944">
                  <c:v>46</c:v>
                </c:pt>
                <c:pt idx="945">
                  <c:v>53</c:v>
                </c:pt>
                <c:pt idx="946">
                  <c:v>45</c:v>
                </c:pt>
                <c:pt idx="947">
                  <c:v>59</c:v>
                </c:pt>
                <c:pt idx="948">
                  <c:v>56</c:v>
                </c:pt>
                <c:pt idx="949">
                  <c:v>51</c:v>
                </c:pt>
                <c:pt idx="950">
                  <c:v>41</c:v>
                </c:pt>
                <c:pt idx="951">
                  <c:v>44</c:v>
                </c:pt>
                <c:pt idx="952">
                  <c:v>39</c:v>
                </c:pt>
                <c:pt idx="953">
                  <c:v>43</c:v>
                </c:pt>
                <c:pt idx="954">
                  <c:v>51</c:v>
                </c:pt>
                <c:pt idx="955">
                  <c:v>41</c:v>
                </c:pt>
                <c:pt idx="956">
                  <c:v>49</c:v>
                </c:pt>
                <c:pt idx="957">
                  <c:v>50</c:v>
                </c:pt>
                <c:pt idx="958">
                  <c:v>40</c:v>
                </c:pt>
                <c:pt idx="959">
                  <c:v>43</c:v>
                </c:pt>
                <c:pt idx="960">
                  <c:v>40</c:v>
                </c:pt>
                <c:pt idx="961">
                  <c:v>34</c:v>
                </c:pt>
                <c:pt idx="962">
                  <c:v>35</c:v>
                </c:pt>
                <c:pt idx="963">
                  <c:v>45</c:v>
                </c:pt>
                <c:pt idx="964">
                  <c:v>39</c:v>
                </c:pt>
                <c:pt idx="965">
                  <c:v>55</c:v>
                </c:pt>
                <c:pt idx="966">
                  <c:v>59</c:v>
                </c:pt>
                <c:pt idx="967">
                  <c:v>47</c:v>
                </c:pt>
                <c:pt idx="968">
                  <c:v>46</c:v>
                </c:pt>
                <c:pt idx="969">
                  <c:v>45</c:v>
                </c:pt>
                <c:pt idx="970">
                  <c:v>36</c:v>
                </c:pt>
                <c:pt idx="971">
                  <c:v>39</c:v>
                </c:pt>
                <c:pt idx="972">
                  <c:v>40</c:v>
                </c:pt>
                <c:pt idx="973">
                  <c:v>35</c:v>
                </c:pt>
                <c:pt idx="974">
                  <c:v>39</c:v>
                </c:pt>
                <c:pt idx="975">
                  <c:v>44</c:v>
                </c:pt>
                <c:pt idx="976">
                  <c:v>40</c:v>
                </c:pt>
                <c:pt idx="977">
                  <c:v>51</c:v>
                </c:pt>
                <c:pt idx="978">
                  <c:v>50</c:v>
                </c:pt>
                <c:pt idx="979">
                  <c:v>38</c:v>
                </c:pt>
                <c:pt idx="980">
                  <c:v>39</c:v>
                </c:pt>
                <c:pt idx="981">
                  <c:v>40</c:v>
                </c:pt>
                <c:pt idx="982">
                  <c:v>37</c:v>
                </c:pt>
                <c:pt idx="983">
                  <c:v>49</c:v>
                </c:pt>
                <c:pt idx="984">
                  <c:v>69</c:v>
                </c:pt>
                <c:pt idx="985">
                  <c:v>66</c:v>
                </c:pt>
                <c:pt idx="986">
                  <c:v>59</c:v>
                </c:pt>
                <c:pt idx="987">
                  <c:v>62</c:v>
                </c:pt>
                <c:pt idx="988">
                  <c:v>48</c:v>
                </c:pt>
                <c:pt idx="989">
                  <c:v>67</c:v>
                </c:pt>
              </c:numCache>
            </c:numRef>
          </c:val>
        </c:ser>
        <c:marker val="1"/>
        <c:axId val="32414720"/>
        <c:axId val="32428800"/>
      </c:lineChart>
      <c:catAx>
        <c:axId val="32414720"/>
        <c:scaling>
          <c:orientation val="minMax"/>
        </c:scaling>
        <c:axPos val="b"/>
        <c:majorTickMark val="none"/>
        <c:tickLblPos val="nextTo"/>
        <c:spPr>
          <a:noFill/>
        </c:spPr>
        <c:txPr>
          <a:bodyPr/>
          <a:lstStyle/>
          <a:p>
            <a:pPr>
              <a:defRPr sz="1400" b="1"/>
            </a:pPr>
            <a:endParaRPr lang="en-US"/>
          </a:p>
        </c:txPr>
        <c:crossAx val="32428800"/>
        <c:crosses val="autoZero"/>
        <c:auto val="1"/>
        <c:lblAlgn val="ctr"/>
        <c:lblOffset val="100"/>
        <c:tickLblSkip val="100"/>
      </c:catAx>
      <c:valAx>
        <c:axId val="32428800"/>
        <c:scaling>
          <c:orientation val="minMax"/>
          <c:max val="130"/>
          <c:min val="0"/>
        </c:scaling>
        <c:axPos val="l"/>
        <c:majorGridlines>
          <c:spPr>
            <a:ln w="15875">
              <a:prstDash val="sysDot"/>
            </a:ln>
          </c:spPr>
        </c:majorGridlines>
        <c:title>
          <c:tx>
            <c:rich>
              <a:bodyPr/>
              <a:lstStyle/>
              <a:p>
                <a:pPr>
                  <a:defRPr sz="2000"/>
                </a:pPr>
                <a:r>
                  <a:rPr lang="en-US" sz="2000">
                    <a:latin typeface="+mj-lt"/>
                  </a:rPr>
                  <a:t>Energy</a:t>
                </a:r>
                <a:r>
                  <a:rPr lang="en-US" sz="2000" baseline="0">
                    <a:latin typeface="+mj-lt"/>
                  </a:rPr>
                  <a:t> score</a:t>
                </a:r>
                <a:endParaRPr lang="en-US" sz="2000">
                  <a:latin typeface="+mj-lt"/>
                </a:endParaRPr>
              </a:p>
            </c:rich>
          </c:tx>
          <c:layout/>
        </c:title>
        <c:numFmt formatCode="General" sourceLinked="1"/>
        <c:majorTickMark val="none"/>
        <c:tickLblPos val="nextTo"/>
        <c:txPr>
          <a:bodyPr/>
          <a:lstStyle/>
          <a:p>
            <a:pPr>
              <a:defRPr sz="1400" b="1"/>
            </a:pPr>
            <a:endParaRPr lang="en-US"/>
          </a:p>
        </c:txPr>
        <c:crossAx val="32414720"/>
        <c:crosses val="autoZero"/>
        <c:crossBetween val="between"/>
      </c:valAx>
    </c:plotArea>
    <c:legend>
      <c:legendPos val="r"/>
      <c:layout>
        <c:manualLayout>
          <c:xMode val="edge"/>
          <c:yMode val="edge"/>
          <c:x val="0.24544826633512962"/>
          <c:y val="0.15723315835520593"/>
          <c:w val="0.12297278629644993"/>
          <c:h val="0.25960739282589684"/>
        </c:manualLayout>
      </c:layout>
      <c:txPr>
        <a:bodyPr/>
        <a:lstStyle/>
        <a:p>
          <a:pPr>
            <a:defRPr sz="1600" b="1">
              <a:latin typeface="+mj-lt"/>
            </a:defRPr>
          </a:pPr>
          <a:endParaRPr lang="en-US"/>
        </a:p>
      </c:txPr>
    </c:legend>
    <c:plotVisOnly val="1"/>
  </c:chart>
  <c:externalData r:id="rId1"/>
</c:chartSpace>
</file>

<file path=ppt/charts/chart6.xml><?xml version="1.0" encoding="utf-8"?>
<c:chartSpace xmlns:c="http://schemas.openxmlformats.org/drawingml/2006/chart" xmlns:a="http://schemas.openxmlformats.org/drawingml/2006/main" xmlns:r="http://schemas.openxmlformats.org/officeDocument/2006/relationships">
  <c:date1904 val="1"/>
  <c:lang val="en-US"/>
  <c:chart>
    <c:autoTitleDeleted val="1"/>
    <c:plotArea>
      <c:layout/>
      <c:lineChart>
        <c:grouping val="standard"/>
        <c:ser>
          <c:idx val="0"/>
          <c:order val="0"/>
          <c:tx>
            <c:v>H-score</c:v>
          </c:tx>
          <c:marker>
            <c:symbol val="none"/>
          </c:marker>
          <c:val>
            <c:numRef>
              <c:f>Sayfa1!$B$23:$B$1012</c:f>
              <c:numCache>
                <c:formatCode>General</c:formatCode>
                <c:ptCount val="990"/>
                <c:pt idx="0">
                  <c:v>0</c:v>
                </c:pt>
                <c:pt idx="1">
                  <c:v>0</c:v>
                </c:pt>
                <c:pt idx="2">
                  <c:v>0</c:v>
                </c:pt>
                <c:pt idx="3">
                  <c:v>0</c:v>
                </c:pt>
                <c:pt idx="4">
                  <c:v>0</c:v>
                </c:pt>
                <c:pt idx="5">
                  <c:v>0</c:v>
                </c:pt>
                <c:pt idx="6">
                  <c:v>1</c:v>
                </c:pt>
                <c:pt idx="7">
                  <c:v>1</c:v>
                </c:pt>
                <c:pt idx="8">
                  <c:v>1</c:v>
                </c:pt>
                <c:pt idx="9">
                  <c:v>1</c:v>
                </c:pt>
                <c:pt idx="10">
                  <c:v>1</c:v>
                </c:pt>
                <c:pt idx="11">
                  <c:v>1</c:v>
                </c:pt>
                <c:pt idx="12">
                  <c:v>1</c:v>
                </c:pt>
                <c:pt idx="13">
                  <c:v>1</c:v>
                </c:pt>
                <c:pt idx="14">
                  <c:v>2</c:v>
                </c:pt>
                <c:pt idx="15">
                  <c:v>2</c:v>
                </c:pt>
                <c:pt idx="16">
                  <c:v>2</c:v>
                </c:pt>
                <c:pt idx="17">
                  <c:v>2</c:v>
                </c:pt>
                <c:pt idx="18">
                  <c:v>1</c:v>
                </c:pt>
                <c:pt idx="19">
                  <c:v>1</c:v>
                </c:pt>
                <c:pt idx="20">
                  <c:v>1</c:v>
                </c:pt>
                <c:pt idx="21">
                  <c:v>1</c:v>
                </c:pt>
                <c:pt idx="22">
                  <c:v>1</c:v>
                </c:pt>
                <c:pt idx="23">
                  <c:v>1</c:v>
                </c:pt>
                <c:pt idx="24">
                  <c:v>1</c:v>
                </c:pt>
                <c:pt idx="25">
                  <c:v>1</c:v>
                </c:pt>
                <c:pt idx="26">
                  <c:v>1</c:v>
                </c:pt>
                <c:pt idx="27">
                  <c:v>1</c:v>
                </c:pt>
                <c:pt idx="28">
                  <c:v>1</c:v>
                </c:pt>
                <c:pt idx="29">
                  <c:v>1</c:v>
                </c:pt>
                <c:pt idx="30">
                  <c:v>1</c:v>
                </c:pt>
                <c:pt idx="31">
                  <c:v>1</c:v>
                </c:pt>
                <c:pt idx="32">
                  <c:v>1</c:v>
                </c:pt>
                <c:pt idx="33">
                  <c:v>1</c:v>
                </c:pt>
                <c:pt idx="34">
                  <c:v>1</c:v>
                </c:pt>
                <c:pt idx="35">
                  <c:v>1</c:v>
                </c:pt>
                <c:pt idx="36">
                  <c:v>1</c:v>
                </c:pt>
                <c:pt idx="37">
                  <c:v>1</c:v>
                </c:pt>
                <c:pt idx="38">
                  <c:v>0</c:v>
                </c:pt>
                <c:pt idx="39">
                  <c:v>0</c:v>
                </c:pt>
                <c:pt idx="40">
                  <c:v>0</c:v>
                </c:pt>
                <c:pt idx="41">
                  <c:v>0</c:v>
                </c:pt>
                <c:pt idx="42">
                  <c:v>1</c:v>
                </c:pt>
                <c:pt idx="43">
                  <c:v>1</c:v>
                </c:pt>
                <c:pt idx="44">
                  <c:v>1</c:v>
                </c:pt>
                <c:pt idx="45">
                  <c:v>1</c:v>
                </c:pt>
                <c:pt idx="46">
                  <c:v>1</c:v>
                </c:pt>
                <c:pt idx="47">
                  <c:v>1</c:v>
                </c:pt>
                <c:pt idx="48">
                  <c:v>1</c:v>
                </c:pt>
                <c:pt idx="49">
                  <c:v>1</c:v>
                </c:pt>
                <c:pt idx="50">
                  <c:v>1</c:v>
                </c:pt>
                <c:pt idx="51">
                  <c:v>1</c:v>
                </c:pt>
                <c:pt idx="52">
                  <c:v>2</c:v>
                </c:pt>
                <c:pt idx="53">
                  <c:v>2</c:v>
                </c:pt>
                <c:pt idx="54">
                  <c:v>1</c:v>
                </c:pt>
                <c:pt idx="55">
                  <c:v>1</c:v>
                </c:pt>
                <c:pt idx="56">
                  <c:v>1</c:v>
                </c:pt>
                <c:pt idx="57">
                  <c:v>1</c:v>
                </c:pt>
                <c:pt idx="58">
                  <c:v>1</c:v>
                </c:pt>
                <c:pt idx="59">
                  <c:v>1</c:v>
                </c:pt>
                <c:pt idx="60">
                  <c:v>1</c:v>
                </c:pt>
                <c:pt idx="61">
                  <c:v>2</c:v>
                </c:pt>
                <c:pt idx="62">
                  <c:v>2</c:v>
                </c:pt>
                <c:pt idx="63">
                  <c:v>2</c:v>
                </c:pt>
                <c:pt idx="64">
                  <c:v>2</c:v>
                </c:pt>
                <c:pt idx="65">
                  <c:v>2</c:v>
                </c:pt>
                <c:pt idx="66">
                  <c:v>1</c:v>
                </c:pt>
                <c:pt idx="67">
                  <c:v>1</c:v>
                </c:pt>
                <c:pt idx="68">
                  <c:v>0</c:v>
                </c:pt>
                <c:pt idx="69">
                  <c:v>1</c:v>
                </c:pt>
                <c:pt idx="70">
                  <c:v>1</c:v>
                </c:pt>
                <c:pt idx="71">
                  <c:v>1</c:v>
                </c:pt>
                <c:pt idx="72">
                  <c:v>2</c:v>
                </c:pt>
                <c:pt idx="73">
                  <c:v>2</c:v>
                </c:pt>
                <c:pt idx="74">
                  <c:v>1</c:v>
                </c:pt>
                <c:pt idx="75">
                  <c:v>1</c:v>
                </c:pt>
                <c:pt idx="76">
                  <c:v>1</c:v>
                </c:pt>
                <c:pt idx="77">
                  <c:v>1</c:v>
                </c:pt>
                <c:pt idx="78">
                  <c:v>1</c:v>
                </c:pt>
                <c:pt idx="79">
                  <c:v>1</c:v>
                </c:pt>
                <c:pt idx="80">
                  <c:v>1</c:v>
                </c:pt>
                <c:pt idx="81">
                  <c:v>2</c:v>
                </c:pt>
                <c:pt idx="82">
                  <c:v>2</c:v>
                </c:pt>
                <c:pt idx="83">
                  <c:v>2</c:v>
                </c:pt>
                <c:pt idx="84">
                  <c:v>2</c:v>
                </c:pt>
                <c:pt idx="85">
                  <c:v>2</c:v>
                </c:pt>
                <c:pt idx="86">
                  <c:v>2</c:v>
                </c:pt>
                <c:pt idx="87">
                  <c:v>2</c:v>
                </c:pt>
                <c:pt idx="88">
                  <c:v>3</c:v>
                </c:pt>
                <c:pt idx="89">
                  <c:v>4</c:v>
                </c:pt>
                <c:pt idx="90">
                  <c:v>5</c:v>
                </c:pt>
                <c:pt idx="91">
                  <c:v>5</c:v>
                </c:pt>
                <c:pt idx="92">
                  <c:v>4</c:v>
                </c:pt>
                <c:pt idx="93">
                  <c:v>4</c:v>
                </c:pt>
                <c:pt idx="94">
                  <c:v>4</c:v>
                </c:pt>
                <c:pt idx="95">
                  <c:v>4</c:v>
                </c:pt>
                <c:pt idx="96">
                  <c:v>3</c:v>
                </c:pt>
                <c:pt idx="97">
                  <c:v>4</c:v>
                </c:pt>
                <c:pt idx="98">
                  <c:v>5</c:v>
                </c:pt>
                <c:pt idx="99">
                  <c:v>5</c:v>
                </c:pt>
                <c:pt idx="100">
                  <c:v>5</c:v>
                </c:pt>
                <c:pt idx="101">
                  <c:v>4</c:v>
                </c:pt>
                <c:pt idx="102">
                  <c:v>3</c:v>
                </c:pt>
                <c:pt idx="103">
                  <c:v>2</c:v>
                </c:pt>
                <c:pt idx="104">
                  <c:v>2</c:v>
                </c:pt>
                <c:pt idx="105">
                  <c:v>2</c:v>
                </c:pt>
                <c:pt idx="106">
                  <c:v>2</c:v>
                </c:pt>
                <c:pt idx="107">
                  <c:v>1</c:v>
                </c:pt>
                <c:pt idx="108">
                  <c:v>1</c:v>
                </c:pt>
                <c:pt idx="109">
                  <c:v>1</c:v>
                </c:pt>
                <c:pt idx="110">
                  <c:v>1</c:v>
                </c:pt>
                <c:pt idx="111">
                  <c:v>2</c:v>
                </c:pt>
                <c:pt idx="112">
                  <c:v>2</c:v>
                </c:pt>
                <c:pt idx="113">
                  <c:v>2</c:v>
                </c:pt>
                <c:pt idx="114">
                  <c:v>2</c:v>
                </c:pt>
                <c:pt idx="115">
                  <c:v>1</c:v>
                </c:pt>
                <c:pt idx="116">
                  <c:v>0</c:v>
                </c:pt>
                <c:pt idx="117">
                  <c:v>0</c:v>
                </c:pt>
                <c:pt idx="118">
                  <c:v>0</c:v>
                </c:pt>
                <c:pt idx="119">
                  <c:v>1</c:v>
                </c:pt>
                <c:pt idx="120">
                  <c:v>1</c:v>
                </c:pt>
                <c:pt idx="121">
                  <c:v>1</c:v>
                </c:pt>
                <c:pt idx="122">
                  <c:v>1</c:v>
                </c:pt>
                <c:pt idx="123">
                  <c:v>1</c:v>
                </c:pt>
                <c:pt idx="124">
                  <c:v>0</c:v>
                </c:pt>
                <c:pt idx="125">
                  <c:v>0</c:v>
                </c:pt>
                <c:pt idx="126">
                  <c:v>3</c:v>
                </c:pt>
                <c:pt idx="127">
                  <c:v>3</c:v>
                </c:pt>
                <c:pt idx="128">
                  <c:v>3</c:v>
                </c:pt>
                <c:pt idx="129">
                  <c:v>3</c:v>
                </c:pt>
                <c:pt idx="130">
                  <c:v>3</c:v>
                </c:pt>
                <c:pt idx="131">
                  <c:v>4</c:v>
                </c:pt>
                <c:pt idx="132">
                  <c:v>5</c:v>
                </c:pt>
                <c:pt idx="133">
                  <c:v>5</c:v>
                </c:pt>
                <c:pt idx="134">
                  <c:v>4</c:v>
                </c:pt>
                <c:pt idx="135">
                  <c:v>6</c:v>
                </c:pt>
                <c:pt idx="136">
                  <c:v>5</c:v>
                </c:pt>
                <c:pt idx="137">
                  <c:v>5</c:v>
                </c:pt>
                <c:pt idx="138">
                  <c:v>4</c:v>
                </c:pt>
                <c:pt idx="139">
                  <c:v>4</c:v>
                </c:pt>
                <c:pt idx="140">
                  <c:v>2</c:v>
                </c:pt>
                <c:pt idx="141">
                  <c:v>4</c:v>
                </c:pt>
                <c:pt idx="142">
                  <c:v>4</c:v>
                </c:pt>
                <c:pt idx="143">
                  <c:v>2</c:v>
                </c:pt>
                <c:pt idx="144">
                  <c:v>4</c:v>
                </c:pt>
                <c:pt idx="145">
                  <c:v>4</c:v>
                </c:pt>
                <c:pt idx="146">
                  <c:v>3</c:v>
                </c:pt>
                <c:pt idx="147">
                  <c:v>4</c:v>
                </c:pt>
                <c:pt idx="148">
                  <c:v>4</c:v>
                </c:pt>
                <c:pt idx="149">
                  <c:v>2</c:v>
                </c:pt>
                <c:pt idx="150">
                  <c:v>3</c:v>
                </c:pt>
                <c:pt idx="151">
                  <c:v>3</c:v>
                </c:pt>
                <c:pt idx="152">
                  <c:v>1</c:v>
                </c:pt>
                <c:pt idx="153">
                  <c:v>3</c:v>
                </c:pt>
                <c:pt idx="154">
                  <c:v>3</c:v>
                </c:pt>
                <c:pt idx="155">
                  <c:v>2</c:v>
                </c:pt>
                <c:pt idx="156">
                  <c:v>2</c:v>
                </c:pt>
                <c:pt idx="157">
                  <c:v>2</c:v>
                </c:pt>
                <c:pt idx="158">
                  <c:v>1</c:v>
                </c:pt>
                <c:pt idx="159">
                  <c:v>1</c:v>
                </c:pt>
                <c:pt idx="160">
                  <c:v>1</c:v>
                </c:pt>
                <c:pt idx="161">
                  <c:v>1</c:v>
                </c:pt>
                <c:pt idx="162">
                  <c:v>1</c:v>
                </c:pt>
                <c:pt idx="163">
                  <c:v>2</c:v>
                </c:pt>
                <c:pt idx="164">
                  <c:v>3</c:v>
                </c:pt>
                <c:pt idx="165">
                  <c:v>2</c:v>
                </c:pt>
                <c:pt idx="166">
                  <c:v>2</c:v>
                </c:pt>
                <c:pt idx="167">
                  <c:v>2</c:v>
                </c:pt>
                <c:pt idx="168">
                  <c:v>2</c:v>
                </c:pt>
                <c:pt idx="169">
                  <c:v>1</c:v>
                </c:pt>
                <c:pt idx="170">
                  <c:v>3</c:v>
                </c:pt>
                <c:pt idx="171">
                  <c:v>4</c:v>
                </c:pt>
                <c:pt idx="172">
                  <c:v>5</c:v>
                </c:pt>
                <c:pt idx="173">
                  <c:v>5</c:v>
                </c:pt>
                <c:pt idx="174">
                  <c:v>5</c:v>
                </c:pt>
                <c:pt idx="175">
                  <c:v>4</c:v>
                </c:pt>
                <c:pt idx="176">
                  <c:v>4</c:v>
                </c:pt>
                <c:pt idx="177">
                  <c:v>5</c:v>
                </c:pt>
                <c:pt idx="178">
                  <c:v>4</c:v>
                </c:pt>
                <c:pt idx="179">
                  <c:v>5</c:v>
                </c:pt>
                <c:pt idx="180">
                  <c:v>4</c:v>
                </c:pt>
                <c:pt idx="181">
                  <c:v>4</c:v>
                </c:pt>
                <c:pt idx="182">
                  <c:v>4</c:v>
                </c:pt>
                <c:pt idx="183">
                  <c:v>5</c:v>
                </c:pt>
                <c:pt idx="184">
                  <c:v>4</c:v>
                </c:pt>
                <c:pt idx="185">
                  <c:v>4</c:v>
                </c:pt>
                <c:pt idx="186">
                  <c:v>4</c:v>
                </c:pt>
                <c:pt idx="187">
                  <c:v>3</c:v>
                </c:pt>
                <c:pt idx="188">
                  <c:v>3</c:v>
                </c:pt>
                <c:pt idx="189">
                  <c:v>3</c:v>
                </c:pt>
                <c:pt idx="190">
                  <c:v>2</c:v>
                </c:pt>
                <c:pt idx="191">
                  <c:v>2</c:v>
                </c:pt>
                <c:pt idx="192">
                  <c:v>2</c:v>
                </c:pt>
                <c:pt idx="193">
                  <c:v>2</c:v>
                </c:pt>
                <c:pt idx="194">
                  <c:v>4</c:v>
                </c:pt>
                <c:pt idx="195">
                  <c:v>4</c:v>
                </c:pt>
                <c:pt idx="196">
                  <c:v>3</c:v>
                </c:pt>
                <c:pt idx="197">
                  <c:v>3</c:v>
                </c:pt>
                <c:pt idx="198">
                  <c:v>3</c:v>
                </c:pt>
                <c:pt idx="199">
                  <c:v>4</c:v>
                </c:pt>
                <c:pt idx="200">
                  <c:v>5</c:v>
                </c:pt>
                <c:pt idx="201">
                  <c:v>5</c:v>
                </c:pt>
                <c:pt idx="202">
                  <c:v>5</c:v>
                </c:pt>
                <c:pt idx="203">
                  <c:v>6</c:v>
                </c:pt>
                <c:pt idx="204">
                  <c:v>6</c:v>
                </c:pt>
                <c:pt idx="205">
                  <c:v>6</c:v>
                </c:pt>
                <c:pt idx="206">
                  <c:v>5</c:v>
                </c:pt>
                <c:pt idx="207">
                  <c:v>4</c:v>
                </c:pt>
                <c:pt idx="208">
                  <c:v>4</c:v>
                </c:pt>
                <c:pt idx="209">
                  <c:v>2</c:v>
                </c:pt>
                <c:pt idx="210">
                  <c:v>3</c:v>
                </c:pt>
                <c:pt idx="211">
                  <c:v>3</c:v>
                </c:pt>
                <c:pt idx="212">
                  <c:v>3</c:v>
                </c:pt>
                <c:pt idx="213">
                  <c:v>3</c:v>
                </c:pt>
                <c:pt idx="214">
                  <c:v>4</c:v>
                </c:pt>
                <c:pt idx="215">
                  <c:v>4</c:v>
                </c:pt>
                <c:pt idx="216">
                  <c:v>5</c:v>
                </c:pt>
                <c:pt idx="217">
                  <c:v>5</c:v>
                </c:pt>
                <c:pt idx="218">
                  <c:v>5</c:v>
                </c:pt>
                <c:pt idx="219">
                  <c:v>4</c:v>
                </c:pt>
                <c:pt idx="220">
                  <c:v>3</c:v>
                </c:pt>
                <c:pt idx="221">
                  <c:v>1</c:v>
                </c:pt>
                <c:pt idx="222">
                  <c:v>2</c:v>
                </c:pt>
                <c:pt idx="223">
                  <c:v>2</c:v>
                </c:pt>
                <c:pt idx="224">
                  <c:v>1</c:v>
                </c:pt>
                <c:pt idx="225">
                  <c:v>3</c:v>
                </c:pt>
                <c:pt idx="226">
                  <c:v>3</c:v>
                </c:pt>
                <c:pt idx="227">
                  <c:v>2</c:v>
                </c:pt>
                <c:pt idx="228">
                  <c:v>2</c:v>
                </c:pt>
                <c:pt idx="229">
                  <c:v>3</c:v>
                </c:pt>
                <c:pt idx="230">
                  <c:v>3</c:v>
                </c:pt>
                <c:pt idx="231">
                  <c:v>4</c:v>
                </c:pt>
                <c:pt idx="232">
                  <c:v>4</c:v>
                </c:pt>
                <c:pt idx="233">
                  <c:v>3</c:v>
                </c:pt>
                <c:pt idx="234">
                  <c:v>4</c:v>
                </c:pt>
                <c:pt idx="235">
                  <c:v>4</c:v>
                </c:pt>
                <c:pt idx="236">
                  <c:v>5</c:v>
                </c:pt>
                <c:pt idx="237">
                  <c:v>6</c:v>
                </c:pt>
                <c:pt idx="238">
                  <c:v>6</c:v>
                </c:pt>
                <c:pt idx="239">
                  <c:v>5</c:v>
                </c:pt>
                <c:pt idx="240">
                  <c:v>6</c:v>
                </c:pt>
                <c:pt idx="241">
                  <c:v>6</c:v>
                </c:pt>
                <c:pt idx="242">
                  <c:v>4</c:v>
                </c:pt>
                <c:pt idx="243">
                  <c:v>5</c:v>
                </c:pt>
                <c:pt idx="244">
                  <c:v>5</c:v>
                </c:pt>
                <c:pt idx="245">
                  <c:v>5</c:v>
                </c:pt>
                <c:pt idx="246">
                  <c:v>7</c:v>
                </c:pt>
                <c:pt idx="247">
                  <c:v>6</c:v>
                </c:pt>
                <c:pt idx="248">
                  <c:v>4</c:v>
                </c:pt>
                <c:pt idx="249">
                  <c:v>4</c:v>
                </c:pt>
                <c:pt idx="250">
                  <c:v>5</c:v>
                </c:pt>
                <c:pt idx="251">
                  <c:v>4</c:v>
                </c:pt>
                <c:pt idx="252">
                  <c:v>5</c:v>
                </c:pt>
                <c:pt idx="253">
                  <c:v>4</c:v>
                </c:pt>
                <c:pt idx="254">
                  <c:v>5</c:v>
                </c:pt>
                <c:pt idx="255">
                  <c:v>5</c:v>
                </c:pt>
                <c:pt idx="256">
                  <c:v>4</c:v>
                </c:pt>
                <c:pt idx="257">
                  <c:v>4</c:v>
                </c:pt>
                <c:pt idx="258">
                  <c:v>5</c:v>
                </c:pt>
                <c:pt idx="259">
                  <c:v>3</c:v>
                </c:pt>
                <c:pt idx="260">
                  <c:v>3</c:v>
                </c:pt>
                <c:pt idx="261">
                  <c:v>3</c:v>
                </c:pt>
                <c:pt idx="262">
                  <c:v>2</c:v>
                </c:pt>
                <c:pt idx="263">
                  <c:v>1</c:v>
                </c:pt>
                <c:pt idx="264">
                  <c:v>1</c:v>
                </c:pt>
                <c:pt idx="265">
                  <c:v>0</c:v>
                </c:pt>
                <c:pt idx="266">
                  <c:v>1</c:v>
                </c:pt>
                <c:pt idx="267">
                  <c:v>3</c:v>
                </c:pt>
                <c:pt idx="268">
                  <c:v>3</c:v>
                </c:pt>
                <c:pt idx="269">
                  <c:v>3</c:v>
                </c:pt>
                <c:pt idx="270">
                  <c:v>3</c:v>
                </c:pt>
                <c:pt idx="271">
                  <c:v>2</c:v>
                </c:pt>
                <c:pt idx="272">
                  <c:v>1</c:v>
                </c:pt>
                <c:pt idx="273">
                  <c:v>2</c:v>
                </c:pt>
                <c:pt idx="274">
                  <c:v>2</c:v>
                </c:pt>
                <c:pt idx="275">
                  <c:v>3</c:v>
                </c:pt>
                <c:pt idx="276">
                  <c:v>5</c:v>
                </c:pt>
                <c:pt idx="277">
                  <c:v>5</c:v>
                </c:pt>
                <c:pt idx="278">
                  <c:v>6</c:v>
                </c:pt>
                <c:pt idx="279">
                  <c:v>7</c:v>
                </c:pt>
                <c:pt idx="280">
                  <c:v>5</c:v>
                </c:pt>
                <c:pt idx="281">
                  <c:v>5</c:v>
                </c:pt>
                <c:pt idx="282">
                  <c:v>8</c:v>
                </c:pt>
                <c:pt idx="283">
                  <c:v>8</c:v>
                </c:pt>
                <c:pt idx="284">
                  <c:v>6</c:v>
                </c:pt>
                <c:pt idx="285">
                  <c:v>10</c:v>
                </c:pt>
                <c:pt idx="286">
                  <c:v>10</c:v>
                </c:pt>
                <c:pt idx="287">
                  <c:v>9</c:v>
                </c:pt>
                <c:pt idx="288">
                  <c:v>12</c:v>
                </c:pt>
                <c:pt idx="289">
                  <c:v>12</c:v>
                </c:pt>
                <c:pt idx="290">
                  <c:v>8</c:v>
                </c:pt>
                <c:pt idx="291">
                  <c:v>9</c:v>
                </c:pt>
                <c:pt idx="292">
                  <c:v>9</c:v>
                </c:pt>
                <c:pt idx="293">
                  <c:v>5</c:v>
                </c:pt>
                <c:pt idx="294">
                  <c:v>7</c:v>
                </c:pt>
                <c:pt idx="295">
                  <c:v>7</c:v>
                </c:pt>
                <c:pt idx="296">
                  <c:v>5</c:v>
                </c:pt>
                <c:pt idx="297">
                  <c:v>6</c:v>
                </c:pt>
                <c:pt idx="298">
                  <c:v>4</c:v>
                </c:pt>
                <c:pt idx="299">
                  <c:v>4</c:v>
                </c:pt>
                <c:pt idx="300">
                  <c:v>5</c:v>
                </c:pt>
                <c:pt idx="301">
                  <c:v>5</c:v>
                </c:pt>
                <c:pt idx="302">
                  <c:v>3</c:v>
                </c:pt>
                <c:pt idx="303">
                  <c:v>5</c:v>
                </c:pt>
                <c:pt idx="304">
                  <c:v>4</c:v>
                </c:pt>
                <c:pt idx="305">
                  <c:v>4</c:v>
                </c:pt>
                <c:pt idx="306">
                  <c:v>5</c:v>
                </c:pt>
                <c:pt idx="307">
                  <c:v>5</c:v>
                </c:pt>
                <c:pt idx="308">
                  <c:v>3</c:v>
                </c:pt>
                <c:pt idx="309">
                  <c:v>3</c:v>
                </c:pt>
                <c:pt idx="310">
                  <c:v>3</c:v>
                </c:pt>
                <c:pt idx="311">
                  <c:v>2</c:v>
                </c:pt>
                <c:pt idx="312">
                  <c:v>4</c:v>
                </c:pt>
                <c:pt idx="313">
                  <c:v>5</c:v>
                </c:pt>
                <c:pt idx="314">
                  <c:v>6</c:v>
                </c:pt>
                <c:pt idx="315">
                  <c:v>6</c:v>
                </c:pt>
                <c:pt idx="316">
                  <c:v>6</c:v>
                </c:pt>
                <c:pt idx="317">
                  <c:v>4</c:v>
                </c:pt>
                <c:pt idx="318">
                  <c:v>5</c:v>
                </c:pt>
                <c:pt idx="319">
                  <c:v>4</c:v>
                </c:pt>
                <c:pt idx="320">
                  <c:v>6</c:v>
                </c:pt>
                <c:pt idx="321">
                  <c:v>6</c:v>
                </c:pt>
                <c:pt idx="322">
                  <c:v>6</c:v>
                </c:pt>
                <c:pt idx="323">
                  <c:v>6</c:v>
                </c:pt>
                <c:pt idx="324">
                  <c:v>6</c:v>
                </c:pt>
                <c:pt idx="325">
                  <c:v>5</c:v>
                </c:pt>
                <c:pt idx="326">
                  <c:v>5</c:v>
                </c:pt>
                <c:pt idx="327">
                  <c:v>7</c:v>
                </c:pt>
                <c:pt idx="328">
                  <c:v>7</c:v>
                </c:pt>
                <c:pt idx="329">
                  <c:v>8</c:v>
                </c:pt>
                <c:pt idx="330">
                  <c:v>9</c:v>
                </c:pt>
                <c:pt idx="331">
                  <c:v>8</c:v>
                </c:pt>
                <c:pt idx="332">
                  <c:v>8</c:v>
                </c:pt>
                <c:pt idx="333">
                  <c:v>6</c:v>
                </c:pt>
                <c:pt idx="334">
                  <c:v>7</c:v>
                </c:pt>
                <c:pt idx="335">
                  <c:v>8</c:v>
                </c:pt>
                <c:pt idx="336">
                  <c:v>9</c:v>
                </c:pt>
                <c:pt idx="337">
                  <c:v>8</c:v>
                </c:pt>
                <c:pt idx="338">
                  <c:v>7</c:v>
                </c:pt>
                <c:pt idx="339">
                  <c:v>6</c:v>
                </c:pt>
                <c:pt idx="340">
                  <c:v>4</c:v>
                </c:pt>
                <c:pt idx="341">
                  <c:v>5</c:v>
                </c:pt>
                <c:pt idx="342">
                  <c:v>6</c:v>
                </c:pt>
                <c:pt idx="343">
                  <c:v>5</c:v>
                </c:pt>
                <c:pt idx="344">
                  <c:v>4</c:v>
                </c:pt>
                <c:pt idx="345">
                  <c:v>4</c:v>
                </c:pt>
                <c:pt idx="346">
                  <c:v>2</c:v>
                </c:pt>
                <c:pt idx="347">
                  <c:v>2</c:v>
                </c:pt>
                <c:pt idx="348">
                  <c:v>2</c:v>
                </c:pt>
                <c:pt idx="349">
                  <c:v>2</c:v>
                </c:pt>
                <c:pt idx="350">
                  <c:v>3</c:v>
                </c:pt>
                <c:pt idx="351">
                  <c:v>5</c:v>
                </c:pt>
                <c:pt idx="352">
                  <c:v>5</c:v>
                </c:pt>
                <c:pt idx="353">
                  <c:v>5</c:v>
                </c:pt>
                <c:pt idx="354">
                  <c:v>6</c:v>
                </c:pt>
                <c:pt idx="355">
                  <c:v>6</c:v>
                </c:pt>
                <c:pt idx="356">
                  <c:v>6</c:v>
                </c:pt>
                <c:pt idx="357">
                  <c:v>7</c:v>
                </c:pt>
                <c:pt idx="358">
                  <c:v>7</c:v>
                </c:pt>
                <c:pt idx="359">
                  <c:v>8</c:v>
                </c:pt>
                <c:pt idx="360">
                  <c:v>7</c:v>
                </c:pt>
                <c:pt idx="361">
                  <c:v>6</c:v>
                </c:pt>
                <c:pt idx="362">
                  <c:v>6</c:v>
                </c:pt>
                <c:pt idx="363">
                  <c:v>7</c:v>
                </c:pt>
                <c:pt idx="364">
                  <c:v>5</c:v>
                </c:pt>
                <c:pt idx="365">
                  <c:v>6</c:v>
                </c:pt>
                <c:pt idx="366">
                  <c:v>8</c:v>
                </c:pt>
                <c:pt idx="367">
                  <c:v>8</c:v>
                </c:pt>
                <c:pt idx="368">
                  <c:v>8</c:v>
                </c:pt>
                <c:pt idx="369">
                  <c:v>9</c:v>
                </c:pt>
                <c:pt idx="370">
                  <c:v>8</c:v>
                </c:pt>
                <c:pt idx="371">
                  <c:v>6</c:v>
                </c:pt>
                <c:pt idx="372">
                  <c:v>8</c:v>
                </c:pt>
                <c:pt idx="373">
                  <c:v>7</c:v>
                </c:pt>
                <c:pt idx="374">
                  <c:v>7</c:v>
                </c:pt>
                <c:pt idx="375">
                  <c:v>9</c:v>
                </c:pt>
                <c:pt idx="376">
                  <c:v>8</c:v>
                </c:pt>
                <c:pt idx="377">
                  <c:v>6</c:v>
                </c:pt>
                <c:pt idx="378">
                  <c:v>7</c:v>
                </c:pt>
                <c:pt idx="379">
                  <c:v>6</c:v>
                </c:pt>
                <c:pt idx="380">
                  <c:v>2</c:v>
                </c:pt>
                <c:pt idx="381">
                  <c:v>5</c:v>
                </c:pt>
                <c:pt idx="382">
                  <c:v>4</c:v>
                </c:pt>
                <c:pt idx="383">
                  <c:v>3</c:v>
                </c:pt>
                <c:pt idx="384">
                  <c:v>4</c:v>
                </c:pt>
                <c:pt idx="385">
                  <c:v>4</c:v>
                </c:pt>
                <c:pt idx="386">
                  <c:v>4</c:v>
                </c:pt>
                <c:pt idx="387">
                  <c:v>6</c:v>
                </c:pt>
                <c:pt idx="388">
                  <c:v>6</c:v>
                </c:pt>
                <c:pt idx="389">
                  <c:v>5</c:v>
                </c:pt>
                <c:pt idx="390">
                  <c:v>5</c:v>
                </c:pt>
                <c:pt idx="391">
                  <c:v>5</c:v>
                </c:pt>
                <c:pt idx="392">
                  <c:v>6</c:v>
                </c:pt>
                <c:pt idx="393">
                  <c:v>9</c:v>
                </c:pt>
                <c:pt idx="394">
                  <c:v>7</c:v>
                </c:pt>
                <c:pt idx="395">
                  <c:v>8</c:v>
                </c:pt>
                <c:pt idx="396">
                  <c:v>7</c:v>
                </c:pt>
                <c:pt idx="397">
                  <c:v>5</c:v>
                </c:pt>
                <c:pt idx="398">
                  <c:v>4</c:v>
                </c:pt>
                <c:pt idx="399">
                  <c:v>5</c:v>
                </c:pt>
                <c:pt idx="400">
                  <c:v>4</c:v>
                </c:pt>
                <c:pt idx="401">
                  <c:v>4</c:v>
                </c:pt>
                <c:pt idx="402">
                  <c:v>5</c:v>
                </c:pt>
                <c:pt idx="403">
                  <c:v>3</c:v>
                </c:pt>
                <c:pt idx="404">
                  <c:v>6</c:v>
                </c:pt>
                <c:pt idx="405">
                  <c:v>9</c:v>
                </c:pt>
                <c:pt idx="406">
                  <c:v>9</c:v>
                </c:pt>
                <c:pt idx="407">
                  <c:v>10</c:v>
                </c:pt>
                <c:pt idx="408">
                  <c:v>11</c:v>
                </c:pt>
                <c:pt idx="409">
                  <c:v>9</c:v>
                </c:pt>
                <c:pt idx="410">
                  <c:v>12</c:v>
                </c:pt>
                <c:pt idx="411">
                  <c:v>12</c:v>
                </c:pt>
                <c:pt idx="412">
                  <c:v>12</c:v>
                </c:pt>
                <c:pt idx="413">
                  <c:v>10</c:v>
                </c:pt>
                <c:pt idx="414">
                  <c:v>13</c:v>
                </c:pt>
                <c:pt idx="415">
                  <c:v>9</c:v>
                </c:pt>
                <c:pt idx="416">
                  <c:v>8</c:v>
                </c:pt>
                <c:pt idx="417">
                  <c:v>9</c:v>
                </c:pt>
                <c:pt idx="418">
                  <c:v>9</c:v>
                </c:pt>
                <c:pt idx="419">
                  <c:v>4</c:v>
                </c:pt>
                <c:pt idx="420">
                  <c:v>5</c:v>
                </c:pt>
                <c:pt idx="421">
                  <c:v>5</c:v>
                </c:pt>
                <c:pt idx="422">
                  <c:v>3</c:v>
                </c:pt>
                <c:pt idx="423">
                  <c:v>5</c:v>
                </c:pt>
                <c:pt idx="424">
                  <c:v>5</c:v>
                </c:pt>
                <c:pt idx="425">
                  <c:v>5</c:v>
                </c:pt>
                <c:pt idx="426">
                  <c:v>6</c:v>
                </c:pt>
                <c:pt idx="427">
                  <c:v>6</c:v>
                </c:pt>
                <c:pt idx="428">
                  <c:v>5</c:v>
                </c:pt>
                <c:pt idx="429">
                  <c:v>7</c:v>
                </c:pt>
                <c:pt idx="430">
                  <c:v>7</c:v>
                </c:pt>
                <c:pt idx="431">
                  <c:v>6</c:v>
                </c:pt>
                <c:pt idx="432">
                  <c:v>9</c:v>
                </c:pt>
                <c:pt idx="433">
                  <c:v>9</c:v>
                </c:pt>
                <c:pt idx="434">
                  <c:v>9</c:v>
                </c:pt>
                <c:pt idx="435">
                  <c:v>11</c:v>
                </c:pt>
                <c:pt idx="436">
                  <c:v>9</c:v>
                </c:pt>
                <c:pt idx="437">
                  <c:v>7</c:v>
                </c:pt>
                <c:pt idx="438">
                  <c:v>11</c:v>
                </c:pt>
                <c:pt idx="439">
                  <c:v>12</c:v>
                </c:pt>
                <c:pt idx="440">
                  <c:v>10</c:v>
                </c:pt>
                <c:pt idx="441">
                  <c:v>10</c:v>
                </c:pt>
                <c:pt idx="442">
                  <c:v>10</c:v>
                </c:pt>
                <c:pt idx="443">
                  <c:v>7</c:v>
                </c:pt>
                <c:pt idx="444">
                  <c:v>7</c:v>
                </c:pt>
                <c:pt idx="445">
                  <c:v>6</c:v>
                </c:pt>
                <c:pt idx="446">
                  <c:v>6</c:v>
                </c:pt>
                <c:pt idx="447">
                  <c:v>6</c:v>
                </c:pt>
                <c:pt idx="448">
                  <c:v>4</c:v>
                </c:pt>
                <c:pt idx="449">
                  <c:v>4</c:v>
                </c:pt>
                <c:pt idx="450">
                  <c:v>6</c:v>
                </c:pt>
                <c:pt idx="451">
                  <c:v>7</c:v>
                </c:pt>
                <c:pt idx="452">
                  <c:v>6</c:v>
                </c:pt>
                <c:pt idx="453">
                  <c:v>7</c:v>
                </c:pt>
                <c:pt idx="454">
                  <c:v>6</c:v>
                </c:pt>
                <c:pt idx="455">
                  <c:v>5</c:v>
                </c:pt>
                <c:pt idx="456">
                  <c:v>6</c:v>
                </c:pt>
                <c:pt idx="457">
                  <c:v>6</c:v>
                </c:pt>
                <c:pt idx="458">
                  <c:v>5</c:v>
                </c:pt>
                <c:pt idx="459">
                  <c:v>7</c:v>
                </c:pt>
                <c:pt idx="460">
                  <c:v>7</c:v>
                </c:pt>
                <c:pt idx="461">
                  <c:v>5</c:v>
                </c:pt>
                <c:pt idx="462">
                  <c:v>7</c:v>
                </c:pt>
                <c:pt idx="463">
                  <c:v>7</c:v>
                </c:pt>
                <c:pt idx="464">
                  <c:v>6</c:v>
                </c:pt>
                <c:pt idx="465">
                  <c:v>5</c:v>
                </c:pt>
                <c:pt idx="466">
                  <c:v>6</c:v>
                </c:pt>
                <c:pt idx="467">
                  <c:v>4</c:v>
                </c:pt>
                <c:pt idx="468">
                  <c:v>5</c:v>
                </c:pt>
                <c:pt idx="469">
                  <c:v>4</c:v>
                </c:pt>
                <c:pt idx="470">
                  <c:v>7</c:v>
                </c:pt>
                <c:pt idx="471">
                  <c:v>7</c:v>
                </c:pt>
                <c:pt idx="472">
                  <c:v>6</c:v>
                </c:pt>
                <c:pt idx="473">
                  <c:v>8</c:v>
                </c:pt>
                <c:pt idx="474">
                  <c:v>8</c:v>
                </c:pt>
                <c:pt idx="475">
                  <c:v>8</c:v>
                </c:pt>
                <c:pt idx="476">
                  <c:v>9</c:v>
                </c:pt>
                <c:pt idx="477">
                  <c:v>10</c:v>
                </c:pt>
                <c:pt idx="478">
                  <c:v>10</c:v>
                </c:pt>
                <c:pt idx="479">
                  <c:v>9</c:v>
                </c:pt>
                <c:pt idx="480">
                  <c:v>12</c:v>
                </c:pt>
                <c:pt idx="481">
                  <c:v>13</c:v>
                </c:pt>
                <c:pt idx="482">
                  <c:v>13</c:v>
                </c:pt>
                <c:pt idx="483">
                  <c:v>13</c:v>
                </c:pt>
                <c:pt idx="484">
                  <c:v>12</c:v>
                </c:pt>
                <c:pt idx="485">
                  <c:v>8</c:v>
                </c:pt>
                <c:pt idx="486">
                  <c:v>5</c:v>
                </c:pt>
                <c:pt idx="487">
                  <c:v>6</c:v>
                </c:pt>
                <c:pt idx="488">
                  <c:v>8</c:v>
                </c:pt>
                <c:pt idx="489">
                  <c:v>11</c:v>
                </c:pt>
                <c:pt idx="490">
                  <c:v>11</c:v>
                </c:pt>
                <c:pt idx="491">
                  <c:v>13</c:v>
                </c:pt>
                <c:pt idx="492">
                  <c:v>13</c:v>
                </c:pt>
                <c:pt idx="493">
                  <c:v>11</c:v>
                </c:pt>
                <c:pt idx="494">
                  <c:v>7</c:v>
                </c:pt>
                <c:pt idx="495">
                  <c:v>8</c:v>
                </c:pt>
                <c:pt idx="496">
                  <c:v>6</c:v>
                </c:pt>
                <c:pt idx="497">
                  <c:v>7</c:v>
                </c:pt>
                <c:pt idx="498">
                  <c:v>8</c:v>
                </c:pt>
                <c:pt idx="499">
                  <c:v>8</c:v>
                </c:pt>
                <c:pt idx="500">
                  <c:v>5</c:v>
                </c:pt>
                <c:pt idx="501">
                  <c:v>7</c:v>
                </c:pt>
                <c:pt idx="502">
                  <c:v>7</c:v>
                </c:pt>
                <c:pt idx="503">
                  <c:v>5</c:v>
                </c:pt>
                <c:pt idx="504">
                  <c:v>6</c:v>
                </c:pt>
                <c:pt idx="505">
                  <c:v>6</c:v>
                </c:pt>
                <c:pt idx="506">
                  <c:v>6</c:v>
                </c:pt>
                <c:pt idx="507">
                  <c:v>7</c:v>
                </c:pt>
                <c:pt idx="508">
                  <c:v>6</c:v>
                </c:pt>
                <c:pt idx="509">
                  <c:v>9</c:v>
                </c:pt>
                <c:pt idx="510">
                  <c:v>10</c:v>
                </c:pt>
                <c:pt idx="511">
                  <c:v>10</c:v>
                </c:pt>
                <c:pt idx="512">
                  <c:v>10</c:v>
                </c:pt>
                <c:pt idx="513">
                  <c:v>15</c:v>
                </c:pt>
                <c:pt idx="514">
                  <c:v>12</c:v>
                </c:pt>
                <c:pt idx="515">
                  <c:v>10</c:v>
                </c:pt>
                <c:pt idx="516">
                  <c:v>14</c:v>
                </c:pt>
                <c:pt idx="517">
                  <c:v>14</c:v>
                </c:pt>
                <c:pt idx="518">
                  <c:v>10</c:v>
                </c:pt>
                <c:pt idx="519">
                  <c:v>15</c:v>
                </c:pt>
                <c:pt idx="520">
                  <c:v>14</c:v>
                </c:pt>
                <c:pt idx="521">
                  <c:v>11</c:v>
                </c:pt>
                <c:pt idx="522">
                  <c:v>16</c:v>
                </c:pt>
                <c:pt idx="523">
                  <c:v>18</c:v>
                </c:pt>
                <c:pt idx="524">
                  <c:v>15</c:v>
                </c:pt>
                <c:pt idx="525">
                  <c:v>17</c:v>
                </c:pt>
                <c:pt idx="526">
                  <c:v>15</c:v>
                </c:pt>
                <c:pt idx="527">
                  <c:v>9</c:v>
                </c:pt>
                <c:pt idx="528">
                  <c:v>10</c:v>
                </c:pt>
                <c:pt idx="529">
                  <c:v>10</c:v>
                </c:pt>
                <c:pt idx="530">
                  <c:v>8</c:v>
                </c:pt>
                <c:pt idx="531">
                  <c:v>8</c:v>
                </c:pt>
                <c:pt idx="532">
                  <c:v>7</c:v>
                </c:pt>
                <c:pt idx="533">
                  <c:v>5</c:v>
                </c:pt>
                <c:pt idx="534">
                  <c:v>7</c:v>
                </c:pt>
                <c:pt idx="535">
                  <c:v>6</c:v>
                </c:pt>
                <c:pt idx="536">
                  <c:v>5</c:v>
                </c:pt>
                <c:pt idx="537">
                  <c:v>7</c:v>
                </c:pt>
                <c:pt idx="538">
                  <c:v>8</c:v>
                </c:pt>
                <c:pt idx="539">
                  <c:v>5</c:v>
                </c:pt>
                <c:pt idx="540">
                  <c:v>5</c:v>
                </c:pt>
                <c:pt idx="541">
                  <c:v>5</c:v>
                </c:pt>
                <c:pt idx="542">
                  <c:v>5</c:v>
                </c:pt>
                <c:pt idx="543">
                  <c:v>8</c:v>
                </c:pt>
                <c:pt idx="544">
                  <c:v>7</c:v>
                </c:pt>
                <c:pt idx="545">
                  <c:v>8</c:v>
                </c:pt>
                <c:pt idx="546">
                  <c:v>8</c:v>
                </c:pt>
                <c:pt idx="547">
                  <c:v>8</c:v>
                </c:pt>
                <c:pt idx="548">
                  <c:v>6</c:v>
                </c:pt>
                <c:pt idx="549">
                  <c:v>6</c:v>
                </c:pt>
                <c:pt idx="550">
                  <c:v>5</c:v>
                </c:pt>
                <c:pt idx="551">
                  <c:v>6</c:v>
                </c:pt>
                <c:pt idx="552">
                  <c:v>7</c:v>
                </c:pt>
                <c:pt idx="553">
                  <c:v>7</c:v>
                </c:pt>
                <c:pt idx="554">
                  <c:v>8</c:v>
                </c:pt>
                <c:pt idx="555">
                  <c:v>9</c:v>
                </c:pt>
                <c:pt idx="556">
                  <c:v>8</c:v>
                </c:pt>
                <c:pt idx="557">
                  <c:v>8</c:v>
                </c:pt>
                <c:pt idx="558">
                  <c:v>10</c:v>
                </c:pt>
                <c:pt idx="559">
                  <c:v>11</c:v>
                </c:pt>
                <c:pt idx="560">
                  <c:v>9</c:v>
                </c:pt>
                <c:pt idx="561">
                  <c:v>14</c:v>
                </c:pt>
                <c:pt idx="562">
                  <c:v>15</c:v>
                </c:pt>
                <c:pt idx="563">
                  <c:v>15</c:v>
                </c:pt>
                <c:pt idx="564">
                  <c:v>20</c:v>
                </c:pt>
                <c:pt idx="565">
                  <c:v>18</c:v>
                </c:pt>
                <c:pt idx="566">
                  <c:v>13</c:v>
                </c:pt>
                <c:pt idx="567">
                  <c:v>15</c:v>
                </c:pt>
                <c:pt idx="568">
                  <c:v>16</c:v>
                </c:pt>
                <c:pt idx="569">
                  <c:v>15</c:v>
                </c:pt>
                <c:pt idx="570">
                  <c:v>17</c:v>
                </c:pt>
                <c:pt idx="571">
                  <c:v>14</c:v>
                </c:pt>
                <c:pt idx="572">
                  <c:v>9</c:v>
                </c:pt>
                <c:pt idx="573">
                  <c:v>10</c:v>
                </c:pt>
                <c:pt idx="574">
                  <c:v>8</c:v>
                </c:pt>
                <c:pt idx="575">
                  <c:v>6</c:v>
                </c:pt>
                <c:pt idx="576">
                  <c:v>9</c:v>
                </c:pt>
                <c:pt idx="577">
                  <c:v>8</c:v>
                </c:pt>
                <c:pt idx="578">
                  <c:v>6</c:v>
                </c:pt>
                <c:pt idx="579">
                  <c:v>8</c:v>
                </c:pt>
                <c:pt idx="580">
                  <c:v>7</c:v>
                </c:pt>
                <c:pt idx="581">
                  <c:v>7</c:v>
                </c:pt>
                <c:pt idx="582">
                  <c:v>7</c:v>
                </c:pt>
                <c:pt idx="583">
                  <c:v>7</c:v>
                </c:pt>
                <c:pt idx="584">
                  <c:v>6</c:v>
                </c:pt>
                <c:pt idx="585">
                  <c:v>7</c:v>
                </c:pt>
                <c:pt idx="586">
                  <c:v>7</c:v>
                </c:pt>
                <c:pt idx="587">
                  <c:v>11</c:v>
                </c:pt>
                <c:pt idx="588">
                  <c:v>12</c:v>
                </c:pt>
                <c:pt idx="589">
                  <c:v>12</c:v>
                </c:pt>
                <c:pt idx="590">
                  <c:v>13</c:v>
                </c:pt>
                <c:pt idx="591">
                  <c:v>15</c:v>
                </c:pt>
                <c:pt idx="592">
                  <c:v>14</c:v>
                </c:pt>
                <c:pt idx="593">
                  <c:v>14</c:v>
                </c:pt>
                <c:pt idx="594">
                  <c:v>16</c:v>
                </c:pt>
                <c:pt idx="595">
                  <c:v>14</c:v>
                </c:pt>
                <c:pt idx="596">
                  <c:v>14</c:v>
                </c:pt>
                <c:pt idx="597">
                  <c:v>18</c:v>
                </c:pt>
                <c:pt idx="598">
                  <c:v>17</c:v>
                </c:pt>
                <c:pt idx="599">
                  <c:v>13</c:v>
                </c:pt>
                <c:pt idx="600">
                  <c:v>13</c:v>
                </c:pt>
                <c:pt idx="601">
                  <c:v>13</c:v>
                </c:pt>
                <c:pt idx="602">
                  <c:v>7</c:v>
                </c:pt>
                <c:pt idx="603">
                  <c:v>10</c:v>
                </c:pt>
                <c:pt idx="604">
                  <c:v>10</c:v>
                </c:pt>
                <c:pt idx="605">
                  <c:v>10</c:v>
                </c:pt>
                <c:pt idx="606">
                  <c:v>14</c:v>
                </c:pt>
                <c:pt idx="607">
                  <c:v>15</c:v>
                </c:pt>
                <c:pt idx="608">
                  <c:v>14</c:v>
                </c:pt>
                <c:pt idx="609">
                  <c:v>16</c:v>
                </c:pt>
                <c:pt idx="610">
                  <c:v>14</c:v>
                </c:pt>
                <c:pt idx="611">
                  <c:v>10</c:v>
                </c:pt>
                <c:pt idx="612">
                  <c:v>13</c:v>
                </c:pt>
                <c:pt idx="613">
                  <c:v>14</c:v>
                </c:pt>
                <c:pt idx="614">
                  <c:v>9</c:v>
                </c:pt>
                <c:pt idx="615">
                  <c:v>11</c:v>
                </c:pt>
                <c:pt idx="616">
                  <c:v>10</c:v>
                </c:pt>
                <c:pt idx="617">
                  <c:v>7</c:v>
                </c:pt>
                <c:pt idx="618">
                  <c:v>8</c:v>
                </c:pt>
                <c:pt idx="619">
                  <c:v>8</c:v>
                </c:pt>
                <c:pt idx="620">
                  <c:v>6</c:v>
                </c:pt>
                <c:pt idx="621">
                  <c:v>7</c:v>
                </c:pt>
                <c:pt idx="622">
                  <c:v>7</c:v>
                </c:pt>
                <c:pt idx="623">
                  <c:v>5</c:v>
                </c:pt>
                <c:pt idx="624">
                  <c:v>7</c:v>
                </c:pt>
                <c:pt idx="625">
                  <c:v>6</c:v>
                </c:pt>
                <c:pt idx="626">
                  <c:v>9</c:v>
                </c:pt>
                <c:pt idx="627">
                  <c:v>10</c:v>
                </c:pt>
                <c:pt idx="628">
                  <c:v>12</c:v>
                </c:pt>
                <c:pt idx="629">
                  <c:v>13</c:v>
                </c:pt>
                <c:pt idx="630">
                  <c:v>12</c:v>
                </c:pt>
                <c:pt idx="631">
                  <c:v>12</c:v>
                </c:pt>
                <c:pt idx="632">
                  <c:v>12</c:v>
                </c:pt>
                <c:pt idx="633">
                  <c:v>13</c:v>
                </c:pt>
                <c:pt idx="634">
                  <c:v>13</c:v>
                </c:pt>
                <c:pt idx="635">
                  <c:v>11</c:v>
                </c:pt>
                <c:pt idx="636">
                  <c:v>13</c:v>
                </c:pt>
                <c:pt idx="637">
                  <c:v>12</c:v>
                </c:pt>
                <c:pt idx="638">
                  <c:v>13</c:v>
                </c:pt>
                <c:pt idx="639">
                  <c:v>10</c:v>
                </c:pt>
                <c:pt idx="640">
                  <c:v>9</c:v>
                </c:pt>
                <c:pt idx="641">
                  <c:v>7</c:v>
                </c:pt>
                <c:pt idx="642">
                  <c:v>10</c:v>
                </c:pt>
                <c:pt idx="643">
                  <c:v>9</c:v>
                </c:pt>
                <c:pt idx="644">
                  <c:v>11</c:v>
                </c:pt>
                <c:pt idx="645">
                  <c:v>15</c:v>
                </c:pt>
                <c:pt idx="646">
                  <c:v>14</c:v>
                </c:pt>
                <c:pt idx="647">
                  <c:v>13</c:v>
                </c:pt>
                <c:pt idx="648">
                  <c:v>17</c:v>
                </c:pt>
                <c:pt idx="649">
                  <c:v>16</c:v>
                </c:pt>
                <c:pt idx="650">
                  <c:v>12</c:v>
                </c:pt>
                <c:pt idx="651">
                  <c:v>14</c:v>
                </c:pt>
                <c:pt idx="652">
                  <c:v>12</c:v>
                </c:pt>
                <c:pt idx="653">
                  <c:v>10</c:v>
                </c:pt>
                <c:pt idx="654">
                  <c:v>14</c:v>
                </c:pt>
                <c:pt idx="655">
                  <c:v>12</c:v>
                </c:pt>
                <c:pt idx="656">
                  <c:v>9</c:v>
                </c:pt>
                <c:pt idx="657">
                  <c:v>10</c:v>
                </c:pt>
                <c:pt idx="658">
                  <c:v>9</c:v>
                </c:pt>
                <c:pt idx="659">
                  <c:v>6</c:v>
                </c:pt>
                <c:pt idx="660">
                  <c:v>9</c:v>
                </c:pt>
                <c:pt idx="661">
                  <c:v>8</c:v>
                </c:pt>
                <c:pt idx="662">
                  <c:v>6</c:v>
                </c:pt>
                <c:pt idx="663">
                  <c:v>8</c:v>
                </c:pt>
                <c:pt idx="664">
                  <c:v>8</c:v>
                </c:pt>
                <c:pt idx="665">
                  <c:v>9</c:v>
                </c:pt>
                <c:pt idx="666">
                  <c:v>12</c:v>
                </c:pt>
                <c:pt idx="667">
                  <c:v>13</c:v>
                </c:pt>
                <c:pt idx="668">
                  <c:v>14</c:v>
                </c:pt>
                <c:pt idx="669">
                  <c:v>19</c:v>
                </c:pt>
                <c:pt idx="670">
                  <c:v>19</c:v>
                </c:pt>
                <c:pt idx="671">
                  <c:v>18</c:v>
                </c:pt>
                <c:pt idx="672">
                  <c:v>18</c:v>
                </c:pt>
                <c:pt idx="673">
                  <c:v>15</c:v>
                </c:pt>
                <c:pt idx="674">
                  <c:v>12</c:v>
                </c:pt>
                <c:pt idx="675">
                  <c:v>17</c:v>
                </c:pt>
                <c:pt idx="676">
                  <c:v>16</c:v>
                </c:pt>
                <c:pt idx="677">
                  <c:v>12</c:v>
                </c:pt>
                <c:pt idx="678">
                  <c:v>14</c:v>
                </c:pt>
                <c:pt idx="679">
                  <c:v>12</c:v>
                </c:pt>
                <c:pt idx="680">
                  <c:v>8</c:v>
                </c:pt>
                <c:pt idx="681">
                  <c:v>11</c:v>
                </c:pt>
                <c:pt idx="682">
                  <c:v>11</c:v>
                </c:pt>
                <c:pt idx="683">
                  <c:v>8</c:v>
                </c:pt>
                <c:pt idx="684">
                  <c:v>10</c:v>
                </c:pt>
                <c:pt idx="685">
                  <c:v>10</c:v>
                </c:pt>
                <c:pt idx="686">
                  <c:v>9</c:v>
                </c:pt>
                <c:pt idx="687">
                  <c:v>12</c:v>
                </c:pt>
                <c:pt idx="688">
                  <c:v>13</c:v>
                </c:pt>
                <c:pt idx="689">
                  <c:v>13</c:v>
                </c:pt>
                <c:pt idx="690">
                  <c:v>13</c:v>
                </c:pt>
                <c:pt idx="691">
                  <c:v>12</c:v>
                </c:pt>
                <c:pt idx="692">
                  <c:v>10</c:v>
                </c:pt>
                <c:pt idx="693">
                  <c:v>14</c:v>
                </c:pt>
                <c:pt idx="694">
                  <c:v>14</c:v>
                </c:pt>
                <c:pt idx="695">
                  <c:v>12</c:v>
                </c:pt>
                <c:pt idx="696">
                  <c:v>13</c:v>
                </c:pt>
                <c:pt idx="697">
                  <c:v>12</c:v>
                </c:pt>
                <c:pt idx="698">
                  <c:v>6</c:v>
                </c:pt>
                <c:pt idx="699">
                  <c:v>7</c:v>
                </c:pt>
                <c:pt idx="700">
                  <c:v>7</c:v>
                </c:pt>
                <c:pt idx="701">
                  <c:v>5</c:v>
                </c:pt>
                <c:pt idx="702">
                  <c:v>6</c:v>
                </c:pt>
                <c:pt idx="703">
                  <c:v>7</c:v>
                </c:pt>
                <c:pt idx="704">
                  <c:v>7</c:v>
                </c:pt>
                <c:pt idx="705">
                  <c:v>10</c:v>
                </c:pt>
                <c:pt idx="706">
                  <c:v>11</c:v>
                </c:pt>
                <c:pt idx="707">
                  <c:v>10</c:v>
                </c:pt>
                <c:pt idx="708">
                  <c:v>16</c:v>
                </c:pt>
                <c:pt idx="709">
                  <c:v>16</c:v>
                </c:pt>
                <c:pt idx="710">
                  <c:v>15</c:v>
                </c:pt>
                <c:pt idx="711">
                  <c:v>25</c:v>
                </c:pt>
                <c:pt idx="712">
                  <c:v>25</c:v>
                </c:pt>
                <c:pt idx="713">
                  <c:v>19</c:v>
                </c:pt>
                <c:pt idx="714">
                  <c:v>22</c:v>
                </c:pt>
                <c:pt idx="715">
                  <c:v>22</c:v>
                </c:pt>
                <c:pt idx="716">
                  <c:v>17</c:v>
                </c:pt>
                <c:pt idx="717">
                  <c:v>19</c:v>
                </c:pt>
                <c:pt idx="718">
                  <c:v>18</c:v>
                </c:pt>
                <c:pt idx="719">
                  <c:v>11</c:v>
                </c:pt>
                <c:pt idx="720">
                  <c:v>13</c:v>
                </c:pt>
                <c:pt idx="721">
                  <c:v>11</c:v>
                </c:pt>
                <c:pt idx="722">
                  <c:v>8</c:v>
                </c:pt>
                <c:pt idx="723">
                  <c:v>8</c:v>
                </c:pt>
                <c:pt idx="724">
                  <c:v>10</c:v>
                </c:pt>
                <c:pt idx="725">
                  <c:v>8</c:v>
                </c:pt>
                <c:pt idx="726">
                  <c:v>10</c:v>
                </c:pt>
                <c:pt idx="727">
                  <c:v>10</c:v>
                </c:pt>
                <c:pt idx="728">
                  <c:v>11</c:v>
                </c:pt>
                <c:pt idx="729">
                  <c:v>11</c:v>
                </c:pt>
                <c:pt idx="730">
                  <c:v>9</c:v>
                </c:pt>
                <c:pt idx="731">
                  <c:v>10</c:v>
                </c:pt>
                <c:pt idx="732">
                  <c:v>13</c:v>
                </c:pt>
                <c:pt idx="733">
                  <c:v>14</c:v>
                </c:pt>
                <c:pt idx="734">
                  <c:v>12</c:v>
                </c:pt>
                <c:pt idx="735">
                  <c:v>12</c:v>
                </c:pt>
                <c:pt idx="736">
                  <c:v>12</c:v>
                </c:pt>
                <c:pt idx="737">
                  <c:v>8</c:v>
                </c:pt>
                <c:pt idx="738">
                  <c:v>8</c:v>
                </c:pt>
                <c:pt idx="739">
                  <c:v>7</c:v>
                </c:pt>
                <c:pt idx="740">
                  <c:v>5</c:v>
                </c:pt>
                <c:pt idx="741">
                  <c:v>5</c:v>
                </c:pt>
                <c:pt idx="742">
                  <c:v>5</c:v>
                </c:pt>
                <c:pt idx="743">
                  <c:v>7</c:v>
                </c:pt>
                <c:pt idx="744">
                  <c:v>9</c:v>
                </c:pt>
                <c:pt idx="745">
                  <c:v>9</c:v>
                </c:pt>
                <c:pt idx="746">
                  <c:v>7</c:v>
                </c:pt>
                <c:pt idx="747">
                  <c:v>13</c:v>
                </c:pt>
                <c:pt idx="748">
                  <c:v>13</c:v>
                </c:pt>
                <c:pt idx="749">
                  <c:v>14</c:v>
                </c:pt>
                <c:pt idx="750">
                  <c:v>19</c:v>
                </c:pt>
                <c:pt idx="751">
                  <c:v>18</c:v>
                </c:pt>
                <c:pt idx="752">
                  <c:v>18</c:v>
                </c:pt>
                <c:pt idx="753">
                  <c:v>25</c:v>
                </c:pt>
                <c:pt idx="754">
                  <c:v>24</c:v>
                </c:pt>
                <c:pt idx="755">
                  <c:v>20</c:v>
                </c:pt>
                <c:pt idx="756">
                  <c:v>27</c:v>
                </c:pt>
                <c:pt idx="757">
                  <c:v>26</c:v>
                </c:pt>
                <c:pt idx="758">
                  <c:v>18</c:v>
                </c:pt>
                <c:pt idx="759">
                  <c:v>19</c:v>
                </c:pt>
                <c:pt idx="760">
                  <c:v>20</c:v>
                </c:pt>
                <c:pt idx="761">
                  <c:v>9</c:v>
                </c:pt>
                <c:pt idx="762">
                  <c:v>13</c:v>
                </c:pt>
                <c:pt idx="763">
                  <c:v>15</c:v>
                </c:pt>
                <c:pt idx="764">
                  <c:v>12</c:v>
                </c:pt>
                <c:pt idx="765">
                  <c:v>14</c:v>
                </c:pt>
                <c:pt idx="766">
                  <c:v>14</c:v>
                </c:pt>
                <c:pt idx="767">
                  <c:v>10</c:v>
                </c:pt>
                <c:pt idx="768">
                  <c:v>9</c:v>
                </c:pt>
                <c:pt idx="769">
                  <c:v>8</c:v>
                </c:pt>
                <c:pt idx="770">
                  <c:v>3</c:v>
                </c:pt>
                <c:pt idx="771">
                  <c:v>7</c:v>
                </c:pt>
                <c:pt idx="772">
                  <c:v>6</c:v>
                </c:pt>
                <c:pt idx="773">
                  <c:v>7</c:v>
                </c:pt>
                <c:pt idx="774">
                  <c:v>11</c:v>
                </c:pt>
                <c:pt idx="775">
                  <c:v>12</c:v>
                </c:pt>
                <c:pt idx="776">
                  <c:v>10</c:v>
                </c:pt>
                <c:pt idx="777">
                  <c:v>13</c:v>
                </c:pt>
                <c:pt idx="778">
                  <c:v>13</c:v>
                </c:pt>
                <c:pt idx="779">
                  <c:v>12</c:v>
                </c:pt>
                <c:pt idx="780">
                  <c:v>12</c:v>
                </c:pt>
                <c:pt idx="781">
                  <c:v>15</c:v>
                </c:pt>
                <c:pt idx="782">
                  <c:v>11</c:v>
                </c:pt>
                <c:pt idx="783">
                  <c:v>13</c:v>
                </c:pt>
                <c:pt idx="784">
                  <c:v>12</c:v>
                </c:pt>
                <c:pt idx="785">
                  <c:v>12</c:v>
                </c:pt>
                <c:pt idx="786">
                  <c:v>14</c:v>
                </c:pt>
                <c:pt idx="787">
                  <c:v>15</c:v>
                </c:pt>
                <c:pt idx="788">
                  <c:v>13</c:v>
                </c:pt>
                <c:pt idx="789">
                  <c:v>14</c:v>
                </c:pt>
                <c:pt idx="790">
                  <c:v>11</c:v>
                </c:pt>
                <c:pt idx="791">
                  <c:v>10</c:v>
                </c:pt>
                <c:pt idx="792">
                  <c:v>16</c:v>
                </c:pt>
                <c:pt idx="793">
                  <c:v>20</c:v>
                </c:pt>
                <c:pt idx="794">
                  <c:v>20</c:v>
                </c:pt>
                <c:pt idx="795">
                  <c:v>25</c:v>
                </c:pt>
                <c:pt idx="796">
                  <c:v>22</c:v>
                </c:pt>
                <c:pt idx="797">
                  <c:v>16</c:v>
                </c:pt>
                <c:pt idx="798">
                  <c:v>23</c:v>
                </c:pt>
                <c:pt idx="799">
                  <c:v>24</c:v>
                </c:pt>
                <c:pt idx="800">
                  <c:v>21</c:v>
                </c:pt>
                <c:pt idx="801">
                  <c:v>22</c:v>
                </c:pt>
                <c:pt idx="802">
                  <c:v>23</c:v>
                </c:pt>
                <c:pt idx="803">
                  <c:v>18</c:v>
                </c:pt>
                <c:pt idx="804">
                  <c:v>17</c:v>
                </c:pt>
                <c:pt idx="805">
                  <c:v>16</c:v>
                </c:pt>
                <c:pt idx="806">
                  <c:v>11</c:v>
                </c:pt>
                <c:pt idx="807">
                  <c:v>11</c:v>
                </c:pt>
                <c:pt idx="808">
                  <c:v>11</c:v>
                </c:pt>
                <c:pt idx="809">
                  <c:v>7</c:v>
                </c:pt>
                <c:pt idx="810">
                  <c:v>8</c:v>
                </c:pt>
                <c:pt idx="811">
                  <c:v>7</c:v>
                </c:pt>
                <c:pt idx="812">
                  <c:v>5</c:v>
                </c:pt>
                <c:pt idx="813">
                  <c:v>6</c:v>
                </c:pt>
                <c:pt idx="814">
                  <c:v>7</c:v>
                </c:pt>
                <c:pt idx="815">
                  <c:v>8</c:v>
                </c:pt>
                <c:pt idx="816">
                  <c:v>13</c:v>
                </c:pt>
                <c:pt idx="817">
                  <c:v>12</c:v>
                </c:pt>
                <c:pt idx="818">
                  <c:v>11</c:v>
                </c:pt>
                <c:pt idx="819">
                  <c:v>12</c:v>
                </c:pt>
                <c:pt idx="820">
                  <c:v>12</c:v>
                </c:pt>
                <c:pt idx="821">
                  <c:v>10</c:v>
                </c:pt>
                <c:pt idx="822">
                  <c:v>12</c:v>
                </c:pt>
                <c:pt idx="823">
                  <c:v>13</c:v>
                </c:pt>
                <c:pt idx="824">
                  <c:v>10</c:v>
                </c:pt>
                <c:pt idx="825">
                  <c:v>12</c:v>
                </c:pt>
                <c:pt idx="826">
                  <c:v>10</c:v>
                </c:pt>
                <c:pt idx="827">
                  <c:v>10</c:v>
                </c:pt>
                <c:pt idx="828">
                  <c:v>10</c:v>
                </c:pt>
                <c:pt idx="829">
                  <c:v>10</c:v>
                </c:pt>
                <c:pt idx="830">
                  <c:v>10</c:v>
                </c:pt>
                <c:pt idx="831">
                  <c:v>17</c:v>
                </c:pt>
                <c:pt idx="832">
                  <c:v>18</c:v>
                </c:pt>
                <c:pt idx="833">
                  <c:v>16</c:v>
                </c:pt>
                <c:pt idx="834">
                  <c:v>20</c:v>
                </c:pt>
                <c:pt idx="835">
                  <c:v>21</c:v>
                </c:pt>
                <c:pt idx="836">
                  <c:v>16</c:v>
                </c:pt>
                <c:pt idx="837">
                  <c:v>22</c:v>
                </c:pt>
                <c:pt idx="838">
                  <c:v>23</c:v>
                </c:pt>
                <c:pt idx="839">
                  <c:v>18</c:v>
                </c:pt>
                <c:pt idx="840">
                  <c:v>23</c:v>
                </c:pt>
                <c:pt idx="841">
                  <c:v>24</c:v>
                </c:pt>
                <c:pt idx="842">
                  <c:v>17</c:v>
                </c:pt>
                <c:pt idx="843">
                  <c:v>23</c:v>
                </c:pt>
                <c:pt idx="844">
                  <c:v>23</c:v>
                </c:pt>
                <c:pt idx="845">
                  <c:v>12</c:v>
                </c:pt>
                <c:pt idx="846">
                  <c:v>15</c:v>
                </c:pt>
                <c:pt idx="847">
                  <c:v>14</c:v>
                </c:pt>
                <c:pt idx="848">
                  <c:v>10</c:v>
                </c:pt>
                <c:pt idx="849">
                  <c:v>13</c:v>
                </c:pt>
                <c:pt idx="850">
                  <c:v>13</c:v>
                </c:pt>
                <c:pt idx="851">
                  <c:v>8</c:v>
                </c:pt>
                <c:pt idx="852">
                  <c:v>13</c:v>
                </c:pt>
                <c:pt idx="853">
                  <c:v>11</c:v>
                </c:pt>
                <c:pt idx="854">
                  <c:v>7</c:v>
                </c:pt>
                <c:pt idx="855">
                  <c:v>12</c:v>
                </c:pt>
                <c:pt idx="856">
                  <c:v>12</c:v>
                </c:pt>
                <c:pt idx="857">
                  <c:v>8</c:v>
                </c:pt>
                <c:pt idx="858">
                  <c:v>13</c:v>
                </c:pt>
                <c:pt idx="859">
                  <c:v>15</c:v>
                </c:pt>
                <c:pt idx="860">
                  <c:v>15</c:v>
                </c:pt>
                <c:pt idx="861">
                  <c:v>17</c:v>
                </c:pt>
                <c:pt idx="862">
                  <c:v>18</c:v>
                </c:pt>
                <c:pt idx="863">
                  <c:v>17</c:v>
                </c:pt>
                <c:pt idx="864">
                  <c:v>16</c:v>
                </c:pt>
                <c:pt idx="865">
                  <c:v>16</c:v>
                </c:pt>
                <c:pt idx="866">
                  <c:v>13</c:v>
                </c:pt>
                <c:pt idx="867">
                  <c:v>15</c:v>
                </c:pt>
                <c:pt idx="868">
                  <c:v>13</c:v>
                </c:pt>
                <c:pt idx="869">
                  <c:v>13</c:v>
                </c:pt>
                <c:pt idx="870">
                  <c:v>15</c:v>
                </c:pt>
                <c:pt idx="871">
                  <c:v>15</c:v>
                </c:pt>
                <c:pt idx="872">
                  <c:v>12</c:v>
                </c:pt>
                <c:pt idx="873">
                  <c:v>13</c:v>
                </c:pt>
                <c:pt idx="874">
                  <c:v>11</c:v>
                </c:pt>
                <c:pt idx="875">
                  <c:v>9</c:v>
                </c:pt>
                <c:pt idx="876">
                  <c:v>14</c:v>
                </c:pt>
                <c:pt idx="877">
                  <c:v>14</c:v>
                </c:pt>
                <c:pt idx="878">
                  <c:v>12</c:v>
                </c:pt>
                <c:pt idx="879">
                  <c:v>14</c:v>
                </c:pt>
                <c:pt idx="880">
                  <c:v>16</c:v>
                </c:pt>
                <c:pt idx="881">
                  <c:v>15</c:v>
                </c:pt>
                <c:pt idx="882">
                  <c:v>22</c:v>
                </c:pt>
                <c:pt idx="883">
                  <c:v>23</c:v>
                </c:pt>
                <c:pt idx="884">
                  <c:v>20</c:v>
                </c:pt>
                <c:pt idx="885">
                  <c:v>20</c:v>
                </c:pt>
                <c:pt idx="886">
                  <c:v>20</c:v>
                </c:pt>
                <c:pt idx="887">
                  <c:v>15</c:v>
                </c:pt>
                <c:pt idx="888">
                  <c:v>18</c:v>
                </c:pt>
                <c:pt idx="889">
                  <c:v>17</c:v>
                </c:pt>
                <c:pt idx="890">
                  <c:v>15</c:v>
                </c:pt>
                <c:pt idx="891">
                  <c:v>18</c:v>
                </c:pt>
                <c:pt idx="892">
                  <c:v>17</c:v>
                </c:pt>
                <c:pt idx="893">
                  <c:v>12</c:v>
                </c:pt>
                <c:pt idx="894">
                  <c:v>11</c:v>
                </c:pt>
                <c:pt idx="895">
                  <c:v>12</c:v>
                </c:pt>
                <c:pt idx="896">
                  <c:v>7</c:v>
                </c:pt>
                <c:pt idx="897">
                  <c:v>9</c:v>
                </c:pt>
                <c:pt idx="898">
                  <c:v>9</c:v>
                </c:pt>
                <c:pt idx="899">
                  <c:v>12</c:v>
                </c:pt>
                <c:pt idx="900">
                  <c:v>20</c:v>
                </c:pt>
                <c:pt idx="901">
                  <c:v>19</c:v>
                </c:pt>
                <c:pt idx="902">
                  <c:v>18</c:v>
                </c:pt>
                <c:pt idx="903">
                  <c:v>23</c:v>
                </c:pt>
                <c:pt idx="904">
                  <c:v>23</c:v>
                </c:pt>
                <c:pt idx="905">
                  <c:v>22</c:v>
                </c:pt>
                <c:pt idx="906">
                  <c:v>25</c:v>
                </c:pt>
                <c:pt idx="907">
                  <c:v>26</c:v>
                </c:pt>
                <c:pt idx="908">
                  <c:v>16</c:v>
                </c:pt>
                <c:pt idx="909">
                  <c:v>17</c:v>
                </c:pt>
                <c:pt idx="910">
                  <c:v>17</c:v>
                </c:pt>
                <c:pt idx="911">
                  <c:v>11</c:v>
                </c:pt>
                <c:pt idx="912">
                  <c:v>14</c:v>
                </c:pt>
                <c:pt idx="913">
                  <c:v>17</c:v>
                </c:pt>
                <c:pt idx="914">
                  <c:v>15</c:v>
                </c:pt>
                <c:pt idx="915">
                  <c:v>15</c:v>
                </c:pt>
                <c:pt idx="916">
                  <c:v>17</c:v>
                </c:pt>
                <c:pt idx="917">
                  <c:v>13</c:v>
                </c:pt>
                <c:pt idx="918">
                  <c:v>14</c:v>
                </c:pt>
                <c:pt idx="919">
                  <c:v>12</c:v>
                </c:pt>
                <c:pt idx="920">
                  <c:v>13</c:v>
                </c:pt>
                <c:pt idx="921">
                  <c:v>16</c:v>
                </c:pt>
                <c:pt idx="922">
                  <c:v>17</c:v>
                </c:pt>
                <c:pt idx="923">
                  <c:v>14</c:v>
                </c:pt>
                <c:pt idx="924">
                  <c:v>17</c:v>
                </c:pt>
                <c:pt idx="925">
                  <c:v>16</c:v>
                </c:pt>
                <c:pt idx="926">
                  <c:v>12</c:v>
                </c:pt>
                <c:pt idx="927">
                  <c:v>15</c:v>
                </c:pt>
                <c:pt idx="928">
                  <c:v>15</c:v>
                </c:pt>
                <c:pt idx="929">
                  <c:v>11</c:v>
                </c:pt>
                <c:pt idx="930">
                  <c:v>12</c:v>
                </c:pt>
                <c:pt idx="931">
                  <c:v>13</c:v>
                </c:pt>
                <c:pt idx="932">
                  <c:v>10</c:v>
                </c:pt>
                <c:pt idx="933">
                  <c:v>10</c:v>
                </c:pt>
                <c:pt idx="934">
                  <c:v>11</c:v>
                </c:pt>
                <c:pt idx="935">
                  <c:v>10</c:v>
                </c:pt>
                <c:pt idx="936">
                  <c:v>13</c:v>
                </c:pt>
                <c:pt idx="937">
                  <c:v>13</c:v>
                </c:pt>
                <c:pt idx="938">
                  <c:v>13</c:v>
                </c:pt>
                <c:pt idx="939">
                  <c:v>15</c:v>
                </c:pt>
                <c:pt idx="940">
                  <c:v>15</c:v>
                </c:pt>
                <c:pt idx="941">
                  <c:v>14</c:v>
                </c:pt>
                <c:pt idx="942">
                  <c:v>20</c:v>
                </c:pt>
                <c:pt idx="943">
                  <c:v>22</c:v>
                </c:pt>
                <c:pt idx="944">
                  <c:v>21</c:v>
                </c:pt>
                <c:pt idx="945">
                  <c:v>28</c:v>
                </c:pt>
                <c:pt idx="946">
                  <c:v>27</c:v>
                </c:pt>
                <c:pt idx="947">
                  <c:v>21</c:v>
                </c:pt>
                <c:pt idx="948">
                  <c:v>24</c:v>
                </c:pt>
                <c:pt idx="949">
                  <c:v>27</c:v>
                </c:pt>
                <c:pt idx="950">
                  <c:v>22</c:v>
                </c:pt>
                <c:pt idx="951">
                  <c:v>25</c:v>
                </c:pt>
                <c:pt idx="952">
                  <c:v>22</c:v>
                </c:pt>
                <c:pt idx="953">
                  <c:v>12</c:v>
                </c:pt>
                <c:pt idx="954">
                  <c:v>13</c:v>
                </c:pt>
                <c:pt idx="955">
                  <c:v>12</c:v>
                </c:pt>
                <c:pt idx="956">
                  <c:v>9</c:v>
                </c:pt>
                <c:pt idx="957">
                  <c:v>9</c:v>
                </c:pt>
                <c:pt idx="958">
                  <c:v>10</c:v>
                </c:pt>
                <c:pt idx="959">
                  <c:v>10</c:v>
                </c:pt>
                <c:pt idx="960">
                  <c:v>12</c:v>
                </c:pt>
                <c:pt idx="961">
                  <c:v>11</c:v>
                </c:pt>
                <c:pt idx="962">
                  <c:v>13</c:v>
                </c:pt>
                <c:pt idx="963">
                  <c:v>15</c:v>
                </c:pt>
                <c:pt idx="964">
                  <c:v>12</c:v>
                </c:pt>
                <c:pt idx="965">
                  <c:v>12</c:v>
                </c:pt>
                <c:pt idx="966">
                  <c:v>18</c:v>
                </c:pt>
                <c:pt idx="967">
                  <c:v>19</c:v>
                </c:pt>
                <c:pt idx="968">
                  <c:v>15</c:v>
                </c:pt>
                <c:pt idx="969">
                  <c:v>18</c:v>
                </c:pt>
                <c:pt idx="970">
                  <c:v>18</c:v>
                </c:pt>
                <c:pt idx="971">
                  <c:v>13</c:v>
                </c:pt>
                <c:pt idx="972">
                  <c:v>11</c:v>
                </c:pt>
                <c:pt idx="973">
                  <c:v>12</c:v>
                </c:pt>
                <c:pt idx="974">
                  <c:v>7</c:v>
                </c:pt>
                <c:pt idx="975">
                  <c:v>10</c:v>
                </c:pt>
                <c:pt idx="976">
                  <c:v>9</c:v>
                </c:pt>
                <c:pt idx="977">
                  <c:v>7</c:v>
                </c:pt>
                <c:pt idx="978">
                  <c:v>11</c:v>
                </c:pt>
                <c:pt idx="979">
                  <c:v>12</c:v>
                </c:pt>
                <c:pt idx="980">
                  <c:v>13</c:v>
                </c:pt>
                <c:pt idx="981">
                  <c:v>16</c:v>
                </c:pt>
                <c:pt idx="982">
                  <c:v>18</c:v>
                </c:pt>
                <c:pt idx="983">
                  <c:v>18</c:v>
                </c:pt>
                <c:pt idx="984">
                  <c:v>26</c:v>
                </c:pt>
                <c:pt idx="985">
                  <c:v>26</c:v>
                </c:pt>
                <c:pt idx="986">
                  <c:v>18</c:v>
                </c:pt>
                <c:pt idx="987">
                  <c:v>63</c:v>
                </c:pt>
                <c:pt idx="988">
                  <c:v>63</c:v>
                </c:pt>
                <c:pt idx="989">
                  <c:v>63</c:v>
                </c:pt>
              </c:numCache>
            </c:numRef>
          </c:val>
        </c:ser>
        <c:ser>
          <c:idx val="1"/>
          <c:order val="1"/>
          <c:tx>
            <c:v>E-score</c:v>
          </c:tx>
          <c:marker>
            <c:symbol val="none"/>
          </c:marker>
          <c:val>
            <c:numRef>
              <c:f>Sayfa1!$C$23:$C$1012</c:f>
              <c:numCache>
                <c:formatCode>General</c:formatCode>
                <c:ptCount val="990"/>
                <c:pt idx="0">
                  <c:v>1</c:v>
                </c:pt>
                <c:pt idx="1">
                  <c:v>1</c:v>
                </c:pt>
                <c:pt idx="2">
                  <c:v>1</c:v>
                </c:pt>
                <c:pt idx="3">
                  <c:v>1</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1</c:v>
                </c:pt>
                <c:pt idx="21">
                  <c:v>1</c:v>
                </c:pt>
                <c:pt idx="22">
                  <c:v>1</c:v>
                </c:pt>
                <c:pt idx="23">
                  <c:v>1</c:v>
                </c:pt>
                <c:pt idx="24">
                  <c:v>0</c:v>
                </c:pt>
                <c:pt idx="25">
                  <c:v>0</c:v>
                </c:pt>
                <c:pt idx="26">
                  <c:v>0</c:v>
                </c:pt>
                <c:pt idx="27">
                  <c:v>1</c:v>
                </c:pt>
                <c:pt idx="28">
                  <c:v>1</c:v>
                </c:pt>
                <c:pt idx="29">
                  <c:v>1</c:v>
                </c:pt>
                <c:pt idx="30">
                  <c:v>2</c:v>
                </c:pt>
                <c:pt idx="31">
                  <c:v>2</c:v>
                </c:pt>
                <c:pt idx="32">
                  <c:v>1</c:v>
                </c:pt>
                <c:pt idx="33">
                  <c:v>2</c:v>
                </c:pt>
                <c:pt idx="34">
                  <c:v>2</c:v>
                </c:pt>
                <c:pt idx="35">
                  <c:v>1</c:v>
                </c:pt>
                <c:pt idx="36">
                  <c:v>1</c:v>
                </c:pt>
                <c:pt idx="37">
                  <c:v>0</c:v>
                </c:pt>
                <c:pt idx="38">
                  <c:v>0</c:v>
                </c:pt>
                <c:pt idx="39">
                  <c:v>0</c:v>
                </c:pt>
                <c:pt idx="40">
                  <c:v>0</c:v>
                </c:pt>
                <c:pt idx="41">
                  <c:v>1</c:v>
                </c:pt>
                <c:pt idx="42">
                  <c:v>1</c:v>
                </c:pt>
                <c:pt idx="43">
                  <c:v>1</c:v>
                </c:pt>
                <c:pt idx="44">
                  <c:v>1</c:v>
                </c:pt>
                <c:pt idx="45">
                  <c:v>2</c:v>
                </c:pt>
                <c:pt idx="46">
                  <c:v>2</c:v>
                </c:pt>
                <c:pt idx="47">
                  <c:v>2</c:v>
                </c:pt>
                <c:pt idx="48">
                  <c:v>2</c:v>
                </c:pt>
                <c:pt idx="49">
                  <c:v>1</c:v>
                </c:pt>
                <c:pt idx="50">
                  <c:v>2</c:v>
                </c:pt>
                <c:pt idx="51">
                  <c:v>2</c:v>
                </c:pt>
                <c:pt idx="52">
                  <c:v>3</c:v>
                </c:pt>
                <c:pt idx="53">
                  <c:v>5</c:v>
                </c:pt>
                <c:pt idx="54">
                  <c:v>5</c:v>
                </c:pt>
                <c:pt idx="55">
                  <c:v>5</c:v>
                </c:pt>
                <c:pt idx="56">
                  <c:v>5</c:v>
                </c:pt>
                <c:pt idx="57">
                  <c:v>3</c:v>
                </c:pt>
                <c:pt idx="58">
                  <c:v>3</c:v>
                </c:pt>
                <c:pt idx="59">
                  <c:v>2</c:v>
                </c:pt>
                <c:pt idx="60">
                  <c:v>2</c:v>
                </c:pt>
                <c:pt idx="61">
                  <c:v>2</c:v>
                </c:pt>
                <c:pt idx="62">
                  <c:v>1</c:v>
                </c:pt>
                <c:pt idx="63">
                  <c:v>2</c:v>
                </c:pt>
                <c:pt idx="64">
                  <c:v>2</c:v>
                </c:pt>
                <c:pt idx="65">
                  <c:v>1</c:v>
                </c:pt>
                <c:pt idx="66">
                  <c:v>2</c:v>
                </c:pt>
                <c:pt idx="67">
                  <c:v>2</c:v>
                </c:pt>
                <c:pt idx="68">
                  <c:v>1</c:v>
                </c:pt>
                <c:pt idx="69">
                  <c:v>3</c:v>
                </c:pt>
                <c:pt idx="70">
                  <c:v>4</c:v>
                </c:pt>
                <c:pt idx="71">
                  <c:v>4</c:v>
                </c:pt>
                <c:pt idx="72">
                  <c:v>4</c:v>
                </c:pt>
                <c:pt idx="73">
                  <c:v>4</c:v>
                </c:pt>
                <c:pt idx="74">
                  <c:v>3</c:v>
                </c:pt>
                <c:pt idx="75">
                  <c:v>2</c:v>
                </c:pt>
                <c:pt idx="76">
                  <c:v>2</c:v>
                </c:pt>
                <c:pt idx="77">
                  <c:v>2</c:v>
                </c:pt>
                <c:pt idx="78">
                  <c:v>4</c:v>
                </c:pt>
                <c:pt idx="79">
                  <c:v>4</c:v>
                </c:pt>
                <c:pt idx="80">
                  <c:v>5</c:v>
                </c:pt>
                <c:pt idx="81">
                  <c:v>7</c:v>
                </c:pt>
                <c:pt idx="82">
                  <c:v>4</c:v>
                </c:pt>
                <c:pt idx="83">
                  <c:v>4</c:v>
                </c:pt>
                <c:pt idx="84">
                  <c:v>2</c:v>
                </c:pt>
                <c:pt idx="85">
                  <c:v>1</c:v>
                </c:pt>
                <c:pt idx="86">
                  <c:v>3</c:v>
                </c:pt>
                <c:pt idx="87">
                  <c:v>3</c:v>
                </c:pt>
                <c:pt idx="88">
                  <c:v>3</c:v>
                </c:pt>
                <c:pt idx="89">
                  <c:v>4</c:v>
                </c:pt>
                <c:pt idx="90">
                  <c:v>3</c:v>
                </c:pt>
                <c:pt idx="91">
                  <c:v>3</c:v>
                </c:pt>
                <c:pt idx="92">
                  <c:v>4</c:v>
                </c:pt>
                <c:pt idx="93">
                  <c:v>4</c:v>
                </c:pt>
                <c:pt idx="94">
                  <c:v>4</c:v>
                </c:pt>
                <c:pt idx="95">
                  <c:v>3</c:v>
                </c:pt>
                <c:pt idx="96">
                  <c:v>3</c:v>
                </c:pt>
                <c:pt idx="97">
                  <c:v>3</c:v>
                </c:pt>
                <c:pt idx="98">
                  <c:v>4</c:v>
                </c:pt>
                <c:pt idx="99">
                  <c:v>4</c:v>
                </c:pt>
                <c:pt idx="100">
                  <c:v>4</c:v>
                </c:pt>
                <c:pt idx="101">
                  <c:v>6</c:v>
                </c:pt>
                <c:pt idx="102">
                  <c:v>6</c:v>
                </c:pt>
                <c:pt idx="103">
                  <c:v>5</c:v>
                </c:pt>
                <c:pt idx="104">
                  <c:v>5</c:v>
                </c:pt>
                <c:pt idx="105">
                  <c:v>5</c:v>
                </c:pt>
                <c:pt idx="106">
                  <c:v>4</c:v>
                </c:pt>
                <c:pt idx="107">
                  <c:v>3</c:v>
                </c:pt>
                <c:pt idx="108">
                  <c:v>4</c:v>
                </c:pt>
                <c:pt idx="109">
                  <c:v>4</c:v>
                </c:pt>
                <c:pt idx="110">
                  <c:v>6</c:v>
                </c:pt>
                <c:pt idx="111">
                  <c:v>8</c:v>
                </c:pt>
                <c:pt idx="112">
                  <c:v>8</c:v>
                </c:pt>
                <c:pt idx="113">
                  <c:v>9</c:v>
                </c:pt>
                <c:pt idx="114">
                  <c:v>9</c:v>
                </c:pt>
                <c:pt idx="115">
                  <c:v>6</c:v>
                </c:pt>
                <c:pt idx="116">
                  <c:v>6</c:v>
                </c:pt>
                <c:pt idx="117">
                  <c:v>8</c:v>
                </c:pt>
                <c:pt idx="118">
                  <c:v>8</c:v>
                </c:pt>
                <c:pt idx="119">
                  <c:v>7</c:v>
                </c:pt>
                <c:pt idx="120">
                  <c:v>5</c:v>
                </c:pt>
                <c:pt idx="121">
                  <c:v>4</c:v>
                </c:pt>
                <c:pt idx="122">
                  <c:v>5</c:v>
                </c:pt>
                <c:pt idx="123">
                  <c:v>6</c:v>
                </c:pt>
                <c:pt idx="124">
                  <c:v>6</c:v>
                </c:pt>
                <c:pt idx="125">
                  <c:v>8</c:v>
                </c:pt>
                <c:pt idx="126">
                  <c:v>11</c:v>
                </c:pt>
                <c:pt idx="127">
                  <c:v>9</c:v>
                </c:pt>
                <c:pt idx="128">
                  <c:v>11</c:v>
                </c:pt>
                <c:pt idx="129">
                  <c:v>10</c:v>
                </c:pt>
                <c:pt idx="130">
                  <c:v>9</c:v>
                </c:pt>
                <c:pt idx="131">
                  <c:v>7</c:v>
                </c:pt>
                <c:pt idx="132">
                  <c:v>6</c:v>
                </c:pt>
                <c:pt idx="133">
                  <c:v>6</c:v>
                </c:pt>
                <c:pt idx="134">
                  <c:v>4</c:v>
                </c:pt>
                <c:pt idx="135">
                  <c:v>7</c:v>
                </c:pt>
                <c:pt idx="136">
                  <c:v>7</c:v>
                </c:pt>
                <c:pt idx="137">
                  <c:v>10</c:v>
                </c:pt>
                <c:pt idx="138">
                  <c:v>12</c:v>
                </c:pt>
                <c:pt idx="139">
                  <c:v>9</c:v>
                </c:pt>
                <c:pt idx="140">
                  <c:v>8</c:v>
                </c:pt>
                <c:pt idx="141">
                  <c:v>5</c:v>
                </c:pt>
                <c:pt idx="142">
                  <c:v>4</c:v>
                </c:pt>
                <c:pt idx="143">
                  <c:v>4</c:v>
                </c:pt>
                <c:pt idx="144">
                  <c:v>5</c:v>
                </c:pt>
                <c:pt idx="145">
                  <c:v>6</c:v>
                </c:pt>
                <c:pt idx="146">
                  <c:v>7</c:v>
                </c:pt>
                <c:pt idx="147">
                  <c:v>8</c:v>
                </c:pt>
                <c:pt idx="148">
                  <c:v>6</c:v>
                </c:pt>
                <c:pt idx="149">
                  <c:v>6</c:v>
                </c:pt>
                <c:pt idx="150">
                  <c:v>4</c:v>
                </c:pt>
                <c:pt idx="151">
                  <c:v>4</c:v>
                </c:pt>
                <c:pt idx="152">
                  <c:v>4</c:v>
                </c:pt>
                <c:pt idx="153">
                  <c:v>4</c:v>
                </c:pt>
                <c:pt idx="154">
                  <c:v>4</c:v>
                </c:pt>
                <c:pt idx="155">
                  <c:v>7</c:v>
                </c:pt>
                <c:pt idx="156">
                  <c:v>7</c:v>
                </c:pt>
                <c:pt idx="157">
                  <c:v>7</c:v>
                </c:pt>
                <c:pt idx="158">
                  <c:v>11</c:v>
                </c:pt>
                <c:pt idx="159">
                  <c:v>11</c:v>
                </c:pt>
                <c:pt idx="160">
                  <c:v>11</c:v>
                </c:pt>
                <c:pt idx="161">
                  <c:v>10</c:v>
                </c:pt>
                <c:pt idx="162">
                  <c:v>10</c:v>
                </c:pt>
                <c:pt idx="163">
                  <c:v>9</c:v>
                </c:pt>
                <c:pt idx="164">
                  <c:v>10</c:v>
                </c:pt>
                <c:pt idx="165">
                  <c:v>9</c:v>
                </c:pt>
                <c:pt idx="166">
                  <c:v>6</c:v>
                </c:pt>
                <c:pt idx="167">
                  <c:v>6</c:v>
                </c:pt>
                <c:pt idx="168">
                  <c:v>10</c:v>
                </c:pt>
                <c:pt idx="169">
                  <c:v>8</c:v>
                </c:pt>
                <c:pt idx="170">
                  <c:v>7</c:v>
                </c:pt>
                <c:pt idx="171">
                  <c:v>10</c:v>
                </c:pt>
                <c:pt idx="172">
                  <c:v>8</c:v>
                </c:pt>
                <c:pt idx="173">
                  <c:v>10</c:v>
                </c:pt>
                <c:pt idx="174">
                  <c:v>10</c:v>
                </c:pt>
                <c:pt idx="175">
                  <c:v>9</c:v>
                </c:pt>
                <c:pt idx="176">
                  <c:v>9</c:v>
                </c:pt>
                <c:pt idx="177">
                  <c:v>7</c:v>
                </c:pt>
                <c:pt idx="178">
                  <c:v>5</c:v>
                </c:pt>
                <c:pt idx="179">
                  <c:v>4</c:v>
                </c:pt>
                <c:pt idx="180">
                  <c:v>7</c:v>
                </c:pt>
                <c:pt idx="181">
                  <c:v>6</c:v>
                </c:pt>
                <c:pt idx="182">
                  <c:v>6</c:v>
                </c:pt>
                <c:pt idx="183">
                  <c:v>6</c:v>
                </c:pt>
                <c:pt idx="184">
                  <c:v>5</c:v>
                </c:pt>
                <c:pt idx="185">
                  <c:v>10</c:v>
                </c:pt>
                <c:pt idx="186">
                  <c:v>13</c:v>
                </c:pt>
                <c:pt idx="187">
                  <c:v>13</c:v>
                </c:pt>
                <c:pt idx="188">
                  <c:v>15</c:v>
                </c:pt>
                <c:pt idx="189">
                  <c:v>11</c:v>
                </c:pt>
                <c:pt idx="190">
                  <c:v>10</c:v>
                </c:pt>
                <c:pt idx="191">
                  <c:v>9</c:v>
                </c:pt>
                <c:pt idx="192">
                  <c:v>12</c:v>
                </c:pt>
                <c:pt idx="193">
                  <c:v>12</c:v>
                </c:pt>
                <c:pt idx="194">
                  <c:v>13</c:v>
                </c:pt>
                <c:pt idx="195">
                  <c:v>13</c:v>
                </c:pt>
                <c:pt idx="196">
                  <c:v>14</c:v>
                </c:pt>
                <c:pt idx="197">
                  <c:v>11</c:v>
                </c:pt>
                <c:pt idx="198">
                  <c:v>11</c:v>
                </c:pt>
                <c:pt idx="199">
                  <c:v>9</c:v>
                </c:pt>
                <c:pt idx="200">
                  <c:v>9</c:v>
                </c:pt>
                <c:pt idx="201">
                  <c:v>8</c:v>
                </c:pt>
                <c:pt idx="202">
                  <c:v>10</c:v>
                </c:pt>
                <c:pt idx="203">
                  <c:v>13</c:v>
                </c:pt>
                <c:pt idx="204">
                  <c:v>17</c:v>
                </c:pt>
                <c:pt idx="205">
                  <c:v>15</c:v>
                </c:pt>
                <c:pt idx="206">
                  <c:v>12</c:v>
                </c:pt>
                <c:pt idx="207">
                  <c:v>11</c:v>
                </c:pt>
                <c:pt idx="208">
                  <c:v>11</c:v>
                </c:pt>
                <c:pt idx="209">
                  <c:v>9</c:v>
                </c:pt>
                <c:pt idx="210">
                  <c:v>10</c:v>
                </c:pt>
                <c:pt idx="211">
                  <c:v>10</c:v>
                </c:pt>
                <c:pt idx="212">
                  <c:v>12</c:v>
                </c:pt>
                <c:pt idx="213">
                  <c:v>12</c:v>
                </c:pt>
                <c:pt idx="214">
                  <c:v>10</c:v>
                </c:pt>
                <c:pt idx="215">
                  <c:v>11</c:v>
                </c:pt>
                <c:pt idx="216">
                  <c:v>9</c:v>
                </c:pt>
                <c:pt idx="217">
                  <c:v>7</c:v>
                </c:pt>
                <c:pt idx="218">
                  <c:v>8</c:v>
                </c:pt>
                <c:pt idx="219">
                  <c:v>8</c:v>
                </c:pt>
                <c:pt idx="220">
                  <c:v>7</c:v>
                </c:pt>
                <c:pt idx="221">
                  <c:v>8</c:v>
                </c:pt>
                <c:pt idx="222">
                  <c:v>8</c:v>
                </c:pt>
                <c:pt idx="223">
                  <c:v>5</c:v>
                </c:pt>
                <c:pt idx="224">
                  <c:v>6</c:v>
                </c:pt>
                <c:pt idx="225">
                  <c:v>5</c:v>
                </c:pt>
                <c:pt idx="226">
                  <c:v>5</c:v>
                </c:pt>
                <c:pt idx="227">
                  <c:v>8</c:v>
                </c:pt>
                <c:pt idx="228">
                  <c:v>12</c:v>
                </c:pt>
                <c:pt idx="229">
                  <c:v>11</c:v>
                </c:pt>
                <c:pt idx="230">
                  <c:v>16</c:v>
                </c:pt>
                <c:pt idx="231">
                  <c:v>15</c:v>
                </c:pt>
                <c:pt idx="232">
                  <c:v>10</c:v>
                </c:pt>
                <c:pt idx="233">
                  <c:v>15</c:v>
                </c:pt>
                <c:pt idx="234">
                  <c:v>12</c:v>
                </c:pt>
                <c:pt idx="235">
                  <c:v>11</c:v>
                </c:pt>
                <c:pt idx="236">
                  <c:v>11</c:v>
                </c:pt>
                <c:pt idx="237">
                  <c:v>10</c:v>
                </c:pt>
                <c:pt idx="238">
                  <c:v>12</c:v>
                </c:pt>
                <c:pt idx="239">
                  <c:v>14</c:v>
                </c:pt>
                <c:pt idx="240">
                  <c:v>15</c:v>
                </c:pt>
                <c:pt idx="241">
                  <c:v>10</c:v>
                </c:pt>
                <c:pt idx="242">
                  <c:v>11</c:v>
                </c:pt>
                <c:pt idx="243">
                  <c:v>13</c:v>
                </c:pt>
                <c:pt idx="244">
                  <c:v>11</c:v>
                </c:pt>
                <c:pt idx="245">
                  <c:v>13</c:v>
                </c:pt>
                <c:pt idx="246">
                  <c:v>11</c:v>
                </c:pt>
                <c:pt idx="247">
                  <c:v>7</c:v>
                </c:pt>
                <c:pt idx="248">
                  <c:v>10</c:v>
                </c:pt>
                <c:pt idx="249">
                  <c:v>10</c:v>
                </c:pt>
                <c:pt idx="250">
                  <c:v>10</c:v>
                </c:pt>
                <c:pt idx="251">
                  <c:v>13</c:v>
                </c:pt>
                <c:pt idx="252">
                  <c:v>14</c:v>
                </c:pt>
                <c:pt idx="253">
                  <c:v>13</c:v>
                </c:pt>
                <c:pt idx="254">
                  <c:v>13</c:v>
                </c:pt>
                <c:pt idx="255">
                  <c:v>15</c:v>
                </c:pt>
                <c:pt idx="256">
                  <c:v>11</c:v>
                </c:pt>
                <c:pt idx="257">
                  <c:v>12</c:v>
                </c:pt>
                <c:pt idx="258">
                  <c:v>14</c:v>
                </c:pt>
                <c:pt idx="259">
                  <c:v>11</c:v>
                </c:pt>
                <c:pt idx="260">
                  <c:v>10</c:v>
                </c:pt>
                <c:pt idx="261">
                  <c:v>12</c:v>
                </c:pt>
                <c:pt idx="262">
                  <c:v>10</c:v>
                </c:pt>
                <c:pt idx="263">
                  <c:v>15</c:v>
                </c:pt>
                <c:pt idx="264">
                  <c:v>17</c:v>
                </c:pt>
                <c:pt idx="265">
                  <c:v>10</c:v>
                </c:pt>
                <c:pt idx="266">
                  <c:v>12</c:v>
                </c:pt>
                <c:pt idx="267">
                  <c:v>7</c:v>
                </c:pt>
                <c:pt idx="268">
                  <c:v>7</c:v>
                </c:pt>
                <c:pt idx="269">
                  <c:v>5</c:v>
                </c:pt>
                <c:pt idx="270">
                  <c:v>14</c:v>
                </c:pt>
                <c:pt idx="271">
                  <c:v>15</c:v>
                </c:pt>
                <c:pt idx="272">
                  <c:v>14</c:v>
                </c:pt>
                <c:pt idx="273">
                  <c:v>13</c:v>
                </c:pt>
                <c:pt idx="274">
                  <c:v>11</c:v>
                </c:pt>
                <c:pt idx="275">
                  <c:v>14</c:v>
                </c:pt>
                <c:pt idx="276">
                  <c:v>12</c:v>
                </c:pt>
                <c:pt idx="277">
                  <c:v>8</c:v>
                </c:pt>
                <c:pt idx="278">
                  <c:v>7</c:v>
                </c:pt>
                <c:pt idx="279">
                  <c:v>9</c:v>
                </c:pt>
                <c:pt idx="280">
                  <c:v>10</c:v>
                </c:pt>
                <c:pt idx="281">
                  <c:v>12</c:v>
                </c:pt>
                <c:pt idx="282">
                  <c:v>17</c:v>
                </c:pt>
                <c:pt idx="283">
                  <c:v>16</c:v>
                </c:pt>
                <c:pt idx="284">
                  <c:v>18</c:v>
                </c:pt>
                <c:pt idx="285">
                  <c:v>17</c:v>
                </c:pt>
                <c:pt idx="286">
                  <c:v>15</c:v>
                </c:pt>
                <c:pt idx="287">
                  <c:v>15</c:v>
                </c:pt>
                <c:pt idx="288">
                  <c:v>18</c:v>
                </c:pt>
                <c:pt idx="289">
                  <c:v>15</c:v>
                </c:pt>
                <c:pt idx="290">
                  <c:v>17</c:v>
                </c:pt>
                <c:pt idx="291">
                  <c:v>11</c:v>
                </c:pt>
                <c:pt idx="292">
                  <c:v>9</c:v>
                </c:pt>
                <c:pt idx="293">
                  <c:v>10</c:v>
                </c:pt>
                <c:pt idx="294">
                  <c:v>14</c:v>
                </c:pt>
                <c:pt idx="295">
                  <c:v>11</c:v>
                </c:pt>
                <c:pt idx="296">
                  <c:v>10</c:v>
                </c:pt>
                <c:pt idx="297">
                  <c:v>11</c:v>
                </c:pt>
                <c:pt idx="298">
                  <c:v>9</c:v>
                </c:pt>
                <c:pt idx="299">
                  <c:v>11</c:v>
                </c:pt>
                <c:pt idx="300">
                  <c:v>13</c:v>
                </c:pt>
                <c:pt idx="301">
                  <c:v>12</c:v>
                </c:pt>
                <c:pt idx="302">
                  <c:v>14</c:v>
                </c:pt>
                <c:pt idx="303">
                  <c:v>15</c:v>
                </c:pt>
                <c:pt idx="304">
                  <c:v>14</c:v>
                </c:pt>
                <c:pt idx="305">
                  <c:v>16</c:v>
                </c:pt>
                <c:pt idx="306">
                  <c:v>16</c:v>
                </c:pt>
                <c:pt idx="307">
                  <c:v>11</c:v>
                </c:pt>
                <c:pt idx="308">
                  <c:v>12</c:v>
                </c:pt>
                <c:pt idx="309">
                  <c:v>10</c:v>
                </c:pt>
                <c:pt idx="310">
                  <c:v>7</c:v>
                </c:pt>
                <c:pt idx="311">
                  <c:v>11</c:v>
                </c:pt>
                <c:pt idx="312">
                  <c:v>14</c:v>
                </c:pt>
                <c:pt idx="313">
                  <c:v>12</c:v>
                </c:pt>
                <c:pt idx="314">
                  <c:v>14</c:v>
                </c:pt>
                <c:pt idx="315">
                  <c:v>18</c:v>
                </c:pt>
                <c:pt idx="316">
                  <c:v>17</c:v>
                </c:pt>
                <c:pt idx="317">
                  <c:v>17</c:v>
                </c:pt>
                <c:pt idx="318">
                  <c:v>18</c:v>
                </c:pt>
                <c:pt idx="319">
                  <c:v>20</c:v>
                </c:pt>
                <c:pt idx="320">
                  <c:v>21</c:v>
                </c:pt>
                <c:pt idx="321">
                  <c:v>20</c:v>
                </c:pt>
                <c:pt idx="322">
                  <c:v>14</c:v>
                </c:pt>
                <c:pt idx="323">
                  <c:v>16</c:v>
                </c:pt>
                <c:pt idx="324">
                  <c:v>13</c:v>
                </c:pt>
                <c:pt idx="325">
                  <c:v>9</c:v>
                </c:pt>
                <c:pt idx="326">
                  <c:v>13</c:v>
                </c:pt>
                <c:pt idx="327">
                  <c:v>15</c:v>
                </c:pt>
                <c:pt idx="328">
                  <c:v>15</c:v>
                </c:pt>
                <c:pt idx="329">
                  <c:v>18</c:v>
                </c:pt>
                <c:pt idx="330">
                  <c:v>22</c:v>
                </c:pt>
                <c:pt idx="331">
                  <c:v>17</c:v>
                </c:pt>
                <c:pt idx="332">
                  <c:v>18</c:v>
                </c:pt>
                <c:pt idx="333">
                  <c:v>16</c:v>
                </c:pt>
                <c:pt idx="334">
                  <c:v>12</c:v>
                </c:pt>
                <c:pt idx="335">
                  <c:v>14</c:v>
                </c:pt>
                <c:pt idx="336">
                  <c:v>15</c:v>
                </c:pt>
                <c:pt idx="337">
                  <c:v>13</c:v>
                </c:pt>
                <c:pt idx="338">
                  <c:v>11</c:v>
                </c:pt>
                <c:pt idx="339">
                  <c:v>12</c:v>
                </c:pt>
                <c:pt idx="340">
                  <c:v>10</c:v>
                </c:pt>
                <c:pt idx="341">
                  <c:v>13</c:v>
                </c:pt>
                <c:pt idx="342">
                  <c:v>15</c:v>
                </c:pt>
                <c:pt idx="343">
                  <c:v>9</c:v>
                </c:pt>
                <c:pt idx="344">
                  <c:v>10</c:v>
                </c:pt>
                <c:pt idx="345">
                  <c:v>15</c:v>
                </c:pt>
                <c:pt idx="346">
                  <c:v>14</c:v>
                </c:pt>
                <c:pt idx="347">
                  <c:v>14</c:v>
                </c:pt>
                <c:pt idx="348">
                  <c:v>17</c:v>
                </c:pt>
                <c:pt idx="349">
                  <c:v>12</c:v>
                </c:pt>
                <c:pt idx="350">
                  <c:v>16</c:v>
                </c:pt>
                <c:pt idx="351">
                  <c:v>18</c:v>
                </c:pt>
                <c:pt idx="352">
                  <c:v>17</c:v>
                </c:pt>
                <c:pt idx="353">
                  <c:v>16</c:v>
                </c:pt>
                <c:pt idx="354">
                  <c:v>14</c:v>
                </c:pt>
                <c:pt idx="355">
                  <c:v>10</c:v>
                </c:pt>
                <c:pt idx="356">
                  <c:v>13</c:v>
                </c:pt>
                <c:pt idx="357">
                  <c:v>15</c:v>
                </c:pt>
                <c:pt idx="358">
                  <c:v>14</c:v>
                </c:pt>
                <c:pt idx="359">
                  <c:v>19</c:v>
                </c:pt>
                <c:pt idx="360">
                  <c:v>21</c:v>
                </c:pt>
                <c:pt idx="361">
                  <c:v>21</c:v>
                </c:pt>
                <c:pt idx="362">
                  <c:v>18</c:v>
                </c:pt>
                <c:pt idx="363">
                  <c:v>18</c:v>
                </c:pt>
                <c:pt idx="364">
                  <c:v>15</c:v>
                </c:pt>
                <c:pt idx="365">
                  <c:v>15</c:v>
                </c:pt>
                <c:pt idx="366">
                  <c:v>15</c:v>
                </c:pt>
                <c:pt idx="367">
                  <c:v>11</c:v>
                </c:pt>
                <c:pt idx="368">
                  <c:v>17</c:v>
                </c:pt>
                <c:pt idx="369">
                  <c:v>20</c:v>
                </c:pt>
                <c:pt idx="370">
                  <c:v>19</c:v>
                </c:pt>
                <c:pt idx="371">
                  <c:v>20</c:v>
                </c:pt>
                <c:pt idx="372">
                  <c:v>19</c:v>
                </c:pt>
                <c:pt idx="373">
                  <c:v>13</c:v>
                </c:pt>
                <c:pt idx="374">
                  <c:v>13</c:v>
                </c:pt>
                <c:pt idx="375">
                  <c:v>15</c:v>
                </c:pt>
                <c:pt idx="376">
                  <c:v>13</c:v>
                </c:pt>
                <c:pt idx="377">
                  <c:v>13</c:v>
                </c:pt>
                <c:pt idx="378">
                  <c:v>18</c:v>
                </c:pt>
                <c:pt idx="379">
                  <c:v>15</c:v>
                </c:pt>
                <c:pt idx="380">
                  <c:v>17</c:v>
                </c:pt>
                <c:pt idx="381">
                  <c:v>15</c:v>
                </c:pt>
                <c:pt idx="382">
                  <c:v>12</c:v>
                </c:pt>
                <c:pt idx="383">
                  <c:v>11</c:v>
                </c:pt>
                <c:pt idx="384">
                  <c:v>9</c:v>
                </c:pt>
                <c:pt idx="385">
                  <c:v>8</c:v>
                </c:pt>
                <c:pt idx="386">
                  <c:v>16</c:v>
                </c:pt>
                <c:pt idx="387">
                  <c:v>22</c:v>
                </c:pt>
                <c:pt idx="388">
                  <c:v>21</c:v>
                </c:pt>
                <c:pt idx="389">
                  <c:v>25</c:v>
                </c:pt>
                <c:pt idx="390">
                  <c:v>20</c:v>
                </c:pt>
                <c:pt idx="391">
                  <c:v>16</c:v>
                </c:pt>
                <c:pt idx="392">
                  <c:v>18</c:v>
                </c:pt>
                <c:pt idx="393">
                  <c:v>18</c:v>
                </c:pt>
                <c:pt idx="394">
                  <c:v>18</c:v>
                </c:pt>
                <c:pt idx="395">
                  <c:v>19</c:v>
                </c:pt>
                <c:pt idx="396">
                  <c:v>24</c:v>
                </c:pt>
                <c:pt idx="397">
                  <c:v>22</c:v>
                </c:pt>
                <c:pt idx="398">
                  <c:v>22</c:v>
                </c:pt>
                <c:pt idx="399">
                  <c:v>20</c:v>
                </c:pt>
                <c:pt idx="400">
                  <c:v>16</c:v>
                </c:pt>
                <c:pt idx="401">
                  <c:v>14</c:v>
                </c:pt>
                <c:pt idx="402">
                  <c:v>16</c:v>
                </c:pt>
                <c:pt idx="403">
                  <c:v>14</c:v>
                </c:pt>
                <c:pt idx="404">
                  <c:v>19</c:v>
                </c:pt>
                <c:pt idx="405">
                  <c:v>19</c:v>
                </c:pt>
                <c:pt idx="406">
                  <c:v>16</c:v>
                </c:pt>
                <c:pt idx="407">
                  <c:v>19</c:v>
                </c:pt>
                <c:pt idx="408">
                  <c:v>20</c:v>
                </c:pt>
                <c:pt idx="409">
                  <c:v>17</c:v>
                </c:pt>
                <c:pt idx="410">
                  <c:v>19</c:v>
                </c:pt>
                <c:pt idx="411">
                  <c:v>18</c:v>
                </c:pt>
                <c:pt idx="412">
                  <c:v>17</c:v>
                </c:pt>
                <c:pt idx="413">
                  <c:v>18</c:v>
                </c:pt>
                <c:pt idx="414">
                  <c:v>19</c:v>
                </c:pt>
                <c:pt idx="415">
                  <c:v>15</c:v>
                </c:pt>
                <c:pt idx="416">
                  <c:v>18</c:v>
                </c:pt>
                <c:pt idx="417">
                  <c:v>17</c:v>
                </c:pt>
                <c:pt idx="418">
                  <c:v>13</c:v>
                </c:pt>
                <c:pt idx="419">
                  <c:v>19</c:v>
                </c:pt>
                <c:pt idx="420">
                  <c:v>25</c:v>
                </c:pt>
                <c:pt idx="421">
                  <c:v>22</c:v>
                </c:pt>
                <c:pt idx="422">
                  <c:v>22</c:v>
                </c:pt>
                <c:pt idx="423">
                  <c:v>21</c:v>
                </c:pt>
                <c:pt idx="424">
                  <c:v>19</c:v>
                </c:pt>
                <c:pt idx="425">
                  <c:v>18</c:v>
                </c:pt>
                <c:pt idx="426">
                  <c:v>21</c:v>
                </c:pt>
                <c:pt idx="427">
                  <c:v>19</c:v>
                </c:pt>
                <c:pt idx="428">
                  <c:v>22</c:v>
                </c:pt>
                <c:pt idx="429">
                  <c:v>22</c:v>
                </c:pt>
                <c:pt idx="430">
                  <c:v>16</c:v>
                </c:pt>
                <c:pt idx="431">
                  <c:v>18</c:v>
                </c:pt>
                <c:pt idx="432">
                  <c:v>17</c:v>
                </c:pt>
                <c:pt idx="433">
                  <c:v>16</c:v>
                </c:pt>
                <c:pt idx="434">
                  <c:v>21</c:v>
                </c:pt>
                <c:pt idx="435">
                  <c:v>27</c:v>
                </c:pt>
                <c:pt idx="436">
                  <c:v>24</c:v>
                </c:pt>
                <c:pt idx="437">
                  <c:v>24</c:v>
                </c:pt>
                <c:pt idx="438">
                  <c:v>22</c:v>
                </c:pt>
                <c:pt idx="439">
                  <c:v>16</c:v>
                </c:pt>
                <c:pt idx="440">
                  <c:v>16</c:v>
                </c:pt>
                <c:pt idx="441">
                  <c:v>21</c:v>
                </c:pt>
                <c:pt idx="442">
                  <c:v>20</c:v>
                </c:pt>
                <c:pt idx="443">
                  <c:v>25</c:v>
                </c:pt>
                <c:pt idx="444">
                  <c:v>26</c:v>
                </c:pt>
                <c:pt idx="445">
                  <c:v>23</c:v>
                </c:pt>
                <c:pt idx="446">
                  <c:v>26</c:v>
                </c:pt>
                <c:pt idx="447">
                  <c:v>24</c:v>
                </c:pt>
                <c:pt idx="448">
                  <c:v>18</c:v>
                </c:pt>
                <c:pt idx="449">
                  <c:v>17</c:v>
                </c:pt>
                <c:pt idx="450">
                  <c:v>17</c:v>
                </c:pt>
                <c:pt idx="451">
                  <c:v>16</c:v>
                </c:pt>
                <c:pt idx="452">
                  <c:v>23</c:v>
                </c:pt>
                <c:pt idx="453">
                  <c:v>26</c:v>
                </c:pt>
                <c:pt idx="454">
                  <c:v>22</c:v>
                </c:pt>
                <c:pt idx="455">
                  <c:v>22</c:v>
                </c:pt>
                <c:pt idx="456">
                  <c:v>20</c:v>
                </c:pt>
                <c:pt idx="457">
                  <c:v>17</c:v>
                </c:pt>
                <c:pt idx="458">
                  <c:v>16</c:v>
                </c:pt>
                <c:pt idx="459">
                  <c:v>21</c:v>
                </c:pt>
                <c:pt idx="460">
                  <c:v>20</c:v>
                </c:pt>
                <c:pt idx="461">
                  <c:v>21</c:v>
                </c:pt>
                <c:pt idx="462">
                  <c:v>25</c:v>
                </c:pt>
                <c:pt idx="463">
                  <c:v>25</c:v>
                </c:pt>
                <c:pt idx="464">
                  <c:v>30</c:v>
                </c:pt>
                <c:pt idx="465">
                  <c:v>25</c:v>
                </c:pt>
                <c:pt idx="466">
                  <c:v>15</c:v>
                </c:pt>
                <c:pt idx="467">
                  <c:v>17</c:v>
                </c:pt>
                <c:pt idx="468">
                  <c:v>22</c:v>
                </c:pt>
                <c:pt idx="469">
                  <c:v>20</c:v>
                </c:pt>
                <c:pt idx="470">
                  <c:v>26</c:v>
                </c:pt>
                <c:pt idx="471">
                  <c:v>29</c:v>
                </c:pt>
                <c:pt idx="472">
                  <c:v>29</c:v>
                </c:pt>
                <c:pt idx="473">
                  <c:v>29</c:v>
                </c:pt>
                <c:pt idx="474">
                  <c:v>24</c:v>
                </c:pt>
                <c:pt idx="475">
                  <c:v>18</c:v>
                </c:pt>
                <c:pt idx="476">
                  <c:v>25</c:v>
                </c:pt>
                <c:pt idx="477">
                  <c:v>22</c:v>
                </c:pt>
                <c:pt idx="478">
                  <c:v>21</c:v>
                </c:pt>
                <c:pt idx="479">
                  <c:v>25</c:v>
                </c:pt>
                <c:pt idx="480">
                  <c:v>29</c:v>
                </c:pt>
                <c:pt idx="481">
                  <c:v>25</c:v>
                </c:pt>
                <c:pt idx="482">
                  <c:v>31</c:v>
                </c:pt>
                <c:pt idx="483">
                  <c:v>25</c:v>
                </c:pt>
                <c:pt idx="484">
                  <c:v>21</c:v>
                </c:pt>
                <c:pt idx="485">
                  <c:v>16</c:v>
                </c:pt>
                <c:pt idx="486">
                  <c:v>21</c:v>
                </c:pt>
                <c:pt idx="487">
                  <c:v>20</c:v>
                </c:pt>
                <c:pt idx="488">
                  <c:v>27</c:v>
                </c:pt>
                <c:pt idx="489">
                  <c:v>30</c:v>
                </c:pt>
                <c:pt idx="490">
                  <c:v>28</c:v>
                </c:pt>
                <c:pt idx="491">
                  <c:v>26</c:v>
                </c:pt>
                <c:pt idx="492">
                  <c:v>28</c:v>
                </c:pt>
                <c:pt idx="493">
                  <c:v>20</c:v>
                </c:pt>
                <c:pt idx="494">
                  <c:v>22</c:v>
                </c:pt>
                <c:pt idx="495">
                  <c:v>23</c:v>
                </c:pt>
                <c:pt idx="496">
                  <c:v>20</c:v>
                </c:pt>
                <c:pt idx="497">
                  <c:v>26</c:v>
                </c:pt>
                <c:pt idx="498">
                  <c:v>28</c:v>
                </c:pt>
                <c:pt idx="499">
                  <c:v>22</c:v>
                </c:pt>
                <c:pt idx="500">
                  <c:v>23</c:v>
                </c:pt>
                <c:pt idx="501">
                  <c:v>20</c:v>
                </c:pt>
                <c:pt idx="502">
                  <c:v>15</c:v>
                </c:pt>
                <c:pt idx="503">
                  <c:v>17</c:v>
                </c:pt>
                <c:pt idx="504">
                  <c:v>22</c:v>
                </c:pt>
                <c:pt idx="505">
                  <c:v>22</c:v>
                </c:pt>
                <c:pt idx="506">
                  <c:v>22</c:v>
                </c:pt>
                <c:pt idx="507">
                  <c:v>24</c:v>
                </c:pt>
                <c:pt idx="508">
                  <c:v>20</c:v>
                </c:pt>
                <c:pt idx="509">
                  <c:v>22</c:v>
                </c:pt>
                <c:pt idx="510">
                  <c:v>24</c:v>
                </c:pt>
                <c:pt idx="511">
                  <c:v>19</c:v>
                </c:pt>
                <c:pt idx="512">
                  <c:v>24</c:v>
                </c:pt>
                <c:pt idx="513">
                  <c:v>28</c:v>
                </c:pt>
                <c:pt idx="514">
                  <c:v>23</c:v>
                </c:pt>
                <c:pt idx="515">
                  <c:v>29</c:v>
                </c:pt>
                <c:pt idx="516">
                  <c:v>32</c:v>
                </c:pt>
                <c:pt idx="517">
                  <c:v>29</c:v>
                </c:pt>
                <c:pt idx="518">
                  <c:v>31</c:v>
                </c:pt>
                <c:pt idx="519">
                  <c:v>34</c:v>
                </c:pt>
                <c:pt idx="520">
                  <c:v>32</c:v>
                </c:pt>
                <c:pt idx="521">
                  <c:v>32</c:v>
                </c:pt>
                <c:pt idx="522">
                  <c:v>31</c:v>
                </c:pt>
                <c:pt idx="523">
                  <c:v>26</c:v>
                </c:pt>
                <c:pt idx="524">
                  <c:v>26</c:v>
                </c:pt>
                <c:pt idx="525">
                  <c:v>26</c:v>
                </c:pt>
                <c:pt idx="526">
                  <c:v>22</c:v>
                </c:pt>
                <c:pt idx="527">
                  <c:v>25</c:v>
                </c:pt>
                <c:pt idx="528">
                  <c:v>24</c:v>
                </c:pt>
                <c:pt idx="529">
                  <c:v>20</c:v>
                </c:pt>
                <c:pt idx="530">
                  <c:v>20</c:v>
                </c:pt>
                <c:pt idx="531">
                  <c:v>23</c:v>
                </c:pt>
                <c:pt idx="532">
                  <c:v>17</c:v>
                </c:pt>
                <c:pt idx="533">
                  <c:v>23</c:v>
                </c:pt>
                <c:pt idx="534">
                  <c:v>20</c:v>
                </c:pt>
                <c:pt idx="535">
                  <c:v>19</c:v>
                </c:pt>
                <c:pt idx="536">
                  <c:v>24</c:v>
                </c:pt>
                <c:pt idx="537">
                  <c:v>25</c:v>
                </c:pt>
                <c:pt idx="538">
                  <c:v>26</c:v>
                </c:pt>
                <c:pt idx="539">
                  <c:v>28</c:v>
                </c:pt>
                <c:pt idx="540">
                  <c:v>26</c:v>
                </c:pt>
                <c:pt idx="541">
                  <c:v>20</c:v>
                </c:pt>
                <c:pt idx="542">
                  <c:v>24</c:v>
                </c:pt>
                <c:pt idx="543">
                  <c:v>28</c:v>
                </c:pt>
                <c:pt idx="544">
                  <c:v>25</c:v>
                </c:pt>
                <c:pt idx="545">
                  <c:v>33</c:v>
                </c:pt>
                <c:pt idx="546">
                  <c:v>37</c:v>
                </c:pt>
                <c:pt idx="547">
                  <c:v>31</c:v>
                </c:pt>
                <c:pt idx="548">
                  <c:v>35</c:v>
                </c:pt>
                <c:pt idx="549">
                  <c:v>28</c:v>
                </c:pt>
                <c:pt idx="550">
                  <c:v>21</c:v>
                </c:pt>
                <c:pt idx="551">
                  <c:v>21</c:v>
                </c:pt>
                <c:pt idx="552">
                  <c:v>25</c:v>
                </c:pt>
                <c:pt idx="553">
                  <c:v>25</c:v>
                </c:pt>
                <c:pt idx="554">
                  <c:v>29</c:v>
                </c:pt>
                <c:pt idx="555">
                  <c:v>32</c:v>
                </c:pt>
                <c:pt idx="556">
                  <c:v>27</c:v>
                </c:pt>
                <c:pt idx="557">
                  <c:v>32</c:v>
                </c:pt>
                <c:pt idx="558">
                  <c:v>34</c:v>
                </c:pt>
                <c:pt idx="559">
                  <c:v>27</c:v>
                </c:pt>
                <c:pt idx="560">
                  <c:v>30</c:v>
                </c:pt>
                <c:pt idx="561">
                  <c:v>27</c:v>
                </c:pt>
                <c:pt idx="562">
                  <c:v>22</c:v>
                </c:pt>
                <c:pt idx="563">
                  <c:v>23</c:v>
                </c:pt>
                <c:pt idx="564">
                  <c:v>26</c:v>
                </c:pt>
                <c:pt idx="565">
                  <c:v>24</c:v>
                </c:pt>
                <c:pt idx="566">
                  <c:v>30</c:v>
                </c:pt>
                <c:pt idx="567">
                  <c:v>34</c:v>
                </c:pt>
                <c:pt idx="568">
                  <c:v>28</c:v>
                </c:pt>
                <c:pt idx="569">
                  <c:v>31</c:v>
                </c:pt>
                <c:pt idx="570">
                  <c:v>30</c:v>
                </c:pt>
                <c:pt idx="571">
                  <c:v>25</c:v>
                </c:pt>
                <c:pt idx="572">
                  <c:v>25</c:v>
                </c:pt>
                <c:pt idx="573">
                  <c:v>27</c:v>
                </c:pt>
                <c:pt idx="574">
                  <c:v>25</c:v>
                </c:pt>
                <c:pt idx="575">
                  <c:v>25</c:v>
                </c:pt>
                <c:pt idx="576">
                  <c:v>24</c:v>
                </c:pt>
                <c:pt idx="577">
                  <c:v>20</c:v>
                </c:pt>
                <c:pt idx="578">
                  <c:v>21</c:v>
                </c:pt>
                <c:pt idx="579">
                  <c:v>31</c:v>
                </c:pt>
                <c:pt idx="580">
                  <c:v>22</c:v>
                </c:pt>
                <c:pt idx="581">
                  <c:v>28</c:v>
                </c:pt>
                <c:pt idx="582">
                  <c:v>30</c:v>
                </c:pt>
                <c:pt idx="583">
                  <c:v>24</c:v>
                </c:pt>
                <c:pt idx="584">
                  <c:v>26</c:v>
                </c:pt>
                <c:pt idx="585">
                  <c:v>28</c:v>
                </c:pt>
                <c:pt idx="586">
                  <c:v>26</c:v>
                </c:pt>
                <c:pt idx="587">
                  <c:v>31</c:v>
                </c:pt>
                <c:pt idx="588">
                  <c:v>25</c:v>
                </c:pt>
                <c:pt idx="589">
                  <c:v>19</c:v>
                </c:pt>
                <c:pt idx="590">
                  <c:v>27</c:v>
                </c:pt>
                <c:pt idx="591">
                  <c:v>33</c:v>
                </c:pt>
                <c:pt idx="592">
                  <c:v>31</c:v>
                </c:pt>
                <c:pt idx="593">
                  <c:v>34</c:v>
                </c:pt>
                <c:pt idx="594">
                  <c:v>37</c:v>
                </c:pt>
                <c:pt idx="595">
                  <c:v>30</c:v>
                </c:pt>
                <c:pt idx="596">
                  <c:v>25</c:v>
                </c:pt>
                <c:pt idx="597">
                  <c:v>27</c:v>
                </c:pt>
                <c:pt idx="598">
                  <c:v>23</c:v>
                </c:pt>
                <c:pt idx="599">
                  <c:v>31</c:v>
                </c:pt>
                <c:pt idx="600">
                  <c:v>29</c:v>
                </c:pt>
                <c:pt idx="601">
                  <c:v>23</c:v>
                </c:pt>
                <c:pt idx="602">
                  <c:v>26</c:v>
                </c:pt>
                <c:pt idx="603">
                  <c:v>38</c:v>
                </c:pt>
                <c:pt idx="604">
                  <c:v>31</c:v>
                </c:pt>
                <c:pt idx="605">
                  <c:v>29</c:v>
                </c:pt>
                <c:pt idx="606">
                  <c:v>27</c:v>
                </c:pt>
                <c:pt idx="607">
                  <c:v>22</c:v>
                </c:pt>
                <c:pt idx="608">
                  <c:v>25</c:v>
                </c:pt>
                <c:pt idx="609">
                  <c:v>28</c:v>
                </c:pt>
                <c:pt idx="610">
                  <c:v>23</c:v>
                </c:pt>
                <c:pt idx="611">
                  <c:v>29</c:v>
                </c:pt>
                <c:pt idx="612">
                  <c:v>33</c:v>
                </c:pt>
                <c:pt idx="613">
                  <c:v>27</c:v>
                </c:pt>
                <c:pt idx="614">
                  <c:v>26</c:v>
                </c:pt>
                <c:pt idx="615">
                  <c:v>25</c:v>
                </c:pt>
                <c:pt idx="616">
                  <c:v>21</c:v>
                </c:pt>
                <c:pt idx="617">
                  <c:v>23</c:v>
                </c:pt>
                <c:pt idx="618">
                  <c:v>32</c:v>
                </c:pt>
                <c:pt idx="619">
                  <c:v>28</c:v>
                </c:pt>
                <c:pt idx="620">
                  <c:v>30</c:v>
                </c:pt>
                <c:pt idx="621">
                  <c:v>26</c:v>
                </c:pt>
                <c:pt idx="622">
                  <c:v>24</c:v>
                </c:pt>
                <c:pt idx="623">
                  <c:v>30</c:v>
                </c:pt>
                <c:pt idx="624">
                  <c:v>34</c:v>
                </c:pt>
                <c:pt idx="625">
                  <c:v>28</c:v>
                </c:pt>
                <c:pt idx="626">
                  <c:v>27</c:v>
                </c:pt>
                <c:pt idx="627">
                  <c:v>30</c:v>
                </c:pt>
                <c:pt idx="628">
                  <c:v>26</c:v>
                </c:pt>
                <c:pt idx="629">
                  <c:v>34</c:v>
                </c:pt>
                <c:pt idx="630">
                  <c:v>40</c:v>
                </c:pt>
                <c:pt idx="631">
                  <c:v>34</c:v>
                </c:pt>
                <c:pt idx="632">
                  <c:v>32</c:v>
                </c:pt>
                <c:pt idx="633">
                  <c:v>29</c:v>
                </c:pt>
                <c:pt idx="634">
                  <c:v>27</c:v>
                </c:pt>
                <c:pt idx="635">
                  <c:v>34</c:v>
                </c:pt>
                <c:pt idx="636">
                  <c:v>38</c:v>
                </c:pt>
                <c:pt idx="637">
                  <c:v>33</c:v>
                </c:pt>
                <c:pt idx="638">
                  <c:v>38</c:v>
                </c:pt>
                <c:pt idx="639">
                  <c:v>42</c:v>
                </c:pt>
                <c:pt idx="640">
                  <c:v>35</c:v>
                </c:pt>
                <c:pt idx="641">
                  <c:v>33</c:v>
                </c:pt>
                <c:pt idx="642">
                  <c:v>31</c:v>
                </c:pt>
                <c:pt idx="643">
                  <c:v>25</c:v>
                </c:pt>
                <c:pt idx="644">
                  <c:v>28</c:v>
                </c:pt>
                <c:pt idx="645">
                  <c:v>26</c:v>
                </c:pt>
                <c:pt idx="646">
                  <c:v>20</c:v>
                </c:pt>
                <c:pt idx="647">
                  <c:v>26</c:v>
                </c:pt>
                <c:pt idx="648">
                  <c:v>30</c:v>
                </c:pt>
                <c:pt idx="649">
                  <c:v>29</c:v>
                </c:pt>
                <c:pt idx="650">
                  <c:v>34</c:v>
                </c:pt>
                <c:pt idx="651">
                  <c:v>35</c:v>
                </c:pt>
                <c:pt idx="652">
                  <c:v>28</c:v>
                </c:pt>
                <c:pt idx="653">
                  <c:v>31</c:v>
                </c:pt>
                <c:pt idx="654">
                  <c:v>36</c:v>
                </c:pt>
                <c:pt idx="655">
                  <c:v>30</c:v>
                </c:pt>
                <c:pt idx="656">
                  <c:v>27</c:v>
                </c:pt>
                <c:pt idx="657">
                  <c:v>30</c:v>
                </c:pt>
                <c:pt idx="658">
                  <c:v>25</c:v>
                </c:pt>
                <c:pt idx="659">
                  <c:v>31</c:v>
                </c:pt>
                <c:pt idx="660">
                  <c:v>37</c:v>
                </c:pt>
                <c:pt idx="661">
                  <c:v>31</c:v>
                </c:pt>
                <c:pt idx="662">
                  <c:v>32</c:v>
                </c:pt>
                <c:pt idx="663">
                  <c:v>31</c:v>
                </c:pt>
                <c:pt idx="664">
                  <c:v>25</c:v>
                </c:pt>
                <c:pt idx="665">
                  <c:v>26</c:v>
                </c:pt>
                <c:pt idx="666">
                  <c:v>28</c:v>
                </c:pt>
                <c:pt idx="667">
                  <c:v>22</c:v>
                </c:pt>
                <c:pt idx="668">
                  <c:v>26</c:v>
                </c:pt>
                <c:pt idx="669">
                  <c:v>34</c:v>
                </c:pt>
                <c:pt idx="670">
                  <c:v>35</c:v>
                </c:pt>
                <c:pt idx="671">
                  <c:v>36</c:v>
                </c:pt>
                <c:pt idx="672">
                  <c:v>34</c:v>
                </c:pt>
                <c:pt idx="673">
                  <c:v>26</c:v>
                </c:pt>
                <c:pt idx="674">
                  <c:v>34</c:v>
                </c:pt>
                <c:pt idx="675">
                  <c:v>43</c:v>
                </c:pt>
                <c:pt idx="676">
                  <c:v>34</c:v>
                </c:pt>
                <c:pt idx="677">
                  <c:v>40</c:v>
                </c:pt>
                <c:pt idx="678">
                  <c:v>36</c:v>
                </c:pt>
                <c:pt idx="679">
                  <c:v>32</c:v>
                </c:pt>
                <c:pt idx="680">
                  <c:v>37</c:v>
                </c:pt>
                <c:pt idx="681">
                  <c:v>35</c:v>
                </c:pt>
                <c:pt idx="682">
                  <c:v>29</c:v>
                </c:pt>
                <c:pt idx="683">
                  <c:v>30</c:v>
                </c:pt>
                <c:pt idx="684">
                  <c:v>37</c:v>
                </c:pt>
                <c:pt idx="685">
                  <c:v>32</c:v>
                </c:pt>
                <c:pt idx="686">
                  <c:v>38</c:v>
                </c:pt>
                <c:pt idx="687">
                  <c:v>40</c:v>
                </c:pt>
                <c:pt idx="688">
                  <c:v>31</c:v>
                </c:pt>
                <c:pt idx="689">
                  <c:v>29</c:v>
                </c:pt>
                <c:pt idx="690">
                  <c:v>30</c:v>
                </c:pt>
                <c:pt idx="691">
                  <c:v>25</c:v>
                </c:pt>
                <c:pt idx="692">
                  <c:v>25</c:v>
                </c:pt>
                <c:pt idx="693">
                  <c:v>30</c:v>
                </c:pt>
                <c:pt idx="694">
                  <c:v>28</c:v>
                </c:pt>
                <c:pt idx="695">
                  <c:v>35</c:v>
                </c:pt>
                <c:pt idx="696">
                  <c:v>39</c:v>
                </c:pt>
                <c:pt idx="697">
                  <c:v>33</c:v>
                </c:pt>
                <c:pt idx="698">
                  <c:v>35</c:v>
                </c:pt>
                <c:pt idx="699">
                  <c:v>33</c:v>
                </c:pt>
                <c:pt idx="700">
                  <c:v>26</c:v>
                </c:pt>
                <c:pt idx="701">
                  <c:v>32</c:v>
                </c:pt>
                <c:pt idx="702">
                  <c:v>38</c:v>
                </c:pt>
                <c:pt idx="703">
                  <c:v>32</c:v>
                </c:pt>
                <c:pt idx="704">
                  <c:v>37</c:v>
                </c:pt>
                <c:pt idx="705">
                  <c:v>41</c:v>
                </c:pt>
                <c:pt idx="706">
                  <c:v>33</c:v>
                </c:pt>
                <c:pt idx="707">
                  <c:v>38</c:v>
                </c:pt>
                <c:pt idx="708">
                  <c:v>31</c:v>
                </c:pt>
                <c:pt idx="709">
                  <c:v>25</c:v>
                </c:pt>
                <c:pt idx="710">
                  <c:v>34</c:v>
                </c:pt>
                <c:pt idx="711">
                  <c:v>34</c:v>
                </c:pt>
                <c:pt idx="712">
                  <c:v>32</c:v>
                </c:pt>
                <c:pt idx="713">
                  <c:v>41</c:v>
                </c:pt>
                <c:pt idx="714">
                  <c:v>39</c:v>
                </c:pt>
                <c:pt idx="715">
                  <c:v>36</c:v>
                </c:pt>
                <c:pt idx="716">
                  <c:v>35</c:v>
                </c:pt>
                <c:pt idx="717">
                  <c:v>38</c:v>
                </c:pt>
                <c:pt idx="718">
                  <c:v>36</c:v>
                </c:pt>
                <c:pt idx="719">
                  <c:v>36</c:v>
                </c:pt>
                <c:pt idx="720">
                  <c:v>34</c:v>
                </c:pt>
                <c:pt idx="721">
                  <c:v>26</c:v>
                </c:pt>
                <c:pt idx="722">
                  <c:v>31</c:v>
                </c:pt>
                <c:pt idx="723">
                  <c:v>42</c:v>
                </c:pt>
                <c:pt idx="724">
                  <c:v>39</c:v>
                </c:pt>
                <c:pt idx="725">
                  <c:v>43</c:v>
                </c:pt>
                <c:pt idx="726">
                  <c:v>44</c:v>
                </c:pt>
                <c:pt idx="727">
                  <c:v>32</c:v>
                </c:pt>
                <c:pt idx="728">
                  <c:v>33</c:v>
                </c:pt>
                <c:pt idx="729">
                  <c:v>33</c:v>
                </c:pt>
                <c:pt idx="730">
                  <c:v>29</c:v>
                </c:pt>
                <c:pt idx="731">
                  <c:v>36</c:v>
                </c:pt>
                <c:pt idx="732">
                  <c:v>38</c:v>
                </c:pt>
                <c:pt idx="733">
                  <c:v>30</c:v>
                </c:pt>
                <c:pt idx="734">
                  <c:v>33</c:v>
                </c:pt>
                <c:pt idx="735">
                  <c:v>28</c:v>
                </c:pt>
                <c:pt idx="736">
                  <c:v>26</c:v>
                </c:pt>
                <c:pt idx="737">
                  <c:v>26</c:v>
                </c:pt>
                <c:pt idx="738">
                  <c:v>33</c:v>
                </c:pt>
                <c:pt idx="739">
                  <c:v>28</c:v>
                </c:pt>
                <c:pt idx="740">
                  <c:v>37</c:v>
                </c:pt>
                <c:pt idx="741">
                  <c:v>42</c:v>
                </c:pt>
                <c:pt idx="742">
                  <c:v>37</c:v>
                </c:pt>
                <c:pt idx="743">
                  <c:v>39</c:v>
                </c:pt>
                <c:pt idx="744">
                  <c:v>40</c:v>
                </c:pt>
                <c:pt idx="745">
                  <c:v>31</c:v>
                </c:pt>
                <c:pt idx="746">
                  <c:v>35</c:v>
                </c:pt>
                <c:pt idx="747">
                  <c:v>38</c:v>
                </c:pt>
                <c:pt idx="748">
                  <c:v>34</c:v>
                </c:pt>
                <c:pt idx="749">
                  <c:v>37</c:v>
                </c:pt>
                <c:pt idx="750">
                  <c:v>50</c:v>
                </c:pt>
                <c:pt idx="751">
                  <c:v>40</c:v>
                </c:pt>
                <c:pt idx="752">
                  <c:v>45</c:v>
                </c:pt>
                <c:pt idx="753">
                  <c:v>42</c:v>
                </c:pt>
                <c:pt idx="754">
                  <c:v>33</c:v>
                </c:pt>
                <c:pt idx="755">
                  <c:v>41</c:v>
                </c:pt>
                <c:pt idx="756">
                  <c:v>46</c:v>
                </c:pt>
                <c:pt idx="757">
                  <c:v>39</c:v>
                </c:pt>
                <c:pt idx="758">
                  <c:v>42</c:v>
                </c:pt>
                <c:pt idx="759">
                  <c:v>41</c:v>
                </c:pt>
                <c:pt idx="760">
                  <c:v>36</c:v>
                </c:pt>
                <c:pt idx="761">
                  <c:v>37</c:v>
                </c:pt>
                <c:pt idx="762">
                  <c:v>38</c:v>
                </c:pt>
                <c:pt idx="763">
                  <c:v>31</c:v>
                </c:pt>
                <c:pt idx="764">
                  <c:v>36</c:v>
                </c:pt>
                <c:pt idx="765">
                  <c:v>36</c:v>
                </c:pt>
                <c:pt idx="766">
                  <c:v>27</c:v>
                </c:pt>
                <c:pt idx="767">
                  <c:v>37</c:v>
                </c:pt>
                <c:pt idx="768">
                  <c:v>44</c:v>
                </c:pt>
                <c:pt idx="769">
                  <c:v>36</c:v>
                </c:pt>
                <c:pt idx="770">
                  <c:v>38</c:v>
                </c:pt>
                <c:pt idx="771">
                  <c:v>38</c:v>
                </c:pt>
                <c:pt idx="772">
                  <c:v>30</c:v>
                </c:pt>
                <c:pt idx="773">
                  <c:v>32</c:v>
                </c:pt>
                <c:pt idx="774">
                  <c:v>30</c:v>
                </c:pt>
                <c:pt idx="775">
                  <c:v>22</c:v>
                </c:pt>
                <c:pt idx="776">
                  <c:v>31</c:v>
                </c:pt>
                <c:pt idx="777">
                  <c:v>37</c:v>
                </c:pt>
                <c:pt idx="778">
                  <c:v>34</c:v>
                </c:pt>
                <c:pt idx="779">
                  <c:v>43</c:v>
                </c:pt>
                <c:pt idx="780">
                  <c:v>47</c:v>
                </c:pt>
                <c:pt idx="781">
                  <c:v>40</c:v>
                </c:pt>
                <c:pt idx="782">
                  <c:v>36</c:v>
                </c:pt>
                <c:pt idx="783">
                  <c:v>35</c:v>
                </c:pt>
                <c:pt idx="784">
                  <c:v>25</c:v>
                </c:pt>
                <c:pt idx="785">
                  <c:v>33</c:v>
                </c:pt>
                <c:pt idx="786">
                  <c:v>39</c:v>
                </c:pt>
                <c:pt idx="787">
                  <c:v>35</c:v>
                </c:pt>
                <c:pt idx="788">
                  <c:v>38</c:v>
                </c:pt>
                <c:pt idx="789">
                  <c:v>44</c:v>
                </c:pt>
                <c:pt idx="790">
                  <c:v>33</c:v>
                </c:pt>
                <c:pt idx="791">
                  <c:v>44</c:v>
                </c:pt>
                <c:pt idx="792">
                  <c:v>44</c:v>
                </c:pt>
                <c:pt idx="793">
                  <c:v>38</c:v>
                </c:pt>
                <c:pt idx="794">
                  <c:v>37</c:v>
                </c:pt>
                <c:pt idx="795">
                  <c:v>37</c:v>
                </c:pt>
                <c:pt idx="796">
                  <c:v>32</c:v>
                </c:pt>
                <c:pt idx="797">
                  <c:v>38</c:v>
                </c:pt>
                <c:pt idx="798">
                  <c:v>40</c:v>
                </c:pt>
                <c:pt idx="799">
                  <c:v>32</c:v>
                </c:pt>
                <c:pt idx="800">
                  <c:v>40</c:v>
                </c:pt>
                <c:pt idx="801">
                  <c:v>42</c:v>
                </c:pt>
                <c:pt idx="802">
                  <c:v>33</c:v>
                </c:pt>
                <c:pt idx="803">
                  <c:v>38</c:v>
                </c:pt>
                <c:pt idx="804">
                  <c:v>37</c:v>
                </c:pt>
                <c:pt idx="805">
                  <c:v>30</c:v>
                </c:pt>
                <c:pt idx="806">
                  <c:v>35</c:v>
                </c:pt>
                <c:pt idx="807">
                  <c:v>44</c:v>
                </c:pt>
                <c:pt idx="808">
                  <c:v>37</c:v>
                </c:pt>
                <c:pt idx="809">
                  <c:v>36</c:v>
                </c:pt>
                <c:pt idx="810">
                  <c:v>34</c:v>
                </c:pt>
                <c:pt idx="811">
                  <c:v>25</c:v>
                </c:pt>
                <c:pt idx="812">
                  <c:v>29</c:v>
                </c:pt>
                <c:pt idx="813">
                  <c:v>33</c:v>
                </c:pt>
                <c:pt idx="814">
                  <c:v>29</c:v>
                </c:pt>
                <c:pt idx="815">
                  <c:v>32</c:v>
                </c:pt>
                <c:pt idx="816">
                  <c:v>40</c:v>
                </c:pt>
                <c:pt idx="817">
                  <c:v>32</c:v>
                </c:pt>
                <c:pt idx="818">
                  <c:v>37</c:v>
                </c:pt>
                <c:pt idx="819">
                  <c:v>44</c:v>
                </c:pt>
                <c:pt idx="820">
                  <c:v>34</c:v>
                </c:pt>
                <c:pt idx="821">
                  <c:v>33</c:v>
                </c:pt>
                <c:pt idx="822">
                  <c:v>34</c:v>
                </c:pt>
                <c:pt idx="823">
                  <c:v>26</c:v>
                </c:pt>
                <c:pt idx="824">
                  <c:v>40</c:v>
                </c:pt>
                <c:pt idx="825">
                  <c:v>44</c:v>
                </c:pt>
                <c:pt idx="826">
                  <c:v>43</c:v>
                </c:pt>
                <c:pt idx="827">
                  <c:v>45</c:v>
                </c:pt>
                <c:pt idx="828">
                  <c:v>49</c:v>
                </c:pt>
                <c:pt idx="829">
                  <c:v>37</c:v>
                </c:pt>
                <c:pt idx="830">
                  <c:v>38</c:v>
                </c:pt>
                <c:pt idx="831">
                  <c:v>40</c:v>
                </c:pt>
                <c:pt idx="832">
                  <c:v>33</c:v>
                </c:pt>
                <c:pt idx="833">
                  <c:v>35</c:v>
                </c:pt>
                <c:pt idx="834">
                  <c:v>40</c:v>
                </c:pt>
                <c:pt idx="835">
                  <c:v>32</c:v>
                </c:pt>
                <c:pt idx="836">
                  <c:v>40</c:v>
                </c:pt>
                <c:pt idx="837">
                  <c:v>38</c:v>
                </c:pt>
                <c:pt idx="838">
                  <c:v>34</c:v>
                </c:pt>
                <c:pt idx="839">
                  <c:v>38</c:v>
                </c:pt>
                <c:pt idx="840">
                  <c:v>47</c:v>
                </c:pt>
                <c:pt idx="841">
                  <c:v>41</c:v>
                </c:pt>
                <c:pt idx="842">
                  <c:v>45</c:v>
                </c:pt>
                <c:pt idx="843">
                  <c:v>47</c:v>
                </c:pt>
                <c:pt idx="844">
                  <c:v>43</c:v>
                </c:pt>
                <c:pt idx="845">
                  <c:v>37</c:v>
                </c:pt>
                <c:pt idx="846">
                  <c:v>32</c:v>
                </c:pt>
                <c:pt idx="847">
                  <c:v>28</c:v>
                </c:pt>
                <c:pt idx="848">
                  <c:v>37</c:v>
                </c:pt>
                <c:pt idx="849">
                  <c:v>39</c:v>
                </c:pt>
                <c:pt idx="850">
                  <c:v>30</c:v>
                </c:pt>
                <c:pt idx="851">
                  <c:v>32</c:v>
                </c:pt>
                <c:pt idx="852">
                  <c:v>37</c:v>
                </c:pt>
                <c:pt idx="853">
                  <c:v>35</c:v>
                </c:pt>
                <c:pt idx="854">
                  <c:v>42</c:v>
                </c:pt>
                <c:pt idx="855">
                  <c:v>43</c:v>
                </c:pt>
                <c:pt idx="856">
                  <c:v>33</c:v>
                </c:pt>
                <c:pt idx="857">
                  <c:v>35</c:v>
                </c:pt>
                <c:pt idx="858">
                  <c:v>40</c:v>
                </c:pt>
                <c:pt idx="859">
                  <c:v>37</c:v>
                </c:pt>
                <c:pt idx="860">
                  <c:v>44</c:v>
                </c:pt>
                <c:pt idx="861">
                  <c:v>52</c:v>
                </c:pt>
                <c:pt idx="862">
                  <c:v>46</c:v>
                </c:pt>
                <c:pt idx="863">
                  <c:v>47</c:v>
                </c:pt>
                <c:pt idx="864">
                  <c:v>45</c:v>
                </c:pt>
                <c:pt idx="865">
                  <c:v>35</c:v>
                </c:pt>
                <c:pt idx="866">
                  <c:v>41</c:v>
                </c:pt>
                <c:pt idx="867">
                  <c:v>38</c:v>
                </c:pt>
                <c:pt idx="868">
                  <c:v>35</c:v>
                </c:pt>
                <c:pt idx="869">
                  <c:v>42</c:v>
                </c:pt>
                <c:pt idx="870">
                  <c:v>43</c:v>
                </c:pt>
                <c:pt idx="871">
                  <c:v>34</c:v>
                </c:pt>
                <c:pt idx="872">
                  <c:v>43</c:v>
                </c:pt>
                <c:pt idx="873">
                  <c:v>39</c:v>
                </c:pt>
                <c:pt idx="874">
                  <c:v>35</c:v>
                </c:pt>
                <c:pt idx="875">
                  <c:v>39</c:v>
                </c:pt>
                <c:pt idx="876">
                  <c:v>42</c:v>
                </c:pt>
                <c:pt idx="877">
                  <c:v>38</c:v>
                </c:pt>
                <c:pt idx="878">
                  <c:v>42</c:v>
                </c:pt>
                <c:pt idx="879">
                  <c:v>35</c:v>
                </c:pt>
                <c:pt idx="880">
                  <c:v>29</c:v>
                </c:pt>
                <c:pt idx="881">
                  <c:v>30</c:v>
                </c:pt>
                <c:pt idx="882">
                  <c:v>38</c:v>
                </c:pt>
                <c:pt idx="883">
                  <c:v>34</c:v>
                </c:pt>
                <c:pt idx="884">
                  <c:v>41</c:v>
                </c:pt>
                <c:pt idx="885">
                  <c:v>45</c:v>
                </c:pt>
                <c:pt idx="886">
                  <c:v>33</c:v>
                </c:pt>
                <c:pt idx="887">
                  <c:v>39</c:v>
                </c:pt>
                <c:pt idx="888">
                  <c:v>43</c:v>
                </c:pt>
                <c:pt idx="889">
                  <c:v>37</c:v>
                </c:pt>
                <c:pt idx="890">
                  <c:v>35</c:v>
                </c:pt>
                <c:pt idx="891">
                  <c:v>39</c:v>
                </c:pt>
                <c:pt idx="892">
                  <c:v>38</c:v>
                </c:pt>
                <c:pt idx="893">
                  <c:v>35</c:v>
                </c:pt>
                <c:pt idx="894">
                  <c:v>41</c:v>
                </c:pt>
                <c:pt idx="895">
                  <c:v>32</c:v>
                </c:pt>
                <c:pt idx="896">
                  <c:v>36</c:v>
                </c:pt>
                <c:pt idx="897">
                  <c:v>39</c:v>
                </c:pt>
                <c:pt idx="898">
                  <c:v>29</c:v>
                </c:pt>
                <c:pt idx="899">
                  <c:v>36</c:v>
                </c:pt>
                <c:pt idx="900">
                  <c:v>46</c:v>
                </c:pt>
                <c:pt idx="901">
                  <c:v>41</c:v>
                </c:pt>
                <c:pt idx="902">
                  <c:v>47</c:v>
                </c:pt>
                <c:pt idx="903">
                  <c:v>43</c:v>
                </c:pt>
                <c:pt idx="904">
                  <c:v>35</c:v>
                </c:pt>
                <c:pt idx="905">
                  <c:v>39</c:v>
                </c:pt>
                <c:pt idx="906">
                  <c:v>45</c:v>
                </c:pt>
                <c:pt idx="907">
                  <c:v>38</c:v>
                </c:pt>
                <c:pt idx="908">
                  <c:v>48</c:v>
                </c:pt>
                <c:pt idx="909">
                  <c:v>53</c:v>
                </c:pt>
                <c:pt idx="910">
                  <c:v>46</c:v>
                </c:pt>
                <c:pt idx="911">
                  <c:v>53</c:v>
                </c:pt>
                <c:pt idx="912">
                  <c:v>51</c:v>
                </c:pt>
                <c:pt idx="913">
                  <c:v>41</c:v>
                </c:pt>
                <c:pt idx="914">
                  <c:v>46</c:v>
                </c:pt>
                <c:pt idx="915">
                  <c:v>43</c:v>
                </c:pt>
                <c:pt idx="916">
                  <c:v>37</c:v>
                </c:pt>
                <c:pt idx="917">
                  <c:v>50</c:v>
                </c:pt>
                <c:pt idx="918">
                  <c:v>61</c:v>
                </c:pt>
                <c:pt idx="919">
                  <c:v>54</c:v>
                </c:pt>
                <c:pt idx="920">
                  <c:v>55</c:v>
                </c:pt>
                <c:pt idx="921">
                  <c:v>45</c:v>
                </c:pt>
                <c:pt idx="922">
                  <c:v>33</c:v>
                </c:pt>
                <c:pt idx="923">
                  <c:v>38</c:v>
                </c:pt>
                <c:pt idx="924">
                  <c:v>45</c:v>
                </c:pt>
                <c:pt idx="925">
                  <c:v>41</c:v>
                </c:pt>
                <c:pt idx="926">
                  <c:v>45</c:v>
                </c:pt>
                <c:pt idx="927">
                  <c:v>46</c:v>
                </c:pt>
                <c:pt idx="928">
                  <c:v>41</c:v>
                </c:pt>
                <c:pt idx="929">
                  <c:v>53</c:v>
                </c:pt>
                <c:pt idx="930">
                  <c:v>49</c:v>
                </c:pt>
                <c:pt idx="931">
                  <c:v>36</c:v>
                </c:pt>
                <c:pt idx="932">
                  <c:v>41</c:v>
                </c:pt>
                <c:pt idx="933">
                  <c:v>41</c:v>
                </c:pt>
                <c:pt idx="934">
                  <c:v>32</c:v>
                </c:pt>
                <c:pt idx="935">
                  <c:v>45</c:v>
                </c:pt>
                <c:pt idx="936">
                  <c:v>49</c:v>
                </c:pt>
                <c:pt idx="937">
                  <c:v>46</c:v>
                </c:pt>
                <c:pt idx="938">
                  <c:v>45</c:v>
                </c:pt>
                <c:pt idx="939">
                  <c:v>41</c:v>
                </c:pt>
                <c:pt idx="940">
                  <c:v>35</c:v>
                </c:pt>
                <c:pt idx="941">
                  <c:v>39</c:v>
                </c:pt>
                <c:pt idx="942">
                  <c:v>41</c:v>
                </c:pt>
                <c:pt idx="943">
                  <c:v>34</c:v>
                </c:pt>
                <c:pt idx="944">
                  <c:v>46</c:v>
                </c:pt>
                <c:pt idx="945">
                  <c:v>53</c:v>
                </c:pt>
                <c:pt idx="946">
                  <c:v>45</c:v>
                </c:pt>
                <c:pt idx="947">
                  <c:v>59</c:v>
                </c:pt>
                <c:pt idx="948">
                  <c:v>56</c:v>
                </c:pt>
                <c:pt idx="949">
                  <c:v>51</c:v>
                </c:pt>
                <c:pt idx="950">
                  <c:v>41</c:v>
                </c:pt>
                <c:pt idx="951">
                  <c:v>44</c:v>
                </c:pt>
                <c:pt idx="952">
                  <c:v>39</c:v>
                </c:pt>
                <c:pt idx="953">
                  <c:v>43</c:v>
                </c:pt>
                <c:pt idx="954">
                  <c:v>51</c:v>
                </c:pt>
                <c:pt idx="955">
                  <c:v>41</c:v>
                </c:pt>
                <c:pt idx="956">
                  <c:v>49</c:v>
                </c:pt>
                <c:pt idx="957">
                  <c:v>50</c:v>
                </c:pt>
                <c:pt idx="958">
                  <c:v>40</c:v>
                </c:pt>
                <c:pt idx="959">
                  <c:v>43</c:v>
                </c:pt>
                <c:pt idx="960">
                  <c:v>40</c:v>
                </c:pt>
                <c:pt idx="961">
                  <c:v>34</c:v>
                </c:pt>
                <c:pt idx="962">
                  <c:v>35</c:v>
                </c:pt>
                <c:pt idx="963">
                  <c:v>45</c:v>
                </c:pt>
                <c:pt idx="964">
                  <c:v>39</c:v>
                </c:pt>
                <c:pt idx="965">
                  <c:v>55</c:v>
                </c:pt>
                <c:pt idx="966">
                  <c:v>59</c:v>
                </c:pt>
                <c:pt idx="967">
                  <c:v>47</c:v>
                </c:pt>
                <c:pt idx="968">
                  <c:v>46</c:v>
                </c:pt>
                <c:pt idx="969">
                  <c:v>45</c:v>
                </c:pt>
                <c:pt idx="970">
                  <c:v>36</c:v>
                </c:pt>
                <c:pt idx="971">
                  <c:v>39</c:v>
                </c:pt>
                <c:pt idx="972">
                  <c:v>40</c:v>
                </c:pt>
                <c:pt idx="973">
                  <c:v>35</c:v>
                </c:pt>
                <c:pt idx="974">
                  <c:v>39</c:v>
                </c:pt>
                <c:pt idx="975">
                  <c:v>44</c:v>
                </c:pt>
                <c:pt idx="976">
                  <c:v>40</c:v>
                </c:pt>
                <c:pt idx="977">
                  <c:v>51</c:v>
                </c:pt>
                <c:pt idx="978">
                  <c:v>50</c:v>
                </c:pt>
                <c:pt idx="979">
                  <c:v>38</c:v>
                </c:pt>
                <c:pt idx="980">
                  <c:v>39</c:v>
                </c:pt>
                <c:pt idx="981">
                  <c:v>40</c:v>
                </c:pt>
                <c:pt idx="982">
                  <c:v>37</c:v>
                </c:pt>
                <c:pt idx="983">
                  <c:v>49</c:v>
                </c:pt>
                <c:pt idx="984">
                  <c:v>69</c:v>
                </c:pt>
                <c:pt idx="985">
                  <c:v>66</c:v>
                </c:pt>
                <c:pt idx="986">
                  <c:v>59</c:v>
                </c:pt>
                <c:pt idx="987">
                  <c:v>62</c:v>
                </c:pt>
                <c:pt idx="988">
                  <c:v>48</c:v>
                </c:pt>
                <c:pt idx="989">
                  <c:v>67</c:v>
                </c:pt>
              </c:numCache>
            </c:numRef>
          </c:val>
        </c:ser>
        <c:ser>
          <c:idx val="2"/>
          <c:order val="2"/>
          <c:tx>
            <c:v>Total</c:v>
          </c:tx>
          <c:marker>
            <c:symbol val="none"/>
          </c:marker>
          <c:val>
            <c:numRef>
              <c:f>Sayfa1!$D$23:$D$1012</c:f>
              <c:numCache>
                <c:formatCode>General</c:formatCode>
                <c:ptCount val="990"/>
                <c:pt idx="0">
                  <c:v>1</c:v>
                </c:pt>
                <c:pt idx="1">
                  <c:v>1</c:v>
                </c:pt>
                <c:pt idx="2">
                  <c:v>1</c:v>
                </c:pt>
                <c:pt idx="3">
                  <c:v>1</c:v>
                </c:pt>
                <c:pt idx="4">
                  <c:v>0</c:v>
                </c:pt>
                <c:pt idx="5">
                  <c:v>0</c:v>
                </c:pt>
                <c:pt idx="6">
                  <c:v>1</c:v>
                </c:pt>
                <c:pt idx="7">
                  <c:v>1</c:v>
                </c:pt>
                <c:pt idx="8">
                  <c:v>1</c:v>
                </c:pt>
                <c:pt idx="9">
                  <c:v>1</c:v>
                </c:pt>
                <c:pt idx="10">
                  <c:v>1</c:v>
                </c:pt>
                <c:pt idx="11">
                  <c:v>1</c:v>
                </c:pt>
                <c:pt idx="12">
                  <c:v>1</c:v>
                </c:pt>
                <c:pt idx="13">
                  <c:v>1</c:v>
                </c:pt>
                <c:pt idx="14">
                  <c:v>2</c:v>
                </c:pt>
                <c:pt idx="15">
                  <c:v>2</c:v>
                </c:pt>
                <c:pt idx="16">
                  <c:v>2</c:v>
                </c:pt>
                <c:pt idx="17">
                  <c:v>2</c:v>
                </c:pt>
                <c:pt idx="18">
                  <c:v>1</c:v>
                </c:pt>
                <c:pt idx="19">
                  <c:v>1</c:v>
                </c:pt>
                <c:pt idx="20">
                  <c:v>2</c:v>
                </c:pt>
                <c:pt idx="21">
                  <c:v>2</c:v>
                </c:pt>
                <c:pt idx="22">
                  <c:v>2</c:v>
                </c:pt>
                <c:pt idx="23">
                  <c:v>2</c:v>
                </c:pt>
                <c:pt idx="24">
                  <c:v>1</c:v>
                </c:pt>
                <c:pt idx="25">
                  <c:v>1</c:v>
                </c:pt>
                <c:pt idx="26">
                  <c:v>1</c:v>
                </c:pt>
                <c:pt idx="27">
                  <c:v>2</c:v>
                </c:pt>
                <c:pt idx="28">
                  <c:v>2</c:v>
                </c:pt>
                <c:pt idx="29">
                  <c:v>2</c:v>
                </c:pt>
                <c:pt idx="30">
                  <c:v>3</c:v>
                </c:pt>
                <c:pt idx="31">
                  <c:v>3</c:v>
                </c:pt>
                <c:pt idx="32">
                  <c:v>2</c:v>
                </c:pt>
                <c:pt idx="33">
                  <c:v>3</c:v>
                </c:pt>
                <c:pt idx="34">
                  <c:v>3</c:v>
                </c:pt>
                <c:pt idx="35">
                  <c:v>2</c:v>
                </c:pt>
                <c:pt idx="36">
                  <c:v>2</c:v>
                </c:pt>
                <c:pt idx="37">
                  <c:v>1</c:v>
                </c:pt>
                <c:pt idx="38">
                  <c:v>0</c:v>
                </c:pt>
                <c:pt idx="39">
                  <c:v>0</c:v>
                </c:pt>
                <c:pt idx="40">
                  <c:v>0</c:v>
                </c:pt>
                <c:pt idx="41">
                  <c:v>1</c:v>
                </c:pt>
                <c:pt idx="42">
                  <c:v>2</c:v>
                </c:pt>
                <c:pt idx="43">
                  <c:v>2</c:v>
                </c:pt>
                <c:pt idx="44">
                  <c:v>2</c:v>
                </c:pt>
                <c:pt idx="45">
                  <c:v>3</c:v>
                </c:pt>
                <c:pt idx="46">
                  <c:v>3</c:v>
                </c:pt>
                <c:pt idx="47">
                  <c:v>3</c:v>
                </c:pt>
                <c:pt idx="48">
                  <c:v>3</c:v>
                </c:pt>
                <c:pt idx="49">
                  <c:v>2</c:v>
                </c:pt>
                <c:pt idx="50">
                  <c:v>3</c:v>
                </c:pt>
                <c:pt idx="51">
                  <c:v>3</c:v>
                </c:pt>
                <c:pt idx="52">
                  <c:v>5</c:v>
                </c:pt>
                <c:pt idx="53">
                  <c:v>7</c:v>
                </c:pt>
                <c:pt idx="54">
                  <c:v>6</c:v>
                </c:pt>
                <c:pt idx="55">
                  <c:v>6</c:v>
                </c:pt>
                <c:pt idx="56">
                  <c:v>6</c:v>
                </c:pt>
                <c:pt idx="57">
                  <c:v>4</c:v>
                </c:pt>
                <c:pt idx="58">
                  <c:v>4</c:v>
                </c:pt>
                <c:pt idx="59">
                  <c:v>3</c:v>
                </c:pt>
                <c:pt idx="60">
                  <c:v>3</c:v>
                </c:pt>
                <c:pt idx="61">
                  <c:v>4</c:v>
                </c:pt>
                <c:pt idx="62">
                  <c:v>3</c:v>
                </c:pt>
                <c:pt idx="63">
                  <c:v>4</c:v>
                </c:pt>
                <c:pt idx="64">
                  <c:v>4</c:v>
                </c:pt>
                <c:pt idx="65">
                  <c:v>3</c:v>
                </c:pt>
                <c:pt idx="66">
                  <c:v>3</c:v>
                </c:pt>
                <c:pt idx="67">
                  <c:v>3</c:v>
                </c:pt>
                <c:pt idx="68">
                  <c:v>1</c:v>
                </c:pt>
                <c:pt idx="69">
                  <c:v>4</c:v>
                </c:pt>
                <c:pt idx="70">
                  <c:v>5</c:v>
                </c:pt>
                <c:pt idx="71">
                  <c:v>5</c:v>
                </c:pt>
                <c:pt idx="72">
                  <c:v>6</c:v>
                </c:pt>
                <c:pt idx="73">
                  <c:v>6</c:v>
                </c:pt>
                <c:pt idx="74">
                  <c:v>4</c:v>
                </c:pt>
                <c:pt idx="75">
                  <c:v>3</c:v>
                </c:pt>
                <c:pt idx="76">
                  <c:v>3</c:v>
                </c:pt>
                <c:pt idx="77">
                  <c:v>3</c:v>
                </c:pt>
                <c:pt idx="78">
                  <c:v>5</c:v>
                </c:pt>
                <c:pt idx="79">
                  <c:v>5</c:v>
                </c:pt>
                <c:pt idx="80">
                  <c:v>6</c:v>
                </c:pt>
                <c:pt idx="81">
                  <c:v>9</c:v>
                </c:pt>
                <c:pt idx="82">
                  <c:v>6</c:v>
                </c:pt>
                <c:pt idx="83">
                  <c:v>6</c:v>
                </c:pt>
                <c:pt idx="84">
                  <c:v>4</c:v>
                </c:pt>
                <c:pt idx="85">
                  <c:v>3</c:v>
                </c:pt>
                <c:pt idx="86">
                  <c:v>5</c:v>
                </c:pt>
                <c:pt idx="87">
                  <c:v>5</c:v>
                </c:pt>
                <c:pt idx="88">
                  <c:v>6</c:v>
                </c:pt>
                <c:pt idx="89">
                  <c:v>8</c:v>
                </c:pt>
                <c:pt idx="90">
                  <c:v>8</c:v>
                </c:pt>
                <c:pt idx="91">
                  <c:v>8</c:v>
                </c:pt>
                <c:pt idx="92">
                  <c:v>8</c:v>
                </c:pt>
                <c:pt idx="93">
                  <c:v>8</c:v>
                </c:pt>
                <c:pt idx="94">
                  <c:v>8</c:v>
                </c:pt>
                <c:pt idx="95">
                  <c:v>7</c:v>
                </c:pt>
                <c:pt idx="96">
                  <c:v>6</c:v>
                </c:pt>
                <c:pt idx="97">
                  <c:v>7</c:v>
                </c:pt>
                <c:pt idx="98">
                  <c:v>9</c:v>
                </c:pt>
                <c:pt idx="99">
                  <c:v>9</c:v>
                </c:pt>
                <c:pt idx="100">
                  <c:v>9</c:v>
                </c:pt>
                <c:pt idx="101">
                  <c:v>10</c:v>
                </c:pt>
                <c:pt idx="102">
                  <c:v>9</c:v>
                </c:pt>
                <c:pt idx="103">
                  <c:v>7</c:v>
                </c:pt>
                <c:pt idx="104">
                  <c:v>7</c:v>
                </c:pt>
                <c:pt idx="105">
                  <c:v>7</c:v>
                </c:pt>
                <c:pt idx="106">
                  <c:v>6</c:v>
                </c:pt>
                <c:pt idx="107">
                  <c:v>4</c:v>
                </c:pt>
                <c:pt idx="108">
                  <c:v>5</c:v>
                </c:pt>
                <c:pt idx="109">
                  <c:v>5</c:v>
                </c:pt>
                <c:pt idx="110">
                  <c:v>7</c:v>
                </c:pt>
                <c:pt idx="111">
                  <c:v>10</c:v>
                </c:pt>
                <c:pt idx="112">
                  <c:v>10</c:v>
                </c:pt>
                <c:pt idx="113">
                  <c:v>11</c:v>
                </c:pt>
                <c:pt idx="114">
                  <c:v>11</c:v>
                </c:pt>
                <c:pt idx="115">
                  <c:v>7</c:v>
                </c:pt>
                <c:pt idx="116">
                  <c:v>6</c:v>
                </c:pt>
                <c:pt idx="117">
                  <c:v>8</c:v>
                </c:pt>
                <c:pt idx="118">
                  <c:v>8</c:v>
                </c:pt>
                <c:pt idx="119">
                  <c:v>8</c:v>
                </c:pt>
                <c:pt idx="120">
                  <c:v>6</c:v>
                </c:pt>
                <c:pt idx="121">
                  <c:v>5</c:v>
                </c:pt>
                <c:pt idx="122">
                  <c:v>6</c:v>
                </c:pt>
                <c:pt idx="123">
                  <c:v>7</c:v>
                </c:pt>
                <c:pt idx="124">
                  <c:v>6</c:v>
                </c:pt>
                <c:pt idx="125">
                  <c:v>8</c:v>
                </c:pt>
                <c:pt idx="126">
                  <c:v>14</c:v>
                </c:pt>
                <c:pt idx="127">
                  <c:v>12</c:v>
                </c:pt>
                <c:pt idx="128">
                  <c:v>14</c:v>
                </c:pt>
                <c:pt idx="129">
                  <c:v>13</c:v>
                </c:pt>
                <c:pt idx="130">
                  <c:v>12</c:v>
                </c:pt>
                <c:pt idx="131">
                  <c:v>11</c:v>
                </c:pt>
                <c:pt idx="132">
                  <c:v>11</c:v>
                </c:pt>
                <c:pt idx="133">
                  <c:v>11</c:v>
                </c:pt>
                <c:pt idx="134">
                  <c:v>8</c:v>
                </c:pt>
                <c:pt idx="135">
                  <c:v>13</c:v>
                </c:pt>
                <c:pt idx="136">
                  <c:v>12</c:v>
                </c:pt>
                <c:pt idx="137">
                  <c:v>15</c:v>
                </c:pt>
                <c:pt idx="138">
                  <c:v>16</c:v>
                </c:pt>
                <c:pt idx="139">
                  <c:v>13</c:v>
                </c:pt>
                <c:pt idx="140">
                  <c:v>10</c:v>
                </c:pt>
                <c:pt idx="141">
                  <c:v>9</c:v>
                </c:pt>
                <c:pt idx="142">
                  <c:v>8</c:v>
                </c:pt>
                <c:pt idx="143">
                  <c:v>6</c:v>
                </c:pt>
                <c:pt idx="144">
                  <c:v>9</c:v>
                </c:pt>
                <c:pt idx="145">
                  <c:v>10</c:v>
                </c:pt>
                <c:pt idx="146">
                  <c:v>10</c:v>
                </c:pt>
                <c:pt idx="147">
                  <c:v>12</c:v>
                </c:pt>
                <c:pt idx="148">
                  <c:v>10</c:v>
                </c:pt>
                <c:pt idx="149">
                  <c:v>8</c:v>
                </c:pt>
                <c:pt idx="150">
                  <c:v>7</c:v>
                </c:pt>
                <c:pt idx="151">
                  <c:v>7</c:v>
                </c:pt>
                <c:pt idx="152">
                  <c:v>5</c:v>
                </c:pt>
                <c:pt idx="153">
                  <c:v>7</c:v>
                </c:pt>
                <c:pt idx="154">
                  <c:v>7</c:v>
                </c:pt>
                <c:pt idx="155">
                  <c:v>9</c:v>
                </c:pt>
                <c:pt idx="156">
                  <c:v>9</c:v>
                </c:pt>
                <c:pt idx="157">
                  <c:v>9</c:v>
                </c:pt>
                <c:pt idx="158">
                  <c:v>12</c:v>
                </c:pt>
                <c:pt idx="159">
                  <c:v>12</c:v>
                </c:pt>
                <c:pt idx="160">
                  <c:v>12</c:v>
                </c:pt>
                <c:pt idx="161">
                  <c:v>11</c:v>
                </c:pt>
                <c:pt idx="162">
                  <c:v>11</c:v>
                </c:pt>
                <c:pt idx="163">
                  <c:v>11</c:v>
                </c:pt>
                <c:pt idx="164">
                  <c:v>13</c:v>
                </c:pt>
                <c:pt idx="165">
                  <c:v>11</c:v>
                </c:pt>
                <c:pt idx="166">
                  <c:v>8</c:v>
                </c:pt>
                <c:pt idx="167">
                  <c:v>8</c:v>
                </c:pt>
                <c:pt idx="168">
                  <c:v>12</c:v>
                </c:pt>
                <c:pt idx="169">
                  <c:v>9</c:v>
                </c:pt>
                <c:pt idx="170">
                  <c:v>10</c:v>
                </c:pt>
                <c:pt idx="171">
                  <c:v>14</c:v>
                </c:pt>
                <c:pt idx="172">
                  <c:v>13</c:v>
                </c:pt>
                <c:pt idx="173">
                  <c:v>15</c:v>
                </c:pt>
                <c:pt idx="174">
                  <c:v>15</c:v>
                </c:pt>
                <c:pt idx="175">
                  <c:v>13</c:v>
                </c:pt>
                <c:pt idx="176">
                  <c:v>13</c:v>
                </c:pt>
                <c:pt idx="177">
                  <c:v>12</c:v>
                </c:pt>
                <c:pt idx="178">
                  <c:v>9</c:v>
                </c:pt>
                <c:pt idx="179">
                  <c:v>9</c:v>
                </c:pt>
                <c:pt idx="180">
                  <c:v>11</c:v>
                </c:pt>
                <c:pt idx="181">
                  <c:v>10</c:v>
                </c:pt>
                <c:pt idx="182">
                  <c:v>10</c:v>
                </c:pt>
                <c:pt idx="183">
                  <c:v>11</c:v>
                </c:pt>
                <c:pt idx="184">
                  <c:v>9</c:v>
                </c:pt>
                <c:pt idx="185">
                  <c:v>14</c:v>
                </c:pt>
                <c:pt idx="186">
                  <c:v>17</c:v>
                </c:pt>
                <c:pt idx="187">
                  <c:v>16</c:v>
                </c:pt>
                <c:pt idx="188">
                  <c:v>18</c:v>
                </c:pt>
                <c:pt idx="189">
                  <c:v>14</c:v>
                </c:pt>
                <c:pt idx="190">
                  <c:v>12</c:v>
                </c:pt>
                <c:pt idx="191">
                  <c:v>11</c:v>
                </c:pt>
                <c:pt idx="192">
                  <c:v>14</c:v>
                </c:pt>
                <c:pt idx="193">
                  <c:v>14</c:v>
                </c:pt>
                <c:pt idx="194">
                  <c:v>17</c:v>
                </c:pt>
                <c:pt idx="195">
                  <c:v>17</c:v>
                </c:pt>
                <c:pt idx="196">
                  <c:v>17</c:v>
                </c:pt>
                <c:pt idx="197">
                  <c:v>14</c:v>
                </c:pt>
                <c:pt idx="198">
                  <c:v>14</c:v>
                </c:pt>
                <c:pt idx="199">
                  <c:v>13</c:v>
                </c:pt>
                <c:pt idx="200">
                  <c:v>14</c:v>
                </c:pt>
                <c:pt idx="201">
                  <c:v>13</c:v>
                </c:pt>
                <c:pt idx="202">
                  <c:v>15</c:v>
                </c:pt>
                <c:pt idx="203">
                  <c:v>19</c:v>
                </c:pt>
                <c:pt idx="204">
                  <c:v>23</c:v>
                </c:pt>
                <c:pt idx="205">
                  <c:v>21</c:v>
                </c:pt>
                <c:pt idx="206">
                  <c:v>17</c:v>
                </c:pt>
                <c:pt idx="207">
                  <c:v>15</c:v>
                </c:pt>
                <c:pt idx="208">
                  <c:v>15</c:v>
                </c:pt>
                <c:pt idx="209">
                  <c:v>11</c:v>
                </c:pt>
                <c:pt idx="210">
                  <c:v>13</c:v>
                </c:pt>
                <c:pt idx="211">
                  <c:v>13</c:v>
                </c:pt>
                <c:pt idx="212">
                  <c:v>15</c:v>
                </c:pt>
                <c:pt idx="213">
                  <c:v>15</c:v>
                </c:pt>
                <c:pt idx="214">
                  <c:v>14</c:v>
                </c:pt>
                <c:pt idx="215">
                  <c:v>15</c:v>
                </c:pt>
                <c:pt idx="216">
                  <c:v>14</c:v>
                </c:pt>
                <c:pt idx="217">
                  <c:v>12</c:v>
                </c:pt>
                <c:pt idx="218">
                  <c:v>13</c:v>
                </c:pt>
                <c:pt idx="219">
                  <c:v>12</c:v>
                </c:pt>
                <c:pt idx="220">
                  <c:v>10</c:v>
                </c:pt>
                <c:pt idx="221">
                  <c:v>9</c:v>
                </c:pt>
                <c:pt idx="222">
                  <c:v>10</c:v>
                </c:pt>
                <c:pt idx="223">
                  <c:v>7</c:v>
                </c:pt>
                <c:pt idx="224">
                  <c:v>7</c:v>
                </c:pt>
                <c:pt idx="225">
                  <c:v>8</c:v>
                </c:pt>
                <c:pt idx="226">
                  <c:v>8</c:v>
                </c:pt>
                <c:pt idx="227">
                  <c:v>10</c:v>
                </c:pt>
                <c:pt idx="228">
                  <c:v>14</c:v>
                </c:pt>
                <c:pt idx="229">
                  <c:v>14</c:v>
                </c:pt>
                <c:pt idx="230">
                  <c:v>19</c:v>
                </c:pt>
                <c:pt idx="231">
                  <c:v>19</c:v>
                </c:pt>
                <c:pt idx="232">
                  <c:v>14</c:v>
                </c:pt>
                <c:pt idx="233">
                  <c:v>18</c:v>
                </c:pt>
                <c:pt idx="234">
                  <c:v>16</c:v>
                </c:pt>
                <c:pt idx="235">
                  <c:v>15</c:v>
                </c:pt>
                <c:pt idx="236">
                  <c:v>16</c:v>
                </c:pt>
                <c:pt idx="237">
                  <c:v>16</c:v>
                </c:pt>
                <c:pt idx="238">
                  <c:v>18</c:v>
                </c:pt>
                <c:pt idx="239">
                  <c:v>19</c:v>
                </c:pt>
                <c:pt idx="240">
                  <c:v>21</c:v>
                </c:pt>
                <c:pt idx="241">
                  <c:v>16</c:v>
                </c:pt>
                <c:pt idx="242">
                  <c:v>15</c:v>
                </c:pt>
                <c:pt idx="243">
                  <c:v>18</c:v>
                </c:pt>
                <c:pt idx="244">
                  <c:v>16</c:v>
                </c:pt>
                <c:pt idx="245">
                  <c:v>18</c:v>
                </c:pt>
                <c:pt idx="246">
                  <c:v>18</c:v>
                </c:pt>
                <c:pt idx="247">
                  <c:v>13</c:v>
                </c:pt>
                <c:pt idx="248">
                  <c:v>14</c:v>
                </c:pt>
                <c:pt idx="249">
                  <c:v>14</c:v>
                </c:pt>
                <c:pt idx="250">
                  <c:v>15</c:v>
                </c:pt>
                <c:pt idx="251">
                  <c:v>17</c:v>
                </c:pt>
                <c:pt idx="252">
                  <c:v>19</c:v>
                </c:pt>
                <c:pt idx="253">
                  <c:v>17</c:v>
                </c:pt>
                <c:pt idx="254">
                  <c:v>18</c:v>
                </c:pt>
                <c:pt idx="255">
                  <c:v>20</c:v>
                </c:pt>
                <c:pt idx="256">
                  <c:v>15</c:v>
                </c:pt>
                <c:pt idx="257">
                  <c:v>16</c:v>
                </c:pt>
                <c:pt idx="258">
                  <c:v>19</c:v>
                </c:pt>
                <c:pt idx="259">
                  <c:v>14</c:v>
                </c:pt>
                <c:pt idx="260">
                  <c:v>13</c:v>
                </c:pt>
                <c:pt idx="261">
                  <c:v>15</c:v>
                </c:pt>
                <c:pt idx="262">
                  <c:v>12</c:v>
                </c:pt>
                <c:pt idx="263">
                  <c:v>16</c:v>
                </c:pt>
                <c:pt idx="264">
                  <c:v>18</c:v>
                </c:pt>
                <c:pt idx="265">
                  <c:v>10</c:v>
                </c:pt>
                <c:pt idx="266">
                  <c:v>13</c:v>
                </c:pt>
                <c:pt idx="267">
                  <c:v>10</c:v>
                </c:pt>
                <c:pt idx="268">
                  <c:v>10</c:v>
                </c:pt>
                <c:pt idx="269">
                  <c:v>8</c:v>
                </c:pt>
                <c:pt idx="270">
                  <c:v>17</c:v>
                </c:pt>
                <c:pt idx="271">
                  <c:v>17</c:v>
                </c:pt>
                <c:pt idx="272">
                  <c:v>15</c:v>
                </c:pt>
                <c:pt idx="273">
                  <c:v>15</c:v>
                </c:pt>
                <c:pt idx="274">
                  <c:v>13</c:v>
                </c:pt>
                <c:pt idx="275">
                  <c:v>17</c:v>
                </c:pt>
                <c:pt idx="276">
                  <c:v>17</c:v>
                </c:pt>
                <c:pt idx="277">
                  <c:v>13</c:v>
                </c:pt>
                <c:pt idx="278">
                  <c:v>13</c:v>
                </c:pt>
                <c:pt idx="279">
                  <c:v>16</c:v>
                </c:pt>
                <c:pt idx="280">
                  <c:v>15</c:v>
                </c:pt>
                <c:pt idx="281">
                  <c:v>17</c:v>
                </c:pt>
                <c:pt idx="282">
                  <c:v>25</c:v>
                </c:pt>
                <c:pt idx="283">
                  <c:v>24</c:v>
                </c:pt>
                <c:pt idx="284">
                  <c:v>24</c:v>
                </c:pt>
                <c:pt idx="285">
                  <c:v>27</c:v>
                </c:pt>
                <c:pt idx="286">
                  <c:v>25</c:v>
                </c:pt>
                <c:pt idx="287">
                  <c:v>24</c:v>
                </c:pt>
                <c:pt idx="288">
                  <c:v>30</c:v>
                </c:pt>
                <c:pt idx="289">
                  <c:v>27</c:v>
                </c:pt>
                <c:pt idx="290">
                  <c:v>25</c:v>
                </c:pt>
                <c:pt idx="291">
                  <c:v>20</c:v>
                </c:pt>
                <c:pt idx="292">
                  <c:v>18</c:v>
                </c:pt>
                <c:pt idx="293">
                  <c:v>15</c:v>
                </c:pt>
                <c:pt idx="294">
                  <c:v>21</c:v>
                </c:pt>
                <c:pt idx="295">
                  <c:v>18</c:v>
                </c:pt>
                <c:pt idx="296">
                  <c:v>15</c:v>
                </c:pt>
                <c:pt idx="297">
                  <c:v>17</c:v>
                </c:pt>
                <c:pt idx="298">
                  <c:v>13</c:v>
                </c:pt>
                <c:pt idx="299">
                  <c:v>15</c:v>
                </c:pt>
                <c:pt idx="300">
                  <c:v>18</c:v>
                </c:pt>
                <c:pt idx="301">
                  <c:v>17</c:v>
                </c:pt>
                <c:pt idx="302">
                  <c:v>17</c:v>
                </c:pt>
                <c:pt idx="303">
                  <c:v>20</c:v>
                </c:pt>
                <c:pt idx="304">
                  <c:v>18</c:v>
                </c:pt>
                <c:pt idx="305">
                  <c:v>20</c:v>
                </c:pt>
                <c:pt idx="306">
                  <c:v>21</c:v>
                </c:pt>
                <c:pt idx="307">
                  <c:v>16</c:v>
                </c:pt>
                <c:pt idx="308">
                  <c:v>15</c:v>
                </c:pt>
                <c:pt idx="309">
                  <c:v>13</c:v>
                </c:pt>
                <c:pt idx="310">
                  <c:v>10</c:v>
                </c:pt>
                <c:pt idx="311">
                  <c:v>13</c:v>
                </c:pt>
                <c:pt idx="312">
                  <c:v>18</c:v>
                </c:pt>
                <c:pt idx="313">
                  <c:v>17</c:v>
                </c:pt>
                <c:pt idx="314">
                  <c:v>20</c:v>
                </c:pt>
                <c:pt idx="315">
                  <c:v>24</c:v>
                </c:pt>
                <c:pt idx="316">
                  <c:v>23</c:v>
                </c:pt>
                <c:pt idx="317">
                  <c:v>21</c:v>
                </c:pt>
                <c:pt idx="318">
                  <c:v>23</c:v>
                </c:pt>
                <c:pt idx="319">
                  <c:v>24</c:v>
                </c:pt>
                <c:pt idx="320">
                  <c:v>27</c:v>
                </c:pt>
                <c:pt idx="321">
                  <c:v>26</c:v>
                </c:pt>
                <c:pt idx="322">
                  <c:v>20</c:v>
                </c:pt>
                <c:pt idx="323">
                  <c:v>22</c:v>
                </c:pt>
                <c:pt idx="324">
                  <c:v>19</c:v>
                </c:pt>
                <c:pt idx="325">
                  <c:v>14</c:v>
                </c:pt>
                <c:pt idx="326">
                  <c:v>18</c:v>
                </c:pt>
                <c:pt idx="327">
                  <c:v>22</c:v>
                </c:pt>
                <c:pt idx="328">
                  <c:v>22</c:v>
                </c:pt>
                <c:pt idx="329">
                  <c:v>26</c:v>
                </c:pt>
                <c:pt idx="330">
                  <c:v>31</c:v>
                </c:pt>
                <c:pt idx="331">
                  <c:v>25</c:v>
                </c:pt>
                <c:pt idx="332">
                  <c:v>26</c:v>
                </c:pt>
                <c:pt idx="333">
                  <c:v>22</c:v>
                </c:pt>
                <c:pt idx="334">
                  <c:v>19</c:v>
                </c:pt>
                <c:pt idx="335">
                  <c:v>22</c:v>
                </c:pt>
                <c:pt idx="336">
                  <c:v>24</c:v>
                </c:pt>
                <c:pt idx="337">
                  <c:v>21</c:v>
                </c:pt>
                <c:pt idx="338">
                  <c:v>18</c:v>
                </c:pt>
                <c:pt idx="339">
                  <c:v>18</c:v>
                </c:pt>
                <c:pt idx="340">
                  <c:v>14</c:v>
                </c:pt>
                <c:pt idx="341">
                  <c:v>18</c:v>
                </c:pt>
                <c:pt idx="342">
                  <c:v>21</c:v>
                </c:pt>
                <c:pt idx="343">
                  <c:v>14</c:v>
                </c:pt>
                <c:pt idx="344">
                  <c:v>14</c:v>
                </c:pt>
                <c:pt idx="345">
                  <c:v>19</c:v>
                </c:pt>
                <c:pt idx="346">
                  <c:v>16</c:v>
                </c:pt>
                <c:pt idx="347">
                  <c:v>16</c:v>
                </c:pt>
                <c:pt idx="348">
                  <c:v>19</c:v>
                </c:pt>
                <c:pt idx="349">
                  <c:v>14</c:v>
                </c:pt>
                <c:pt idx="350">
                  <c:v>19</c:v>
                </c:pt>
                <c:pt idx="351">
                  <c:v>23</c:v>
                </c:pt>
                <c:pt idx="352">
                  <c:v>22</c:v>
                </c:pt>
                <c:pt idx="353">
                  <c:v>21</c:v>
                </c:pt>
                <c:pt idx="354">
                  <c:v>20</c:v>
                </c:pt>
                <c:pt idx="355">
                  <c:v>16</c:v>
                </c:pt>
                <c:pt idx="356">
                  <c:v>19</c:v>
                </c:pt>
                <c:pt idx="357">
                  <c:v>22</c:v>
                </c:pt>
                <c:pt idx="358">
                  <c:v>21</c:v>
                </c:pt>
                <c:pt idx="359">
                  <c:v>27</c:v>
                </c:pt>
                <c:pt idx="360">
                  <c:v>28</c:v>
                </c:pt>
                <c:pt idx="361">
                  <c:v>27</c:v>
                </c:pt>
                <c:pt idx="362">
                  <c:v>24</c:v>
                </c:pt>
                <c:pt idx="363">
                  <c:v>25</c:v>
                </c:pt>
                <c:pt idx="364">
                  <c:v>20</c:v>
                </c:pt>
                <c:pt idx="365">
                  <c:v>21</c:v>
                </c:pt>
                <c:pt idx="366">
                  <c:v>23</c:v>
                </c:pt>
                <c:pt idx="367">
                  <c:v>19</c:v>
                </c:pt>
                <c:pt idx="368">
                  <c:v>25</c:v>
                </c:pt>
                <c:pt idx="369">
                  <c:v>29</c:v>
                </c:pt>
                <c:pt idx="370">
                  <c:v>27</c:v>
                </c:pt>
                <c:pt idx="371">
                  <c:v>26</c:v>
                </c:pt>
                <c:pt idx="372">
                  <c:v>27</c:v>
                </c:pt>
                <c:pt idx="373">
                  <c:v>20</c:v>
                </c:pt>
                <c:pt idx="374">
                  <c:v>20</c:v>
                </c:pt>
                <c:pt idx="375">
                  <c:v>24</c:v>
                </c:pt>
                <c:pt idx="376">
                  <c:v>21</c:v>
                </c:pt>
                <c:pt idx="377">
                  <c:v>19</c:v>
                </c:pt>
                <c:pt idx="378">
                  <c:v>25</c:v>
                </c:pt>
                <c:pt idx="379">
                  <c:v>21</c:v>
                </c:pt>
                <c:pt idx="380">
                  <c:v>19</c:v>
                </c:pt>
                <c:pt idx="381">
                  <c:v>20</c:v>
                </c:pt>
                <c:pt idx="382">
                  <c:v>16</c:v>
                </c:pt>
                <c:pt idx="383">
                  <c:v>14</c:v>
                </c:pt>
                <c:pt idx="384">
                  <c:v>13</c:v>
                </c:pt>
                <c:pt idx="385">
                  <c:v>12</c:v>
                </c:pt>
                <c:pt idx="386">
                  <c:v>20</c:v>
                </c:pt>
                <c:pt idx="387">
                  <c:v>28</c:v>
                </c:pt>
                <c:pt idx="388">
                  <c:v>27</c:v>
                </c:pt>
                <c:pt idx="389">
                  <c:v>30</c:v>
                </c:pt>
                <c:pt idx="390">
                  <c:v>25</c:v>
                </c:pt>
                <c:pt idx="391">
                  <c:v>21</c:v>
                </c:pt>
                <c:pt idx="392">
                  <c:v>24</c:v>
                </c:pt>
                <c:pt idx="393">
                  <c:v>27</c:v>
                </c:pt>
                <c:pt idx="394">
                  <c:v>25</c:v>
                </c:pt>
                <c:pt idx="395">
                  <c:v>27</c:v>
                </c:pt>
                <c:pt idx="396">
                  <c:v>31</c:v>
                </c:pt>
                <c:pt idx="397">
                  <c:v>27</c:v>
                </c:pt>
                <c:pt idx="398">
                  <c:v>26</c:v>
                </c:pt>
                <c:pt idx="399">
                  <c:v>25</c:v>
                </c:pt>
                <c:pt idx="400">
                  <c:v>20</c:v>
                </c:pt>
                <c:pt idx="401">
                  <c:v>18</c:v>
                </c:pt>
                <c:pt idx="402">
                  <c:v>21</c:v>
                </c:pt>
                <c:pt idx="403">
                  <c:v>17</c:v>
                </c:pt>
                <c:pt idx="404">
                  <c:v>25</c:v>
                </c:pt>
                <c:pt idx="405">
                  <c:v>28</c:v>
                </c:pt>
                <c:pt idx="406">
                  <c:v>25</c:v>
                </c:pt>
                <c:pt idx="407">
                  <c:v>29</c:v>
                </c:pt>
                <c:pt idx="408">
                  <c:v>31</c:v>
                </c:pt>
                <c:pt idx="409">
                  <c:v>26</c:v>
                </c:pt>
                <c:pt idx="410">
                  <c:v>31</c:v>
                </c:pt>
                <c:pt idx="411">
                  <c:v>30</c:v>
                </c:pt>
                <c:pt idx="412">
                  <c:v>29</c:v>
                </c:pt>
                <c:pt idx="413">
                  <c:v>28</c:v>
                </c:pt>
                <c:pt idx="414">
                  <c:v>32</c:v>
                </c:pt>
                <c:pt idx="415">
                  <c:v>24</c:v>
                </c:pt>
                <c:pt idx="416">
                  <c:v>26</c:v>
                </c:pt>
                <c:pt idx="417">
                  <c:v>26</c:v>
                </c:pt>
                <c:pt idx="418">
                  <c:v>22</c:v>
                </c:pt>
                <c:pt idx="419">
                  <c:v>23</c:v>
                </c:pt>
                <c:pt idx="420">
                  <c:v>30</c:v>
                </c:pt>
                <c:pt idx="421">
                  <c:v>27</c:v>
                </c:pt>
                <c:pt idx="422">
                  <c:v>25</c:v>
                </c:pt>
                <c:pt idx="423">
                  <c:v>26</c:v>
                </c:pt>
                <c:pt idx="424">
                  <c:v>24</c:v>
                </c:pt>
                <c:pt idx="425">
                  <c:v>23</c:v>
                </c:pt>
                <c:pt idx="426">
                  <c:v>27</c:v>
                </c:pt>
                <c:pt idx="427">
                  <c:v>25</c:v>
                </c:pt>
                <c:pt idx="428">
                  <c:v>27</c:v>
                </c:pt>
                <c:pt idx="429">
                  <c:v>29</c:v>
                </c:pt>
                <c:pt idx="430">
                  <c:v>23</c:v>
                </c:pt>
                <c:pt idx="431">
                  <c:v>24</c:v>
                </c:pt>
                <c:pt idx="432">
                  <c:v>26</c:v>
                </c:pt>
                <c:pt idx="433">
                  <c:v>25</c:v>
                </c:pt>
                <c:pt idx="434">
                  <c:v>30</c:v>
                </c:pt>
                <c:pt idx="435">
                  <c:v>38</c:v>
                </c:pt>
                <c:pt idx="436">
                  <c:v>33</c:v>
                </c:pt>
                <c:pt idx="437">
                  <c:v>31</c:v>
                </c:pt>
                <c:pt idx="438">
                  <c:v>33</c:v>
                </c:pt>
                <c:pt idx="439">
                  <c:v>28</c:v>
                </c:pt>
                <c:pt idx="440">
                  <c:v>26</c:v>
                </c:pt>
                <c:pt idx="441">
                  <c:v>31</c:v>
                </c:pt>
                <c:pt idx="442">
                  <c:v>30</c:v>
                </c:pt>
                <c:pt idx="443">
                  <c:v>32</c:v>
                </c:pt>
                <c:pt idx="444">
                  <c:v>33</c:v>
                </c:pt>
                <c:pt idx="445">
                  <c:v>29</c:v>
                </c:pt>
                <c:pt idx="446">
                  <c:v>32</c:v>
                </c:pt>
                <c:pt idx="447">
                  <c:v>30</c:v>
                </c:pt>
                <c:pt idx="448">
                  <c:v>22</c:v>
                </c:pt>
                <c:pt idx="449">
                  <c:v>21</c:v>
                </c:pt>
                <c:pt idx="450">
                  <c:v>23</c:v>
                </c:pt>
                <c:pt idx="451">
                  <c:v>23</c:v>
                </c:pt>
                <c:pt idx="452">
                  <c:v>29</c:v>
                </c:pt>
                <c:pt idx="453">
                  <c:v>33</c:v>
                </c:pt>
                <c:pt idx="454">
                  <c:v>28</c:v>
                </c:pt>
                <c:pt idx="455">
                  <c:v>27</c:v>
                </c:pt>
                <c:pt idx="456">
                  <c:v>26</c:v>
                </c:pt>
                <c:pt idx="457">
                  <c:v>23</c:v>
                </c:pt>
                <c:pt idx="458">
                  <c:v>21</c:v>
                </c:pt>
                <c:pt idx="459">
                  <c:v>28</c:v>
                </c:pt>
                <c:pt idx="460">
                  <c:v>27</c:v>
                </c:pt>
                <c:pt idx="461">
                  <c:v>26</c:v>
                </c:pt>
                <c:pt idx="462">
                  <c:v>32</c:v>
                </c:pt>
                <c:pt idx="463">
                  <c:v>32</c:v>
                </c:pt>
                <c:pt idx="464">
                  <c:v>36</c:v>
                </c:pt>
                <c:pt idx="465">
                  <c:v>30</c:v>
                </c:pt>
                <c:pt idx="466">
                  <c:v>21</c:v>
                </c:pt>
                <c:pt idx="467">
                  <c:v>21</c:v>
                </c:pt>
                <c:pt idx="468">
                  <c:v>27</c:v>
                </c:pt>
                <c:pt idx="469">
                  <c:v>24</c:v>
                </c:pt>
                <c:pt idx="470">
                  <c:v>33</c:v>
                </c:pt>
                <c:pt idx="471">
                  <c:v>36</c:v>
                </c:pt>
                <c:pt idx="472">
                  <c:v>35</c:v>
                </c:pt>
                <c:pt idx="473">
                  <c:v>37</c:v>
                </c:pt>
                <c:pt idx="474">
                  <c:v>32</c:v>
                </c:pt>
                <c:pt idx="475">
                  <c:v>26</c:v>
                </c:pt>
                <c:pt idx="476">
                  <c:v>34</c:v>
                </c:pt>
                <c:pt idx="477">
                  <c:v>32</c:v>
                </c:pt>
                <c:pt idx="478">
                  <c:v>31</c:v>
                </c:pt>
                <c:pt idx="479">
                  <c:v>34</c:v>
                </c:pt>
                <c:pt idx="480">
                  <c:v>41</c:v>
                </c:pt>
                <c:pt idx="481">
                  <c:v>38</c:v>
                </c:pt>
                <c:pt idx="482">
                  <c:v>44</c:v>
                </c:pt>
                <c:pt idx="483">
                  <c:v>38</c:v>
                </c:pt>
                <c:pt idx="484">
                  <c:v>33</c:v>
                </c:pt>
                <c:pt idx="485">
                  <c:v>24</c:v>
                </c:pt>
                <c:pt idx="486">
                  <c:v>26</c:v>
                </c:pt>
                <c:pt idx="487">
                  <c:v>26</c:v>
                </c:pt>
                <c:pt idx="488">
                  <c:v>35</c:v>
                </c:pt>
                <c:pt idx="489">
                  <c:v>41</c:v>
                </c:pt>
                <c:pt idx="490">
                  <c:v>39</c:v>
                </c:pt>
                <c:pt idx="491">
                  <c:v>39</c:v>
                </c:pt>
                <c:pt idx="492">
                  <c:v>41</c:v>
                </c:pt>
                <c:pt idx="493">
                  <c:v>31</c:v>
                </c:pt>
                <c:pt idx="494">
                  <c:v>29</c:v>
                </c:pt>
                <c:pt idx="495">
                  <c:v>31</c:v>
                </c:pt>
                <c:pt idx="496">
                  <c:v>26</c:v>
                </c:pt>
                <c:pt idx="497">
                  <c:v>33</c:v>
                </c:pt>
                <c:pt idx="498">
                  <c:v>36</c:v>
                </c:pt>
                <c:pt idx="499">
                  <c:v>30</c:v>
                </c:pt>
                <c:pt idx="500">
                  <c:v>28</c:v>
                </c:pt>
                <c:pt idx="501">
                  <c:v>27</c:v>
                </c:pt>
                <c:pt idx="502">
                  <c:v>22</c:v>
                </c:pt>
                <c:pt idx="503">
                  <c:v>22</c:v>
                </c:pt>
                <c:pt idx="504">
                  <c:v>28</c:v>
                </c:pt>
                <c:pt idx="505">
                  <c:v>28</c:v>
                </c:pt>
                <c:pt idx="506">
                  <c:v>28</c:v>
                </c:pt>
                <c:pt idx="507">
                  <c:v>31</c:v>
                </c:pt>
                <c:pt idx="508">
                  <c:v>26</c:v>
                </c:pt>
                <c:pt idx="509">
                  <c:v>31</c:v>
                </c:pt>
                <c:pt idx="510">
                  <c:v>34</c:v>
                </c:pt>
                <c:pt idx="511">
                  <c:v>29</c:v>
                </c:pt>
                <c:pt idx="512">
                  <c:v>34</c:v>
                </c:pt>
                <c:pt idx="513">
                  <c:v>43</c:v>
                </c:pt>
                <c:pt idx="514">
                  <c:v>35</c:v>
                </c:pt>
                <c:pt idx="515">
                  <c:v>39</c:v>
                </c:pt>
                <c:pt idx="516">
                  <c:v>46</c:v>
                </c:pt>
                <c:pt idx="517">
                  <c:v>43</c:v>
                </c:pt>
                <c:pt idx="518">
                  <c:v>41</c:v>
                </c:pt>
                <c:pt idx="519">
                  <c:v>49</c:v>
                </c:pt>
                <c:pt idx="520">
                  <c:v>46</c:v>
                </c:pt>
                <c:pt idx="521">
                  <c:v>43</c:v>
                </c:pt>
                <c:pt idx="522">
                  <c:v>47</c:v>
                </c:pt>
                <c:pt idx="523">
                  <c:v>44</c:v>
                </c:pt>
                <c:pt idx="524">
                  <c:v>41</c:v>
                </c:pt>
                <c:pt idx="525">
                  <c:v>43</c:v>
                </c:pt>
                <c:pt idx="526">
                  <c:v>37</c:v>
                </c:pt>
                <c:pt idx="527">
                  <c:v>34</c:v>
                </c:pt>
                <c:pt idx="528">
                  <c:v>34</c:v>
                </c:pt>
                <c:pt idx="529">
                  <c:v>30</c:v>
                </c:pt>
                <c:pt idx="530">
                  <c:v>28</c:v>
                </c:pt>
                <c:pt idx="531">
                  <c:v>31</c:v>
                </c:pt>
                <c:pt idx="532">
                  <c:v>24</c:v>
                </c:pt>
                <c:pt idx="533">
                  <c:v>28</c:v>
                </c:pt>
                <c:pt idx="534">
                  <c:v>27</c:v>
                </c:pt>
                <c:pt idx="535">
                  <c:v>25</c:v>
                </c:pt>
                <c:pt idx="536">
                  <c:v>29</c:v>
                </c:pt>
                <c:pt idx="537">
                  <c:v>32</c:v>
                </c:pt>
                <c:pt idx="538">
                  <c:v>34</c:v>
                </c:pt>
                <c:pt idx="539">
                  <c:v>33</c:v>
                </c:pt>
                <c:pt idx="540">
                  <c:v>31</c:v>
                </c:pt>
                <c:pt idx="541">
                  <c:v>25</c:v>
                </c:pt>
                <c:pt idx="542">
                  <c:v>29</c:v>
                </c:pt>
                <c:pt idx="543">
                  <c:v>36</c:v>
                </c:pt>
                <c:pt idx="544">
                  <c:v>32</c:v>
                </c:pt>
                <c:pt idx="545">
                  <c:v>41</c:v>
                </c:pt>
                <c:pt idx="546">
                  <c:v>45</c:v>
                </c:pt>
                <c:pt idx="547">
                  <c:v>39</c:v>
                </c:pt>
                <c:pt idx="548">
                  <c:v>41</c:v>
                </c:pt>
                <c:pt idx="549">
                  <c:v>34</c:v>
                </c:pt>
                <c:pt idx="550">
                  <c:v>26</c:v>
                </c:pt>
                <c:pt idx="551">
                  <c:v>27</c:v>
                </c:pt>
                <c:pt idx="552">
                  <c:v>32</c:v>
                </c:pt>
                <c:pt idx="553">
                  <c:v>32</c:v>
                </c:pt>
                <c:pt idx="554">
                  <c:v>37</c:v>
                </c:pt>
                <c:pt idx="555">
                  <c:v>41</c:v>
                </c:pt>
                <c:pt idx="556">
                  <c:v>35</c:v>
                </c:pt>
                <c:pt idx="557">
                  <c:v>40</c:v>
                </c:pt>
                <c:pt idx="558">
                  <c:v>44</c:v>
                </c:pt>
                <c:pt idx="559">
                  <c:v>38</c:v>
                </c:pt>
                <c:pt idx="560">
                  <c:v>39</c:v>
                </c:pt>
                <c:pt idx="561">
                  <c:v>41</c:v>
                </c:pt>
                <c:pt idx="562">
                  <c:v>37</c:v>
                </c:pt>
                <c:pt idx="563">
                  <c:v>38</c:v>
                </c:pt>
                <c:pt idx="564">
                  <c:v>46</c:v>
                </c:pt>
                <c:pt idx="565">
                  <c:v>42</c:v>
                </c:pt>
                <c:pt idx="566">
                  <c:v>43</c:v>
                </c:pt>
                <c:pt idx="567">
                  <c:v>49</c:v>
                </c:pt>
                <c:pt idx="568">
                  <c:v>44</c:v>
                </c:pt>
                <c:pt idx="569">
                  <c:v>46</c:v>
                </c:pt>
                <c:pt idx="570">
                  <c:v>47</c:v>
                </c:pt>
                <c:pt idx="571">
                  <c:v>39</c:v>
                </c:pt>
                <c:pt idx="572">
                  <c:v>34</c:v>
                </c:pt>
                <c:pt idx="573">
                  <c:v>37</c:v>
                </c:pt>
                <c:pt idx="574">
                  <c:v>33</c:v>
                </c:pt>
                <c:pt idx="575">
                  <c:v>31</c:v>
                </c:pt>
                <c:pt idx="576">
                  <c:v>33</c:v>
                </c:pt>
                <c:pt idx="577">
                  <c:v>28</c:v>
                </c:pt>
                <c:pt idx="578">
                  <c:v>27</c:v>
                </c:pt>
                <c:pt idx="579">
                  <c:v>39</c:v>
                </c:pt>
                <c:pt idx="580">
                  <c:v>29</c:v>
                </c:pt>
                <c:pt idx="581">
                  <c:v>35</c:v>
                </c:pt>
                <c:pt idx="582">
                  <c:v>37</c:v>
                </c:pt>
                <c:pt idx="583">
                  <c:v>31</c:v>
                </c:pt>
                <c:pt idx="584">
                  <c:v>32</c:v>
                </c:pt>
                <c:pt idx="585">
                  <c:v>35</c:v>
                </c:pt>
                <c:pt idx="586">
                  <c:v>33</c:v>
                </c:pt>
                <c:pt idx="587">
                  <c:v>42</c:v>
                </c:pt>
                <c:pt idx="588">
                  <c:v>37</c:v>
                </c:pt>
                <c:pt idx="589">
                  <c:v>31</c:v>
                </c:pt>
                <c:pt idx="590">
                  <c:v>40</c:v>
                </c:pt>
                <c:pt idx="591">
                  <c:v>48</c:v>
                </c:pt>
                <c:pt idx="592">
                  <c:v>45</c:v>
                </c:pt>
                <c:pt idx="593">
                  <c:v>48</c:v>
                </c:pt>
                <c:pt idx="594">
                  <c:v>53</c:v>
                </c:pt>
                <c:pt idx="595">
                  <c:v>44</c:v>
                </c:pt>
                <c:pt idx="596">
                  <c:v>39</c:v>
                </c:pt>
                <c:pt idx="597">
                  <c:v>45</c:v>
                </c:pt>
                <c:pt idx="598">
                  <c:v>40</c:v>
                </c:pt>
                <c:pt idx="599">
                  <c:v>44</c:v>
                </c:pt>
                <c:pt idx="600">
                  <c:v>42</c:v>
                </c:pt>
                <c:pt idx="601">
                  <c:v>36</c:v>
                </c:pt>
                <c:pt idx="602">
                  <c:v>33</c:v>
                </c:pt>
                <c:pt idx="603">
                  <c:v>48</c:v>
                </c:pt>
                <c:pt idx="604">
                  <c:v>41</c:v>
                </c:pt>
                <c:pt idx="605">
                  <c:v>39</c:v>
                </c:pt>
                <c:pt idx="606">
                  <c:v>41</c:v>
                </c:pt>
                <c:pt idx="607">
                  <c:v>37</c:v>
                </c:pt>
                <c:pt idx="608">
                  <c:v>39</c:v>
                </c:pt>
                <c:pt idx="609">
                  <c:v>44</c:v>
                </c:pt>
                <c:pt idx="610">
                  <c:v>37</c:v>
                </c:pt>
                <c:pt idx="611">
                  <c:v>39</c:v>
                </c:pt>
                <c:pt idx="612">
                  <c:v>46</c:v>
                </c:pt>
                <c:pt idx="613">
                  <c:v>41</c:v>
                </c:pt>
                <c:pt idx="614">
                  <c:v>35</c:v>
                </c:pt>
                <c:pt idx="615">
                  <c:v>36</c:v>
                </c:pt>
                <c:pt idx="616">
                  <c:v>31</c:v>
                </c:pt>
                <c:pt idx="617">
                  <c:v>30</c:v>
                </c:pt>
                <c:pt idx="618">
                  <c:v>40</c:v>
                </c:pt>
                <c:pt idx="619">
                  <c:v>36</c:v>
                </c:pt>
                <c:pt idx="620">
                  <c:v>36</c:v>
                </c:pt>
                <c:pt idx="621">
                  <c:v>33</c:v>
                </c:pt>
                <c:pt idx="622">
                  <c:v>31</c:v>
                </c:pt>
                <c:pt idx="623">
                  <c:v>35</c:v>
                </c:pt>
                <c:pt idx="624">
                  <c:v>41</c:v>
                </c:pt>
                <c:pt idx="625">
                  <c:v>34</c:v>
                </c:pt>
                <c:pt idx="626">
                  <c:v>36</c:v>
                </c:pt>
                <c:pt idx="627">
                  <c:v>40</c:v>
                </c:pt>
                <c:pt idx="628">
                  <c:v>38</c:v>
                </c:pt>
                <c:pt idx="629">
                  <c:v>47</c:v>
                </c:pt>
                <c:pt idx="630">
                  <c:v>52</c:v>
                </c:pt>
                <c:pt idx="631">
                  <c:v>46</c:v>
                </c:pt>
                <c:pt idx="632">
                  <c:v>44</c:v>
                </c:pt>
                <c:pt idx="633">
                  <c:v>42</c:v>
                </c:pt>
                <c:pt idx="634">
                  <c:v>40</c:v>
                </c:pt>
                <c:pt idx="635">
                  <c:v>45</c:v>
                </c:pt>
                <c:pt idx="636">
                  <c:v>51</c:v>
                </c:pt>
                <c:pt idx="637">
                  <c:v>45</c:v>
                </c:pt>
                <c:pt idx="638">
                  <c:v>51</c:v>
                </c:pt>
                <c:pt idx="639">
                  <c:v>52</c:v>
                </c:pt>
                <c:pt idx="640">
                  <c:v>44</c:v>
                </c:pt>
                <c:pt idx="641">
                  <c:v>40</c:v>
                </c:pt>
                <c:pt idx="642">
                  <c:v>41</c:v>
                </c:pt>
                <c:pt idx="643">
                  <c:v>34</c:v>
                </c:pt>
                <c:pt idx="644">
                  <c:v>39</c:v>
                </c:pt>
                <c:pt idx="645">
                  <c:v>41</c:v>
                </c:pt>
                <c:pt idx="646">
                  <c:v>34</c:v>
                </c:pt>
                <c:pt idx="647">
                  <c:v>39</c:v>
                </c:pt>
                <c:pt idx="648">
                  <c:v>47</c:v>
                </c:pt>
                <c:pt idx="649">
                  <c:v>45</c:v>
                </c:pt>
                <c:pt idx="650">
                  <c:v>46</c:v>
                </c:pt>
                <c:pt idx="651">
                  <c:v>49</c:v>
                </c:pt>
                <c:pt idx="652">
                  <c:v>40</c:v>
                </c:pt>
                <c:pt idx="653">
                  <c:v>41</c:v>
                </c:pt>
                <c:pt idx="654">
                  <c:v>50</c:v>
                </c:pt>
                <c:pt idx="655">
                  <c:v>42</c:v>
                </c:pt>
                <c:pt idx="656">
                  <c:v>36</c:v>
                </c:pt>
                <c:pt idx="657">
                  <c:v>40</c:v>
                </c:pt>
                <c:pt idx="658">
                  <c:v>34</c:v>
                </c:pt>
                <c:pt idx="659">
                  <c:v>37</c:v>
                </c:pt>
                <c:pt idx="660">
                  <c:v>46</c:v>
                </c:pt>
                <c:pt idx="661">
                  <c:v>39</c:v>
                </c:pt>
                <c:pt idx="662">
                  <c:v>38</c:v>
                </c:pt>
                <c:pt idx="663">
                  <c:v>39</c:v>
                </c:pt>
                <c:pt idx="664">
                  <c:v>33</c:v>
                </c:pt>
                <c:pt idx="665">
                  <c:v>35</c:v>
                </c:pt>
                <c:pt idx="666">
                  <c:v>40</c:v>
                </c:pt>
                <c:pt idx="667">
                  <c:v>35</c:v>
                </c:pt>
                <c:pt idx="668">
                  <c:v>40</c:v>
                </c:pt>
                <c:pt idx="669">
                  <c:v>53</c:v>
                </c:pt>
                <c:pt idx="670">
                  <c:v>54</c:v>
                </c:pt>
                <c:pt idx="671">
                  <c:v>54</c:v>
                </c:pt>
                <c:pt idx="672">
                  <c:v>52</c:v>
                </c:pt>
                <c:pt idx="673">
                  <c:v>41</c:v>
                </c:pt>
                <c:pt idx="674">
                  <c:v>46</c:v>
                </c:pt>
                <c:pt idx="675">
                  <c:v>60</c:v>
                </c:pt>
                <c:pt idx="676">
                  <c:v>50</c:v>
                </c:pt>
                <c:pt idx="677">
                  <c:v>52</c:v>
                </c:pt>
                <c:pt idx="678">
                  <c:v>50</c:v>
                </c:pt>
                <c:pt idx="679">
                  <c:v>44</c:v>
                </c:pt>
                <c:pt idx="680">
                  <c:v>45</c:v>
                </c:pt>
                <c:pt idx="681">
                  <c:v>46</c:v>
                </c:pt>
                <c:pt idx="682">
                  <c:v>40</c:v>
                </c:pt>
                <c:pt idx="683">
                  <c:v>38</c:v>
                </c:pt>
                <c:pt idx="684">
                  <c:v>47</c:v>
                </c:pt>
                <c:pt idx="685">
                  <c:v>42</c:v>
                </c:pt>
                <c:pt idx="686">
                  <c:v>47</c:v>
                </c:pt>
                <c:pt idx="687">
                  <c:v>52</c:v>
                </c:pt>
                <c:pt idx="688">
                  <c:v>44</c:v>
                </c:pt>
                <c:pt idx="689">
                  <c:v>42</c:v>
                </c:pt>
                <c:pt idx="690">
                  <c:v>43</c:v>
                </c:pt>
                <c:pt idx="691">
                  <c:v>37</c:v>
                </c:pt>
                <c:pt idx="692">
                  <c:v>35</c:v>
                </c:pt>
                <c:pt idx="693">
                  <c:v>44</c:v>
                </c:pt>
                <c:pt idx="694">
                  <c:v>42</c:v>
                </c:pt>
                <c:pt idx="695">
                  <c:v>47</c:v>
                </c:pt>
                <c:pt idx="696">
                  <c:v>52</c:v>
                </c:pt>
                <c:pt idx="697">
                  <c:v>45</c:v>
                </c:pt>
                <c:pt idx="698">
                  <c:v>41</c:v>
                </c:pt>
                <c:pt idx="699">
                  <c:v>40</c:v>
                </c:pt>
                <c:pt idx="700">
                  <c:v>33</c:v>
                </c:pt>
                <c:pt idx="701">
                  <c:v>37</c:v>
                </c:pt>
                <c:pt idx="702">
                  <c:v>44</c:v>
                </c:pt>
                <c:pt idx="703">
                  <c:v>39</c:v>
                </c:pt>
                <c:pt idx="704">
                  <c:v>44</c:v>
                </c:pt>
                <c:pt idx="705">
                  <c:v>51</c:v>
                </c:pt>
                <c:pt idx="706">
                  <c:v>44</c:v>
                </c:pt>
                <c:pt idx="707">
                  <c:v>48</c:v>
                </c:pt>
                <c:pt idx="708">
                  <c:v>47</c:v>
                </c:pt>
                <c:pt idx="709">
                  <c:v>41</c:v>
                </c:pt>
                <c:pt idx="710">
                  <c:v>49</c:v>
                </c:pt>
                <c:pt idx="711">
                  <c:v>59</c:v>
                </c:pt>
                <c:pt idx="712">
                  <c:v>57</c:v>
                </c:pt>
                <c:pt idx="713">
                  <c:v>60</c:v>
                </c:pt>
                <c:pt idx="714">
                  <c:v>61</c:v>
                </c:pt>
                <c:pt idx="715">
                  <c:v>58</c:v>
                </c:pt>
                <c:pt idx="716">
                  <c:v>52</c:v>
                </c:pt>
                <c:pt idx="717">
                  <c:v>57</c:v>
                </c:pt>
                <c:pt idx="718">
                  <c:v>54</c:v>
                </c:pt>
                <c:pt idx="719">
                  <c:v>47</c:v>
                </c:pt>
                <c:pt idx="720">
                  <c:v>47</c:v>
                </c:pt>
                <c:pt idx="721">
                  <c:v>37</c:v>
                </c:pt>
                <c:pt idx="722">
                  <c:v>39</c:v>
                </c:pt>
                <c:pt idx="723">
                  <c:v>50</c:v>
                </c:pt>
                <c:pt idx="724">
                  <c:v>49</c:v>
                </c:pt>
                <c:pt idx="725">
                  <c:v>51</c:v>
                </c:pt>
                <c:pt idx="726">
                  <c:v>54</c:v>
                </c:pt>
                <c:pt idx="727">
                  <c:v>42</c:v>
                </c:pt>
                <c:pt idx="728">
                  <c:v>44</c:v>
                </c:pt>
                <c:pt idx="729">
                  <c:v>44</c:v>
                </c:pt>
                <c:pt idx="730">
                  <c:v>38</c:v>
                </c:pt>
                <c:pt idx="731">
                  <c:v>46</c:v>
                </c:pt>
                <c:pt idx="732">
                  <c:v>51</c:v>
                </c:pt>
                <c:pt idx="733">
                  <c:v>44</c:v>
                </c:pt>
                <c:pt idx="734">
                  <c:v>45</c:v>
                </c:pt>
                <c:pt idx="735">
                  <c:v>40</c:v>
                </c:pt>
                <c:pt idx="736">
                  <c:v>38</c:v>
                </c:pt>
                <c:pt idx="737">
                  <c:v>34</c:v>
                </c:pt>
                <c:pt idx="738">
                  <c:v>41</c:v>
                </c:pt>
                <c:pt idx="739">
                  <c:v>35</c:v>
                </c:pt>
                <c:pt idx="740">
                  <c:v>42</c:v>
                </c:pt>
                <c:pt idx="741">
                  <c:v>47</c:v>
                </c:pt>
                <c:pt idx="742">
                  <c:v>42</c:v>
                </c:pt>
                <c:pt idx="743">
                  <c:v>46</c:v>
                </c:pt>
                <c:pt idx="744">
                  <c:v>49</c:v>
                </c:pt>
                <c:pt idx="745">
                  <c:v>40</c:v>
                </c:pt>
                <c:pt idx="746">
                  <c:v>42</c:v>
                </c:pt>
                <c:pt idx="747">
                  <c:v>51</c:v>
                </c:pt>
                <c:pt idx="748">
                  <c:v>47</c:v>
                </c:pt>
                <c:pt idx="749">
                  <c:v>51</c:v>
                </c:pt>
                <c:pt idx="750">
                  <c:v>69</c:v>
                </c:pt>
                <c:pt idx="751">
                  <c:v>58</c:v>
                </c:pt>
                <c:pt idx="752">
                  <c:v>63</c:v>
                </c:pt>
                <c:pt idx="753">
                  <c:v>67</c:v>
                </c:pt>
                <c:pt idx="754">
                  <c:v>57</c:v>
                </c:pt>
                <c:pt idx="755">
                  <c:v>61</c:v>
                </c:pt>
                <c:pt idx="756">
                  <c:v>73</c:v>
                </c:pt>
                <c:pt idx="757">
                  <c:v>65</c:v>
                </c:pt>
                <c:pt idx="758">
                  <c:v>60</c:v>
                </c:pt>
                <c:pt idx="759">
                  <c:v>60</c:v>
                </c:pt>
                <c:pt idx="760">
                  <c:v>56</c:v>
                </c:pt>
                <c:pt idx="761">
                  <c:v>46</c:v>
                </c:pt>
                <c:pt idx="762">
                  <c:v>51</c:v>
                </c:pt>
                <c:pt idx="763">
                  <c:v>46</c:v>
                </c:pt>
                <c:pt idx="764">
                  <c:v>48</c:v>
                </c:pt>
                <c:pt idx="765">
                  <c:v>50</c:v>
                </c:pt>
                <c:pt idx="766">
                  <c:v>41</c:v>
                </c:pt>
                <c:pt idx="767">
                  <c:v>47</c:v>
                </c:pt>
                <c:pt idx="768">
                  <c:v>53</c:v>
                </c:pt>
                <c:pt idx="769">
                  <c:v>44</c:v>
                </c:pt>
                <c:pt idx="770">
                  <c:v>41</c:v>
                </c:pt>
                <c:pt idx="771">
                  <c:v>45</c:v>
                </c:pt>
                <c:pt idx="772">
                  <c:v>36</c:v>
                </c:pt>
                <c:pt idx="773">
                  <c:v>39</c:v>
                </c:pt>
                <c:pt idx="774">
                  <c:v>41</c:v>
                </c:pt>
                <c:pt idx="775">
                  <c:v>34</c:v>
                </c:pt>
                <c:pt idx="776">
                  <c:v>41</c:v>
                </c:pt>
                <c:pt idx="777">
                  <c:v>50</c:v>
                </c:pt>
                <c:pt idx="778">
                  <c:v>47</c:v>
                </c:pt>
                <c:pt idx="779">
                  <c:v>55</c:v>
                </c:pt>
                <c:pt idx="780">
                  <c:v>59</c:v>
                </c:pt>
                <c:pt idx="781">
                  <c:v>55</c:v>
                </c:pt>
                <c:pt idx="782">
                  <c:v>47</c:v>
                </c:pt>
                <c:pt idx="783">
                  <c:v>48</c:v>
                </c:pt>
                <c:pt idx="784">
                  <c:v>37</c:v>
                </c:pt>
                <c:pt idx="785">
                  <c:v>45</c:v>
                </c:pt>
                <c:pt idx="786">
                  <c:v>53</c:v>
                </c:pt>
                <c:pt idx="787">
                  <c:v>50</c:v>
                </c:pt>
                <c:pt idx="788">
                  <c:v>51</c:v>
                </c:pt>
                <c:pt idx="789">
                  <c:v>58</c:v>
                </c:pt>
                <c:pt idx="790">
                  <c:v>44</c:v>
                </c:pt>
                <c:pt idx="791">
                  <c:v>54</c:v>
                </c:pt>
                <c:pt idx="792">
                  <c:v>60</c:v>
                </c:pt>
                <c:pt idx="793">
                  <c:v>58</c:v>
                </c:pt>
                <c:pt idx="794">
                  <c:v>57</c:v>
                </c:pt>
                <c:pt idx="795">
                  <c:v>62</c:v>
                </c:pt>
                <c:pt idx="796">
                  <c:v>54</c:v>
                </c:pt>
                <c:pt idx="797">
                  <c:v>54</c:v>
                </c:pt>
                <c:pt idx="798">
                  <c:v>63</c:v>
                </c:pt>
                <c:pt idx="799">
                  <c:v>56</c:v>
                </c:pt>
                <c:pt idx="800">
                  <c:v>61</c:v>
                </c:pt>
                <c:pt idx="801">
                  <c:v>64</c:v>
                </c:pt>
                <c:pt idx="802">
                  <c:v>56</c:v>
                </c:pt>
                <c:pt idx="803">
                  <c:v>56</c:v>
                </c:pt>
                <c:pt idx="804">
                  <c:v>54</c:v>
                </c:pt>
                <c:pt idx="805">
                  <c:v>46</c:v>
                </c:pt>
                <c:pt idx="806">
                  <c:v>46</c:v>
                </c:pt>
                <c:pt idx="807">
                  <c:v>55</c:v>
                </c:pt>
                <c:pt idx="808">
                  <c:v>48</c:v>
                </c:pt>
                <c:pt idx="809">
                  <c:v>43</c:v>
                </c:pt>
                <c:pt idx="810">
                  <c:v>42</c:v>
                </c:pt>
                <c:pt idx="811">
                  <c:v>32</c:v>
                </c:pt>
                <c:pt idx="812">
                  <c:v>34</c:v>
                </c:pt>
                <c:pt idx="813">
                  <c:v>39</c:v>
                </c:pt>
                <c:pt idx="814">
                  <c:v>36</c:v>
                </c:pt>
                <c:pt idx="815">
                  <c:v>40</c:v>
                </c:pt>
                <c:pt idx="816">
                  <c:v>53</c:v>
                </c:pt>
                <c:pt idx="817">
                  <c:v>44</c:v>
                </c:pt>
                <c:pt idx="818">
                  <c:v>48</c:v>
                </c:pt>
                <c:pt idx="819">
                  <c:v>56</c:v>
                </c:pt>
                <c:pt idx="820">
                  <c:v>46</c:v>
                </c:pt>
                <c:pt idx="821">
                  <c:v>43</c:v>
                </c:pt>
                <c:pt idx="822">
                  <c:v>46</c:v>
                </c:pt>
                <c:pt idx="823">
                  <c:v>39</c:v>
                </c:pt>
                <c:pt idx="824">
                  <c:v>50</c:v>
                </c:pt>
                <c:pt idx="825">
                  <c:v>56</c:v>
                </c:pt>
                <c:pt idx="826">
                  <c:v>53</c:v>
                </c:pt>
                <c:pt idx="827">
                  <c:v>55</c:v>
                </c:pt>
                <c:pt idx="828">
                  <c:v>59</c:v>
                </c:pt>
                <c:pt idx="829">
                  <c:v>47</c:v>
                </c:pt>
                <c:pt idx="830">
                  <c:v>48</c:v>
                </c:pt>
                <c:pt idx="831">
                  <c:v>57</c:v>
                </c:pt>
                <c:pt idx="832">
                  <c:v>51</c:v>
                </c:pt>
                <c:pt idx="833">
                  <c:v>51</c:v>
                </c:pt>
                <c:pt idx="834">
                  <c:v>60</c:v>
                </c:pt>
                <c:pt idx="835">
                  <c:v>53</c:v>
                </c:pt>
                <c:pt idx="836">
                  <c:v>56</c:v>
                </c:pt>
                <c:pt idx="837">
                  <c:v>60</c:v>
                </c:pt>
                <c:pt idx="838">
                  <c:v>57</c:v>
                </c:pt>
                <c:pt idx="839">
                  <c:v>56</c:v>
                </c:pt>
                <c:pt idx="840">
                  <c:v>70</c:v>
                </c:pt>
                <c:pt idx="841">
                  <c:v>65</c:v>
                </c:pt>
                <c:pt idx="842">
                  <c:v>62</c:v>
                </c:pt>
                <c:pt idx="843">
                  <c:v>70</c:v>
                </c:pt>
                <c:pt idx="844">
                  <c:v>66</c:v>
                </c:pt>
                <c:pt idx="845">
                  <c:v>49</c:v>
                </c:pt>
                <c:pt idx="846">
                  <c:v>47</c:v>
                </c:pt>
                <c:pt idx="847">
                  <c:v>42</c:v>
                </c:pt>
                <c:pt idx="848">
                  <c:v>47</c:v>
                </c:pt>
                <c:pt idx="849">
                  <c:v>52</c:v>
                </c:pt>
                <c:pt idx="850">
                  <c:v>43</c:v>
                </c:pt>
                <c:pt idx="851">
                  <c:v>40</c:v>
                </c:pt>
                <c:pt idx="852">
                  <c:v>50</c:v>
                </c:pt>
                <c:pt idx="853">
                  <c:v>46</c:v>
                </c:pt>
                <c:pt idx="854">
                  <c:v>49</c:v>
                </c:pt>
                <c:pt idx="855">
                  <c:v>55</c:v>
                </c:pt>
                <c:pt idx="856">
                  <c:v>45</c:v>
                </c:pt>
                <c:pt idx="857">
                  <c:v>43</c:v>
                </c:pt>
                <c:pt idx="858">
                  <c:v>53</c:v>
                </c:pt>
                <c:pt idx="859">
                  <c:v>52</c:v>
                </c:pt>
                <c:pt idx="860">
                  <c:v>59</c:v>
                </c:pt>
                <c:pt idx="861">
                  <c:v>69</c:v>
                </c:pt>
                <c:pt idx="862">
                  <c:v>64</c:v>
                </c:pt>
                <c:pt idx="863">
                  <c:v>64</c:v>
                </c:pt>
                <c:pt idx="864">
                  <c:v>61</c:v>
                </c:pt>
                <c:pt idx="865">
                  <c:v>51</c:v>
                </c:pt>
                <c:pt idx="866">
                  <c:v>54</c:v>
                </c:pt>
                <c:pt idx="867">
                  <c:v>53</c:v>
                </c:pt>
                <c:pt idx="868">
                  <c:v>48</c:v>
                </c:pt>
                <c:pt idx="869">
                  <c:v>55</c:v>
                </c:pt>
                <c:pt idx="870">
                  <c:v>58</c:v>
                </c:pt>
                <c:pt idx="871">
                  <c:v>49</c:v>
                </c:pt>
                <c:pt idx="872">
                  <c:v>55</c:v>
                </c:pt>
                <c:pt idx="873">
                  <c:v>52</c:v>
                </c:pt>
                <c:pt idx="874">
                  <c:v>46</c:v>
                </c:pt>
                <c:pt idx="875">
                  <c:v>48</c:v>
                </c:pt>
                <c:pt idx="876">
                  <c:v>56</c:v>
                </c:pt>
                <c:pt idx="877">
                  <c:v>52</c:v>
                </c:pt>
                <c:pt idx="878">
                  <c:v>54</c:v>
                </c:pt>
                <c:pt idx="879">
                  <c:v>49</c:v>
                </c:pt>
                <c:pt idx="880">
                  <c:v>45</c:v>
                </c:pt>
                <c:pt idx="881">
                  <c:v>45</c:v>
                </c:pt>
                <c:pt idx="882">
                  <c:v>60</c:v>
                </c:pt>
                <c:pt idx="883">
                  <c:v>57</c:v>
                </c:pt>
                <c:pt idx="884">
                  <c:v>61</c:v>
                </c:pt>
                <c:pt idx="885">
                  <c:v>65</c:v>
                </c:pt>
                <c:pt idx="886">
                  <c:v>53</c:v>
                </c:pt>
                <c:pt idx="887">
                  <c:v>54</c:v>
                </c:pt>
                <c:pt idx="888">
                  <c:v>61</c:v>
                </c:pt>
                <c:pt idx="889">
                  <c:v>54</c:v>
                </c:pt>
                <c:pt idx="890">
                  <c:v>50</c:v>
                </c:pt>
                <c:pt idx="891">
                  <c:v>57</c:v>
                </c:pt>
                <c:pt idx="892">
                  <c:v>55</c:v>
                </c:pt>
                <c:pt idx="893">
                  <c:v>47</c:v>
                </c:pt>
                <c:pt idx="894">
                  <c:v>52</c:v>
                </c:pt>
                <c:pt idx="895">
                  <c:v>44</c:v>
                </c:pt>
                <c:pt idx="896">
                  <c:v>43</c:v>
                </c:pt>
                <c:pt idx="897">
                  <c:v>48</c:v>
                </c:pt>
                <c:pt idx="898">
                  <c:v>38</c:v>
                </c:pt>
                <c:pt idx="899">
                  <c:v>48</c:v>
                </c:pt>
                <c:pt idx="900">
                  <c:v>66</c:v>
                </c:pt>
                <c:pt idx="901">
                  <c:v>60</c:v>
                </c:pt>
                <c:pt idx="902">
                  <c:v>65</c:v>
                </c:pt>
                <c:pt idx="903">
                  <c:v>66</c:v>
                </c:pt>
                <c:pt idx="904">
                  <c:v>58</c:v>
                </c:pt>
                <c:pt idx="905">
                  <c:v>61</c:v>
                </c:pt>
                <c:pt idx="906">
                  <c:v>70</c:v>
                </c:pt>
                <c:pt idx="907">
                  <c:v>64</c:v>
                </c:pt>
                <c:pt idx="908">
                  <c:v>64</c:v>
                </c:pt>
                <c:pt idx="909">
                  <c:v>70</c:v>
                </c:pt>
                <c:pt idx="910">
                  <c:v>63</c:v>
                </c:pt>
                <c:pt idx="911">
                  <c:v>64</c:v>
                </c:pt>
                <c:pt idx="912">
                  <c:v>65</c:v>
                </c:pt>
                <c:pt idx="913">
                  <c:v>58</c:v>
                </c:pt>
                <c:pt idx="914">
                  <c:v>61</c:v>
                </c:pt>
                <c:pt idx="915">
                  <c:v>58</c:v>
                </c:pt>
                <c:pt idx="916">
                  <c:v>54</c:v>
                </c:pt>
                <c:pt idx="917">
                  <c:v>63</c:v>
                </c:pt>
                <c:pt idx="918">
                  <c:v>75</c:v>
                </c:pt>
                <c:pt idx="919">
                  <c:v>66</c:v>
                </c:pt>
                <c:pt idx="920">
                  <c:v>68</c:v>
                </c:pt>
                <c:pt idx="921">
                  <c:v>61</c:v>
                </c:pt>
                <c:pt idx="922">
                  <c:v>50</c:v>
                </c:pt>
                <c:pt idx="923">
                  <c:v>52</c:v>
                </c:pt>
                <c:pt idx="924">
                  <c:v>62</c:v>
                </c:pt>
                <c:pt idx="925">
                  <c:v>57</c:v>
                </c:pt>
                <c:pt idx="926">
                  <c:v>57</c:v>
                </c:pt>
                <c:pt idx="927">
                  <c:v>61</c:v>
                </c:pt>
                <c:pt idx="928">
                  <c:v>56</c:v>
                </c:pt>
                <c:pt idx="929">
                  <c:v>64</c:v>
                </c:pt>
                <c:pt idx="930">
                  <c:v>61</c:v>
                </c:pt>
                <c:pt idx="931">
                  <c:v>49</c:v>
                </c:pt>
                <c:pt idx="932">
                  <c:v>51</c:v>
                </c:pt>
                <c:pt idx="933">
                  <c:v>51</c:v>
                </c:pt>
                <c:pt idx="934">
                  <c:v>43</c:v>
                </c:pt>
                <c:pt idx="935">
                  <c:v>55</c:v>
                </c:pt>
                <c:pt idx="936">
                  <c:v>62</c:v>
                </c:pt>
                <c:pt idx="937">
                  <c:v>59</c:v>
                </c:pt>
                <c:pt idx="938">
                  <c:v>58</c:v>
                </c:pt>
                <c:pt idx="939">
                  <c:v>56</c:v>
                </c:pt>
                <c:pt idx="940">
                  <c:v>50</c:v>
                </c:pt>
                <c:pt idx="941">
                  <c:v>53</c:v>
                </c:pt>
                <c:pt idx="942">
                  <c:v>61</c:v>
                </c:pt>
                <c:pt idx="943">
                  <c:v>56</c:v>
                </c:pt>
                <c:pt idx="944">
                  <c:v>67</c:v>
                </c:pt>
                <c:pt idx="945">
                  <c:v>81</c:v>
                </c:pt>
                <c:pt idx="946">
                  <c:v>72</c:v>
                </c:pt>
                <c:pt idx="947">
                  <c:v>80</c:v>
                </c:pt>
                <c:pt idx="948">
                  <c:v>80</c:v>
                </c:pt>
                <c:pt idx="949">
                  <c:v>78</c:v>
                </c:pt>
                <c:pt idx="950">
                  <c:v>63</c:v>
                </c:pt>
                <c:pt idx="951">
                  <c:v>69</c:v>
                </c:pt>
                <c:pt idx="952">
                  <c:v>61</c:v>
                </c:pt>
                <c:pt idx="953">
                  <c:v>55</c:v>
                </c:pt>
                <c:pt idx="954">
                  <c:v>64</c:v>
                </c:pt>
                <c:pt idx="955">
                  <c:v>53</c:v>
                </c:pt>
                <c:pt idx="956">
                  <c:v>58</c:v>
                </c:pt>
                <c:pt idx="957">
                  <c:v>59</c:v>
                </c:pt>
                <c:pt idx="958">
                  <c:v>50</c:v>
                </c:pt>
                <c:pt idx="959">
                  <c:v>53</c:v>
                </c:pt>
                <c:pt idx="960">
                  <c:v>52</c:v>
                </c:pt>
                <c:pt idx="961">
                  <c:v>45</c:v>
                </c:pt>
                <c:pt idx="962">
                  <c:v>48</c:v>
                </c:pt>
                <c:pt idx="963">
                  <c:v>60</c:v>
                </c:pt>
                <c:pt idx="964">
                  <c:v>51</c:v>
                </c:pt>
                <c:pt idx="965">
                  <c:v>67</c:v>
                </c:pt>
                <c:pt idx="966">
                  <c:v>77</c:v>
                </c:pt>
                <c:pt idx="967">
                  <c:v>66</c:v>
                </c:pt>
                <c:pt idx="968">
                  <c:v>61</c:v>
                </c:pt>
                <c:pt idx="969">
                  <c:v>63</c:v>
                </c:pt>
                <c:pt idx="970">
                  <c:v>54</c:v>
                </c:pt>
                <c:pt idx="971">
                  <c:v>52</c:v>
                </c:pt>
                <c:pt idx="972">
                  <c:v>51</c:v>
                </c:pt>
                <c:pt idx="973">
                  <c:v>47</c:v>
                </c:pt>
                <c:pt idx="974">
                  <c:v>46</c:v>
                </c:pt>
                <c:pt idx="975">
                  <c:v>54</c:v>
                </c:pt>
                <c:pt idx="976">
                  <c:v>49</c:v>
                </c:pt>
                <c:pt idx="977">
                  <c:v>58</c:v>
                </c:pt>
                <c:pt idx="978">
                  <c:v>61</c:v>
                </c:pt>
                <c:pt idx="979">
                  <c:v>50</c:v>
                </c:pt>
                <c:pt idx="980">
                  <c:v>52</c:v>
                </c:pt>
                <c:pt idx="981">
                  <c:v>56</c:v>
                </c:pt>
                <c:pt idx="982">
                  <c:v>55</c:v>
                </c:pt>
                <c:pt idx="983">
                  <c:v>67</c:v>
                </c:pt>
                <c:pt idx="984">
                  <c:v>95</c:v>
                </c:pt>
                <c:pt idx="985">
                  <c:v>92</c:v>
                </c:pt>
                <c:pt idx="986">
                  <c:v>77</c:v>
                </c:pt>
                <c:pt idx="987">
                  <c:v>125</c:v>
                </c:pt>
                <c:pt idx="988">
                  <c:v>111</c:v>
                </c:pt>
                <c:pt idx="989">
                  <c:v>130</c:v>
                </c:pt>
              </c:numCache>
            </c:numRef>
          </c:val>
        </c:ser>
        <c:marker val="1"/>
        <c:axId val="32368896"/>
        <c:axId val="32468992"/>
      </c:lineChart>
      <c:catAx>
        <c:axId val="32368896"/>
        <c:scaling>
          <c:orientation val="minMax"/>
        </c:scaling>
        <c:axPos val="b"/>
        <c:majorTickMark val="none"/>
        <c:tickLblPos val="nextTo"/>
        <c:spPr>
          <a:noFill/>
        </c:spPr>
        <c:txPr>
          <a:bodyPr/>
          <a:lstStyle/>
          <a:p>
            <a:pPr>
              <a:defRPr sz="1400" b="1"/>
            </a:pPr>
            <a:endParaRPr lang="en-US"/>
          </a:p>
        </c:txPr>
        <c:crossAx val="32468992"/>
        <c:crosses val="autoZero"/>
        <c:auto val="1"/>
        <c:lblAlgn val="ctr"/>
        <c:lblOffset val="100"/>
        <c:tickLblSkip val="100"/>
      </c:catAx>
      <c:valAx>
        <c:axId val="32468992"/>
        <c:scaling>
          <c:orientation val="minMax"/>
          <c:max val="130"/>
          <c:min val="0"/>
        </c:scaling>
        <c:axPos val="l"/>
        <c:majorGridlines>
          <c:spPr>
            <a:ln w="15875">
              <a:prstDash val="sysDot"/>
            </a:ln>
          </c:spPr>
        </c:majorGridlines>
        <c:title>
          <c:tx>
            <c:rich>
              <a:bodyPr/>
              <a:lstStyle/>
              <a:p>
                <a:pPr>
                  <a:defRPr sz="2000"/>
                </a:pPr>
                <a:r>
                  <a:rPr lang="en-US" sz="2000">
                    <a:latin typeface="+mj-lt"/>
                  </a:rPr>
                  <a:t>Energy</a:t>
                </a:r>
                <a:r>
                  <a:rPr lang="en-US" sz="2000" baseline="0">
                    <a:latin typeface="+mj-lt"/>
                  </a:rPr>
                  <a:t> score</a:t>
                </a:r>
                <a:endParaRPr lang="en-US" sz="2000">
                  <a:latin typeface="+mj-lt"/>
                </a:endParaRPr>
              </a:p>
            </c:rich>
          </c:tx>
          <c:layout/>
        </c:title>
        <c:numFmt formatCode="General" sourceLinked="1"/>
        <c:majorTickMark val="none"/>
        <c:tickLblPos val="nextTo"/>
        <c:txPr>
          <a:bodyPr/>
          <a:lstStyle/>
          <a:p>
            <a:pPr>
              <a:defRPr sz="1400" b="1"/>
            </a:pPr>
            <a:endParaRPr lang="en-US"/>
          </a:p>
        </c:txPr>
        <c:crossAx val="32368896"/>
        <c:crosses val="autoZero"/>
        <c:crossBetween val="between"/>
      </c:valAx>
    </c:plotArea>
    <c:legend>
      <c:legendPos val="r"/>
      <c:layout>
        <c:manualLayout>
          <c:xMode val="edge"/>
          <c:yMode val="edge"/>
          <c:x val="0.24544826633512956"/>
          <c:y val="0.15723315835520588"/>
          <c:w val="0.12297278629644991"/>
          <c:h val="0.25960739282589684"/>
        </c:manualLayout>
      </c:layout>
      <c:txPr>
        <a:bodyPr/>
        <a:lstStyle/>
        <a:p>
          <a:pPr>
            <a:defRPr sz="1600" b="1">
              <a:latin typeface="+mj-lt"/>
            </a:defRPr>
          </a:pPr>
          <a:endParaRPr lang="en-US"/>
        </a:p>
      </c:txPr>
    </c:legend>
    <c:plotVisOnly val="1"/>
  </c:chart>
  <c:externalData r:id="rId1"/>
</c:chartSpace>
</file>

<file path=ppt/charts/chart7.xml><?xml version="1.0" encoding="utf-8"?>
<c:chartSpace xmlns:c="http://schemas.openxmlformats.org/drawingml/2006/chart" xmlns:a="http://schemas.openxmlformats.org/drawingml/2006/main" xmlns:r="http://schemas.openxmlformats.org/officeDocument/2006/relationships">
  <c:date1904 val="1"/>
  <c:lang val="en-US"/>
  <c:chart>
    <c:autoTitleDeleted val="1"/>
    <c:plotArea>
      <c:layout/>
      <c:areaChart>
        <c:grouping val="stacked"/>
        <c:ser>
          <c:idx val="0"/>
          <c:order val="0"/>
          <c:tx>
            <c:strRef>
              <c:f>E_aa!$B$1</c:f>
              <c:strCache>
                <c:ptCount val="1"/>
                <c:pt idx="0">
                  <c:v>2-body/aa</c:v>
                </c:pt>
              </c:strCache>
            </c:strRef>
          </c:tx>
          <c:cat>
            <c:numRef>
              <c:f>E_aa!$A$2:$A$1015</c:f>
              <c:numCache>
                <c:formatCode>General</c:formatCode>
                <c:ptCount val="101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pt idx="24">
                  <c:v>24</c:v>
                </c:pt>
                <c:pt idx="25">
                  <c:v>25</c:v>
                </c:pt>
                <c:pt idx="26">
                  <c:v>26</c:v>
                </c:pt>
                <c:pt idx="27">
                  <c:v>27</c:v>
                </c:pt>
                <c:pt idx="28">
                  <c:v>28</c:v>
                </c:pt>
                <c:pt idx="29">
                  <c:v>29</c:v>
                </c:pt>
                <c:pt idx="30">
                  <c:v>30</c:v>
                </c:pt>
                <c:pt idx="31">
                  <c:v>31</c:v>
                </c:pt>
                <c:pt idx="32">
                  <c:v>32</c:v>
                </c:pt>
                <c:pt idx="33">
                  <c:v>33</c:v>
                </c:pt>
                <c:pt idx="34">
                  <c:v>34</c:v>
                </c:pt>
                <c:pt idx="35">
                  <c:v>35</c:v>
                </c:pt>
                <c:pt idx="36">
                  <c:v>36</c:v>
                </c:pt>
                <c:pt idx="37">
                  <c:v>37</c:v>
                </c:pt>
                <c:pt idx="38">
                  <c:v>38</c:v>
                </c:pt>
                <c:pt idx="39">
                  <c:v>39</c:v>
                </c:pt>
                <c:pt idx="40">
                  <c:v>40</c:v>
                </c:pt>
                <c:pt idx="41">
                  <c:v>41</c:v>
                </c:pt>
                <c:pt idx="42">
                  <c:v>42</c:v>
                </c:pt>
                <c:pt idx="43">
                  <c:v>43</c:v>
                </c:pt>
                <c:pt idx="44">
                  <c:v>44</c:v>
                </c:pt>
                <c:pt idx="45">
                  <c:v>45</c:v>
                </c:pt>
                <c:pt idx="46">
                  <c:v>46</c:v>
                </c:pt>
                <c:pt idx="47">
                  <c:v>47</c:v>
                </c:pt>
                <c:pt idx="48">
                  <c:v>48</c:v>
                </c:pt>
                <c:pt idx="49">
                  <c:v>49</c:v>
                </c:pt>
                <c:pt idx="50">
                  <c:v>50</c:v>
                </c:pt>
                <c:pt idx="51">
                  <c:v>51</c:v>
                </c:pt>
                <c:pt idx="52">
                  <c:v>52</c:v>
                </c:pt>
                <c:pt idx="53">
                  <c:v>53</c:v>
                </c:pt>
                <c:pt idx="54">
                  <c:v>54</c:v>
                </c:pt>
                <c:pt idx="55">
                  <c:v>55</c:v>
                </c:pt>
                <c:pt idx="56">
                  <c:v>56</c:v>
                </c:pt>
                <c:pt idx="57">
                  <c:v>57</c:v>
                </c:pt>
                <c:pt idx="58">
                  <c:v>58</c:v>
                </c:pt>
                <c:pt idx="59">
                  <c:v>59</c:v>
                </c:pt>
                <c:pt idx="60">
                  <c:v>60</c:v>
                </c:pt>
                <c:pt idx="61">
                  <c:v>61</c:v>
                </c:pt>
                <c:pt idx="62">
                  <c:v>62</c:v>
                </c:pt>
                <c:pt idx="63">
                  <c:v>63</c:v>
                </c:pt>
                <c:pt idx="64">
                  <c:v>64</c:v>
                </c:pt>
                <c:pt idx="65">
                  <c:v>65</c:v>
                </c:pt>
                <c:pt idx="66">
                  <c:v>66</c:v>
                </c:pt>
                <c:pt idx="67">
                  <c:v>67</c:v>
                </c:pt>
                <c:pt idx="68">
                  <c:v>68</c:v>
                </c:pt>
                <c:pt idx="69">
                  <c:v>69</c:v>
                </c:pt>
                <c:pt idx="70">
                  <c:v>70</c:v>
                </c:pt>
                <c:pt idx="71">
                  <c:v>71</c:v>
                </c:pt>
                <c:pt idx="72">
                  <c:v>72</c:v>
                </c:pt>
                <c:pt idx="73">
                  <c:v>73</c:v>
                </c:pt>
                <c:pt idx="74">
                  <c:v>74</c:v>
                </c:pt>
                <c:pt idx="75">
                  <c:v>75</c:v>
                </c:pt>
                <c:pt idx="76">
                  <c:v>76</c:v>
                </c:pt>
                <c:pt idx="77">
                  <c:v>77</c:v>
                </c:pt>
                <c:pt idx="78">
                  <c:v>78</c:v>
                </c:pt>
                <c:pt idx="79">
                  <c:v>79</c:v>
                </c:pt>
                <c:pt idx="80">
                  <c:v>80</c:v>
                </c:pt>
                <c:pt idx="81">
                  <c:v>81</c:v>
                </c:pt>
                <c:pt idx="82">
                  <c:v>82</c:v>
                </c:pt>
                <c:pt idx="83">
                  <c:v>83</c:v>
                </c:pt>
                <c:pt idx="84">
                  <c:v>84</c:v>
                </c:pt>
                <c:pt idx="85">
                  <c:v>85</c:v>
                </c:pt>
                <c:pt idx="86">
                  <c:v>86</c:v>
                </c:pt>
                <c:pt idx="87">
                  <c:v>87</c:v>
                </c:pt>
                <c:pt idx="88">
                  <c:v>88</c:v>
                </c:pt>
                <c:pt idx="89">
                  <c:v>89</c:v>
                </c:pt>
                <c:pt idx="90">
                  <c:v>90</c:v>
                </c:pt>
                <c:pt idx="91">
                  <c:v>91</c:v>
                </c:pt>
                <c:pt idx="92">
                  <c:v>92</c:v>
                </c:pt>
                <c:pt idx="93">
                  <c:v>93</c:v>
                </c:pt>
                <c:pt idx="94">
                  <c:v>94</c:v>
                </c:pt>
                <c:pt idx="95">
                  <c:v>95</c:v>
                </c:pt>
                <c:pt idx="96">
                  <c:v>96</c:v>
                </c:pt>
                <c:pt idx="97">
                  <c:v>97</c:v>
                </c:pt>
                <c:pt idx="98">
                  <c:v>98</c:v>
                </c:pt>
                <c:pt idx="99">
                  <c:v>99</c:v>
                </c:pt>
                <c:pt idx="100">
                  <c:v>100</c:v>
                </c:pt>
                <c:pt idx="101">
                  <c:v>101</c:v>
                </c:pt>
                <c:pt idx="102">
                  <c:v>102</c:v>
                </c:pt>
                <c:pt idx="103">
                  <c:v>103</c:v>
                </c:pt>
                <c:pt idx="104">
                  <c:v>104</c:v>
                </c:pt>
                <c:pt idx="105">
                  <c:v>105</c:v>
                </c:pt>
                <c:pt idx="106">
                  <c:v>106</c:v>
                </c:pt>
                <c:pt idx="107">
                  <c:v>107</c:v>
                </c:pt>
                <c:pt idx="108">
                  <c:v>108</c:v>
                </c:pt>
                <c:pt idx="109">
                  <c:v>109</c:v>
                </c:pt>
                <c:pt idx="110">
                  <c:v>110</c:v>
                </c:pt>
                <c:pt idx="111">
                  <c:v>111</c:v>
                </c:pt>
                <c:pt idx="112">
                  <c:v>112</c:v>
                </c:pt>
                <c:pt idx="113">
                  <c:v>113</c:v>
                </c:pt>
                <c:pt idx="114">
                  <c:v>114</c:v>
                </c:pt>
                <c:pt idx="115">
                  <c:v>115</c:v>
                </c:pt>
                <c:pt idx="116">
                  <c:v>116</c:v>
                </c:pt>
                <c:pt idx="117">
                  <c:v>117</c:v>
                </c:pt>
                <c:pt idx="118">
                  <c:v>118</c:v>
                </c:pt>
                <c:pt idx="119">
                  <c:v>119</c:v>
                </c:pt>
                <c:pt idx="120">
                  <c:v>120</c:v>
                </c:pt>
                <c:pt idx="121">
                  <c:v>121</c:v>
                </c:pt>
                <c:pt idx="122">
                  <c:v>122</c:v>
                </c:pt>
                <c:pt idx="123">
                  <c:v>123</c:v>
                </c:pt>
                <c:pt idx="124">
                  <c:v>124</c:v>
                </c:pt>
                <c:pt idx="125">
                  <c:v>125</c:v>
                </c:pt>
                <c:pt idx="126">
                  <c:v>126</c:v>
                </c:pt>
                <c:pt idx="127">
                  <c:v>127</c:v>
                </c:pt>
                <c:pt idx="128">
                  <c:v>128</c:v>
                </c:pt>
                <c:pt idx="129">
                  <c:v>129</c:v>
                </c:pt>
                <c:pt idx="130">
                  <c:v>130</c:v>
                </c:pt>
                <c:pt idx="131">
                  <c:v>131</c:v>
                </c:pt>
                <c:pt idx="132">
                  <c:v>132</c:v>
                </c:pt>
                <c:pt idx="133">
                  <c:v>133</c:v>
                </c:pt>
                <c:pt idx="134">
                  <c:v>134</c:v>
                </c:pt>
                <c:pt idx="135">
                  <c:v>135</c:v>
                </c:pt>
                <c:pt idx="136">
                  <c:v>136</c:v>
                </c:pt>
                <c:pt idx="137">
                  <c:v>137</c:v>
                </c:pt>
                <c:pt idx="138">
                  <c:v>138</c:v>
                </c:pt>
                <c:pt idx="139">
                  <c:v>139</c:v>
                </c:pt>
                <c:pt idx="140">
                  <c:v>140</c:v>
                </c:pt>
                <c:pt idx="141">
                  <c:v>141</c:v>
                </c:pt>
                <c:pt idx="142">
                  <c:v>142</c:v>
                </c:pt>
                <c:pt idx="143">
                  <c:v>143</c:v>
                </c:pt>
                <c:pt idx="144">
                  <c:v>144</c:v>
                </c:pt>
                <c:pt idx="145">
                  <c:v>145</c:v>
                </c:pt>
                <c:pt idx="146">
                  <c:v>146</c:v>
                </c:pt>
                <c:pt idx="147">
                  <c:v>147</c:v>
                </c:pt>
                <c:pt idx="148">
                  <c:v>148</c:v>
                </c:pt>
                <c:pt idx="149">
                  <c:v>149</c:v>
                </c:pt>
                <c:pt idx="150">
                  <c:v>150</c:v>
                </c:pt>
                <c:pt idx="151">
                  <c:v>151</c:v>
                </c:pt>
                <c:pt idx="152">
                  <c:v>152</c:v>
                </c:pt>
                <c:pt idx="153">
                  <c:v>153</c:v>
                </c:pt>
                <c:pt idx="154">
                  <c:v>154</c:v>
                </c:pt>
                <c:pt idx="155">
                  <c:v>155</c:v>
                </c:pt>
                <c:pt idx="156">
                  <c:v>156</c:v>
                </c:pt>
                <c:pt idx="157">
                  <c:v>157</c:v>
                </c:pt>
                <c:pt idx="158">
                  <c:v>158</c:v>
                </c:pt>
                <c:pt idx="159">
                  <c:v>159</c:v>
                </c:pt>
                <c:pt idx="160">
                  <c:v>160</c:v>
                </c:pt>
                <c:pt idx="161">
                  <c:v>161</c:v>
                </c:pt>
                <c:pt idx="162">
                  <c:v>162</c:v>
                </c:pt>
                <c:pt idx="163">
                  <c:v>163</c:v>
                </c:pt>
                <c:pt idx="164">
                  <c:v>164</c:v>
                </c:pt>
                <c:pt idx="165">
                  <c:v>165</c:v>
                </c:pt>
                <c:pt idx="166">
                  <c:v>166</c:v>
                </c:pt>
                <c:pt idx="167">
                  <c:v>167</c:v>
                </c:pt>
                <c:pt idx="168">
                  <c:v>168</c:v>
                </c:pt>
                <c:pt idx="169">
                  <c:v>169</c:v>
                </c:pt>
                <c:pt idx="170">
                  <c:v>170</c:v>
                </c:pt>
                <c:pt idx="171">
                  <c:v>171</c:v>
                </c:pt>
                <c:pt idx="172">
                  <c:v>172</c:v>
                </c:pt>
                <c:pt idx="173">
                  <c:v>173</c:v>
                </c:pt>
                <c:pt idx="174">
                  <c:v>174</c:v>
                </c:pt>
                <c:pt idx="175">
                  <c:v>175</c:v>
                </c:pt>
                <c:pt idx="176">
                  <c:v>176</c:v>
                </c:pt>
                <c:pt idx="177">
                  <c:v>177</c:v>
                </c:pt>
                <c:pt idx="178">
                  <c:v>178</c:v>
                </c:pt>
                <c:pt idx="179">
                  <c:v>179</c:v>
                </c:pt>
                <c:pt idx="180">
                  <c:v>180</c:v>
                </c:pt>
                <c:pt idx="181">
                  <c:v>181</c:v>
                </c:pt>
                <c:pt idx="182">
                  <c:v>182</c:v>
                </c:pt>
                <c:pt idx="183">
                  <c:v>183</c:v>
                </c:pt>
                <c:pt idx="184">
                  <c:v>184</c:v>
                </c:pt>
                <c:pt idx="185">
                  <c:v>185</c:v>
                </c:pt>
                <c:pt idx="186">
                  <c:v>186</c:v>
                </c:pt>
                <c:pt idx="187">
                  <c:v>187</c:v>
                </c:pt>
                <c:pt idx="188">
                  <c:v>188</c:v>
                </c:pt>
                <c:pt idx="189">
                  <c:v>189</c:v>
                </c:pt>
                <c:pt idx="190">
                  <c:v>190</c:v>
                </c:pt>
                <c:pt idx="191">
                  <c:v>191</c:v>
                </c:pt>
                <c:pt idx="192">
                  <c:v>192</c:v>
                </c:pt>
                <c:pt idx="193">
                  <c:v>193</c:v>
                </c:pt>
                <c:pt idx="194">
                  <c:v>194</c:v>
                </c:pt>
                <c:pt idx="195">
                  <c:v>195</c:v>
                </c:pt>
                <c:pt idx="196">
                  <c:v>196</c:v>
                </c:pt>
                <c:pt idx="197">
                  <c:v>197</c:v>
                </c:pt>
                <c:pt idx="198">
                  <c:v>198</c:v>
                </c:pt>
                <c:pt idx="199">
                  <c:v>199</c:v>
                </c:pt>
                <c:pt idx="200">
                  <c:v>200</c:v>
                </c:pt>
                <c:pt idx="201">
                  <c:v>201</c:v>
                </c:pt>
                <c:pt idx="202">
                  <c:v>202</c:v>
                </c:pt>
                <c:pt idx="203">
                  <c:v>203</c:v>
                </c:pt>
                <c:pt idx="204">
                  <c:v>204</c:v>
                </c:pt>
                <c:pt idx="205">
                  <c:v>205</c:v>
                </c:pt>
                <c:pt idx="206">
                  <c:v>206</c:v>
                </c:pt>
                <c:pt idx="207">
                  <c:v>207</c:v>
                </c:pt>
                <c:pt idx="208">
                  <c:v>208</c:v>
                </c:pt>
                <c:pt idx="209">
                  <c:v>209</c:v>
                </c:pt>
                <c:pt idx="210">
                  <c:v>210</c:v>
                </c:pt>
                <c:pt idx="211">
                  <c:v>211</c:v>
                </c:pt>
                <c:pt idx="212">
                  <c:v>212</c:v>
                </c:pt>
                <c:pt idx="213">
                  <c:v>213</c:v>
                </c:pt>
                <c:pt idx="214">
                  <c:v>214</c:v>
                </c:pt>
                <c:pt idx="215">
                  <c:v>215</c:v>
                </c:pt>
                <c:pt idx="216">
                  <c:v>216</c:v>
                </c:pt>
                <c:pt idx="217">
                  <c:v>217</c:v>
                </c:pt>
                <c:pt idx="218">
                  <c:v>218</c:v>
                </c:pt>
                <c:pt idx="219">
                  <c:v>219</c:v>
                </c:pt>
                <c:pt idx="220">
                  <c:v>220</c:v>
                </c:pt>
                <c:pt idx="221">
                  <c:v>221</c:v>
                </c:pt>
                <c:pt idx="222">
                  <c:v>222</c:v>
                </c:pt>
                <c:pt idx="223">
                  <c:v>223</c:v>
                </c:pt>
                <c:pt idx="224">
                  <c:v>224</c:v>
                </c:pt>
                <c:pt idx="225">
                  <c:v>225</c:v>
                </c:pt>
                <c:pt idx="226">
                  <c:v>226</c:v>
                </c:pt>
                <c:pt idx="227">
                  <c:v>227</c:v>
                </c:pt>
                <c:pt idx="228">
                  <c:v>228</c:v>
                </c:pt>
                <c:pt idx="229">
                  <c:v>229</c:v>
                </c:pt>
                <c:pt idx="230">
                  <c:v>230</c:v>
                </c:pt>
                <c:pt idx="231">
                  <c:v>231</c:v>
                </c:pt>
                <c:pt idx="232">
                  <c:v>232</c:v>
                </c:pt>
                <c:pt idx="233">
                  <c:v>233</c:v>
                </c:pt>
                <c:pt idx="234">
                  <c:v>234</c:v>
                </c:pt>
                <c:pt idx="235">
                  <c:v>235</c:v>
                </c:pt>
                <c:pt idx="236">
                  <c:v>236</c:v>
                </c:pt>
                <c:pt idx="237">
                  <c:v>237</c:v>
                </c:pt>
                <c:pt idx="238">
                  <c:v>238</c:v>
                </c:pt>
                <c:pt idx="239">
                  <c:v>239</c:v>
                </c:pt>
                <c:pt idx="240">
                  <c:v>240</c:v>
                </c:pt>
                <c:pt idx="241">
                  <c:v>241</c:v>
                </c:pt>
                <c:pt idx="242">
                  <c:v>242</c:v>
                </c:pt>
                <c:pt idx="243">
                  <c:v>243</c:v>
                </c:pt>
                <c:pt idx="244">
                  <c:v>244</c:v>
                </c:pt>
                <c:pt idx="245">
                  <c:v>245</c:v>
                </c:pt>
                <c:pt idx="246">
                  <c:v>246</c:v>
                </c:pt>
                <c:pt idx="247">
                  <c:v>247</c:v>
                </c:pt>
                <c:pt idx="248">
                  <c:v>248</c:v>
                </c:pt>
                <c:pt idx="249">
                  <c:v>249</c:v>
                </c:pt>
                <c:pt idx="250">
                  <c:v>250</c:v>
                </c:pt>
                <c:pt idx="251">
                  <c:v>251</c:v>
                </c:pt>
                <c:pt idx="252">
                  <c:v>252</c:v>
                </c:pt>
                <c:pt idx="253">
                  <c:v>253</c:v>
                </c:pt>
                <c:pt idx="254">
                  <c:v>254</c:v>
                </c:pt>
                <c:pt idx="255">
                  <c:v>255</c:v>
                </c:pt>
                <c:pt idx="256">
                  <c:v>256</c:v>
                </c:pt>
                <c:pt idx="257">
                  <c:v>257</c:v>
                </c:pt>
                <c:pt idx="258">
                  <c:v>258</c:v>
                </c:pt>
                <c:pt idx="259">
                  <c:v>259</c:v>
                </c:pt>
                <c:pt idx="260">
                  <c:v>260</c:v>
                </c:pt>
                <c:pt idx="261">
                  <c:v>261</c:v>
                </c:pt>
                <c:pt idx="262">
                  <c:v>262</c:v>
                </c:pt>
                <c:pt idx="263">
                  <c:v>263</c:v>
                </c:pt>
                <c:pt idx="264">
                  <c:v>264</c:v>
                </c:pt>
                <c:pt idx="265">
                  <c:v>265</c:v>
                </c:pt>
                <c:pt idx="266">
                  <c:v>266</c:v>
                </c:pt>
                <c:pt idx="267">
                  <c:v>267</c:v>
                </c:pt>
                <c:pt idx="268">
                  <c:v>268</c:v>
                </c:pt>
                <c:pt idx="269">
                  <c:v>269</c:v>
                </c:pt>
                <c:pt idx="270">
                  <c:v>270</c:v>
                </c:pt>
                <c:pt idx="271">
                  <c:v>271</c:v>
                </c:pt>
                <c:pt idx="272">
                  <c:v>272</c:v>
                </c:pt>
                <c:pt idx="273">
                  <c:v>273</c:v>
                </c:pt>
                <c:pt idx="274">
                  <c:v>274</c:v>
                </c:pt>
                <c:pt idx="275">
                  <c:v>275</c:v>
                </c:pt>
                <c:pt idx="276">
                  <c:v>276</c:v>
                </c:pt>
                <c:pt idx="277">
                  <c:v>277</c:v>
                </c:pt>
                <c:pt idx="278">
                  <c:v>278</c:v>
                </c:pt>
                <c:pt idx="279">
                  <c:v>279</c:v>
                </c:pt>
                <c:pt idx="280">
                  <c:v>280</c:v>
                </c:pt>
                <c:pt idx="281">
                  <c:v>281</c:v>
                </c:pt>
                <c:pt idx="282">
                  <c:v>282</c:v>
                </c:pt>
                <c:pt idx="283">
                  <c:v>283</c:v>
                </c:pt>
                <c:pt idx="284">
                  <c:v>284</c:v>
                </c:pt>
                <c:pt idx="285">
                  <c:v>285</c:v>
                </c:pt>
                <c:pt idx="286">
                  <c:v>286</c:v>
                </c:pt>
                <c:pt idx="287">
                  <c:v>287</c:v>
                </c:pt>
                <c:pt idx="288">
                  <c:v>288</c:v>
                </c:pt>
                <c:pt idx="290">
                  <c:v>290</c:v>
                </c:pt>
                <c:pt idx="291">
                  <c:v>291</c:v>
                </c:pt>
                <c:pt idx="292">
                  <c:v>292</c:v>
                </c:pt>
                <c:pt idx="293">
                  <c:v>293</c:v>
                </c:pt>
                <c:pt idx="294">
                  <c:v>294</c:v>
                </c:pt>
                <c:pt idx="295">
                  <c:v>295</c:v>
                </c:pt>
                <c:pt idx="296">
                  <c:v>296</c:v>
                </c:pt>
                <c:pt idx="297">
                  <c:v>297</c:v>
                </c:pt>
                <c:pt idx="298">
                  <c:v>298</c:v>
                </c:pt>
                <c:pt idx="299">
                  <c:v>299</c:v>
                </c:pt>
                <c:pt idx="300">
                  <c:v>300</c:v>
                </c:pt>
                <c:pt idx="301">
                  <c:v>301</c:v>
                </c:pt>
                <c:pt idx="302">
                  <c:v>302</c:v>
                </c:pt>
                <c:pt idx="303">
                  <c:v>303</c:v>
                </c:pt>
                <c:pt idx="304">
                  <c:v>304</c:v>
                </c:pt>
                <c:pt idx="305">
                  <c:v>305</c:v>
                </c:pt>
                <c:pt idx="306">
                  <c:v>306</c:v>
                </c:pt>
                <c:pt idx="307">
                  <c:v>307</c:v>
                </c:pt>
                <c:pt idx="308">
                  <c:v>308</c:v>
                </c:pt>
                <c:pt idx="309">
                  <c:v>309</c:v>
                </c:pt>
                <c:pt idx="310">
                  <c:v>310</c:v>
                </c:pt>
                <c:pt idx="311">
                  <c:v>311</c:v>
                </c:pt>
                <c:pt idx="312">
                  <c:v>312</c:v>
                </c:pt>
                <c:pt idx="313">
                  <c:v>313</c:v>
                </c:pt>
                <c:pt idx="314">
                  <c:v>314</c:v>
                </c:pt>
                <c:pt idx="315">
                  <c:v>315</c:v>
                </c:pt>
                <c:pt idx="316">
                  <c:v>316</c:v>
                </c:pt>
                <c:pt idx="317">
                  <c:v>317</c:v>
                </c:pt>
                <c:pt idx="318">
                  <c:v>318</c:v>
                </c:pt>
                <c:pt idx="319">
                  <c:v>319</c:v>
                </c:pt>
                <c:pt idx="320">
                  <c:v>320</c:v>
                </c:pt>
                <c:pt idx="321">
                  <c:v>321</c:v>
                </c:pt>
                <c:pt idx="322">
                  <c:v>322</c:v>
                </c:pt>
                <c:pt idx="323">
                  <c:v>323</c:v>
                </c:pt>
                <c:pt idx="324">
                  <c:v>324</c:v>
                </c:pt>
                <c:pt idx="325">
                  <c:v>325</c:v>
                </c:pt>
                <c:pt idx="326">
                  <c:v>326</c:v>
                </c:pt>
                <c:pt idx="327">
                  <c:v>327</c:v>
                </c:pt>
                <c:pt idx="328">
                  <c:v>328</c:v>
                </c:pt>
                <c:pt idx="329">
                  <c:v>329</c:v>
                </c:pt>
                <c:pt idx="330">
                  <c:v>330</c:v>
                </c:pt>
                <c:pt idx="331">
                  <c:v>331</c:v>
                </c:pt>
                <c:pt idx="332">
                  <c:v>332</c:v>
                </c:pt>
                <c:pt idx="333">
                  <c:v>333</c:v>
                </c:pt>
                <c:pt idx="334">
                  <c:v>334</c:v>
                </c:pt>
                <c:pt idx="335">
                  <c:v>335</c:v>
                </c:pt>
                <c:pt idx="336">
                  <c:v>336</c:v>
                </c:pt>
                <c:pt idx="337">
                  <c:v>337</c:v>
                </c:pt>
                <c:pt idx="338">
                  <c:v>338</c:v>
                </c:pt>
                <c:pt idx="339">
                  <c:v>339</c:v>
                </c:pt>
                <c:pt idx="340">
                  <c:v>340</c:v>
                </c:pt>
                <c:pt idx="341">
                  <c:v>341</c:v>
                </c:pt>
                <c:pt idx="342">
                  <c:v>342</c:v>
                </c:pt>
                <c:pt idx="343">
                  <c:v>343</c:v>
                </c:pt>
                <c:pt idx="344">
                  <c:v>344</c:v>
                </c:pt>
                <c:pt idx="345">
                  <c:v>345</c:v>
                </c:pt>
                <c:pt idx="346">
                  <c:v>346</c:v>
                </c:pt>
                <c:pt idx="347">
                  <c:v>347</c:v>
                </c:pt>
                <c:pt idx="348">
                  <c:v>348</c:v>
                </c:pt>
                <c:pt idx="349">
                  <c:v>349</c:v>
                </c:pt>
                <c:pt idx="350">
                  <c:v>350</c:v>
                </c:pt>
                <c:pt idx="351">
                  <c:v>351</c:v>
                </c:pt>
                <c:pt idx="352">
                  <c:v>352</c:v>
                </c:pt>
                <c:pt idx="353">
                  <c:v>353</c:v>
                </c:pt>
                <c:pt idx="354">
                  <c:v>354</c:v>
                </c:pt>
                <c:pt idx="355">
                  <c:v>355</c:v>
                </c:pt>
                <c:pt idx="356">
                  <c:v>356</c:v>
                </c:pt>
                <c:pt idx="357">
                  <c:v>357</c:v>
                </c:pt>
                <c:pt idx="358">
                  <c:v>358</c:v>
                </c:pt>
                <c:pt idx="359">
                  <c:v>359</c:v>
                </c:pt>
                <c:pt idx="360">
                  <c:v>360</c:v>
                </c:pt>
                <c:pt idx="361">
                  <c:v>361</c:v>
                </c:pt>
                <c:pt idx="362">
                  <c:v>362</c:v>
                </c:pt>
                <c:pt idx="363">
                  <c:v>363</c:v>
                </c:pt>
                <c:pt idx="364">
                  <c:v>364</c:v>
                </c:pt>
                <c:pt idx="365">
                  <c:v>365</c:v>
                </c:pt>
                <c:pt idx="366">
                  <c:v>366</c:v>
                </c:pt>
                <c:pt idx="367">
                  <c:v>367</c:v>
                </c:pt>
                <c:pt idx="368">
                  <c:v>368</c:v>
                </c:pt>
                <c:pt idx="369">
                  <c:v>369</c:v>
                </c:pt>
                <c:pt idx="370">
                  <c:v>370</c:v>
                </c:pt>
                <c:pt idx="371">
                  <c:v>371</c:v>
                </c:pt>
                <c:pt idx="372">
                  <c:v>372</c:v>
                </c:pt>
                <c:pt idx="374">
                  <c:v>374</c:v>
                </c:pt>
                <c:pt idx="375">
                  <c:v>375</c:v>
                </c:pt>
                <c:pt idx="376">
                  <c:v>376</c:v>
                </c:pt>
                <c:pt idx="377">
                  <c:v>377</c:v>
                </c:pt>
                <c:pt idx="378">
                  <c:v>378</c:v>
                </c:pt>
                <c:pt idx="379">
                  <c:v>379</c:v>
                </c:pt>
                <c:pt idx="380">
                  <c:v>380</c:v>
                </c:pt>
                <c:pt idx="381">
                  <c:v>381</c:v>
                </c:pt>
                <c:pt idx="382">
                  <c:v>382</c:v>
                </c:pt>
                <c:pt idx="383">
                  <c:v>383</c:v>
                </c:pt>
                <c:pt idx="384">
                  <c:v>384</c:v>
                </c:pt>
                <c:pt idx="386">
                  <c:v>386</c:v>
                </c:pt>
                <c:pt idx="387">
                  <c:v>387</c:v>
                </c:pt>
                <c:pt idx="388">
                  <c:v>388</c:v>
                </c:pt>
                <c:pt idx="389">
                  <c:v>389</c:v>
                </c:pt>
                <c:pt idx="390">
                  <c:v>390</c:v>
                </c:pt>
                <c:pt idx="391">
                  <c:v>391</c:v>
                </c:pt>
                <c:pt idx="392">
                  <c:v>392</c:v>
                </c:pt>
                <c:pt idx="393">
                  <c:v>393</c:v>
                </c:pt>
                <c:pt idx="394">
                  <c:v>394</c:v>
                </c:pt>
                <c:pt idx="395">
                  <c:v>395</c:v>
                </c:pt>
                <c:pt idx="396">
                  <c:v>396</c:v>
                </c:pt>
                <c:pt idx="397">
                  <c:v>397</c:v>
                </c:pt>
                <c:pt idx="398">
                  <c:v>398</c:v>
                </c:pt>
                <c:pt idx="399">
                  <c:v>399</c:v>
                </c:pt>
                <c:pt idx="400">
                  <c:v>400</c:v>
                </c:pt>
                <c:pt idx="401">
                  <c:v>401</c:v>
                </c:pt>
                <c:pt idx="402">
                  <c:v>402</c:v>
                </c:pt>
                <c:pt idx="403">
                  <c:v>403</c:v>
                </c:pt>
                <c:pt idx="404">
                  <c:v>404</c:v>
                </c:pt>
                <c:pt idx="405">
                  <c:v>405</c:v>
                </c:pt>
                <c:pt idx="406">
                  <c:v>406</c:v>
                </c:pt>
                <c:pt idx="407">
                  <c:v>407</c:v>
                </c:pt>
                <c:pt idx="408">
                  <c:v>408</c:v>
                </c:pt>
                <c:pt idx="409">
                  <c:v>409</c:v>
                </c:pt>
                <c:pt idx="410">
                  <c:v>410</c:v>
                </c:pt>
                <c:pt idx="411">
                  <c:v>411</c:v>
                </c:pt>
                <c:pt idx="412">
                  <c:v>412</c:v>
                </c:pt>
                <c:pt idx="413">
                  <c:v>413</c:v>
                </c:pt>
                <c:pt idx="414">
                  <c:v>414</c:v>
                </c:pt>
                <c:pt idx="415">
                  <c:v>415</c:v>
                </c:pt>
                <c:pt idx="416">
                  <c:v>416</c:v>
                </c:pt>
                <c:pt idx="417">
                  <c:v>417</c:v>
                </c:pt>
                <c:pt idx="418">
                  <c:v>418</c:v>
                </c:pt>
                <c:pt idx="419">
                  <c:v>419</c:v>
                </c:pt>
                <c:pt idx="420">
                  <c:v>420</c:v>
                </c:pt>
                <c:pt idx="421">
                  <c:v>421</c:v>
                </c:pt>
                <c:pt idx="422">
                  <c:v>422</c:v>
                </c:pt>
                <c:pt idx="423">
                  <c:v>423</c:v>
                </c:pt>
                <c:pt idx="424">
                  <c:v>424</c:v>
                </c:pt>
                <c:pt idx="425">
                  <c:v>425</c:v>
                </c:pt>
                <c:pt idx="426">
                  <c:v>426</c:v>
                </c:pt>
                <c:pt idx="427">
                  <c:v>427</c:v>
                </c:pt>
                <c:pt idx="428">
                  <c:v>428</c:v>
                </c:pt>
                <c:pt idx="429">
                  <c:v>429</c:v>
                </c:pt>
                <c:pt idx="430">
                  <c:v>430</c:v>
                </c:pt>
                <c:pt idx="431">
                  <c:v>431</c:v>
                </c:pt>
                <c:pt idx="432">
                  <c:v>432</c:v>
                </c:pt>
                <c:pt idx="433">
                  <c:v>433</c:v>
                </c:pt>
                <c:pt idx="434">
                  <c:v>434</c:v>
                </c:pt>
                <c:pt idx="435">
                  <c:v>435</c:v>
                </c:pt>
                <c:pt idx="436">
                  <c:v>436</c:v>
                </c:pt>
                <c:pt idx="437">
                  <c:v>437</c:v>
                </c:pt>
                <c:pt idx="438">
                  <c:v>438</c:v>
                </c:pt>
                <c:pt idx="439">
                  <c:v>439</c:v>
                </c:pt>
                <c:pt idx="440">
                  <c:v>440</c:v>
                </c:pt>
                <c:pt idx="441">
                  <c:v>441</c:v>
                </c:pt>
                <c:pt idx="442">
                  <c:v>442</c:v>
                </c:pt>
                <c:pt idx="443">
                  <c:v>443</c:v>
                </c:pt>
                <c:pt idx="444">
                  <c:v>444</c:v>
                </c:pt>
                <c:pt idx="445">
                  <c:v>445</c:v>
                </c:pt>
                <c:pt idx="446">
                  <c:v>446</c:v>
                </c:pt>
                <c:pt idx="447">
                  <c:v>447</c:v>
                </c:pt>
                <c:pt idx="448">
                  <c:v>448</c:v>
                </c:pt>
                <c:pt idx="449">
                  <c:v>449</c:v>
                </c:pt>
                <c:pt idx="450">
                  <c:v>450</c:v>
                </c:pt>
                <c:pt idx="451">
                  <c:v>451</c:v>
                </c:pt>
                <c:pt idx="452">
                  <c:v>452</c:v>
                </c:pt>
                <c:pt idx="453">
                  <c:v>453</c:v>
                </c:pt>
                <c:pt idx="454">
                  <c:v>454</c:v>
                </c:pt>
                <c:pt idx="455">
                  <c:v>455</c:v>
                </c:pt>
                <c:pt idx="456">
                  <c:v>456</c:v>
                </c:pt>
                <c:pt idx="457">
                  <c:v>457</c:v>
                </c:pt>
                <c:pt idx="458">
                  <c:v>458</c:v>
                </c:pt>
                <c:pt idx="459">
                  <c:v>459</c:v>
                </c:pt>
                <c:pt idx="460">
                  <c:v>460</c:v>
                </c:pt>
                <c:pt idx="461">
                  <c:v>461</c:v>
                </c:pt>
                <c:pt idx="462">
                  <c:v>462</c:v>
                </c:pt>
                <c:pt idx="463">
                  <c:v>463</c:v>
                </c:pt>
                <c:pt idx="464">
                  <c:v>464</c:v>
                </c:pt>
                <c:pt idx="465">
                  <c:v>465</c:v>
                </c:pt>
                <c:pt idx="466">
                  <c:v>466</c:v>
                </c:pt>
                <c:pt idx="467">
                  <c:v>467</c:v>
                </c:pt>
                <c:pt idx="468">
                  <c:v>468</c:v>
                </c:pt>
                <c:pt idx="469">
                  <c:v>469</c:v>
                </c:pt>
                <c:pt idx="470">
                  <c:v>470</c:v>
                </c:pt>
                <c:pt idx="471">
                  <c:v>471</c:v>
                </c:pt>
                <c:pt idx="472">
                  <c:v>472</c:v>
                </c:pt>
                <c:pt idx="473">
                  <c:v>473</c:v>
                </c:pt>
                <c:pt idx="474">
                  <c:v>474</c:v>
                </c:pt>
                <c:pt idx="475">
                  <c:v>475</c:v>
                </c:pt>
                <c:pt idx="476">
                  <c:v>476</c:v>
                </c:pt>
                <c:pt idx="477">
                  <c:v>477</c:v>
                </c:pt>
                <c:pt idx="478">
                  <c:v>478</c:v>
                </c:pt>
                <c:pt idx="479">
                  <c:v>479</c:v>
                </c:pt>
                <c:pt idx="480">
                  <c:v>480</c:v>
                </c:pt>
                <c:pt idx="481">
                  <c:v>481</c:v>
                </c:pt>
                <c:pt idx="482">
                  <c:v>482</c:v>
                </c:pt>
                <c:pt idx="483">
                  <c:v>483</c:v>
                </c:pt>
                <c:pt idx="484">
                  <c:v>484</c:v>
                </c:pt>
                <c:pt idx="485">
                  <c:v>485</c:v>
                </c:pt>
                <c:pt idx="486">
                  <c:v>486</c:v>
                </c:pt>
                <c:pt idx="487">
                  <c:v>487</c:v>
                </c:pt>
                <c:pt idx="488">
                  <c:v>488</c:v>
                </c:pt>
                <c:pt idx="489">
                  <c:v>489</c:v>
                </c:pt>
                <c:pt idx="490">
                  <c:v>490</c:v>
                </c:pt>
                <c:pt idx="491">
                  <c:v>491</c:v>
                </c:pt>
                <c:pt idx="492">
                  <c:v>492</c:v>
                </c:pt>
                <c:pt idx="493">
                  <c:v>493</c:v>
                </c:pt>
                <c:pt idx="494">
                  <c:v>494</c:v>
                </c:pt>
                <c:pt idx="495">
                  <c:v>495</c:v>
                </c:pt>
                <c:pt idx="496">
                  <c:v>496</c:v>
                </c:pt>
                <c:pt idx="497">
                  <c:v>497</c:v>
                </c:pt>
                <c:pt idx="498">
                  <c:v>498</c:v>
                </c:pt>
                <c:pt idx="499">
                  <c:v>499</c:v>
                </c:pt>
                <c:pt idx="500">
                  <c:v>500</c:v>
                </c:pt>
                <c:pt idx="501">
                  <c:v>501</c:v>
                </c:pt>
                <c:pt idx="502">
                  <c:v>502</c:v>
                </c:pt>
                <c:pt idx="503">
                  <c:v>503</c:v>
                </c:pt>
                <c:pt idx="504">
                  <c:v>504</c:v>
                </c:pt>
                <c:pt idx="505">
                  <c:v>505</c:v>
                </c:pt>
                <c:pt idx="506">
                  <c:v>506</c:v>
                </c:pt>
                <c:pt idx="507">
                  <c:v>507</c:v>
                </c:pt>
                <c:pt idx="508">
                  <c:v>508</c:v>
                </c:pt>
                <c:pt idx="509">
                  <c:v>509</c:v>
                </c:pt>
                <c:pt idx="510">
                  <c:v>510</c:v>
                </c:pt>
                <c:pt idx="511">
                  <c:v>511</c:v>
                </c:pt>
                <c:pt idx="512">
                  <c:v>512</c:v>
                </c:pt>
                <c:pt idx="513">
                  <c:v>513</c:v>
                </c:pt>
                <c:pt idx="514">
                  <c:v>514</c:v>
                </c:pt>
                <c:pt idx="515">
                  <c:v>515</c:v>
                </c:pt>
                <c:pt idx="516">
                  <c:v>516</c:v>
                </c:pt>
                <c:pt idx="517">
                  <c:v>517</c:v>
                </c:pt>
                <c:pt idx="518">
                  <c:v>518</c:v>
                </c:pt>
                <c:pt idx="519">
                  <c:v>519</c:v>
                </c:pt>
                <c:pt idx="520">
                  <c:v>520</c:v>
                </c:pt>
                <c:pt idx="521">
                  <c:v>521</c:v>
                </c:pt>
                <c:pt idx="522">
                  <c:v>522</c:v>
                </c:pt>
                <c:pt idx="523">
                  <c:v>523</c:v>
                </c:pt>
                <c:pt idx="524">
                  <c:v>524</c:v>
                </c:pt>
                <c:pt idx="525">
                  <c:v>525</c:v>
                </c:pt>
                <c:pt idx="526">
                  <c:v>526</c:v>
                </c:pt>
                <c:pt idx="527">
                  <c:v>527</c:v>
                </c:pt>
                <c:pt idx="528">
                  <c:v>528</c:v>
                </c:pt>
                <c:pt idx="529">
                  <c:v>529</c:v>
                </c:pt>
                <c:pt idx="530">
                  <c:v>530</c:v>
                </c:pt>
                <c:pt idx="531">
                  <c:v>531</c:v>
                </c:pt>
                <c:pt idx="532">
                  <c:v>532</c:v>
                </c:pt>
                <c:pt idx="533">
                  <c:v>533</c:v>
                </c:pt>
                <c:pt idx="534">
                  <c:v>534</c:v>
                </c:pt>
                <c:pt idx="535">
                  <c:v>535</c:v>
                </c:pt>
                <c:pt idx="536">
                  <c:v>536</c:v>
                </c:pt>
                <c:pt idx="537">
                  <c:v>537</c:v>
                </c:pt>
                <c:pt idx="538">
                  <c:v>538</c:v>
                </c:pt>
                <c:pt idx="539">
                  <c:v>539</c:v>
                </c:pt>
                <c:pt idx="540">
                  <c:v>540</c:v>
                </c:pt>
                <c:pt idx="541">
                  <c:v>541</c:v>
                </c:pt>
                <c:pt idx="542">
                  <c:v>542</c:v>
                </c:pt>
                <c:pt idx="543">
                  <c:v>543</c:v>
                </c:pt>
                <c:pt idx="544">
                  <c:v>544</c:v>
                </c:pt>
                <c:pt idx="545">
                  <c:v>545</c:v>
                </c:pt>
                <c:pt idx="546">
                  <c:v>546</c:v>
                </c:pt>
                <c:pt idx="547">
                  <c:v>547</c:v>
                </c:pt>
                <c:pt idx="548">
                  <c:v>548</c:v>
                </c:pt>
                <c:pt idx="549">
                  <c:v>549</c:v>
                </c:pt>
                <c:pt idx="550">
                  <c:v>550</c:v>
                </c:pt>
                <c:pt idx="551">
                  <c:v>551</c:v>
                </c:pt>
                <c:pt idx="552">
                  <c:v>552</c:v>
                </c:pt>
                <c:pt idx="553">
                  <c:v>553</c:v>
                </c:pt>
                <c:pt idx="554">
                  <c:v>554</c:v>
                </c:pt>
                <c:pt idx="555">
                  <c:v>555</c:v>
                </c:pt>
                <c:pt idx="556">
                  <c:v>556</c:v>
                </c:pt>
                <c:pt idx="557">
                  <c:v>557</c:v>
                </c:pt>
                <c:pt idx="558">
                  <c:v>558</c:v>
                </c:pt>
                <c:pt idx="559">
                  <c:v>559</c:v>
                </c:pt>
                <c:pt idx="560">
                  <c:v>560</c:v>
                </c:pt>
                <c:pt idx="561">
                  <c:v>561</c:v>
                </c:pt>
                <c:pt idx="562">
                  <c:v>562</c:v>
                </c:pt>
                <c:pt idx="563">
                  <c:v>563</c:v>
                </c:pt>
                <c:pt idx="564">
                  <c:v>564</c:v>
                </c:pt>
                <c:pt idx="565">
                  <c:v>565</c:v>
                </c:pt>
                <c:pt idx="566">
                  <c:v>566</c:v>
                </c:pt>
                <c:pt idx="567">
                  <c:v>567</c:v>
                </c:pt>
                <c:pt idx="568">
                  <c:v>568</c:v>
                </c:pt>
                <c:pt idx="569">
                  <c:v>569</c:v>
                </c:pt>
                <c:pt idx="570">
                  <c:v>570</c:v>
                </c:pt>
                <c:pt idx="571">
                  <c:v>571</c:v>
                </c:pt>
                <c:pt idx="572">
                  <c:v>572</c:v>
                </c:pt>
                <c:pt idx="573">
                  <c:v>573</c:v>
                </c:pt>
                <c:pt idx="574">
                  <c:v>574</c:v>
                </c:pt>
                <c:pt idx="575">
                  <c:v>575</c:v>
                </c:pt>
                <c:pt idx="576">
                  <c:v>576</c:v>
                </c:pt>
                <c:pt idx="577">
                  <c:v>577</c:v>
                </c:pt>
                <c:pt idx="578">
                  <c:v>578</c:v>
                </c:pt>
                <c:pt idx="579">
                  <c:v>579</c:v>
                </c:pt>
                <c:pt idx="580">
                  <c:v>580</c:v>
                </c:pt>
                <c:pt idx="581">
                  <c:v>581</c:v>
                </c:pt>
                <c:pt idx="582">
                  <c:v>582</c:v>
                </c:pt>
                <c:pt idx="583">
                  <c:v>583</c:v>
                </c:pt>
                <c:pt idx="584">
                  <c:v>584</c:v>
                </c:pt>
                <c:pt idx="585">
                  <c:v>585</c:v>
                </c:pt>
                <c:pt idx="586">
                  <c:v>586</c:v>
                </c:pt>
                <c:pt idx="587">
                  <c:v>587</c:v>
                </c:pt>
                <c:pt idx="588">
                  <c:v>588</c:v>
                </c:pt>
                <c:pt idx="589">
                  <c:v>589</c:v>
                </c:pt>
                <c:pt idx="590">
                  <c:v>590</c:v>
                </c:pt>
                <c:pt idx="591">
                  <c:v>591</c:v>
                </c:pt>
                <c:pt idx="592">
                  <c:v>592</c:v>
                </c:pt>
                <c:pt idx="593">
                  <c:v>593</c:v>
                </c:pt>
                <c:pt idx="594">
                  <c:v>594</c:v>
                </c:pt>
                <c:pt idx="595">
                  <c:v>595</c:v>
                </c:pt>
                <c:pt idx="596">
                  <c:v>596</c:v>
                </c:pt>
                <c:pt idx="597">
                  <c:v>597</c:v>
                </c:pt>
                <c:pt idx="598">
                  <c:v>598</c:v>
                </c:pt>
                <c:pt idx="599">
                  <c:v>599</c:v>
                </c:pt>
                <c:pt idx="600">
                  <c:v>600</c:v>
                </c:pt>
                <c:pt idx="601">
                  <c:v>601</c:v>
                </c:pt>
                <c:pt idx="602">
                  <c:v>602</c:v>
                </c:pt>
                <c:pt idx="603">
                  <c:v>603</c:v>
                </c:pt>
                <c:pt idx="604">
                  <c:v>604</c:v>
                </c:pt>
                <c:pt idx="605">
                  <c:v>605</c:v>
                </c:pt>
                <c:pt idx="606">
                  <c:v>606</c:v>
                </c:pt>
                <c:pt idx="607">
                  <c:v>607</c:v>
                </c:pt>
                <c:pt idx="608">
                  <c:v>608</c:v>
                </c:pt>
                <c:pt idx="609">
                  <c:v>609</c:v>
                </c:pt>
                <c:pt idx="610">
                  <c:v>610</c:v>
                </c:pt>
                <c:pt idx="611">
                  <c:v>611</c:v>
                </c:pt>
                <c:pt idx="612">
                  <c:v>612</c:v>
                </c:pt>
                <c:pt idx="613">
                  <c:v>613</c:v>
                </c:pt>
                <c:pt idx="614">
                  <c:v>614</c:v>
                </c:pt>
                <c:pt idx="615">
                  <c:v>615</c:v>
                </c:pt>
                <c:pt idx="616">
                  <c:v>616</c:v>
                </c:pt>
                <c:pt idx="617">
                  <c:v>617</c:v>
                </c:pt>
                <c:pt idx="618">
                  <c:v>618</c:v>
                </c:pt>
                <c:pt idx="619">
                  <c:v>619</c:v>
                </c:pt>
                <c:pt idx="620">
                  <c:v>620</c:v>
                </c:pt>
                <c:pt idx="621">
                  <c:v>621</c:v>
                </c:pt>
                <c:pt idx="622">
                  <c:v>622</c:v>
                </c:pt>
                <c:pt idx="623">
                  <c:v>623</c:v>
                </c:pt>
                <c:pt idx="624">
                  <c:v>624</c:v>
                </c:pt>
                <c:pt idx="625">
                  <c:v>625</c:v>
                </c:pt>
                <c:pt idx="626">
                  <c:v>626</c:v>
                </c:pt>
                <c:pt idx="627">
                  <c:v>627</c:v>
                </c:pt>
                <c:pt idx="628">
                  <c:v>628</c:v>
                </c:pt>
                <c:pt idx="629">
                  <c:v>629</c:v>
                </c:pt>
                <c:pt idx="630">
                  <c:v>630</c:v>
                </c:pt>
                <c:pt idx="631">
                  <c:v>631</c:v>
                </c:pt>
                <c:pt idx="632">
                  <c:v>632</c:v>
                </c:pt>
                <c:pt idx="633">
                  <c:v>633</c:v>
                </c:pt>
                <c:pt idx="634">
                  <c:v>634</c:v>
                </c:pt>
                <c:pt idx="635">
                  <c:v>635</c:v>
                </c:pt>
                <c:pt idx="636">
                  <c:v>636</c:v>
                </c:pt>
                <c:pt idx="637">
                  <c:v>637</c:v>
                </c:pt>
                <c:pt idx="638">
                  <c:v>638</c:v>
                </c:pt>
                <c:pt idx="639">
                  <c:v>639</c:v>
                </c:pt>
                <c:pt idx="640">
                  <c:v>640</c:v>
                </c:pt>
                <c:pt idx="641">
                  <c:v>641</c:v>
                </c:pt>
                <c:pt idx="642">
                  <c:v>642</c:v>
                </c:pt>
                <c:pt idx="643">
                  <c:v>643</c:v>
                </c:pt>
                <c:pt idx="644">
                  <c:v>644</c:v>
                </c:pt>
                <c:pt idx="645">
                  <c:v>645</c:v>
                </c:pt>
                <c:pt idx="646">
                  <c:v>646</c:v>
                </c:pt>
                <c:pt idx="647">
                  <c:v>647</c:v>
                </c:pt>
                <c:pt idx="648">
                  <c:v>648</c:v>
                </c:pt>
                <c:pt idx="649">
                  <c:v>649</c:v>
                </c:pt>
                <c:pt idx="650">
                  <c:v>650</c:v>
                </c:pt>
                <c:pt idx="651">
                  <c:v>651</c:v>
                </c:pt>
                <c:pt idx="652">
                  <c:v>652</c:v>
                </c:pt>
                <c:pt idx="653">
                  <c:v>653</c:v>
                </c:pt>
                <c:pt idx="654">
                  <c:v>654</c:v>
                </c:pt>
                <c:pt idx="655">
                  <c:v>655</c:v>
                </c:pt>
                <c:pt idx="656">
                  <c:v>656</c:v>
                </c:pt>
                <c:pt idx="657">
                  <c:v>657</c:v>
                </c:pt>
                <c:pt idx="658">
                  <c:v>658</c:v>
                </c:pt>
                <c:pt idx="659">
                  <c:v>659</c:v>
                </c:pt>
                <c:pt idx="660">
                  <c:v>660</c:v>
                </c:pt>
                <c:pt idx="661">
                  <c:v>661</c:v>
                </c:pt>
                <c:pt idx="662">
                  <c:v>662</c:v>
                </c:pt>
                <c:pt idx="663">
                  <c:v>663</c:v>
                </c:pt>
                <c:pt idx="664">
                  <c:v>664</c:v>
                </c:pt>
                <c:pt idx="665">
                  <c:v>665</c:v>
                </c:pt>
                <c:pt idx="666">
                  <c:v>666</c:v>
                </c:pt>
                <c:pt idx="667">
                  <c:v>667</c:v>
                </c:pt>
                <c:pt idx="668">
                  <c:v>668</c:v>
                </c:pt>
                <c:pt idx="669">
                  <c:v>669</c:v>
                </c:pt>
                <c:pt idx="670">
                  <c:v>670</c:v>
                </c:pt>
                <c:pt idx="671">
                  <c:v>671</c:v>
                </c:pt>
                <c:pt idx="672">
                  <c:v>672</c:v>
                </c:pt>
                <c:pt idx="673">
                  <c:v>673</c:v>
                </c:pt>
                <c:pt idx="674">
                  <c:v>674</c:v>
                </c:pt>
                <c:pt idx="675">
                  <c:v>675</c:v>
                </c:pt>
                <c:pt idx="676">
                  <c:v>676</c:v>
                </c:pt>
                <c:pt idx="677">
                  <c:v>677</c:v>
                </c:pt>
                <c:pt idx="678">
                  <c:v>678</c:v>
                </c:pt>
                <c:pt idx="679">
                  <c:v>679</c:v>
                </c:pt>
                <c:pt idx="680">
                  <c:v>680</c:v>
                </c:pt>
                <c:pt idx="681">
                  <c:v>681</c:v>
                </c:pt>
                <c:pt idx="682">
                  <c:v>682</c:v>
                </c:pt>
                <c:pt idx="683">
                  <c:v>683</c:v>
                </c:pt>
                <c:pt idx="684">
                  <c:v>684</c:v>
                </c:pt>
                <c:pt idx="685">
                  <c:v>685</c:v>
                </c:pt>
                <c:pt idx="686">
                  <c:v>686</c:v>
                </c:pt>
                <c:pt idx="687">
                  <c:v>687</c:v>
                </c:pt>
                <c:pt idx="688">
                  <c:v>688</c:v>
                </c:pt>
                <c:pt idx="689">
                  <c:v>689</c:v>
                </c:pt>
                <c:pt idx="690">
                  <c:v>690</c:v>
                </c:pt>
                <c:pt idx="691">
                  <c:v>691</c:v>
                </c:pt>
                <c:pt idx="692">
                  <c:v>692</c:v>
                </c:pt>
                <c:pt idx="693">
                  <c:v>693</c:v>
                </c:pt>
                <c:pt idx="694">
                  <c:v>694</c:v>
                </c:pt>
                <c:pt idx="695">
                  <c:v>695</c:v>
                </c:pt>
                <c:pt idx="696">
                  <c:v>696</c:v>
                </c:pt>
                <c:pt idx="697">
                  <c:v>697</c:v>
                </c:pt>
                <c:pt idx="698">
                  <c:v>698</c:v>
                </c:pt>
                <c:pt idx="699">
                  <c:v>699</c:v>
                </c:pt>
                <c:pt idx="700">
                  <c:v>700</c:v>
                </c:pt>
                <c:pt idx="701">
                  <c:v>701</c:v>
                </c:pt>
                <c:pt idx="702">
                  <c:v>702</c:v>
                </c:pt>
                <c:pt idx="703">
                  <c:v>703</c:v>
                </c:pt>
                <c:pt idx="704">
                  <c:v>704</c:v>
                </c:pt>
                <c:pt idx="705">
                  <c:v>705</c:v>
                </c:pt>
                <c:pt idx="706">
                  <c:v>706</c:v>
                </c:pt>
                <c:pt idx="707">
                  <c:v>707</c:v>
                </c:pt>
                <c:pt idx="708">
                  <c:v>708</c:v>
                </c:pt>
                <c:pt idx="709">
                  <c:v>709</c:v>
                </c:pt>
                <c:pt idx="710">
                  <c:v>710</c:v>
                </c:pt>
                <c:pt idx="711">
                  <c:v>711</c:v>
                </c:pt>
                <c:pt idx="712">
                  <c:v>712</c:v>
                </c:pt>
                <c:pt idx="713">
                  <c:v>713</c:v>
                </c:pt>
                <c:pt idx="714">
                  <c:v>714</c:v>
                </c:pt>
                <c:pt idx="715">
                  <c:v>715</c:v>
                </c:pt>
                <c:pt idx="716">
                  <c:v>716</c:v>
                </c:pt>
                <c:pt idx="717">
                  <c:v>717</c:v>
                </c:pt>
                <c:pt idx="718">
                  <c:v>718</c:v>
                </c:pt>
                <c:pt idx="719">
                  <c:v>719</c:v>
                </c:pt>
                <c:pt idx="720">
                  <c:v>720</c:v>
                </c:pt>
                <c:pt idx="721">
                  <c:v>721</c:v>
                </c:pt>
                <c:pt idx="722">
                  <c:v>722</c:v>
                </c:pt>
                <c:pt idx="723">
                  <c:v>723</c:v>
                </c:pt>
                <c:pt idx="724">
                  <c:v>724</c:v>
                </c:pt>
                <c:pt idx="725">
                  <c:v>725</c:v>
                </c:pt>
                <c:pt idx="726">
                  <c:v>726</c:v>
                </c:pt>
                <c:pt idx="727">
                  <c:v>727</c:v>
                </c:pt>
                <c:pt idx="728">
                  <c:v>728</c:v>
                </c:pt>
                <c:pt idx="729">
                  <c:v>729</c:v>
                </c:pt>
                <c:pt idx="730">
                  <c:v>730</c:v>
                </c:pt>
                <c:pt idx="731">
                  <c:v>731</c:v>
                </c:pt>
                <c:pt idx="732">
                  <c:v>732</c:v>
                </c:pt>
                <c:pt idx="733">
                  <c:v>733</c:v>
                </c:pt>
                <c:pt idx="734">
                  <c:v>734</c:v>
                </c:pt>
                <c:pt idx="735">
                  <c:v>735</c:v>
                </c:pt>
                <c:pt idx="736">
                  <c:v>736</c:v>
                </c:pt>
                <c:pt idx="737">
                  <c:v>737</c:v>
                </c:pt>
                <c:pt idx="738">
                  <c:v>738</c:v>
                </c:pt>
                <c:pt idx="739">
                  <c:v>739</c:v>
                </c:pt>
                <c:pt idx="740">
                  <c:v>740</c:v>
                </c:pt>
                <c:pt idx="741">
                  <c:v>741</c:v>
                </c:pt>
                <c:pt idx="742">
                  <c:v>742</c:v>
                </c:pt>
                <c:pt idx="743">
                  <c:v>743</c:v>
                </c:pt>
                <c:pt idx="744">
                  <c:v>744</c:v>
                </c:pt>
                <c:pt idx="745">
                  <c:v>745</c:v>
                </c:pt>
                <c:pt idx="746">
                  <c:v>746</c:v>
                </c:pt>
                <c:pt idx="747">
                  <c:v>747</c:v>
                </c:pt>
                <c:pt idx="748">
                  <c:v>748</c:v>
                </c:pt>
                <c:pt idx="749">
                  <c:v>749</c:v>
                </c:pt>
                <c:pt idx="750">
                  <c:v>750</c:v>
                </c:pt>
                <c:pt idx="751">
                  <c:v>751</c:v>
                </c:pt>
                <c:pt idx="752">
                  <c:v>752</c:v>
                </c:pt>
                <c:pt idx="753">
                  <c:v>753</c:v>
                </c:pt>
                <c:pt idx="754">
                  <c:v>754</c:v>
                </c:pt>
                <c:pt idx="755">
                  <c:v>755</c:v>
                </c:pt>
                <c:pt idx="756">
                  <c:v>756</c:v>
                </c:pt>
                <c:pt idx="757">
                  <c:v>757</c:v>
                </c:pt>
                <c:pt idx="758">
                  <c:v>758</c:v>
                </c:pt>
                <c:pt idx="759">
                  <c:v>759</c:v>
                </c:pt>
                <c:pt idx="760">
                  <c:v>760</c:v>
                </c:pt>
                <c:pt idx="761">
                  <c:v>761</c:v>
                </c:pt>
                <c:pt idx="762">
                  <c:v>762</c:v>
                </c:pt>
                <c:pt idx="763">
                  <c:v>763</c:v>
                </c:pt>
                <c:pt idx="764">
                  <c:v>764</c:v>
                </c:pt>
                <c:pt idx="765">
                  <c:v>765</c:v>
                </c:pt>
                <c:pt idx="766">
                  <c:v>766</c:v>
                </c:pt>
                <c:pt idx="767">
                  <c:v>767</c:v>
                </c:pt>
                <c:pt idx="768">
                  <c:v>768</c:v>
                </c:pt>
                <c:pt idx="769">
                  <c:v>769</c:v>
                </c:pt>
                <c:pt idx="770">
                  <c:v>770</c:v>
                </c:pt>
                <c:pt idx="771">
                  <c:v>771</c:v>
                </c:pt>
                <c:pt idx="772">
                  <c:v>772</c:v>
                </c:pt>
                <c:pt idx="773">
                  <c:v>773</c:v>
                </c:pt>
                <c:pt idx="774">
                  <c:v>774</c:v>
                </c:pt>
                <c:pt idx="775">
                  <c:v>775</c:v>
                </c:pt>
                <c:pt idx="776">
                  <c:v>776</c:v>
                </c:pt>
                <c:pt idx="777">
                  <c:v>777</c:v>
                </c:pt>
                <c:pt idx="778">
                  <c:v>778</c:v>
                </c:pt>
                <c:pt idx="779">
                  <c:v>779</c:v>
                </c:pt>
                <c:pt idx="780">
                  <c:v>780</c:v>
                </c:pt>
                <c:pt idx="781">
                  <c:v>781</c:v>
                </c:pt>
                <c:pt idx="782">
                  <c:v>782</c:v>
                </c:pt>
                <c:pt idx="783">
                  <c:v>783</c:v>
                </c:pt>
                <c:pt idx="784">
                  <c:v>784</c:v>
                </c:pt>
                <c:pt idx="785">
                  <c:v>785</c:v>
                </c:pt>
                <c:pt idx="786">
                  <c:v>786</c:v>
                </c:pt>
                <c:pt idx="787">
                  <c:v>787</c:v>
                </c:pt>
                <c:pt idx="788">
                  <c:v>788</c:v>
                </c:pt>
                <c:pt idx="789">
                  <c:v>789</c:v>
                </c:pt>
                <c:pt idx="790">
                  <c:v>790</c:v>
                </c:pt>
                <c:pt idx="791">
                  <c:v>791</c:v>
                </c:pt>
                <c:pt idx="792">
                  <c:v>792</c:v>
                </c:pt>
                <c:pt idx="793">
                  <c:v>793</c:v>
                </c:pt>
                <c:pt idx="794">
                  <c:v>794</c:v>
                </c:pt>
                <c:pt idx="795">
                  <c:v>795</c:v>
                </c:pt>
                <c:pt idx="796">
                  <c:v>796</c:v>
                </c:pt>
                <c:pt idx="797">
                  <c:v>797</c:v>
                </c:pt>
                <c:pt idx="798">
                  <c:v>798</c:v>
                </c:pt>
                <c:pt idx="799">
                  <c:v>799</c:v>
                </c:pt>
                <c:pt idx="800">
                  <c:v>800</c:v>
                </c:pt>
                <c:pt idx="801">
                  <c:v>801</c:v>
                </c:pt>
                <c:pt idx="802">
                  <c:v>802</c:v>
                </c:pt>
                <c:pt idx="803">
                  <c:v>803</c:v>
                </c:pt>
                <c:pt idx="804">
                  <c:v>804</c:v>
                </c:pt>
                <c:pt idx="805">
                  <c:v>805</c:v>
                </c:pt>
                <c:pt idx="806">
                  <c:v>806</c:v>
                </c:pt>
                <c:pt idx="807">
                  <c:v>807</c:v>
                </c:pt>
                <c:pt idx="808">
                  <c:v>808</c:v>
                </c:pt>
                <c:pt idx="809">
                  <c:v>809</c:v>
                </c:pt>
                <c:pt idx="810">
                  <c:v>810</c:v>
                </c:pt>
                <c:pt idx="811">
                  <c:v>811</c:v>
                </c:pt>
                <c:pt idx="812">
                  <c:v>812</c:v>
                </c:pt>
                <c:pt idx="813">
                  <c:v>813</c:v>
                </c:pt>
                <c:pt idx="814">
                  <c:v>814</c:v>
                </c:pt>
                <c:pt idx="815">
                  <c:v>815</c:v>
                </c:pt>
                <c:pt idx="816">
                  <c:v>816</c:v>
                </c:pt>
                <c:pt idx="817">
                  <c:v>817</c:v>
                </c:pt>
                <c:pt idx="818">
                  <c:v>818</c:v>
                </c:pt>
                <c:pt idx="819">
                  <c:v>819</c:v>
                </c:pt>
                <c:pt idx="820">
                  <c:v>820</c:v>
                </c:pt>
                <c:pt idx="821">
                  <c:v>821</c:v>
                </c:pt>
                <c:pt idx="822">
                  <c:v>822</c:v>
                </c:pt>
                <c:pt idx="823">
                  <c:v>823</c:v>
                </c:pt>
                <c:pt idx="824">
                  <c:v>824</c:v>
                </c:pt>
                <c:pt idx="825">
                  <c:v>825</c:v>
                </c:pt>
                <c:pt idx="826">
                  <c:v>826</c:v>
                </c:pt>
                <c:pt idx="827">
                  <c:v>827</c:v>
                </c:pt>
                <c:pt idx="828">
                  <c:v>828</c:v>
                </c:pt>
                <c:pt idx="829">
                  <c:v>829</c:v>
                </c:pt>
                <c:pt idx="830">
                  <c:v>830</c:v>
                </c:pt>
                <c:pt idx="831">
                  <c:v>831</c:v>
                </c:pt>
                <c:pt idx="832">
                  <c:v>832</c:v>
                </c:pt>
                <c:pt idx="833">
                  <c:v>833</c:v>
                </c:pt>
                <c:pt idx="834">
                  <c:v>834</c:v>
                </c:pt>
                <c:pt idx="835">
                  <c:v>835</c:v>
                </c:pt>
                <c:pt idx="836">
                  <c:v>836</c:v>
                </c:pt>
                <c:pt idx="837">
                  <c:v>837</c:v>
                </c:pt>
                <c:pt idx="838">
                  <c:v>838</c:v>
                </c:pt>
                <c:pt idx="839">
                  <c:v>839</c:v>
                </c:pt>
                <c:pt idx="840">
                  <c:v>840</c:v>
                </c:pt>
                <c:pt idx="841">
                  <c:v>841</c:v>
                </c:pt>
                <c:pt idx="842">
                  <c:v>842</c:v>
                </c:pt>
                <c:pt idx="843">
                  <c:v>843</c:v>
                </c:pt>
                <c:pt idx="844">
                  <c:v>844</c:v>
                </c:pt>
                <c:pt idx="845">
                  <c:v>845</c:v>
                </c:pt>
                <c:pt idx="846">
                  <c:v>846</c:v>
                </c:pt>
                <c:pt idx="847">
                  <c:v>847</c:v>
                </c:pt>
                <c:pt idx="848">
                  <c:v>848</c:v>
                </c:pt>
                <c:pt idx="849">
                  <c:v>849</c:v>
                </c:pt>
                <c:pt idx="850">
                  <c:v>850</c:v>
                </c:pt>
                <c:pt idx="851">
                  <c:v>851</c:v>
                </c:pt>
                <c:pt idx="852">
                  <c:v>852</c:v>
                </c:pt>
                <c:pt idx="853">
                  <c:v>853</c:v>
                </c:pt>
                <c:pt idx="854">
                  <c:v>854</c:v>
                </c:pt>
                <c:pt idx="855">
                  <c:v>855</c:v>
                </c:pt>
                <c:pt idx="856">
                  <c:v>856</c:v>
                </c:pt>
                <c:pt idx="857">
                  <c:v>857</c:v>
                </c:pt>
                <c:pt idx="858">
                  <c:v>858</c:v>
                </c:pt>
                <c:pt idx="859">
                  <c:v>859</c:v>
                </c:pt>
                <c:pt idx="860">
                  <c:v>860</c:v>
                </c:pt>
                <c:pt idx="861">
                  <c:v>861</c:v>
                </c:pt>
                <c:pt idx="862">
                  <c:v>862</c:v>
                </c:pt>
                <c:pt idx="863">
                  <c:v>863</c:v>
                </c:pt>
                <c:pt idx="864">
                  <c:v>864</c:v>
                </c:pt>
                <c:pt idx="865">
                  <c:v>865</c:v>
                </c:pt>
                <c:pt idx="866">
                  <c:v>866</c:v>
                </c:pt>
                <c:pt idx="867">
                  <c:v>867</c:v>
                </c:pt>
                <c:pt idx="868">
                  <c:v>868</c:v>
                </c:pt>
                <c:pt idx="869">
                  <c:v>869</c:v>
                </c:pt>
                <c:pt idx="870">
                  <c:v>870</c:v>
                </c:pt>
                <c:pt idx="871">
                  <c:v>871</c:v>
                </c:pt>
                <c:pt idx="872">
                  <c:v>872</c:v>
                </c:pt>
                <c:pt idx="873">
                  <c:v>873</c:v>
                </c:pt>
                <c:pt idx="874">
                  <c:v>874</c:v>
                </c:pt>
                <c:pt idx="875">
                  <c:v>875</c:v>
                </c:pt>
                <c:pt idx="876">
                  <c:v>876</c:v>
                </c:pt>
                <c:pt idx="877">
                  <c:v>877</c:v>
                </c:pt>
                <c:pt idx="878">
                  <c:v>878</c:v>
                </c:pt>
                <c:pt idx="879">
                  <c:v>879</c:v>
                </c:pt>
                <c:pt idx="880">
                  <c:v>880</c:v>
                </c:pt>
                <c:pt idx="881">
                  <c:v>881</c:v>
                </c:pt>
                <c:pt idx="882">
                  <c:v>882</c:v>
                </c:pt>
                <c:pt idx="883">
                  <c:v>883</c:v>
                </c:pt>
                <c:pt idx="884">
                  <c:v>884</c:v>
                </c:pt>
                <c:pt idx="885">
                  <c:v>885</c:v>
                </c:pt>
                <c:pt idx="886">
                  <c:v>886</c:v>
                </c:pt>
                <c:pt idx="887">
                  <c:v>887</c:v>
                </c:pt>
                <c:pt idx="888">
                  <c:v>888</c:v>
                </c:pt>
                <c:pt idx="889">
                  <c:v>889</c:v>
                </c:pt>
                <c:pt idx="890">
                  <c:v>890</c:v>
                </c:pt>
                <c:pt idx="891">
                  <c:v>891</c:v>
                </c:pt>
                <c:pt idx="892">
                  <c:v>892</c:v>
                </c:pt>
                <c:pt idx="893">
                  <c:v>893</c:v>
                </c:pt>
                <c:pt idx="894">
                  <c:v>894</c:v>
                </c:pt>
                <c:pt idx="895">
                  <c:v>895</c:v>
                </c:pt>
                <c:pt idx="896">
                  <c:v>896</c:v>
                </c:pt>
                <c:pt idx="897">
                  <c:v>897</c:v>
                </c:pt>
                <c:pt idx="898">
                  <c:v>898</c:v>
                </c:pt>
                <c:pt idx="899">
                  <c:v>899</c:v>
                </c:pt>
                <c:pt idx="900">
                  <c:v>900</c:v>
                </c:pt>
                <c:pt idx="901">
                  <c:v>901</c:v>
                </c:pt>
                <c:pt idx="902">
                  <c:v>902</c:v>
                </c:pt>
                <c:pt idx="903">
                  <c:v>903</c:v>
                </c:pt>
                <c:pt idx="904">
                  <c:v>904</c:v>
                </c:pt>
                <c:pt idx="905">
                  <c:v>905</c:v>
                </c:pt>
                <c:pt idx="906">
                  <c:v>906</c:v>
                </c:pt>
                <c:pt idx="907">
                  <c:v>907</c:v>
                </c:pt>
                <c:pt idx="908">
                  <c:v>908</c:v>
                </c:pt>
                <c:pt idx="909">
                  <c:v>909</c:v>
                </c:pt>
                <c:pt idx="910">
                  <c:v>910</c:v>
                </c:pt>
                <c:pt idx="911">
                  <c:v>911</c:v>
                </c:pt>
                <c:pt idx="912">
                  <c:v>912</c:v>
                </c:pt>
                <c:pt idx="913">
                  <c:v>913</c:v>
                </c:pt>
                <c:pt idx="914">
                  <c:v>914</c:v>
                </c:pt>
                <c:pt idx="915">
                  <c:v>915</c:v>
                </c:pt>
                <c:pt idx="916">
                  <c:v>916</c:v>
                </c:pt>
                <c:pt idx="917">
                  <c:v>917</c:v>
                </c:pt>
                <c:pt idx="918">
                  <c:v>918</c:v>
                </c:pt>
                <c:pt idx="919">
                  <c:v>919</c:v>
                </c:pt>
                <c:pt idx="920">
                  <c:v>920</c:v>
                </c:pt>
                <c:pt idx="921">
                  <c:v>921</c:v>
                </c:pt>
                <c:pt idx="922">
                  <c:v>922</c:v>
                </c:pt>
                <c:pt idx="923">
                  <c:v>923</c:v>
                </c:pt>
                <c:pt idx="924">
                  <c:v>924</c:v>
                </c:pt>
                <c:pt idx="925">
                  <c:v>925</c:v>
                </c:pt>
                <c:pt idx="926">
                  <c:v>926</c:v>
                </c:pt>
                <c:pt idx="927">
                  <c:v>927</c:v>
                </c:pt>
                <c:pt idx="928">
                  <c:v>928</c:v>
                </c:pt>
                <c:pt idx="929">
                  <c:v>929</c:v>
                </c:pt>
                <c:pt idx="930">
                  <c:v>930</c:v>
                </c:pt>
                <c:pt idx="931">
                  <c:v>931</c:v>
                </c:pt>
                <c:pt idx="932">
                  <c:v>932</c:v>
                </c:pt>
                <c:pt idx="933">
                  <c:v>933</c:v>
                </c:pt>
                <c:pt idx="934">
                  <c:v>934</c:v>
                </c:pt>
                <c:pt idx="935">
                  <c:v>935</c:v>
                </c:pt>
                <c:pt idx="936">
                  <c:v>936</c:v>
                </c:pt>
                <c:pt idx="937">
                  <c:v>937</c:v>
                </c:pt>
                <c:pt idx="938">
                  <c:v>938</c:v>
                </c:pt>
                <c:pt idx="939">
                  <c:v>939</c:v>
                </c:pt>
                <c:pt idx="940">
                  <c:v>940</c:v>
                </c:pt>
                <c:pt idx="941">
                  <c:v>941</c:v>
                </c:pt>
                <c:pt idx="942">
                  <c:v>942</c:v>
                </c:pt>
                <c:pt idx="943">
                  <c:v>943</c:v>
                </c:pt>
                <c:pt idx="944">
                  <c:v>944</c:v>
                </c:pt>
                <c:pt idx="945">
                  <c:v>945</c:v>
                </c:pt>
                <c:pt idx="946">
                  <c:v>946</c:v>
                </c:pt>
                <c:pt idx="947">
                  <c:v>947</c:v>
                </c:pt>
                <c:pt idx="948">
                  <c:v>948</c:v>
                </c:pt>
                <c:pt idx="949">
                  <c:v>949</c:v>
                </c:pt>
                <c:pt idx="950">
                  <c:v>950</c:v>
                </c:pt>
                <c:pt idx="951">
                  <c:v>951</c:v>
                </c:pt>
                <c:pt idx="952">
                  <c:v>952</c:v>
                </c:pt>
                <c:pt idx="953">
                  <c:v>953</c:v>
                </c:pt>
                <c:pt idx="954">
                  <c:v>954</c:v>
                </c:pt>
                <c:pt idx="955">
                  <c:v>955</c:v>
                </c:pt>
                <c:pt idx="956">
                  <c:v>956</c:v>
                </c:pt>
                <c:pt idx="957">
                  <c:v>957</c:v>
                </c:pt>
                <c:pt idx="958">
                  <c:v>958</c:v>
                </c:pt>
                <c:pt idx="959">
                  <c:v>959</c:v>
                </c:pt>
                <c:pt idx="960">
                  <c:v>960</c:v>
                </c:pt>
                <c:pt idx="961">
                  <c:v>961</c:v>
                </c:pt>
                <c:pt idx="962">
                  <c:v>962</c:v>
                </c:pt>
                <c:pt idx="963">
                  <c:v>963</c:v>
                </c:pt>
                <c:pt idx="964">
                  <c:v>964</c:v>
                </c:pt>
                <c:pt idx="965">
                  <c:v>965</c:v>
                </c:pt>
                <c:pt idx="966">
                  <c:v>966</c:v>
                </c:pt>
                <c:pt idx="967">
                  <c:v>967</c:v>
                </c:pt>
                <c:pt idx="968">
                  <c:v>968</c:v>
                </c:pt>
                <c:pt idx="969">
                  <c:v>969</c:v>
                </c:pt>
                <c:pt idx="970">
                  <c:v>970</c:v>
                </c:pt>
                <c:pt idx="971">
                  <c:v>971</c:v>
                </c:pt>
                <c:pt idx="972">
                  <c:v>972</c:v>
                </c:pt>
                <c:pt idx="973">
                  <c:v>973</c:v>
                </c:pt>
                <c:pt idx="974">
                  <c:v>974</c:v>
                </c:pt>
                <c:pt idx="975">
                  <c:v>975</c:v>
                </c:pt>
                <c:pt idx="976">
                  <c:v>976</c:v>
                </c:pt>
                <c:pt idx="977">
                  <c:v>977</c:v>
                </c:pt>
                <c:pt idx="978">
                  <c:v>978</c:v>
                </c:pt>
                <c:pt idx="979">
                  <c:v>979</c:v>
                </c:pt>
                <c:pt idx="980">
                  <c:v>980</c:v>
                </c:pt>
                <c:pt idx="981">
                  <c:v>981</c:v>
                </c:pt>
                <c:pt idx="982">
                  <c:v>982</c:v>
                </c:pt>
                <c:pt idx="983">
                  <c:v>983</c:v>
                </c:pt>
                <c:pt idx="984">
                  <c:v>984</c:v>
                </c:pt>
                <c:pt idx="985">
                  <c:v>985</c:v>
                </c:pt>
                <c:pt idx="986">
                  <c:v>986</c:v>
                </c:pt>
                <c:pt idx="987">
                  <c:v>987</c:v>
                </c:pt>
                <c:pt idx="988">
                  <c:v>988</c:v>
                </c:pt>
                <c:pt idx="989">
                  <c:v>989</c:v>
                </c:pt>
                <c:pt idx="990">
                  <c:v>990</c:v>
                </c:pt>
                <c:pt idx="991">
                  <c:v>991</c:v>
                </c:pt>
                <c:pt idx="992">
                  <c:v>992</c:v>
                </c:pt>
                <c:pt idx="993">
                  <c:v>993</c:v>
                </c:pt>
                <c:pt idx="994">
                  <c:v>994</c:v>
                </c:pt>
                <c:pt idx="995">
                  <c:v>995</c:v>
                </c:pt>
                <c:pt idx="996">
                  <c:v>996</c:v>
                </c:pt>
                <c:pt idx="997">
                  <c:v>997</c:v>
                </c:pt>
                <c:pt idx="998">
                  <c:v>998</c:v>
                </c:pt>
                <c:pt idx="999">
                  <c:v>999</c:v>
                </c:pt>
                <c:pt idx="1000">
                  <c:v>1000</c:v>
                </c:pt>
                <c:pt idx="1001">
                  <c:v>1001</c:v>
                </c:pt>
                <c:pt idx="1002">
                  <c:v>1002</c:v>
                </c:pt>
                <c:pt idx="1003">
                  <c:v>1003</c:v>
                </c:pt>
                <c:pt idx="1004">
                  <c:v>1004</c:v>
                </c:pt>
                <c:pt idx="1005">
                  <c:v>1005</c:v>
                </c:pt>
                <c:pt idx="1006">
                  <c:v>1006</c:v>
                </c:pt>
                <c:pt idx="1007">
                  <c:v>1007</c:v>
                </c:pt>
                <c:pt idx="1008">
                  <c:v>1008</c:v>
                </c:pt>
                <c:pt idx="1009">
                  <c:v>1009</c:v>
                </c:pt>
                <c:pt idx="1010">
                  <c:v>1010</c:v>
                </c:pt>
                <c:pt idx="1011">
                  <c:v>1011</c:v>
                </c:pt>
                <c:pt idx="1012">
                  <c:v>1012</c:v>
                </c:pt>
                <c:pt idx="1013">
                  <c:v>1013</c:v>
                </c:pt>
              </c:numCache>
            </c:numRef>
          </c:cat>
          <c:val>
            <c:numRef>
              <c:f>E_aa!$B$2:$B$1015</c:f>
              <c:numCache>
                <c:formatCode>General</c:formatCode>
                <c:ptCount val="1014"/>
                <c:pt idx="0">
                  <c:v>0</c:v>
                </c:pt>
                <c:pt idx="1">
                  <c:v>0</c:v>
                </c:pt>
                <c:pt idx="2">
                  <c:v>1</c:v>
                </c:pt>
                <c:pt idx="3">
                  <c:v>0</c:v>
                </c:pt>
                <c:pt idx="4">
                  <c:v>0</c:v>
                </c:pt>
                <c:pt idx="5">
                  <c:v>0</c:v>
                </c:pt>
                <c:pt idx="6">
                  <c:v>0</c:v>
                </c:pt>
                <c:pt idx="7">
                  <c:v>0</c:v>
                </c:pt>
                <c:pt idx="8">
                  <c:v>0</c:v>
                </c:pt>
                <c:pt idx="9">
                  <c:v>0</c:v>
                </c:pt>
                <c:pt idx="10">
                  <c:v>1</c:v>
                </c:pt>
                <c:pt idx="11">
                  <c:v>0</c:v>
                </c:pt>
                <c:pt idx="12">
                  <c:v>0</c:v>
                </c:pt>
                <c:pt idx="13">
                  <c:v>0</c:v>
                </c:pt>
                <c:pt idx="14">
                  <c:v>0</c:v>
                </c:pt>
                <c:pt idx="15">
                  <c:v>0</c:v>
                </c:pt>
                <c:pt idx="16">
                  <c:v>0</c:v>
                </c:pt>
                <c:pt idx="17">
                  <c:v>0</c:v>
                </c:pt>
                <c:pt idx="18">
                  <c:v>0</c:v>
                </c:pt>
                <c:pt idx="19">
                  <c:v>0</c:v>
                </c:pt>
                <c:pt idx="20">
                  <c:v>0</c:v>
                </c:pt>
                <c:pt idx="21">
                  <c:v>0</c:v>
                </c:pt>
                <c:pt idx="22">
                  <c:v>1</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1</c:v>
                </c:pt>
                <c:pt idx="39">
                  <c:v>0</c:v>
                </c:pt>
                <c:pt idx="40">
                  <c:v>0</c:v>
                </c:pt>
                <c:pt idx="41">
                  <c:v>0</c:v>
                </c:pt>
                <c:pt idx="42">
                  <c:v>0</c:v>
                </c:pt>
                <c:pt idx="43">
                  <c:v>0</c:v>
                </c:pt>
                <c:pt idx="44">
                  <c:v>0</c:v>
                </c:pt>
                <c:pt idx="45">
                  <c:v>0</c:v>
                </c:pt>
                <c:pt idx="46">
                  <c:v>0</c:v>
                </c:pt>
                <c:pt idx="47">
                  <c:v>0</c:v>
                </c:pt>
                <c:pt idx="48">
                  <c:v>0</c:v>
                </c:pt>
                <c:pt idx="49">
                  <c:v>1</c:v>
                </c:pt>
                <c:pt idx="50">
                  <c:v>0</c:v>
                </c:pt>
                <c:pt idx="51">
                  <c:v>0</c:v>
                </c:pt>
                <c:pt idx="52">
                  <c:v>1</c:v>
                </c:pt>
                <c:pt idx="53">
                  <c:v>0</c:v>
                </c:pt>
                <c:pt idx="54">
                  <c:v>0</c:v>
                </c:pt>
                <c:pt idx="55">
                  <c:v>1</c:v>
                </c:pt>
                <c:pt idx="56">
                  <c:v>0</c:v>
                </c:pt>
                <c:pt idx="57">
                  <c:v>0</c:v>
                </c:pt>
                <c:pt idx="58">
                  <c:v>1</c:v>
                </c:pt>
                <c:pt idx="59">
                  <c:v>0</c:v>
                </c:pt>
                <c:pt idx="60">
                  <c:v>0</c:v>
                </c:pt>
                <c:pt idx="61">
                  <c:v>1</c:v>
                </c:pt>
                <c:pt idx="62">
                  <c:v>0</c:v>
                </c:pt>
                <c:pt idx="63">
                  <c:v>0</c:v>
                </c:pt>
                <c:pt idx="64">
                  <c:v>1</c:v>
                </c:pt>
                <c:pt idx="65">
                  <c:v>1</c:v>
                </c:pt>
                <c:pt idx="66">
                  <c:v>0</c:v>
                </c:pt>
                <c:pt idx="67">
                  <c:v>0</c:v>
                </c:pt>
                <c:pt idx="68">
                  <c:v>0</c:v>
                </c:pt>
                <c:pt idx="69">
                  <c:v>0</c:v>
                </c:pt>
                <c:pt idx="70">
                  <c:v>0</c:v>
                </c:pt>
                <c:pt idx="71">
                  <c:v>0</c:v>
                </c:pt>
                <c:pt idx="72">
                  <c:v>0</c:v>
                </c:pt>
                <c:pt idx="73">
                  <c:v>0</c:v>
                </c:pt>
                <c:pt idx="74">
                  <c:v>0</c:v>
                </c:pt>
                <c:pt idx="75">
                  <c:v>0</c:v>
                </c:pt>
                <c:pt idx="76">
                  <c:v>1</c:v>
                </c:pt>
                <c:pt idx="77">
                  <c:v>0</c:v>
                </c:pt>
                <c:pt idx="78">
                  <c:v>0</c:v>
                </c:pt>
                <c:pt idx="79">
                  <c:v>0</c:v>
                </c:pt>
                <c:pt idx="80">
                  <c:v>0</c:v>
                </c:pt>
                <c:pt idx="81">
                  <c:v>0</c:v>
                </c:pt>
                <c:pt idx="82">
                  <c:v>1</c:v>
                </c:pt>
                <c:pt idx="83">
                  <c:v>0</c:v>
                </c:pt>
                <c:pt idx="84">
                  <c:v>0</c:v>
                </c:pt>
                <c:pt idx="85">
                  <c:v>1</c:v>
                </c:pt>
                <c:pt idx="86">
                  <c:v>0</c:v>
                </c:pt>
                <c:pt idx="87">
                  <c:v>0</c:v>
                </c:pt>
                <c:pt idx="88">
                  <c:v>0</c:v>
                </c:pt>
                <c:pt idx="89">
                  <c:v>0</c:v>
                </c:pt>
                <c:pt idx="90">
                  <c:v>0</c:v>
                </c:pt>
                <c:pt idx="91">
                  <c:v>1</c:v>
                </c:pt>
                <c:pt idx="92">
                  <c:v>0</c:v>
                </c:pt>
                <c:pt idx="93">
                  <c:v>0</c:v>
                </c:pt>
                <c:pt idx="94">
                  <c:v>1</c:v>
                </c:pt>
                <c:pt idx="95">
                  <c:v>1</c:v>
                </c:pt>
                <c:pt idx="96">
                  <c:v>0</c:v>
                </c:pt>
                <c:pt idx="97">
                  <c:v>0</c:v>
                </c:pt>
                <c:pt idx="98">
                  <c:v>1</c:v>
                </c:pt>
                <c:pt idx="99">
                  <c:v>0</c:v>
                </c:pt>
                <c:pt idx="100">
                  <c:v>1</c:v>
                </c:pt>
                <c:pt idx="101">
                  <c:v>0</c:v>
                </c:pt>
                <c:pt idx="102">
                  <c:v>0</c:v>
                </c:pt>
                <c:pt idx="103">
                  <c:v>0</c:v>
                </c:pt>
                <c:pt idx="104">
                  <c:v>0</c:v>
                </c:pt>
                <c:pt idx="105">
                  <c:v>0</c:v>
                </c:pt>
                <c:pt idx="106">
                  <c:v>0</c:v>
                </c:pt>
                <c:pt idx="107">
                  <c:v>1</c:v>
                </c:pt>
                <c:pt idx="108">
                  <c:v>0</c:v>
                </c:pt>
                <c:pt idx="109">
                  <c:v>1</c:v>
                </c:pt>
                <c:pt idx="110">
                  <c:v>0</c:v>
                </c:pt>
                <c:pt idx="111">
                  <c:v>0</c:v>
                </c:pt>
                <c:pt idx="112">
                  <c:v>0</c:v>
                </c:pt>
                <c:pt idx="113">
                  <c:v>0</c:v>
                </c:pt>
                <c:pt idx="114">
                  <c:v>0</c:v>
                </c:pt>
                <c:pt idx="115">
                  <c:v>0</c:v>
                </c:pt>
                <c:pt idx="116">
                  <c:v>0</c:v>
                </c:pt>
                <c:pt idx="117">
                  <c:v>0</c:v>
                </c:pt>
                <c:pt idx="118">
                  <c:v>0</c:v>
                </c:pt>
                <c:pt idx="119">
                  <c:v>0</c:v>
                </c:pt>
                <c:pt idx="120">
                  <c:v>0</c:v>
                </c:pt>
                <c:pt idx="121">
                  <c:v>0</c:v>
                </c:pt>
                <c:pt idx="122">
                  <c:v>1</c:v>
                </c:pt>
                <c:pt idx="123">
                  <c:v>0</c:v>
                </c:pt>
                <c:pt idx="124">
                  <c:v>0</c:v>
                </c:pt>
                <c:pt idx="125">
                  <c:v>0</c:v>
                </c:pt>
                <c:pt idx="126">
                  <c:v>0</c:v>
                </c:pt>
                <c:pt idx="127">
                  <c:v>1</c:v>
                </c:pt>
                <c:pt idx="128">
                  <c:v>0</c:v>
                </c:pt>
                <c:pt idx="129">
                  <c:v>0</c:v>
                </c:pt>
                <c:pt idx="130">
                  <c:v>1</c:v>
                </c:pt>
                <c:pt idx="131">
                  <c:v>1</c:v>
                </c:pt>
                <c:pt idx="132">
                  <c:v>0</c:v>
                </c:pt>
                <c:pt idx="133">
                  <c:v>1</c:v>
                </c:pt>
                <c:pt idx="134">
                  <c:v>0</c:v>
                </c:pt>
                <c:pt idx="135">
                  <c:v>0</c:v>
                </c:pt>
                <c:pt idx="136">
                  <c:v>0</c:v>
                </c:pt>
                <c:pt idx="137">
                  <c:v>0</c:v>
                </c:pt>
                <c:pt idx="138">
                  <c:v>0</c:v>
                </c:pt>
                <c:pt idx="139">
                  <c:v>0</c:v>
                </c:pt>
                <c:pt idx="140">
                  <c:v>0</c:v>
                </c:pt>
                <c:pt idx="141">
                  <c:v>0</c:v>
                </c:pt>
                <c:pt idx="142">
                  <c:v>0</c:v>
                </c:pt>
                <c:pt idx="143">
                  <c:v>1</c:v>
                </c:pt>
                <c:pt idx="144">
                  <c:v>0</c:v>
                </c:pt>
                <c:pt idx="145">
                  <c:v>0</c:v>
                </c:pt>
                <c:pt idx="146">
                  <c:v>1</c:v>
                </c:pt>
                <c:pt idx="147">
                  <c:v>0</c:v>
                </c:pt>
                <c:pt idx="148">
                  <c:v>0</c:v>
                </c:pt>
                <c:pt idx="149">
                  <c:v>1</c:v>
                </c:pt>
                <c:pt idx="150">
                  <c:v>0</c:v>
                </c:pt>
                <c:pt idx="151">
                  <c:v>0</c:v>
                </c:pt>
                <c:pt idx="152">
                  <c:v>0</c:v>
                </c:pt>
                <c:pt idx="153">
                  <c:v>0</c:v>
                </c:pt>
                <c:pt idx="154">
                  <c:v>0</c:v>
                </c:pt>
                <c:pt idx="155">
                  <c:v>0</c:v>
                </c:pt>
                <c:pt idx="156">
                  <c:v>0</c:v>
                </c:pt>
                <c:pt idx="157">
                  <c:v>0</c:v>
                </c:pt>
                <c:pt idx="158">
                  <c:v>0</c:v>
                </c:pt>
                <c:pt idx="159">
                  <c:v>0</c:v>
                </c:pt>
                <c:pt idx="160">
                  <c:v>0</c:v>
                </c:pt>
                <c:pt idx="161">
                  <c:v>0</c:v>
                </c:pt>
                <c:pt idx="162">
                  <c:v>0</c:v>
                </c:pt>
                <c:pt idx="163">
                  <c:v>0</c:v>
                </c:pt>
                <c:pt idx="164">
                  <c:v>0</c:v>
                </c:pt>
                <c:pt idx="165">
                  <c:v>0</c:v>
                </c:pt>
                <c:pt idx="166">
                  <c:v>1</c:v>
                </c:pt>
                <c:pt idx="167">
                  <c:v>0</c:v>
                </c:pt>
                <c:pt idx="168">
                  <c:v>0</c:v>
                </c:pt>
                <c:pt idx="169">
                  <c:v>0</c:v>
                </c:pt>
                <c:pt idx="170">
                  <c:v>0</c:v>
                </c:pt>
                <c:pt idx="171">
                  <c:v>0</c:v>
                </c:pt>
                <c:pt idx="172">
                  <c:v>0</c:v>
                </c:pt>
                <c:pt idx="173">
                  <c:v>1</c:v>
                </c:pt>
                <c:pt idx="174">
                  <c:v>0</c:v>
                </c:pt>
                <c:pt idx="175">
                  <c:v>1</c:v>
                </c:pt>
                <c:pt idx="176">
                  <c:v>0</c:v>
                </c:pt>
                <c:pt idx="177">
                  <c:v>0</c:v>
                </c:pt>
                <c:pt idx="178">
                  <c:v>0</c:v>
                </c:pt>
                <c:pt idx="179">
                  <c:v>0</c:v>
                </c:pt>
                <c:pt idx="180">
                  <c:v>0</c:v>
                </c:pt>
                <c:pt idx="181">
                  <c:v>0</c:v>
                </c:pt>
                <c:pt idx="182">
                  <c:v>1</c:v>
                </c:pt>
                <c:pt idx="183">
                  <c:v>0</c:v>
                </c:pt>
                <c:pt idx="184">
                  <c:v>0</c:v>
                </c:pt>
                <c:pt idx="185">
                  <c:v>1</c:v>
                </c:pt>
                <c:pt idx="186">
                  <c:v>0</c:v>
                </c:pt>
                <c:pt idx="187">
                  <c:v>0</c:v>
                </c:pt>
                <c:pt idx="188">
                  <c:v>0</c:v>
                </c:pt>
                <c:pt idx="189">
                  <c:v>0</c:v>
                </c:pt>
                <c:pt idx="190">
                  <c:v>1</c:v>
                </c:pt>
                <c:pt idx="191">
                  <c:v>1</c:v>
                </c:pt>
                <c:pt idx="192">
                  <c:v>0</c:v>
                </c:pt>
                <c:pt idx="193">
                  <c:v>1</c:v>
                </c:pt>
                <c:pt idx="194">
                  <c:v>0</c:v>
                </c:pt>
                <c:pt idx="195">
                  <c:v>0</c:v>
                </c:pt>
                <c:pt idx="196">
                  <c:v>0</c:v>
                </c:pt>
                <c:pt idx="197">
                  <c:v>0</c:v>
                </c:pt>
                <c:pt idx="198">
                  <c:v>0</c:v>
                </c:pt>
                <c:pt idx="199">
                  <c:v>0</c:v>
                </c:pt>
                <c:pt idx="200">
                  <c:v>0</c:v>
                </c:pt>
                <c:pt idx="201">
                  <c:v>0</c:v>
                </c:pt>
                <c:pt idx="202">
                  <c:v>0</c:v>
                </c:pt>
                <c:pt idx="203">
                  <c:v>0</c:v>
                </c:pt>
                <c:pt idx="204">
                  <c:v>0</c:v>
                </c:pt>
                <c:pt idx="205">
                  <c:v>0</c:v>
                </c:pt>
                <c:pt idx="206">
                  <c:v>0</c:v>
                </c:pt>
                <c:pt idx="207">
                  <c:v>0</c:v>
                </c:pt>
                <c:pt idx="208">
                  <c:v>0</c:v>
                </c:pt>
                <c:pt idx="209">
                  <c:v>0</c:v>
                </c:pt>
                <c:pt idx="210">
                  <c:v>0</c:v>
                </c:pt>
                <c:pt idx="211">
                  <c:v>0</c:v>
                </c:pt>
                <c:pt idx="212">
                  <c:v>0</c:v>
                </c:pt>
                <c:pt idx="213">
                  <c:v>0</c:v>
                </c:pt>
                <c:pt idx="214">
                  <c:v>0</c:v>
                </c:pt>
                <c:pt idx="215">
                  <c:v>0</c:v>
                </c:pt>
                <c:pt idx="216">
                  <c:v>0</c:v>
                </c:pt>
                <c:pt idx="217">
                  <c:v>0</c:v>
                </c:pt>
                <c:pt idx="218">
                  <c:v>0</c:v>
                </c:pt>
                <c:pt idx="219">
                  <c:v>0</c:v>
                </c:pt>
                <c:pt idx="220">
                  <c:v>0</c:v>
                </c:pt>
                <c:pt idx="221">
                  <c:v>0</c:v>
                </c:pt>
                <c:pt idx="222">
                  <c:v>0</c:v>
                </c:pt>
                <c:pt idx="223">
                  <c:v>0</c:v>
                </c:pt>
                <c:pt idx="224">
                  <c:v>0</c:v>
                </c:pt>
                <c:pt idx="225">
                  <c:v>0</c:v>
                </c:pt>
                <c:pt idx="226">
                  <c:v>1</c:v>
                </c:pt>
                <c:pt idx="227">
                  <c:v>0</c:v>
                </c:pt>
                <c:pt idx="228">
                  <c:v>0</c:v>
                </c:pt>
                <c:pt idx="229">
                  <c:v>0</c:v>
                </c:pt>
                <c:pt idx="230">
                  <c:v>0</c:v>
                </c:pt>
                <c:pt idx="231">
                  <c:v>0</c:v>
                </c:pt>
                <c:pt idx="232">
                  <c:v>1</c:v>
                </c:pt>
                <c:pt idx="233">
                  <c:v>0</c:v>
                </c:pt>
                <c:pt idx="234">
                  <c:v>0</c:v>
                </c:pt>
                <c:pt idx="235">
                  <c:v>0</c:v>
                </c:pt>
                <c:pt idx="236">
                  <c:v>0</c:v>
                </c:pt>
                <c:pt idx="237">
                  <c:v>0</c:v>
                </c:pt>
                <c:pt idx="238">
                  <c:v>0</c:v>
                </c:pt>
                <c:pt idx="239">
                  <c:v>0</c:v>
                </c:pt>
                <c:pt idx="240">
                  <c:v>0</c:v>
                </c:pt>
                <c:pt idx="241">
                  <c:v>0</c:v>
                </c:pt>
                <c:pt idx="242">
                  <c:v>0</c:v>
                </c:pt>
                <c:pt idx="243">
                  <c:v>0</c:v>
                </c:pt>
                <c:pt idx="244">
                  <c:v>0</c:v>
                </c:pt>
                <c:pt idx="245">
                  <c:v>0</c:v>
                </c:pt>
                <c:pt idx="246">
                  <c:v>0</c:v>
                </c:pt>
                <c:pt idx="247">
                  <c:v>0</c:v>
                </c:pt>
                <c:pt idx="248">
                  <c:v>0</c:v>
                </c:pt>
                <c:pt idx="249">
                  <c:v>0</c:v>
                </c:pt>
                <c:pt idx="250">
                  <c:v>0</c:v>
                </c:pt>
                <c:pt idx="251">
                  <c:v>0</c:v>
                </c:pt>
                <c:pt idx="252">
                  <c:v>0</c:v>
                </c:pt>
                <c:pt idx="253">
                  <c:v>0</c:v>
                </c:pt>
                <c:pt idx="254">
                  <c:v>0</c:v>
                </c:pt>
                <c:pt idx="255">
                  <c:v>0</c:v>
                </c:pt>
                <c:pt idx="256">
                  <c:v>0</c:v>
                </c:pt>
                <c:pt idx="257">
                  <c:v>0</c:v>
                </c:pt>
                <c:pt idx="258">
                  <c:v>0</c:v>
                </c:pt>
                <c:pt idx="259">
                  <c:v>0</c:v>
                </c:pt>
                <c:pt idx="260">
                  <c:v>0</c:v>
                </c:pt>
                <c:pt idx="261">
                  <c:v>0</c:v>
                </c:pt>
                <c:pt idx="262">
                  <c:v>0</c:v>
                </c:pt>
                <c:pt idx="263">
                  <c:v>1</c:v>
                </c:pt>
                <c:pt idx="264">
                  <c:v>0</c:v>
                </c:pt>
                <c:pt idx="265">
                  <c:v>1</c:v>
                </c:pt>
                <c:pt idx="266">
                  <c:v>0</c:v>
                </c:pt>
                <c:pt idx="267">
                  <c:v>0</c:v>
                </c:pt>
                <c:pt idx="268">
                  <c:v>0</c:v>
                </c:pt>
                <c:pt idx="269">
                  <c:v>1</c:v>
                </c:pt>
                <c:pt idx="270">
                  <c:v>0</c:v>
                </c:pt>
                <c:pt idx="271">
                  <c:v>1</c:v>
                </c:pt>
                <c:pt idx="272">
                  <c:v>0</c:v>
                </c:pt>
                <c:pt idx="273">
                  <c:v>0</c:v>
                </c:pt>
                <c:pt idx="274">
                  <c:v>0</c:v>
                </c:pt>
                <c:pt idx="275">
                  <c:v>0</c:v>
                </c:pt>
                <c:pt idx="276">
                  <c:v>0</c:v>
                </c:pt>
                <c:pt idx="277">
                  <c:v>1</c:v>
                </c:pt>
                <c:pt idx="278">
                  <c:v>0</c:v>
                </c:pt>
                <c:pt idx="279">
                  <c:v>0</c:v>
                </c:pt>
                <c:pt idx="280">
                  <c:v>0</c:v>
                </c:pt>
                <c:pt idx="281">
                  <c:v>0</c:v>
                </c:pt>
                <c:pt idx="282">
                  <c:v>0</c:v>
                </c:pt>
                <c:pt idx="283">
                  <c:v>0</c:v>
                </c:pt>
                <c:pt idx="284">
                  <c:v>0</c:v>
                </c:pt>
                <c:pt idx="285">
                  <c:v>0</c:v>
                </c:pt>
                <c:pt idx="286">
                  <c:v>1</c:v>
                </c:pt>
                <c:pt idx="287">
                  <c:v>1</c:v>
                </c:pt>
                <c:pt idx="288">
                  <c:v>0</c:v>
                </c:pt>
                <c:pt idx="289">
                  <c:v>1</c:v>
                </c:pt>
                <c:pt idx="290">
                  <c:v>1</c:v>
                </c:pt>
                <c:pt idx="291">
                  <c:v>0</c:v>
                </c:pt>
                <c:pt idx="292">
                  <c:v>0</c:v>
                </c:pt>
                <c:pt idx="293">
                  <c:v>1</c:v>
                </c:pt>
                <c:pt idx="294">
                  <c:v>0</c:v>
                </c:pt>
                <c:pt idx="295">
                  <c:v>1</c:v>
                </c:pt>
                <c:pt idx="296">
                  <c:v>0</c:v>
                </c:pt>
                <c:pt idx="297">
                  <c:v>0</c:v>
                </c:pt>
                <c:pt idx="298">
                  <c:v>0</c:v>
                </c:pt>
                <c:pt idx="299">
                  <c:v>0</c:v>
                </c:pt>
                <c:pt idx="300">
                  <c:v>0</c:v>
                </c:pt>
                <c:pt idx="301">
                  <c:v>1</c:v>
                </c:pt>
                <c:pt idx="302">
                  <c:v>0</c:v>
                </c:pt>
                <c:pt idx="303">
                  <c:v>0</c:v>
                </c:pt>
                <c:pt idx="304">
                  <c:v>0</c:v>
                </c:pt>
                <c:pt idx="305">
                  <c:v>0</c:v>
                </c:pt>
                <c:pt idx="306">
                  <c:v>0</c:v>
                </c:pt>
                <c:pt idx="307">
                  <c:v>1</c:v>
                </c:pt>
                <c:pt idx="308">
                  <c:v>1</c:v>
                </c:pt>
                <c:pt idx="309">
                  <c:v>0</c:v>
                </c:pt>
                <c:pt idx="310">
                  <c:v>0</c:v>
                </c:pt>
                <c:pt idx="311">
                  <c:v>0</c:v>
                </c:pt>
                <c:pt idx="312">
                  <c:v>0</c:v>
                </c:pt>
                <c:pt idx="313">
                  <c:v>0</c:v>
                </c:pt>
                <c:pt idx="314">
                  <c:v>0</c:v>
                </c:pt>
                <c:pt idx="315">
                  <c:v>0</c:v>
                </c:pt>
                <c:pt idx="316">
                  <c:v>1</c:v>
                </c:pt>
                <c:pt idx="317">
                  <c:v>0</c:v>
                </c:pt>
                <c:pt idx="318">
                  <c:v>0</c:v>
                </c:pt>
                <c:pt idx="319">
                  <c:v>0</c:v>
                </c:pt>
                <c:pt idx="320">
                  <c:v>0</c:v>
                </c:pt>
                <c:pt idx="321">
                  <c:v>0</c:v>
                </c:pt>
                <c:pt idx="322">
                  <c:v>1</c:v>
                </c:pt>
                <c:pt idx="323">
                  <c:v>0</c:v>
                </c:pt>
                <c:pt idx="324">
                  <c:v>0</c:v>
                </c:pt>
                <c:pt idx="325">
                  <c:v>0</c:v>
                </c:pt>
                <c:pt idx="326">
                  <c:v>0</c:v>
                </c:pt>
                <c:pt idx="327">
                  <c:v>0</c:v>
                </c:pt>
                <c:pt idx="328">
                  <c:v>0</c:v>
                </c:pt>
                <c:pt idx="329">
                  <c:v>0</c:v>
                </c:pt>
                <c:pt idx="330">
                  <c:v>0</c:v>
                </c:pt>
                <c:pt idx="331">
                  <c:v>1</c:v>
                </c:pt>
                <c:pt idx="332">
                  <c:v>1</c:v>
                </c:pt>
                <c:pt idx="333">
                  <c:v>0</c:v>
                </c:pt>
                <c:pt idx="334">
                  <c:v>0</c:v>
                </c:pt>
                <c:pt idx="335">
                  <c:v>0</c:v>
                </c:pt>
                <c:pt idx="336">
                  <c:v>0</c:v>
                </c:pt>
                <c:pt idx="337">
                  <c:v>0</c:v>
                </c:pt>
                <c:pt idx="338">
                  <c:v>0</c:v>
                </c:pt>
                <c:pt idx="339">
                  <c:v>0</c:v>
                </c:pt>
                <c:pt idx="340">
                  <c:v>0</c:v>
                </c:pt>
                <c:pt idx="341">
                  <c:v>0</c:v>
                </c:pt>
                <c:pt idx="342">
                  <c:v>0</c:v>
                </c:pt>
                <c:pt idx="343">
                  <c:v>0</c:v>
                </c:pt>
                <c:pt idx="344">
                  <c:v>0</c:v>
                </c:pt>
                <c:pt idx="345">
                  <c:v>0</c:v>
                </c:pt>
                <c:pt idx="346">
                  <c:v>1</c:v>
                </c:pt>
                <c:pt idx="347">
                  <c:v>0</c:v>
                </c:pt>
                <c:pt idx="348">
                  <c:v>0</c:v>
                </c:pt>
                <c:pt idx="349">
                  <c:v>1</c:v>
                </c:pt>
                <c:pt idx="350">
                  <c:v>0</c:v>
                </c:pt>
                <c:pt idx="351">
                  <c:v>0</c:v>
                </c:pt>
                <c:pt idx="352">
                  <c:v>1</c:v>
                </c:pt>
                <c:pt idx="353">
                  <c:v>0</c:v>
                </c:pt>
                <c:pt idx="354">
                  <c:v>0</c:v>
                </c:pt>
                <c:pt idx="355">
                  <c:v>1</c:v>
                </c:pt>
                <c:pt idx="356">
                  <c:v>0</c:v>
                </c:pt>
                <c:pt idx="357">
                  <c:v>0</c:v>
                </c:pt>
                <c:pt idx="358">
                  <c:v>0</c:v>
                </c:pt>
                <c:pt idx="359">
                  <c:v>0</c:v>
                </c:pt>
                <c:pt idx="360">
                  <c:v>0</c:v>
                </c:pt>
                <c:pt idx="361">
                  <c:v>1</c:v>
                </c:pt>
                <c:pt idx="362">
                  <c:v>0</c:v>
                </c:pt>
                <c:pt idx="363">
                  <c:v>0</c:v>
                </c:pt>
                <c:pt idx="364">
                  <c:v>0</c:v>
                </c:pt>
                <c:pt idx="365">
                  <c:v>0</c:v>
                </c:pt>
                <c:pt idx="366">
                  <c:v>0</c:v>
                </c:pt>
                <c:pt idx="367">
                  <c:v>0</c:v>
                </c:pt>
                <c:pt idx="368">
                  <c:v>0</c:v>
                </c:pt>
                <c:pt idx="369">
                  <c:v>0</c:v>
                </c:pt>
                <c:pt idx="370">
                  <c:v>0</c:v>
                </c:pt>
                <c:pt idx="371">
                  <c:v>1</c:v>
                </c:pt>
                <c:pt idx="372">
                  <c:v>0</c:v>
                </c:pt>
                <c:pt idx="373">
                  <c:v>1</c:v>
                </c:pt>
                <c:pt idx="374">
                  <c:v>0</c:v>
                </c:pt>
                <c:pt idx="375">
                  <c:v>0</c:v>
                </c:pt>
                <c:pt idx="376">
                  <c:v>0</c:v>
                </c:pt>
                <c:pt idx="377">
                  <c:v>0</c:v>
                </c:pt>
                <c:pt idx="378">
                  <c:v>0</c:v>
                </c:pt>
                <c:pt idx="379">
                  <c:v>0</c:v>
                </c:pt>
                <c:pt idx="380">
                  <c:v>0</c:v>
                </c:pt>
                <c:pt idx="381">
                  <c:v>0</c:v>
                </c:pt>
                <c:pt idx="382">
                  <c:v>0</c:v>
                </c:pt>
                <c:pt idx="383">
                  <c:v>1</c:v>
                </c:pt>
                <c:pt idx="384">
                  <c:v>0</c:v>
                </c:pt>
                <c:pt idx="385">
                  <c:v>1</c:v>
                </c:pt>
                <c:pt idx="386">
                  <c:v>0</c:v>
                </c:pt>
                <c:pt idx="387">
                  <c:v>0</c:v>
                </c:pt>
                <c:pt idx="388">
                  <c:v>0</c:v>
                </c:pt>
                <c:pt idx="389">
                  <c:v>0</c:v>
                </c:pt>
                <c:pt idx="390">
                  <c:v>0</c:v>
                </c:pt>
                <c:pt idx="391">
                  <c:v>0</c:v>
                </c:pt>
                <c:pt idx="392">
                  <c:v>0</c:v>
                </c:pt>
                <c:pt idx="393">
                  <c:v>0</c:v>
                </c:pt>
                <c:pt idx="394">
                  <c:v>0</c:v>
                </c:pt>
                <c:pt idx="395">
                  <c:v>0</c:v>
                </c:pt>
                <c:pt idx="396">
                  <c:v>0</c:v>
                </c:pt>
                <c:pt idx="397">
                  <c:v>0</c:v>
                </c:pt>
                <c:pt idx="398">
                  <c:v>0</c:v>
                </c:pt>
                <c:pt idx="399">
                  <c:v>0</c:v>
                </c:pt>
                <c:pt idx="400">
                  <c:v>1</c:v>
                </c:pt>
                <c:pt idx="401">
                  <c:v>1</c:v>
                </c:pt>
                <c:pt idx="402">
                  <c:v>0</c:v>
                </c:pt>
                <c:pt idx="403">
                  <c:v>1</c:v>
                </c:pt>
                <c:pt idx="404">
                  <c:v>0</c:v>
                </c:pt>
                <c:pt idx="405">
                  <c:v>0</c:v>
                </c:pt>
                <c:pt idx="406">
                  <c:v>0</c:v>
                </c:pt>
                <c:pt idx="407">
                  <c:v>0</c:v>
                </c:pt>
                <c:pt idx="408">
                  <c:v>0</c:v>
                </c:pt>
                <c:pt idx="409">
                  <c:v>0</c:v>
                </c:pt>
                <c:pt idx="410">
                  <c:v>0</c:v>
                </c:pt>
                <c:pt idx="411">
                  <c:v>0</c:v>
                </c:pt>
                <c:pt idx="412">
                  <c:v>1</c:v>
                </c:pt>
                <c:pt idx="413">
                  <c:v>0</c:v>
                </c:pt>
                <c:pt idx="414">
                  <c:v>0</c:v>
                </c:pt>
                <c:pt idx="415">
                  <c:v>1</c:v>
                </c:pt>
                <c:pt idx="416">
                  <c:v>0</c:v>
                </c:pt>
                <c:pt idx="417">
                  <c:v>0</c:v>
                </c:pt>
                <c:pt idx="418">
                  <c:v>1</c:v>
                </c:pt>
                <c:pt idx="419">
                  <c:v>1</c:v>
                </c:pt>
                <c:pt idx="420">
                  <c:v>0</c:v>
                </c:pt>
                <c:pt idx="421">
                  <c:v>1</c:v>
                </c:pt>
                <c:pt idx="422">
                  <c:v>0</c:v>
                </c:pt>
                <c:pt idx="423">
                  <c:v>0</c:v>
                </c:pt>
                <c:pt idx="424">
                  <c:v>0</c:v>
                </c:pt>
                <c:pt idx="425">
                  <c:v>0</c:v>
                </c:pt>
                <c:pt idx="426">
                  <c:v>0</c:v>
                </c:pt>
                <c:pt idx="427">
                  <c:v>0</c:v>
                </c:pt>
                <c:pt idx="428">
                  <c:v>1</c:v>
                </c:pt>
                <c:pt idx="429">
                  <c:v>0</c:v>
                </c:pt>
                <c:pt idx="430">
                  <c:v>0</c:v>
                </c:pt>
                <c:pt idx="431">
                  <c:v>0</c:v>
                </c:pt>
                <c:pt idx="432">
                  <c:v>0</c:v>
                </c:pt>
                <c:pt idx="433">
                  <c:v>1</c:v>
                </c:pt>
                <c:pt idx="434">
                  <c:v>1</c:v>
                </c:pt>
                <c:pt idx="435">
                  <c:v>0</c:v>
                </c:pt>
                <c:pt idx="436">
                  <c:v>1</c:v>
                </c:pt>
                <c:pt idx="437">
                  <c:v>0</c:v>
                </c:pt>
                <c:pt idx="438">
                  <c:v>0</c:v>
                </c:pt>
                <c:pt idx="439">
                  <c:v>0</c:v>
                </c:pt>
                <c:pt idx="440">
                  <c:v>0</c:v>
                </c:pt>
                <c:pt idx="441">
                  <c:v>0</c:v>
                </c:pt>
                <c:pt idx="442">
                  <c:v>0</c:v>
                </c:pt>
                <c:pt idx="443">
                  <c:v>0</c:v>
                </c:pt>
                <c:pt idx="444">
                  <c:v>0</c:v>
                </c:pt>
                <c:pt idx="445">
                  <c:v>0</c:v>
                </c:pt>
                <c:pt idx="446">
                  <c:v>0</c:v>
                </c:pt>
                <c:pt idx="447">
                  <c:v>0</c:v>
                </c:pt>
                <c:pt idx="448">
                  <c:v>0</c:v>
                </c:pt>
                <c:pt idx="449">
                  <c:v>0</c:v>
                </c:pt>
                <c:pt idx="450">
                  <c:v>0</c:v>
                </c:pt>
                <c:pt idx="451">
                  <c:v>1</c:v>
                </c:pt>
                <c:pt idx="452">
                  <c:v>1</c:v>
                </c:pt>
                <c:pt idx="453">
                  <c:v>0</c:v>
                </c:pt>
                <c:pt idx="454">
                  <c:v>1</c:v>
                </c:pt>
                <c:pt idx="455">
                  <c:v>0</c:v>
                </c:pt>
                <c:pt idx="456">
                  <c:v>0</c:v>
                </c:pt>
                <c:pt idx="457">
                  <c:v>0</c:v>
                </c:pt>
                <c:pt idx="458">
                  <c:v>0</c:v>
                </c:pt>
                <c:pt idx="459">
                  <c:v>0</c:v>
                </c:pt>
                <c:pt idx="460">
                  <c:v>0</c:v>
                </c:pt>
                <c:pt idx="461">
                  <c:v>0</c:v>
                </c:pt>
                <c:pt idx="462">
                  <c:v>0</c:v>
                </c:pt>
                <c:pt idx="463">
                  <c:v>1</c:v>
                </c:pt>
                <c:pt idx="464">
                  <c:v>0</c:v>
                </c:pt>
                <c:pt idx="465">
                  <c:v>0</c:v>
                </c:pt>
                <c:pt idx="466">
                  <c:v>1</c:v>
                </c:pt>
                <c:pt idx="467">
                  <c:v>0</c:v>
                </c:pt>
                <c:pt idx="468">
                  <c:v>0</c:v>
                </c:pt>
                <c:pt idx="469">
                  <c:v>0</c:v>
                </c:pt>
                <c:pt idx="470">
                  <c:v>0</c:v>
                </c:pt>
                <c:pt idx="471">
                  <c:v>0</c:v>
                </c:pt>
                <c:pt idx="472">
                  <c:v>0</c:v>
                </c:pt>
                <c:pt idx="473">
                  <c:v>0</c:v>
                </c:pt>
                <c:pt idx="474">
                  <c:v>0</c:v>
                </c:pt>
                <c:pt idx="475">
                  <c:v>1</c:v>
                </c:pt>
                <c:pt idx="476">
                  <c:v>0</c:v>
                </c:pt>
                <c:pt idx="477">
                  <c:v>0</c:v>
                </c:pt>
                <c:pt idx="478">
                  <c:v>1</c:v>
                </c:pt>
                <c:pt idx="479">
                  <c:v>0</c:v>
                </c:pt>
                <c:pt idx="480">
                  <c:v>0</c:v>
                </c:pt>
                <c:pt idx="481">
                  <c:v>1</c:v>
                </c:pt>
                <c:pt idx="482">
                  <c:v>0</c:v>
                </c:pt>
                <c:pt idx="483">
                  <c:v>0</c:v>
                </c:pt>
                <c:pt idx="484">
                  <c:v>1</c:v>
                </c:pt>
                <c:pt idx="485">
                  <c:v>0</c:v>
                </c:pt>
                <c:pt idx="486">
                  <c:v>0</c:v>
                </c:pt>
                <c:pt idx="487">
                  <c:v>0</c:v>
                </c:pt>
                <c:pt idx="488">
                  <c:v>1</c:v>
                </c:pt>
                <c:pt idx="489">
                  <c:v>0</c:v>
                </c:pt>
                <c:pt idx="490">
                  <c:v>0</c:v>
                </c:pt>
                <c:pt idx="491">
                  <c:v>0</c:v>
                </c:pt>
                <c:pt idx="492">
                  <c:v>0</c:v>
                </c:pt>
                <c:pt idx="493">
                  <c:v>0</c:v>
                </c:pt>
                <c:pt idx="494">
                  <c:v>0</c:v>
                </c:pt>
                <c:pt idx="495">
                  <c:v>0</c:v>
                </c:pt>
                <c:pt idx="496">
                  <c:v>0</c:v>
                </c:pt>
                <c:pt idx="497">
                  <c:v>1</c:v>
                </c:pt>
                <c:pt idx="498">
                  <c:v>0</c:v>
                </c:pt>
                <c:pt idx="499">
                  <c:v>1</c:v>
                </c:pt>
                <c:pt idx="500">
                  <c:v>1</c:v>
                </c:pt>
                <c:pt idx="501">
                  <c:v>0</c:v>
                </c:pt>
                <c:pt idx="502">
                  <c:v>1</c:v>
                </c:pt>
                <c:pt idx="503">
                  <c:v>0</c:v>
                </c:pt>
                <c:pt idx="504">
                  <c:v>0</c:v>
                </c:pt>
                <c:pt idx="505">
                  <c:v>1</c:v>
                </c:pt>
                <c:pt idx="506">
                  <c:v>1</c:v>
                </c:pt>
                <c:pt idx="507">
                  <c:v>0</c:v>
                </c:pt>
                <c:pt idx="508">
                  <c:v>1</c:v>
                </c:pt>
                <c:pt idx="509">
                  <c:v>0</c:v>
                </c:pt>
                <c:pt idx="510">
                  <c:v>0</c:v>
                </c:pt>
                <c:pt idx="511">
                  <c:v>0</c:v>
                </c:pt>
                <c:pt idx="512">
                  <c:v>0</c:v>
                </c:pt>
                <c:pt idx="513">
                  <c:v>0</c:v>
                </c:pt>
                <c:pt idx="514">
                  <c:v>0</c:v>
                </c:pt>
                <c:pt idx="515">
                  <c:v>0</c:v>
                </c:pt>
                <c:pt idx="516">
                  <c:v>0</c:v>
                </c:pt>
                <c:pt idx="517">
                  <c:v>0</c:v>
                </c:pt>
                <c:pt idx="518">
                  <c:v>0</c:v>
                </c:pt>
                <c:pt idx="519">
                  <c:v>0</c:v>
                </c:pt>
                <c:pt idx="520">
                  <c:v>0</c:v>
                </c:pt>
                <c:pt idx="521">
                  <c:v>0</c:v>
                </c:pt>
                <c:pt idx="522">
                  <c:v>0</c:v>
                </c:pt>
                <c:pt idx="523">
                  <c:v>0</c:v>
                </c:pt>
                <c:pt idx="524">
                  <c:v>0</c:v>
                </c:pt>
                <c:pt idx="525">
                  <c:v>0</c:v>
                </c:pt>
                <c:pt idx="526">
                  <c:v>0</c:v>
                </c:pt>
                <c:pt idx="527">
                  <c:v>1</c:v>
                </c:pt>
                <c:pt idx="528">
                  <c:v>0</c:v>
                </c:pt>
                <c:pt idx="529">
                  <c:v>0</c:v>
                </c:pt>
                <c:pt idx="530">
                  <c:v>1</c:v>
                </c:pt>
                <c:pt idx="531">
                  <c:v>0</c:v>
                </c:pt>
                <c:pt idx="532">
                  <c:v>1</c:v>
                </c:pt>
                <c:pt idx="533">
                  <c:v>0</c:v>
                </c:pt>
                <c:pt idx="534">
                  <c:v>0</c:v>
                </c:pt>
                <c:pt idx="535">
                  <c:v>0</c:v>
                </c:pt>
                <c:pt idx="536">
                  <c:v>0</c:v>
                </c:pt>
                <c:pt idx="537">
                  <c:v>0</c:v>
                </c:pt>
                <c:pt idx="538">
                  <c:v>0</c:v>
                </c:pt>
                <c:pt idx="539">
                  <c:v>0</c:v>
                </c:pt>
                <c:pt idx="540">
                  <c:v>0</c:v>
                </c:pt>
                <c:pt idx="541">
                  <c:v>0</c:v>
                </c:pt>
                <c:pt idx="542">
                  <c:v>0</c:v>
                </c:pt>
                <c:pt idx="543">
                  <c:v>0</c:v>
                </c:pt>
                <c:pt idx="544">
                  <c:v>0</c:v>
                </c:pt>
                <c:pt idx="545">
                  <c:v>0</c:v>
                </c:pt>
                <c:pt idx="546">
                  <c:v>0</c:v>
                </c:pt>
                <c:pt idx="547">
                  <c:v>1</c:v>
                </c:pt>
                <c:pt idx="548">
                  <c:v>0</c:v>
                </c:pt>
                <c:pt idx="549">
                  <c:v>0</c:v>
                </c:pt>
                <c:pt idx="550">
                  <c:v>1</c:v>
                </c:pt>
                <c:pt idx="551">
                  <c:v>0</c:v>
                </c:pt>
                <c:pt idx="552">
                  <c:v>0</c:v>
                </c:pt>
                <c:pt idx="553">
                  <c:v>1</c:v>
                </c:pt>
                <c:pt idx="554">
                  <c:v>1</c:v>
                </c:pt>
                <c:pt idx="555">
                  <c:v>0</c:v>
                </c:pt>
                <c:pt idx="556">
                  <c:v>0</c:v>
                </c:pt>
                <c:pt idx="557">
                  <c:v>0</c:v>
                </c:pt>
                <c:pt idx="558">
                  <c:v>0</c:v>
                </c:pt>
                <c:pt idx="559">
                  <c:v>1</c:v>
                </c:pt>
                <c:pt idx="560">
                  <c:v>0</c:v>
                </c:pt>
                <c:pt idx="561">
                  <c:v>0</c:v>
                </c:pt>
                <c:pt idx="562">
                  <c:v>0</c:v>
                </c:pt>
                <c:pt idx="563">
                  <c:v>1</c:v>
                </c:pt>
                <c:pt idx="564">
                  <c:v>0</c:v>
                </c:pt>
                <c:pt idx="565">
                  <c:v>1</c:v>
                </c:pt>
                <c:pt idx="566">
                  <c:v>1</c:v>
                </c:pt>
                <c:pt idx="567">
                  <c:v>0</c:v>
                </c:pt>
                <c:pt idx="568">
                  <c:v>1</c:v>
                </c:pt>
                <c:pt idx="569">
                  <c:v>0</c:v>
                </c:pt>
                <c:pt idx="570">
                  <c:v>0</c:v>
                </c:pt>
                <c:pt idx="571">
                  <c:v>0</c:v>
                </c:pt>
                <c:pt idx="572">
                  <c:v>1</c:v>
                </c:pt>
                <c:pt idx="573">
                  <c:v>0</c:v>
                </c:pt>
                <c:pt idx="574">
                  <c:v>0</c:v>
                </c:pt>
                <c:pt idx="575">
                  <c:v>1</c:v>
                </c:pt>
                <c:pt idx="576">
                  <c:v>0</c:v>
                </c:pt>
                <c:pt idx="577">
                  <c:v>0</c:v>
                </c:pt>
                <c:pt idx="578">
                  <c:v>0</c:v>
                </c:pt>
                <c:pt idx="579">
                  <c:v>0</c:v>
                </c:pt>
                <c:pt idx="580">
                  <c:v>1</c:v>
                </c:pt>
                <c:pt idx="581">
                  <c:v>1</c:v>
                </c:pt>
                <c:pt idx="582">
                  <c:v>0</c:v>
                </c:pt>
                <c:pt idx="583">
                  <c:v>1</c:v>
                </c:pt>
                <c:pt idx="584">
                  <c:v>1</c:v>
                </c:pt>
                <c:pt idx="585">
                  <c:v>0</c:v>
                </c:pt>
                <c:pt idx="586">
                  <c:v>1</c:v>
                </c:pt>
                <c:pt idx="587">
                  <c:v>0</c:v>
                </c:pt>
                <c:pt idx="588">
                  <c:v>0</c:v>
                </c:pt>
                <c:pt idx="589">
                  <c:v>0</c:v>
                </c:pt>
                <c:pt idx="590">
                  <c:v>1</c:v>
                </c:pt>
                <c:pt idx="591">
                  <c:v>0</c:v>
                </c:pt>
                <c:pt idx="592">
                  <c:v>0</c:v>
                </c:pt>
                <c:pt idx="593">
                  <c:v>0</c:v>
                </c:pt>
                <c:pt idx="594">
                  <c:v>0</c:v>
                </c:pt>
                <c:pt idx="595">
                  <c:v>0</c:v>
                </c:pt>
                <c:pt idx="596">
                  <c:v>0</c:v>
                </c:pt>
                <c:pt idx="597">
                  <c:v>0</c:v>
                </c:pt>
                <c:pt idx="598">
                  <c:v>0</c:v>
                </c:pt>
                <c:pt idx="599">
                  <c:v>0</c:v>
                </c:pt>
                <c:pt idx="600">
                  <c:v>0</c:v>
                </c:pt>
                <c:pt idx="601">
                  <c:v>1</c:v>
                </c:pt>
                <c:pt idx="602">
                  <c:v>1</c:v>
                </c:pt>
                <c:pt idx="603">
                  <c:v>0</c:v>
                </c:pt>
                <c:pt idx="604">
                  <c:v>1</c:v>
                </c:pt>
                <c:pt idx="605">
                  <c:v>0</c:v>
                </c:pt>
                <c:pt idx="606">
                  <c:v>0</c:v>
                </c:pt>
                <c:pt idx="607">
                  <c:v>0</c:v>
                </c:pt>
                <c:pt idx="608">
                  <c:v>0</c:v>
                </c:pt>
                <c:pt idx="609">
                  <c:v>0</c:v>
                </c:pt>
                <c:pt idx="610">
                  <c:v>0</c:v>
                </c:pt>
                <c:pt idx="611">
                  <c:v>0</c:v>
                </c:pt>
                <c:pt idx="612">
                  <c:v>0</c:v>
                </c:pt>
                <c:pt idx="613">
                  <c:v>0</c:v>
                </c:pt>
                <c:pt idx="614">
                  <c:v>0</c:v>
                </c:pt>
                <c:pt idx="615">
                  <c:v>0</c:v>
                </c:pt>
                <c:pt idx="616">
                  <c:v>0</c:v>
                </c:pt>
                <c:pt idx="617">
                  <c:v>0</c:v>
                </c:pt>
                <c:pt idx="618">
                  <c:v>0</c:v>
                </c:pt>
                <c:pt idx="619">
                  <c:v>0</c:v>
                </c:pt>
                <c:pt idx="620">
                  <c:v>0</c:v>
                </c:pt>
                <c:pt idx="621">
                  <c:v>0</c:v>
                </c:pt>
                <c:pt idx="622">
                  <c:v>1</c:v>
                </c:pt>
                <c:pt idx="623">
                  <c:v>1</c:v>
                </c:pt>
                <c:pt idx="624">
                  <c:v>0</c:v>
                </c:pt>
                <c:pt idx="625">
                  <c:v>1</c:v>
                </c:pt>
                <c:pt idx="626">
                  <c:v>0</c:v>
                </c:pt>
                <c:pt idx="627">
                  <c:v>0</c:v>
                </c:pt>
                <c:pt idx="628">
                  <c:v>0</c:v>
                </c:pt>
                <c:pt idx="629">
                  <c:v>0</c:v>
                </c:pt>
                <c:pt idx="630">
                  <c:v>0</c:v>
                </c:pt>
                <c:pt idx="631">
                  <c:v>0</c:v>
                </c:pt>
                <c:pt idx="632">
                  <c:v>0</c:v>
                </c:pt>
                <c:pt idx="633">
                  <c:v>0</c:v>
                </c:pt>
                <c:pt idx="634">
                  <c:v>1</c:v>
                </c:pt>
                <c:pt idx="635">
                  <c:v>0</c:v>
                </c:pt>
                <c:pt idx="636">
                  <c:v>0</c:v>
                </c:pt>
                <c:pt idx="637">
                  <c:v>0</c:v>
                </c:pt>
                <c:pt idx="638">
                  <c:v>0</c:v>
                </c:pt>
                <c:pt idx="639">
                  <c:v>0</c:v>
                </c:pt>
                <c:pt idx="640">
                  <c:v>0</c:v>
                </c:pt>
                <c:pt idx="641">
                  <c:v>0</c:v>
                </c:pt>
                <c:pt idx="642">
                  <c:v>0</c:v>
                </c:pt>
                <c:pt idx="643">
                  <c:v>0</c:v>
                </c:pt>
                <c:pt idx="644">
                  <c:v>0</c:v>
                </c:pt>
                <c:pt idx="645">
                  <c:v>0</c:v>
                </c:pt>
                <c:pt idx="646">
                  <c:v>0</c:v>
                </c:pt>
                <c:pt idx="647">
                  <c:v>1</c:v>
                </c:pt>
                <c:pt idx="648">
                  <c:v>0</c:v>
                </c:pt>
                <c:pt idx="649">
                  <c:v>1</c:v>
                </c:pt>
                <c:pt idx="650">
                  <c:v>0</c:v>
                </c:pt>
                <c:pt idx="651">
                  <c:v>0</c:v>
                </c:pt>
                <c:pt idx="652">
                  <c:v>0</c:v>
                </c:pt>
                <c:pt idx="653">
                  <c:v>0</c:v>
                </c:pt>
                <c:pt idx="654">
                  <c:v>0</c:v>
                </c:pt>
                <c:pt idx="655">
                  <c:v>1</c:v>
                </c:pt>
                <c:pt idx="656">
                  <c:v>1</c:v>
                </c:pt>
                <c:pt idx="657">
                  <c:v>0</c:v>
                </c:pt>
                <c:pt idx="658">
                  <c:v>1</c:v>
                </c:pt>
                <c:pt idx="659">
                  <c:v>0</c:v>
                </c:pt>
                <c:pt idx="660">
                  <c:v>0</c:v>
                </c:pt>
                <c:pt idx="661">
                  <c:v>0</c:v>
                </c:pt>
                <c:pt idx="662">
                  <c:v>0</c:v>
                </c:pt>
                <c:pt idx="663">
                  <c:v>0</c:v>
                </c:pt>
                <c:pt idx="664">
                  <c:v>0</c:v>
                </c:pt>
                <c:pt idx="665">
                  <c:v>0</c:v>
                </c:pt>
                <c:pt idx="666">
                  <c:v>0</c:v>
                </c:pt>
                <c:pt idx="667">
                  <c:v>0</c:v>
                </c:pt>
                <c:pt idx="668">
                  <c:v>0</c:v>
                </c:pt>
                <c:pt idx="669">
                  <c:v>0</c:v>
                </c:pt>
                <c:pt idx="670">
                  <c:v>0</c:v>
                </c:pt>
                <c:pt idx="671">
                  <c:v>0</c:v>
                </c:pt>
                <c:pt idx="672">
                  <c:v>0</c:v>
                </c:pt>
                <c:pt idx="673">
                  <c:v>0</c:v>
                </c:pt>
                <c:pt idx="674">
                  <c:v>1</c:v>
                </c:pt>
                <c:pt idx="675">
                  <c:v>0</c:v>
                </c:pt>
                <c:pt idx="676">
                  <c:v>0</c:v>
                </c:pt>
                <c:pt idx="677">
                  <c:v>1</c:v>
                </c:pt>
                <c:pt idx="678">
                  <c:v>0</c:v>
                </c:pt>
                <c:pt idx="679">
                  <c:v>0</c:v>
                </c:pt>
                <c:pt idx="680">
                  <c:v>0</c:v>
                </c:pt>
                <c:pt idx="681">
                  <c:v>0</c:v>
                </c:pt>
                <c:pt idx="682">
                  <c:v>0</c:v>
                </c:pt>
                <c:pt idx="683">
                  <c:v>0</c:v>
                </c:pt>
                <c:pt idx="684">
                  <c:v>0</c:v>
                </c:pt>
                <c:pt idx="685">
                  <c:v>0</c:v>
                </c:pt>
                <c:pt idx="686">
                  <c:v>0</c:v>
                </c:pt>
                <c:pt idx="687">
                  <c:v>0</c:v>
                </c:pt>
                <c:pt idx="688">
                  <c:v>0</c:v>
                </c:pt>
                <c:pt idx="689">
                  <c:v>0</c:v>
                </c:pt>
                <c:pt idx="690">
                  <c:v>0</c:v>
                </c:pt>
                <c:pt idx="691">
                  <c:v>0</c:v>
                </c:pt>
                <c:pt idx="692">
                  <c:v>0</c:v>
                </c:pt>
                <c:pt idx="693">
                  <c:v>0</c:v>
                </c:pt>
                <c:pt idx="694">
                  <c:v>0</c:v>
                </c:pt>
                <c:pt idx="695">
                  <c:v>0</c:v>
                </c:pt>
                <c:pt idx="696">
                  <c:v>0</c:v>
                </c:pt>
                <c:pt idx="697">
                  <c:v>1</c:v>
                </c:pt>
                <c:pt idx="698">
                  <c:v>0</c:v>
                </c:pt>
                <c:pt idx="699">
                  <c:v>0</c:v>
                </c:pt>
                <c:pt idx="700">
                  <c:v>0</c:v>
                </c:pt>
                <c:pt idx="701">
                  <c:v>0</c:v>
                </c:pt>
                <c:pt idx="702">
                  <c:v>0</c:v>
                </c:pt>
                <c:pt idx="703">
                  <c:v>0</c:v>
                </c:pt>
                <c:pt idx="704">
                  <c:v>1</c:v>
                </c:pt>
                <c:pt idx="705">
                  <c:v>0</c:v>
                </c:pt>
                <c:pt idx="706">
                  <c:v>0</c:v>
                </c:pt>
                <c:pt idx="707">
                  <c:v>0</c:v>
                </c:pt>
                <c:pt idx="708">
                  <c:v>0</c:v>
                </c:pt>
                <c:pt idx="709">
                  <c:v>0</c:v>
                </c:pt>
                <c:pt idx="710">
                  <c:v>0</c:v>
                </c:pt>
                <c:pt idx="711">
                  <c:v>0</c:v>
                </c:pt>
                <c:pt idx="712">
                  <c:v>0</c:v>
                </c:pt>
                <c:pt idx="713">
                  <c:v>0</c:v>
                </c:pt>
                <c:pt idx="714">
                  <c:v>0</c:v>
                </c:pt>
                <c:pt idx="715">
                  <c:v>0</c:v>
                </c:pt>
                <c:pt idx="716">
                  <c:v>0</c:v>
                </c:pt>
                <c:pt idx="717">
                  <c:v>0</c:v>
                </c:pt>
                <c:pt idx="718">
                  <c:v>0</c:v>
                </c:pt>
                <c:pt idx="719">
                  <c:v>0</c:v>
                </c:pt>
                <c:pt idx="720">
                  <c:v>0</c:v>
                </c:pt>
                <c:pt idx="721">
                  <c:v>0</c:v>
                </c:pt>
                <c:pt idx="722">
                  <c:v>1</c:v>
                </c:pt>
                <c:pt idx="723">
                  <c:v>0</c:v>
                </c:pt>
                <c:pt idx="724">
                  <c:v>1</c:v>
                </c:pt>
                <c:pt idx="725">
                  <c:v>1</c:v>
                </c:pt>
                <c:pt idx="726">
                  <c:v>0</c:v>
                </c:pt>
                <c:pt idx="727">
                  <c:v>0</c:v>
                </c:pt>
                <c:pt idx="728">
                  <c:v>1</c:v>
                </c:pt>
                <c:pt idx="729">
                  <c:v>0</c:v>
                </c:pt>
                <c:pt idx="730">
                  <c:v>0</c:v>
                </c:pt>
                <c:pt idx="731">
                  <c:v>1</c:v>
                </c:pt>
                <c:pt idx="732">
                  <c:v>0</c:v>
                </c:pt>
                <c:pt idx="733">
                  <c:v>1</c:v>
                </c:pt>
                <c:pt idx="734">
                  <c:v>0</c:v>
                </c:pt>
                <c:pt idx="735">
                  <c:v>0</c:v>
                </c:pt>
                <c:pt idx="736">
                  <c:v>0</c:v>
                </c:pt>
                <c:pt idx="737">
                  <c:v>0</c:v>
                </c:pt>
                <c:pt idx="738">
                  <c:v>0</c:v>
                </c:pt>
                <c:pt idx="739">
                  <c:v>1</c:v>
                </c:pt>
                <c:pt idx="740">
                  <c:v>0</c:v>
                </c:pt>
                <c:pt idx="741">
                  <c:v>0</c:v>
                </c:pt>
                <c:pt idx="742">
                  <c:v>1</c:v>
                </c:pt>
                <c:pt idx="743">
                  <c:v>1</c:v>
                </c:pt>
                <c:pt idx="744">
                  <c:v>0</c:v>
                </c:pt>
                <c:pt idx="745">
                  <c:v>0</c:v>
                </c:pt>
                <c:pt idx="746">
                  <c:v>0</c:v>
                </c:pt>
                <c:pt idx="747">
                  <c:v>0</c:v>
                </c:pt>
                <c:pt idx="748">
                  <c:v>0</c:v>
                </c:pt>
                <c:pt idx="749">
                  <c:v>0</c:v>
                </c:pt>
                <c:pt idx="750">
                  <c:v>0</c:v>
                </c:pt>
                <c:pt idx="751">
                  <c:v>0</c:v>
                </c:pt>
                <c:pt idx="752">
                  <c:v>0</c:v>
                </c:pt>
                <c:pt idx="753">
                  <c:v>0</c:v>
                </c:pt>
                <c:pt idx="754">
                  <c:v>1</c:v>
                </c:pt>
                <c:pt idx="755">
                  <c:v>1</c:v>
                </c:pt>
                <c:pt idx="756">
                  <c:v>0</c:v>
                </c:pt>
                <c:pt idx="757">
                  <c:v>0</c:v>
                </c:pt>
                <c:pt idx="758">
                  <c:v>0</c:v>
                </c:pt>
                <c:pt idx="759">
                  <c:v>0</c:v>
                </c:pt>
                <c:pt idx="760">
                  <c:v>0</c:v>
                </c:pt>
                <c:pt idx="761">
                  <c:v>0</c:v>
                </c:pt>
                <c:pt idx="762">
                  <c:v>0</c:v>
                </c:pt>
                <c:pt idx="763">
                  <c:v>0</c:v>
                </c:pt>
                <c:pt idx="764">
                  <c:v>0</c:v>
                </c:pt>
                <c:pt idx="765">
                  <c:v>0</c:v>
                </c:pt>
                <c:pt idx="766">
                  <c:v>0</c:v>
                </c:pt>
                <c:pt idx="767">
                  <c:v>0</c:v>
                </c:pt>
                <c:pt idx="768">
                  <c:v>0</c:v>
                </c:pt>
                <c:pt idx="769">
                  <c:v>0</c:v>
                </c:pt>
                <c:pt idx="770">
                  <c:v>0</c:v>
                </c:pt>
                <c:pt idx="771">
                  <c:v>0</c:v>
                </c:pt>
                <c:pt idx="772">
                  <c:v>0</c:v>
                </c:pt>
                <c:pt idx="773">
                  <c:v>0</c:v>
                </c:pt>
                <c:pt idx="774">
                  <c:v>0</c:v>
                </c:pt>
                <c:pt idx="775">
                  <c:v>1</c:v>
                </c:pt>
                <c:pt idx="776">
                  <c:v>0</c:v>
                </c:pt>
                <c:pt idx="777">
                  <c:v>0</c:v>
                </c:pt>
                <c:pt idx="778">
                  <c:v>0</c:v>
                </c:pt>
                <c:pt idx="779">
                  <c:v>0</c:v>
                </c:pt>
                <c:pt idx="780">
                  <c:v>0</c:v>
                </c:pt>
                <c:pt idx="781">
                  <c:v>1</c:v>
                </c:pt>
                <c:pt idx="782">
                  <c:v>1</c:v>
                </c:pt>
                <c:pt idx="783">
                  <c:v>0</c:v>
                </c:pt>
                <c:pt idx="784">
                  <c:v>1</c:v>
                </c:pt>
                <c:pt idx="785">
                  <c:v>0</c:v>
                </c:pt>
                <c:pt idx="786">
                  <c:v>0</c:v>
                </c:pt>
                <c:pt idx="787">
                  <c:v>0</c:v>
                </c:pt>
                <c:pt idx="788">
                  <c:v>1</c:v>
                </c:pt>
                <c:pt idx="789">
                  <c:v>0</c:v>
                </c:pt>
                <c:pt idx="790">
                  <c:v>1</c:v>
                </c:pt>
                <c:pt idx="791">
                  <c:v>1</c:v>
                </c:pt>
                <c:pt idx="792">
                  <c:v>0</c:v>
                </c:pt>
                <c:pt idx="793">
                  <c:v>1</c:v>
                </c:pt>
                <c:pt idx="794">
                  <c:v>0</c:v>
                </c:pt>
                <c:pt idx="795">
                  <c:v>0</c:v>
                </c:pt>
                <c:pt idx="796">
                  <c:v>1</c:v>
                </c:pt>
                <c:pt idx="797">
                  <c:v>0</c:v>
                </c:pt>
                <c:pt idx="798">
                  <c:v>0</c:v>
                </c:pt>
                <c:pt idx="799">
                  <c:v>0</c:v>
                </c:pt>
                <c:pt idx="800">
                  <c:v>0</c:v>
                </c:pt>
                <c:pt idx="801">
                  <c:v>0</c:v>
                </c:pt>
                <c:pt idx="802">
                  <c:v>1</c:v>
                </c:pt>
                <c:pt idx="803">
                  <c:v>0</c:v>
                </c:pt>
                <c:pt idx="804">
                  <c:v>0</c:v>
                </c:pt>
                <c:pt idx="805">
                  <c:v>1</c:v>
                </c:pt>
                <c:pt idx="806">
                  <c:v>0</c:v>
                </c:pt>
                <c:pt idx="807">
                  <c:v>0</c:v>
                </c:pt>
                <c:pt idx="808">
                  <c:v>0</c:v>
                </c:pt>
                <c:pt idx="809">
                  <c:v>0</c:v>
                </c:pt>
                <c:pt idx="810">
                  <c:v>0</c:v>
                </c:pt>
                <c:pt idx="811">
                  <c:v>0</c:v>
                </c:pt>
                <c:pt idx="812">
                  <c:v>0</c:v>
                </c:pt>
                <c:pt idx="813">
                  <c:v>0</c:v>
                </c:pt>
                <c:pt idx="814">
                  <c:v>1</c:v>
                </c:pt>
                <c:pt idx="815">
                  <c:v>1</c:v>
                </c:pt>
                <c:pt idx="816">
                  <c:v>0</c:v>
                </c:pt>
                <c:pt idx="817">
                  <c:v>0</c:v>
                </c:pt>
                <c:pt idx="818">
                  <c:v>0</c:v>
                </c:pt>
                <c:pt idx="819">
                  <c:v>0</c:v>
                </c:pt>
                <c:pt idx="820">
                  <c:v>0</c:v>
                </c:pt>
                <c:pt idx="821">
                  <c:v>1</c:v>
                </c:pt>
                <c:pt idx="822">
                  <c:v>0</c:v>
                </c:pt>
                <c:pt idx="823">
                  <c:v>0</c:v>
                </c:pt>
                <c:pt idx="824">
                  <c:v>0</c:v>
                </c:pt>
                <c:pt idx="825">
                  <c:v>0</c:v>
                </c:pt>
                <c:pt idx="826">
                  <c:v>1</c:v>
                </c:pt>
                <c:pt idx="827">
                  <c:v>0</c:v>
                </c:pt>
                <c:pt idx="828">
                  <c:v>0</c:v>
                </c:pt>
                <c:pt idx="829">
                  <c:v>0</c:v>
                </c:pt>
                <c:pt idx="830">
                  <c:v>0</c:v>
                </c:pt>
                <c:pt idx="831">
                  <c:v>0</c:v>
                </c:pt>
                <c:pt idx="832">
                  <c:v>1</c:v>
                </c:pt>
                <c:pt idx="833">
                  <c:v>0</c:v>
                </c:pt>
                <c:pt idx="834">
                  <c:v>0</c:v>
                </c:pt>
                <c:pt idx="835">
                  <c:v>1</c:v>
                </c:pt>
                <c:pt idx="836">
                  <c:v>1</c:v>
                </c:pt>
                <c:pt idx="837">
                  <c:v>0</c:v>
                </c:pt>
                <c:pt idx="838">
                  <c:v>0</c:v>
                </c:pt>
                <c:pt idx="839">
                  <c:v>0</c:v>
                </c:pt>
                <c:pt idx="840">
                  <c:v>0</c:v>
                </c:pt>
                <c:pt idx="841">
                  <c:v>0</c:v>
                </c:pt>
                <c:pt idx="842">
                  <c:v>0</c:v>
                </c:pt>
                <c:pt idx="843">
                  <c:v>0</c:v>
                </c:pt>
                <c:pt idx="844">
                  <c:v>0</c:v>
                </c:pt>
                <c:pt idx="845">
                  <c:v>0</c:v>
                </c:pt>
                <c:pt idx="846">
                  <c:v>0</c:v>
                </c:pt>
                <c:pt idx="847">
                  <c:v>1</c:v>
                </c:pt>
                <c:pt idx="848">
                  <c:v>1</c:v>
                </c:pt>
                <c:pt idx="849">
                  <c:v>0</c:v>
                </c:pt>
                <c:pt idx="850">
                  <c:v>0</c:v>
                </c:pt>
                <c:pt idx="851">
                  <c:v>0</c:v>
                </c:pt>
                <c:pt idx="852">
                  <c:v>0</c:v>
                </c:pt>
                <c:pt idx="853">
                  <c:v>0</c:v>
                </c:pt>
                <c:pt idx="854">
                  <c:v>1</c:v>
                </c:pt>
                <c:pt idx="855">
                  <c:v>0</c:v>
                </c:pt>
                <c:pt idx="856">
                  <c:v>1</c:v>
                </c:pt>
                <c:pt idx="857">
                  <c:v>1</c:v>
                </c:pt>
                <c:pt idx="858">
                  <c:v>0</c:v>
                </c:pt>
                <c:pt idx="859">
                  <c:v>1</c:v>
                </c:pt>
                <c:pt idx="860">
                  <c:v>0</c:v>
                </c:pt>
                <c:pt idx="861">
                  <c:v>0</c:v>
                </c:pt>
                <c:pt idx="862">
                  <c:v>0</c:v>
                </c:pt>
                <c:pt idx="863">
                  <c:v>0</c:v>
                </c:pt>
                <c:pt idx="864">
                  <c:v>0</c:v>
                </c:pt>
                <c:pt idx="865">
                  <c:v>0</c:v>
                </c:pt>
                <c:pt idx="866">
                  <c:v>0</c:v>
                </c:pt>
                <c:pt idx="867">
                  <c:v>0</c:v>
                </c:pt>
                <c:pt idx="868">
                  <c:v>0</c:v>
                </c:pt>
                <c:pt idx="869">
                  <c:v>0</c:v>
                </c:pt>
                <c:pt idx="870">
                  <c:v>0</c:v>
                </c:pt>
                <c:pt idx="871">
                  <c:v>0</c:v>
                </c:pt>
                <c:pt idx="872">
                  <c:v>0</c:v>
                </c:pt>
                <c:pt idx="873">
                  <c:v>0</c:v>
                </c:pt>
                <c:pt idx="874">
                  <c:v>0</c:v>
                </c:pt>
                <c:pt idx="875">
                  <c:v>0</c:v>
                </c:pt>
                <c:pt idx="876">
                  <c:v>0</c:v>
                </c:pt>
                <c:pt idx="877">
                  <c:v>0</c:v>
                </c:pt>
                <c:pt idx="878">
                  <c:v>1</c:v>
                </c:pt>
                <c:pt idx="879">
                  <c:v>0</c:v>
                </c:pt>
                <c:pt idx="880">
                  <c:v>0</c:v>
                </c:pt>
                <c:pt idx="881">
                  <c:v>0</c:v>
                </c:pt>
                <c:pt idx="882">
                  <c:v>0</c:v>
                </c:pt>
                <c:pt idx="883">
                  <c:v>1</c:v>
                </c:pt>
                <c:pt idx="884">
                  <c:v>0</c:v>
                </c:pt>
                <c:pt idx="885">
                  <c:v>0</c:v>
                </c:pt>
                <c:pt idx="886">
                  <c:v>1</c:v>
                </c:pt>
                <c:pt idx="887">
                  <c:v>1</c:v>
                </c:pt>
                <c:pt idx="888">
                  <c:v>0</c:v>
                </c:pt>
                <c:pt idx="889">
                  <c:v>1</c:v>
                </c:pt>
                <c:pt idx="890">
                  <c:v>0</c:v>
                </c:pt>
                <c:pt idx="891">
                  <c:v>0</c:v>
                </c:pt>
                <c:pt idx="892">
                  <c:v>0</c:v>
                </c:pt>
                <c:pt idx="893">
                  <c:v>0</c:v>
                </c:pt>
                <c:pt idx="894">
                  <c:v>0</c:v>
                </c:pt>
                <c:pt idx="895">
                  <c:v>0</c:v>
                </c:pt>
                <c:pt idx="896">
                  <c:v>0</c:v>
                </c:pt>
                <c:pt idx="897">
                  <c:v>0</c:v>
                </c:pt>
                <c:pt idx="898">
                  <c:v>0</c:v>
                </c:pt>
                <c:pt idx="899">
                  <c:v>1</c:v>
                </c:pt>
                <c:pt idx="900">
                  <c:v>0</c:v>
                </c:pt>
                <c:pt idx="901">
                  <c:v>0</c:v>
                </c:pt>
                <c:pt idx="902">
                  <c:v>0</c:v>
                </c:pt>
                <c:pt idx="903">
                  <c:v>0</c:v>
                </c:pt>
                <c:pt idx="904">
                  <c:v>0</c:v>
                </c:pt>
                <c:pt idx="905">
                  <c:v>0</c:v>
                </c:pt>
                <c:pt idx="906">
                  <c:v>0</c:v>
                </c:pt>
                <c:pt idx="907">
                  <c:v>0</c:v>
                </c:pt>
                <c:pt idx="908">
                  <c:v>0</c:v>
                </c:pt>
                <c:pt idx="909">
                  <c:v>0</c:v>
                </c:pt>
                <c:pt idx="910">
                  <c:v>0</c:v>
                </c:pt>
                <c:pt idx="911">
                  <c:v>0</c:v>
                </c:pt>
                <c:pt idx="912">
                  <c:v>0</c:v>
                </c:pt>
                <c:pt idx="913">
                  <c:v>0</c:v>
                </c:pt>
                <c:pt idx="914">
                  <c:v>1</c:v>
                </c:pt>
                <c:pt idx="915">
                  <c:v>0</c:v>
                </c:pt>
                <c:pt idx="916">
                  <c:v>1</c:v>
                </c:pt>
                <c:pt idx="917">
                  <c:v>1</c:v>
                </c:pt>
                <c:pt idx="918">
                  <c:v>0</c:v>
                </c:pt>
                <c:pt idx="919">
                  <c:v>1</c:v>
                </c:pt>
                <c:pt idx="920">
                  <c:v>0</c:v>
                </c:pt>
                <c:pt idx="921">
                  <c:v>0</c:v>
                </c:pt>
                <c:pt idx="922">
                  <c:v>0</c:v>
                </c:pt>
                <c:pt idx="923">
                  <c:v>0</c:v>
                </c:pt>
                <c:pt idx="924">
                  <c:v>0</c:v>
                </c:pt>
                <c:pt idx="925">
                  <c:v>1</c:v>
                </c:pt>
                <c:pt idx="926">
                  <c:v>1</c:v>
                </c:pt>
                <c:pt idx="927">
                  <c:v>0</c:v>
                </c:pt>
                <c:pt idx="928">
                  <c:v>1</c:v>
                </c:pt>
                <c:pt idx="929">
                  <c:v>0</c:v>
                </c:pt>
                <c:pt idx="930">
                  <c:v>0</c:v>
                </c:pt>
                <c:pt idx="931">
                  <c:v>0</c:v>
                </c:pt>
                <c:pt idx="932">
                  <c:v>0</c:v>
                </c:pt>
                <c:pt idx="933">
                  <c:v>0</c:v>
                </c:pt>
                <c:pt idx="934">
                  <c:v>1</c:v>
                </c:pt>
                <c:pt idx="935">
                  <c:v>0</c:v>
                </c:pt>
                <c:pt idx="936">
                  <c:v>0</c:v>
                </c:pt>
                <c:pt idx="937">
                  <c:v>1</c:v>
                </c:pt>
                <c:pt idx="938">
                  <c:v>0</c:v>
                </c:pt>
                <c:pt idx="939">
                  <c:v>0</c:v>
                </c:pt>
                <c:pt idx="940">
                  <c:v>0</c:v>
                </c:pt>
                <c:pt idx="941">
                  <c:v>0</c:v>
                </c:pt>
                <c:pt idx="942">
                  <c:v>0</c:v>
                </c:pt>
                <c:pt idx="943">
                  <c:v>0</c:v>
                </c:pt>
                <c:pt idx="944">
                  <c:v>0</c:v>
                </c:pt>
                <c:pt idx="945">
                  <c:v>0</c:v>
                </c:pt>
                <c:pt idx="946">
                  <c:v>0</c:v>
                </c:pt>
                <c:pt idx="947">
                  <c:v>0</c:v>
                </c:pt>
                <c:pt idx="948">
                  <c:v>0</c:v>
                </c:pt>
                <c:pt idx="949">
                  <c:v>0</c:v>
                </c:pt>
                <c:pt idx="950">
                  <c:v>0</c:v>
                </c:pt>
                <c:pt idx="951">
                  <c:v>0</c:v>
                </c:pt>
                <c:pt idx="952">
                  <c:v>0</c:v>
                </c:pt>
                <c:pt idx="953">
                  <c:v>0</c:v>
                </c:pt>
                <c:pt idx="954">
                  <c:v>0</c:v>
                </c:pt>
                <c:pt idx="955">
                  <c:v>0</c:v>
                </c:pt>
                <c:pt idx="956">
                  <c:v>0</c:v>
                </c:pt>
                <c:pt idx="957">
                  <c:v>0</c:v>
                </c:pt>
                <c:pt idx="958">
                  <c:v>0</c:v>
                </c:pt>
                <c:pt idx="959">
                  <c:v>0</c:v>
                </c:pt>
                <c:pt idx="960">
                  <c:v>0</c:v>
                </c:pt>
                <c:pt idx="961">
                  <c:v>0</c:v>
                </c:pt>
                <c:pt idx="962">
                  <c:v>0</c:v>
                </c:pt>
                <c:pt idx="963">
                  <c:v>0</c:v>
                </c:pt>
                <c:pt idx="964">
                  <c:v>0</c:v>
                </c:pt>
                <c:pt idx="965">
                  <c:v>0</c:v>
                </c:pt>
                <c:pt idx="966">
                  <c:v>0</c:v>
                </c:pt>
                <c:pt idx="967">
                  <c:v>0</c:v>
                </c:pt>
                <c:pt idx="968">
                  <c:v>0</c:v>
                </c:pt>
                <c:pt idx="969">
                  <c:v>0</c:v>
                </c:pt>
                <c:pt idx="970">
                  <c:v>0</c:v>
                </c:pt>
                <c:pt idx="971">
                  <c:v>0</c:v>
                </c:pt>
                <c:pt idx="972">
                  <c:v>0</c:v>
                </c:pt>
                <c:pt idx="973">
                  <c:v>1</c:v>
                </c:pt>
                <c:pt idx="974">
                  <c:v>1</c:v>
                </c:pt>
                <c:pt idx="975">
                  <c:v>0</c:v>
                </c:pt>
                <c:pt idx="976">
                  <c:v>1</c:v>
                </c:pt>
                <c:pt idx="977">
                  <c:v>0</c:v>
                </c:pt>
                <c:pt idx="978">
                  <c:v>0</c:v>
                </c:pt>
                <c:pt idx="979">
                  <c:v>1</c:v>
                </c:pt>
                <c:pt idx="980">
                  <c:v>0</c:v>
                </c:pt>
                <c:pt idx="981">
                  <c:v>0</c:v>
                </c:pt>
                <c:pt idx="982">
                  <c:v>0</c:v>
                </c:pt>
                <c:pt idx="983">
                  <c:v>1</c:v>
                </c:pt>
                <c:pt idx="984">
                  <c:v>0</c:v>
                </c:pt>
                <c:pt idx="985">
                  <c:v>0</c:v>
                </c:pt>
                <c:pt idx="986">
                  <c:v>0</c:v>
                </c:pt>
                <c:pt idx="987">
                  <c:v>0</c:v>
                </c:pt>
                <c:pt idx="988">
                  <c:v>0</c:v>
                </c:pt>
                <c:pt idx="989">
                  <c:v>0</c:v>
                </c:pt>
                <c:pt idx="990">
                  <c:v>0</c:v>
                </c:pt>
                <c:pt idx="991">
                  <c:v>1</c:v>
                </c:pt>
                <c:pt idx="992">
                  <c:v>0</c:v>
                </c:pt>
                <c:pt idx="993">
                  <c:v>0</c:v>
                </c:pt>
                <c:pt idx="994">
                  <c:v>1</c:v>
                </c:pt>
                <c:pt idx="995">
                  <c:v>0</c:v>
                </c:pt>
                <c:pt idx="996">
                  <c:v>0</c:v>
                </c:pt>
                <c:pt idx="997">
                  <c:v>0</c:v>
                </c:pt>
                <c:pt idx="998">
                  <c:v>0</c:v>
                </c:pt>
                <c:pt idx="999">
                  <c:v>0</c:v>
                </c:pt>
                <c:pt idx="1000">
                  <c:v>0</c:v>
                </c:pt>
                <c:pt idx="1001">
                  <c:v>0</c:v>
                </c:pt>
                <c:pt idx="1002">
                  <c:v>0</c:v>
                </c:pt>
                <c:pt idx="1003">
                  <c:v>0</c:v>
                </c:pt>
                <c:pt idx="1004">
                  <c:v>0</c:v>
                </c:pt>
                <c:pt idx="1005">
                  <c:v>0</c:v>
                </c:pt>
                <c:pt idx="1006">
                  <c:v>0</c:v>
                </c:pt>
                <c:pt idx="1007">
                  <c:v>0</c:v>
                </c:pt>
                <c:pt idx="1008">
                  <c:v>0</c:v>
                </c:pt>
                <c:pt idx="1009">
                  <c:v>0</c:v>
                </c:pt>
                <c:pt idx="1010">
                  <c:v>0</c:v>
                </c:pt>
                <c:pt idx="1011">
                  <c:v>0</c:v>
                </c:pt>
                <c:pt idx="1012">
                  <c:v>0</c:v>
                </c:pt>
                <c:pt idx="1013">
                  <c:v>0</c:v>
                </c:pt>
              </c:numCache>
            </c:numRef>
          </c:val>
          <c:smooth val="1"/>
        </c:ser>
        <c:ser>
          <c:idx val="1"/>
          <c:order val="1"/>
          <c:tx>
            <c:strRef>
              <c:f>E_aa!$C$1</c:f>
              <c:strCache>
                <c:ptCount val="1"/>
                <c:pt idx="0">
                  <c:v>3-body/aa</c:v>
                </c:pt>
              </c:strCache>
            </c:strRef>
          </c:tx>
          <c:cat>
            <c:numRef>
              <c:f>E_aa!$A$2:$A$1015</c:f>
              <c:numCache>
                <c:formatCode>General</c:formatCode>
                <c:ptCount val="101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pt idx="24">
                  <c:v>24</c:v>
                </c:pt>
                <c:pt idx="25">
                  <c:v>25</c:v>
                </c:pt>
                <c:pt idx="26">
                  <c:v>26</c:v>
                </c:pt>
                <c:pt idx="27">
                  <c:v>27</c:v>
                </c:pt>
                <c:pt idx="28">
                  <c:v>28</c:v>
                </c:pt>
                <c:pt idx="29">
                  <c:v>29</c:v>
                </c:pt>
                <c:pt idx="30">
                  <c:v>30</c:v>
                </c:pt>
                <c:pt idx="31">
                  <c:v>31</c:v>
                </c:pt>
                <c:pt idx="32">
                  <c:v>32</c:v>
                </c:pt>
                <c:pt idx="33">
                  <c:v>33</c:v>
                </c:pt>
                <c:pt idx="34">
                  <c:v>34</c:v>
                </c:pt>
                <c:pt idx="35">
                  <c:v>35</c:v>
                </c:pt>
                <c:pt idx="36">
                  <c:v>36</c:v>
                </c:pt>
                <c:pt idx="37">
                  <c:v>37</c:v>
                </c:pt>
                <c:pt idx="38">
                  <c:v>38</c:v>
                </c:pt>
                <c:pt idx="39">
                  <c:v>39</c:v>
                </c:pt>
                <c:pt idx="40">
                  <c:v>40</c:v>
                </c:pt>
                <c:pt idx="41">
                  <c:v>41</c:v>
                </c:pt>
                <c:pt idx="42">
                  <c:v>42</c:v>
                </c:pt>
                <c:pt idx="43">
                  <c:v>43</c:v>
                </c:pt>
                <c:pt idx="44">
                  <c:v>44</c:v>
                </c:pt>
                <c:pt idx="45">
                  <c:v>45</c:v>
                </c:pt>
                <c:pt idx="46">
                  <c:v>46</c:v>
                </c:pt>
                <c:pt idx="47">
                  <c:v>47</c:v>
                </c:pt>
                <c:pt idx="48">
                  <c:v>48</c:v>
                </c:pt>
                <c:pt idx="49">
                  <c:v>49</c:v>
                </c:pt>
                <c:pt idx="50">
                  <c:v>50</c:v>
                </c:pt>
                <c:pt idx="51">
                  <c:v>51</c:v>
                </c:pt>
                <c:pt idx="52">
                  <c:v>52</c:v>
                </c:pt>
                <c:pt idx="53">
                  <c:v>53</c:v>
                </c:pt>
                <c:pt idx="54">
                  <c:v>54</c:v>
                </c:pt>
                <c:pt idx="55">
                  <c:v>55</c:v>
                </c:pt>
                <c:pt idx="56">
                  <c:v>56</c:v>
                </c:pt>
                <c:pt idx="57">
                  <c:v>57</c:v>
                </c:pt>
                <c:pt idx="58">
                  <c:v>58</c:v>
                </c:pt>
                <c:pt idx="59">
                  <c:v>59</c:v>
                </c:pt>
                <c:pt idx="60">
                  <c:v>60</c:v>
                </c:pt>
                <c:pt idx="61">
                  <c:v>61</c:v>
                </c:pt>
                <c:pt idx="62">
                  <c:v>62</c:v>
                </c:pt>
                <c:pt idx="63">
                  <c:v>63</c:v>
                </c:pt>
                <c:pt idx="64">
                  <c:v>64</c:v>
                </c:pt>
                <c:pt idx="65">
                  <c:v>65</c:v>
                </c:pt>
                <c:pt idx="66">
                  <c:v>66</c:v>
                </c:pt>
                <c:pt idx="67">
                  <c:v>67</c:v>
                </c:pt>
                <c:pt idx="68">
                  <c:v>68</c:v>
                </c:pt>
                <c:pt idx="69">
                  <c:v>69</c:v>
                </c:pt>
                <c:pt idx="70">
                  <c:v>70</c:v>
                </c:pt>
                <c:pt idx="71">
                  <c:v>71</c:v>
                </c:pt>
                <c:pt idx="72">
                  <c:v>72</c:v>
                </c:pt>
                <c:pt idx="73">
                  <c:v>73</c:v>
                </c:pt>
                <c:pt idx="74">
                  <c:v>74</c:v>
                </c:pt>
                <c:pt idx="75">
                  <c:v>75</c:v>
                </c:pt>
                <c:pt idx="76">
                  <c:v>76</c:v>
                </c:pt>
                <c:pt idx="77">
                  <c:v>77</c:v>
                </c:pt>
                <c:pt idx="78">
                  <c:v>78</c:v>
                </c:pt>
                <c:pt idx="79">
                  <c:v>79</c:v>
                </c:pt>
                <c:pt idx="80">
                  <c:v>80</c:v>
                </c:pt>
                <c:pt idx="81">
                  <c:v>81</c:v>
                </c:pt>
                <c:pt idx="82">
                  <c:v>82</c:v>
                </c:pt>
                <c:pt idx="83">
                  <c:v>83</c:v>
                </c:pt>
                <c:pt idx="84">
                  <c:v>84</c:v>
                </c:pt>
                <c:pt idx="85">
                  <c:v>85</c:v>
                </c:pt>
                <c:pt idx="86">
                  <c:v>86</c:v>
                </c:pt>
                <c:pt idx="87">
                  <c:v>87</c:v>
                </c:pt>
                <c:pt idx="88">
                  <c:v>88</c:v>
                </c:pt>
                <c:pt idx="89">
                  <c:v>89</c:v>
                </c:pt>
                <c:pt idx="90">
                  <c:v>90</c:v>
                </c:pt>
                <c:pt idx="91">
                  <c:v>91</c:v>
                </c:pt>
                <c:pt idx="92">
                  <c:v>92</c:v>
                </c:pt>
                <c:pt idx="93">
                  <c:v>93</c:v>
                </c:pt>
                <c:pt idx="94">
                  <c:v>94</c:v>
                </c:pt>
                <c:pt idx="95">
                  <c:v>95</c:v>
                </c:pt>
                <c:pt idx="96">
                  <c:v>96</c:v>
                </c:pt>
                <c:pt idx="97">
                  <c:v>97</c:v>
                </c:pt>
                <c:pt idx="98">
                  <c:v>98</c:v>
                </c:pt>
                <c:pt idx="99">
                  <c:v>99</c:v>
                </c:pt>
                <c:pt idx="100">
                  <c:v>100</c:v>
                </c:pt>
                <c:pt idx="101">
                  <c:v>101</c:v>
                </c:pt>
                <c:pt idx="102">
                  <c:v>102</c:v>
                </c:pt>
                <c:pt idx="103">
                  <c:v>103</c:v>
                </c:pt>
                <c:pt idx="104">
                  <c:v>104</c:v>
                </c:pt>
                <c:pt idx="105">
                  <c:v>105</c:v>
                </c:pt>
                <c:pt idx="106">
                  <c:v>106</c:v>
                </c:pt>
                <c:pt idx="107">
                  <c:v>107</c:v>
                </c:pt>
                <c:pt idx="108">
                  <c:v>108</c:v>
                </c:pt>
                <c:pt idx="109">
                  <c:v>109</c:v>
                </c:pt>
                <c:pt idx="110">
                  <c:v>110</c:v>
                </c:pt>
                <c:pt idx="111">
                  <c:v>111</c:v>
                </c:pt>
                <c:pt idx="112">
                  <c:v>112</c:v>
                </c:pt>
                <c:pt idx="113">
                  <c:v>113</c:v>
                </c:pt>
                <c:pt idx="114">
                  <c:v>114</c:v>
                </c:pt>
                <c:pt idx="115">
                  <c:v>115</c:v>
                </c:pt>
                <c:pt idx="116">
                  <c:v>116</c:v>
                </c:pt>
                <c:pt idx="117">
                  <c:v>117</c:v>
                </c:pt>
                <c:pt idx="118">
                  <c:v>118</c:v>
                </c:pt>
                <c:pt idx="119">
                  <c:v>119</c:v>
                </c:pt>
                <c:pt idx="120">
                  <c:v>120</c:v>
                </c:pt>
                <c:pt idx="121">
                  <c:v>121</c:v>
                </c:pt>
                <c:pt idx="122">
                  <c:v>122</c:v>
                </c:pt>
                <c:pt idx="123">
                  <c:v>123</c:v>
                </c:pt>
                <c:pt idx="124">
                  <c:v>124</c:v>
                </c:pt>
                <c:pt idx="125">
                  <c:v>125</c:v>
                </c:pt>
                <c:pt idx="126">
                  <c:v>126</c:v>
                </c:pt>
                <c:pt idx="127">
                  <c:v>127</c:v>
                </c:pt>
                <c:pt idx="128">
                  <c:v>128</c:v>
                </c:pt>
                <c:pt idx="129">
                  <c:v>129</c:v>
                </c:pt>
                <c:pt idx="130">
                  <c:v>130</c:v>
                </c:pt>
                <c:pt idx="131">
                  <c:v>131</c:v>
                </c:pt>
                <c:pt idx="132">
                  <c:v>132</c:v>
                </c:pt>
                <c:pt idx="133">
                  <c:v>133</c:v>
                </c:pt>
                <c:pt idx="134">
                  <c:v>134</c:v>
                </c:pt>
                <c:pt idx="135">
                  <c:v>135</c:v>
                </c:pt>
                <c:pt idx="136">
                  <c:v>136</c:v>
                </c:pt>
                <c:pt idx="137">
                  <c:v>137</c:v>
                </c:pt>
                <c:pt idx="138">
                  <c:v>138</c:v>
                </c:pt>
                <c:pt idx="139">
                  <c:v>139</c:v>
                </c:pt>
                <c:pt idx="140">
                  <c:v>140</c:v>
                </c:pt>
                <c:pt idx="141">
                  <c:v>141</c:v>
                </c:pt>
                <c:pt idx="142">
                  <c:v>142</c:v>
                </c:pt>
                <c:pt idx="143">
                  <c:v>143</c:v>
                </c:pt>
                <c:pt idx="144">
                  <c:v>144</c:v>
                </c:pt>
                <c:pt idx="145">
                  <c:v>145</c:v>
                </c:pt>
                <c:pt idx="146">
                  <c:v>146</c:v>
                </c:pt>
                <c:pt idx="147">
                  <c:v>147</c:v>
                </c:pt>
                <c:pt idx="148">
                  <c:v>148</c:v>
                </c:pt>
                <c:pt idx="149">
                  <c:v>149</c:v>
                </c:pt>
                <c:pt idx="150">
                  <c:v>150</c:v>
                </c:pt>
                <c:pt idx="151">
                  <c:v>151</c:v>
                </c:pt>
                <c:pt idx="152">
                  <c:v>152</c:v>
                </c:pt>
                <c:pt idx="153">
                  <c:v>153</c:v>
                </c:pt>
                <c:pt idx="154">
                  <c:v>154</c:v>
                </c:pt>
                <c:pt idx="155">
                  <c:v>155</c:v>
                </c:pt>
                <c:pt idx="156">
                  <c:v>156</c:v>
                </c:pt>
                <c:pt idx="157">
                  <c:v>157</c:v>
                </c:pt>
                <c:pt idx="158">
                  <c:v>158</c:v>
                </c:pt>
                <c:pt idx="159">
                  <c:v>159</c:v>
                </c:pt>
                <c:pt idx="160">
                  <c:v>160</c:v>
                </c:pt>
                <c:pt idx="161">
                  <c:v>161</c:v>
                </c:pt>
                <c:pt idx="162">
                  <c:v>162</c:v>
                </c:pt>
                <c:pt idx="163">
                  <c:v>163</c:v>
                </c:pt>
                <c:pt idx="164">
                  <c:v>164</c:v>
                </c:pt>
                <c:pt idx="165">
                  <c:v>165</c:v>
                </c:pt>
                <c:pt idx="166">
                  <c:v>166</c:v>
                </c:pt>
                <c:pt idx="167">
                  <c:v>167</c:v>
                </c:pt>
                <c:pt idx="168">
                  <c:v>168</c:v>
                </c:pt>
                <c:pt idx="169">
                  <c:v>169</c:v>
                </c:pt>
                <c:pt idx="170">
                  <c:v>170</c:v>
                </c:pt>
                <c:pt idx="171">
                  <c:v>171</c:v>
                </c:pt>
                <c:pt idx="172">
                  <c:v>172</c:v>
                </c:pt>
                <c:pt idx="173">
                  <c:v>173</c:v>
                </c:pt>
                <c:pt idx="174">
                  <c:v>174</c:v>
                </c:pt>
                <c:pt idx="175">
                  <c:v>175</c:v>
                </c:pt>
                <c:pt idx="176">
                  <c:v>176</c:v>
                </c:pt>
                <c:pt idx="177">
                  <c:v>177</c:v>
                </c:pt>
                <c:pt idx="178">
                  <c:v>178</c:v>
                </c:pt>
                <c:pt idx="179">
                  <c:v>179</c:v>
                </c:pt>
                <c:pt idx="180">
                  <c:v>180</c:v>
                </c:pt>
                <c:pt idx="181">
                  <c:v>181</c:v>
                </c:pt>
                <c:pt idx="182">
                  <c:v>182</c:v>
                </c:pt>
                <c:pt idx="183">
                  <c:v>183</c:v>
                </c:pt>
                <c:pt idx="184">
                  <c:v>184</c:v>
                </c:pt>
                <c:pt idx="185">
                  <c:v>185</c:v>
                </c:pt>
                <c:pt idx="186">
                  <c:v>186</c:v>
                </c:pt>
                <c:pt idx="187">
                  <c:v>187</c:v>
                </c:pt>
                <c:pt idx="188">
                  <c:v>188</c:v>
                </c:pt>
                <c:pt idx="189">
                  <c:v>189</c:v>
                </c:pt>
                <c:pt idx="190">
                  <c:v>190</c:v>
                </c:pt>
                <c:pt idx="191">
                  <c:v>191</c:v>
                </c:pt>
                <c:pt idx="192">
                  <c:v>192</c:v>
                </c:pt>
                <c:pt idx="193">
                  <c:v>193</c:v>
                </c:pt>
                <c:pt idx="194">
                  <c:v>194</c:v>
                </c:pt>
                <c:pt idx="195">
                  <c:v>195</c:v>
                </c:pt>
                <c:pt idx="196">
                  <c:v>196</c:v>
                </c:pt>
                <c:pt idx="197">
                  <c:v>197</c:v>
                </c:pt>
                <c:pt idx="198">
                  <c:v>198</c:v>
                </c:pt>
                <c:pt idx="199">
                  <c:v>199</c:v>
                </c:pt>
                <c:pt idx="200">
                  <c:v>200</c:v>
                </c:pt>
                <c:pt idx="201">
                  <c:v>201</c:v>
                </c:pt>
                <c:pt idx="202">
                  <c:v>202</c:v>
                </c:pt>
                <c:pt idx="203">
                  <c:v>203</c:v>
                </c:pt>
                <c:pt idx="204">
                  <c:v>204</c:v>
                </c:pt>
                <c:pt idx="205">
                  <c:v>205</c:v>
                </c:pt>
                <c:pt idx="206">
                  <c:v>206</c:v>
                </c:pt>
                <c:pt idx="207">
                  <c:v>207</c:v>
                </c:pt>
                <c:pt idx="208">
                  <c:v>208</c:v>
                </c:pt>
                <c:pt idx="209">
                  <c:v>209</c:v>
                </c:pt>
                <c:pt idx="210">
                  <c:v>210</c:v>
                </c:pt>
                <c:pt idx="211">
                  <c:v>211</c:v>
                </c:pt>
                <c:pt idx="212">
                  <c:v>212</c:v>
                </c:pt>
                <c:pt idx="213">
                  <c:v>213</c:v>
                </c:pt>
                <c:pt idx="214">
                  <c:v>214</c:v>
                </c:pt>
                <c:pt idx="215">
                  <c:v>215</c:v>
                </c:pt>
                <c:pt idx="216">
                  <c:v>216</c:v>
                </c:pt>
                <c:pt idx="217">
                  <c:v>217</c:v>
                </c:pt>
                <c:pt idx="218">
                  <c:v>218</c:v>
                </c:pt>
                <c:pt idx="219">
                  <c:v>219</c:v>
                </c:pt>
                <c:pt idx="220">
                  <c:v>220</c:v>
                </c:pt>
                <c:pt idx="221">
                  <c:v>221</c:v>
                </c:pt>
                <c:pt idx="222">
                  <c:v>222</c:v>
                </c:pt>
                <c:pt idx="223">
                  <c:v>223</c:v>
                </c:pt>
                <c:pt idx="224">
                  <c:v>224</c:v>
                </c:pt>
                <c:pt idx="225">
                  <c:v>225</c:v>
                </c:pt>
                <c:pt idx="226">
                  <c:v>226</c:v>
                </c:pt>
                <c:pt idx="227">
                  <c:v>227</c:v>
                </c:pt>
                <c:pt idx="228">
                  <c:v>228</c:v>
                </c:pt>
                <c:pt idx="229">
                  <c:v>229</c:v>
                </c:pt>
                <c:pt idx="230">
                  <c:v>230</c:v>
                </c:pt>
                <c:pt idx="231">
                  <c:v>231</c:v>
                </c:pt>
                <c:pt idx="232">
                  <c:v>232</c:v>
                </c:pt>
                <c:pt idx="233">
                  <c:v>233</c:v>
                </c:pt>
                <c:pt idx="234">
                  <c:v>234</c:v>
                </c:pt>
                <c:pt idx="235">
                  <c:v>235</c:v>
                </c:pt>
                <c:pt idx="236">
                  <c:v>236</c:v>
                </c:pt>
                <c:pt idx="237">
                  <c:v>237</c:v>
                </c:pt>
                <c:pt idx="238">
                  <c:v>238</c:v>
                </c:pt>
                <c:pt idx="239">
                  <c:v>239</c:v>
                </c:pt>
                <c:pt idx="240">
                  <c:v>240</c:v>
                </c:pt>
                <c:pt idx="241">
                  <c:v>241</c:v>
                </c:pt>
                <c:pt idx="242">
                  <c:v>242</c:v>
                </c:pt>
                <c:pt idx="243">
                  <c:v>243</c:v>
                </c:pt>
                <c:pt idx="244">
                  <c:v>244</c:v>
                </c:pt>
                <c:pt idx="245">
                  <c:v>245</c:v>
                </c:pt>
                <c:pt idx="246">
                  <c:v>246</c:v>
                </c:pt>
                <c:pt idx="247">
                  <c:v>247</c:v>
                </c:pt>
                <c:pt idx="248">
                  <c:v>248</c:v>
                </c:pt>
                <c:pt idx="249">
                  <c:v>249</c:v>
                </c:pt>
                <c:pt idx="250">
                  <c:v>250</c:v>
                </c:pt>
                <c:pt idx="251">
                  <c:v>251</c:v>
                </c:pt>
                <c:pt idx="252">
                  <c:v>252</c:v>
                </c:pt>
                <c:pt idx="253">
                  <c:v>253</c:v>
                </c:pt>
                <c:pt idx="254">
                  <c:v>254</c:v>
                </c:pt>
                <c:pt idx="255">
                  <c:v>255</c:v>
                </c:pt>
                <c:pt idx="256">
                  <c:v>256</c:v>
                </c:pt>
                <c:pt idx="257">
                  <c:v>257</c:v>
                </c:pt>
                <c:pt idx="258">
                  <c:v>258</c:v>
                </c:pt>
                <c:pt idx="259">
                  <c:v>259</c:v>
                </c:pt>
                <c:pt idx="260">
                  <c:v>260</c:v>
                </c:pt>
                <c:pt idx="261">
                  <c:v>261</c:v>
                </c:pt>
                <c:pt idx="262">
                  <c:v>262</c:v>
                </c:pt>
                <c:pt idx="263">
                  <c:v>263</c:v>
                </c:pt>
                <c:pt idx="264">
                  <c:v>264</c:v>
                </c:pt>
                <c:pt idx="265">
                  <c:v>265</c:v>
                </c:pt>
                <c:pt idx="266">
                  <c:v>266</c:v>
                </c:pt>
                <c:pt idx="267">
                  <c:v>267</c:v>
                </c:pt>
                <c:pt idx="268">
                  <c:v>268</c:v>
                </c:pt>
                <c:pt idx="269">
                  <c:v>269</c:v>
                </c:pt>
                <c:pt idx="270">
                  <c:v>270</c:v>
                </c:pt>
                <c:pt idx="271">
                  <c:v>271</c:v>
                </c:pt>
                <c:pt idx="272">
                  <c:v>272</c:v>
                </c:pt>
                <c:pt idx="273">
                  <c:v>273</c:v>
                </c:pt>
                <c:pt idx="274">
                  <c:v>274</c:v>
                </c:pt>
                <c:pt idx="275">
                  <c:v>275</c:v>
                </c:pt>
                <c:pt idx="276">
                  <c:v>276</c:v>
                </c:pt>
                <c:pt idx="277">
                  <c:v>277</c:v>
                </c:pt>
                <c:pt idx="278">
                  <c:v>278</c:v>
                </c:pt>
                <c:pt idx="279">
                  <c:v>279</c:v>
                </c:pt>
                <c:pt idx="280">
                  <c:v>280</c:v>
                </c:pt>
                <c:pt idx="281">
                  <c:v>281</c:v>
                </c:pt>
                <c:pt idx="282">
                  <c:v>282</c:v>
                </c:pt>
                <c:pt idx="283">
                  <c:v>283</c:v>
                </c:pt>
                <c:pt idx="284">
                  <c:v>284</c:v>
                </c:pt>
                <c:pt idx="285">
                  <c:v>285</c:v>
                </c:pt>
                <c:pt idx="286">
                  <c:v>286</c:v>
                </c:pt>
                <c:pt idx="287">
                  <c:v>287</c:v>
                </c:pt>
                <c:pt idx="288">
                  <c:v>288</c:v>
                </c:pt>
                <c:pt idx="290">
                  <c:v>290</c:v>
                </c:pt>
                <c:pt idx="291">
                  <c:v>291</c:v>
                </c:pt>
                <c:pt idx="292">
                  <c:v>292</c:v>
                </c:pt>
                <c:pt idx="293">
                  <c:v>293</c:v>
                </c:pt>
                <c:pt idx="294">
                  <c:v>294</c:v>
                </c:pt>
                <c:pt idx="295">
                  <c:v>295</c:v>
                </c:pt>
                <c:pt idx="296">
                  <c:v>296</c:v>
                </c:pt>
                <c:pt idx="297">
                  <c:v>297</c:v>
                </c:pt>
                <c:pt idx="298">
                  <c:v>298</c:v>
                </c:pt>
                <c:pt idx="299">
                  <c:v>299</c:v>
                </c:pt>
                <c:pt idx="300">
                  <c:v>300</c:v>
                </c:pt>
                <c:pt idx="301">
                  <c:v>301</c:v>
                </c:pt>
                <c:pt idx="302">
                  <c:v>302</c:v>
                </c:pt>
                <c:pt idx="303">
                  <c:v>303</c:v>
                </c:pt>
                <c:pt idx="304">
                  <c:v>304</c:v>
                </c:pt>
                <c:pt idx="305">
                  <c:v>305</c:v>
                </c:pt>
                <c:pt idx="306">
                  <c:v>306</c:v>
                </c:pt>
                <c:pt idx="307">
                  <c:v>307</c:v>
                </c:pt>
                <c:pt idx="308">
                  <c:v>308</c:v>
                </c:pt>
                <c:pt idx="309">
                  <c:v>309</c:v>
                </c:pt>
                <c:pt idx="310">
                  <c:v>310</c:v>
                </c:pt>
                <c:pt idx="311">
                  <c:v>311</c:v>
                </c:pt>
                <c:pt idx="312">
                  <c:v>312</c:v>
                </c:pt>
                <c:pt idx="313">
                  <c:v>313</c:v>
                </c:pt>
                <c:pt idx="314">
                  <c:v>314</c:v>
                </c:pt>
                <c:pt idx="315">
                  <c:v>315</c:v>
                </c:pt>
                <c:pt idx="316">
                  <c:v>316</c:v>
                </c:pt>
                <c:pt idx="317">
                  <c:v>317</c:v>
                </c:pt>
                <c:pt idx="318">
                  <c:v>318</c:v>
                </c:pt>
                <c:pt idx="319">
                  <c:v>319</c:v>
                </c:pt>
                <c:pt idx="320">
                  <c:v>320</c:v>
                </c:pt>
                <c:pt idx="321">
                  <c:v>321</c:v>
                </c:pt>
                <c:pt idx="322">
                  <c:v>322</c:v>
                </c:pt>
                <c:pt idx="323">
                  <c:v>323</c:v>
                </c:pt>
                <c:pt idx="324">
                  <c:v>324</c:v>
                </c:pt>
                <c:pt idx="325">
                  <c:v>325</c:v>
                </c:pt>
                <c:pt idx="326">
                  <c:v>326</c:v>
                </c:pt>
                <c:pt idx="327">
                  <c:v>327</c:v>
                </c:pt>
                <c:pt idx="328">
                  <c:v>328</c:v>
                </c:pt>
                <c:pt idx="329">
                  <c:v>329</c:v>
                </c:pt>
                <c:pt idx="330">
                  <c:v>330</c:v>
                </c:pt>
                <c:pt idx="331">
                  <c:v>331</c:v>
                </c:pt>
                <c:pt idx="332">
                  <c:v>332</c:v>
                </c:pt>
                <c:pt idx="333">
                  <c:v>333</c:v>
                </c:pt>
                <c:pt idx="334">
                  <c:v>334</c:v>
                </c:pt>
                <c:pt idx="335">
                  <c:v>335</c:v>
                </c:pt>
                <c:pt idx="336">
                  <c:v>336</c:v>
                </c:pt>
                <c:pt idx="337">
                  <c:v>337</c:v>
                </c:pt>
                <c:pt idx="338">
                  <c:v>338</c:v>
                </c:pt>
                <c:pt idx="339">
                  <c:v>339</c:v>
                </c:pt>
                <c:pt idx="340">
                  <c:v>340</c:v>
                </c:pt>
                <c:pt idx="341">
                  <c:v>341</c:v>
                </c:pt>
                <c:pt idx="342">
                  <c:v>342</c:v>
                </c:pt>
                <c:pt idx="343">
                  <c:v>343</c:v>
                </c:pt>
                <c:pt idx="344">
                  <c:v>344</c:v>
                </c:pt>
                <c:pt idx="345">
                  <c:v>345</c:v>
                </c:pt>
                <c:pt idx="346">
                  <c:v>346</c:v>
                </c:pt>
                <c:pt idx="347">
                  <c:v>347</c:v>
                </c:pt>
                <c:pt idx="348">
                  <c:v>348</c:v>
                </c:pt>
                <c:pt idx="349">
                  <c:v>349</c:v>
                </c:pt>
                <c:pt idx="350">
                  <c:v>350</c:v>
                </c:pt>
                <c:pt idx="351">
                  <c:v>351</c:v>
                </c:pt>
                <c:pt idx="352">
                  <c:v>352</c:v>
                </c:pt>
                <c:pt idx="353">
                  <c:v>353</c:v>
                </c:pt>
                <c:pt idx="354">
                  <c:v>354</c:v>
                </c:pt>
                <c:pt idx="355">
                  <c:v>355</c:v>
                </c:pt>
                <c:pt idx="356">
                  <c:v>356</c:v>
                </c:pt>
                <c:pt idx="357">
                  <c:v>357</c:v>
                </c:pt>
                <c:pt idx="358">
                  <c:v>358</c:v>
                </c:pt>
                <c:pt idx="359">
                  <c:v>359</c:v>
                </c:pt>
                <c:pt idx="360">
                  <c:v>360</c:v>
                </c:pt>
                <c:pt idx="361">
                  <c:v>361</c:v>
                </c:pt>
                <c:pt idx="362">
                  <c:v>362</c:v>
                </c:pt>
                <c:pt idx="363">
                  <c:v>363</c:v>
                </c:pt>
                <c:pt idx="364">
                  <c:v>364</c:v>
                </c:pt>
                <c:pt idx="365">
                  <c:v>365</c:v>
                </c:pt>
                <c:pt idx="366">
                  <c:v>366</c:v>
                </c:pt>
                <c:pt idx="367">
                  <c:v>367</c:v>
                </c:pt>
                <c:pt idx="368">
                  <c:v>368</c:v>
                </c:pt>
                <c:pt idx="369">
                  <c:v>369</c:v>
                </c:pt>
                <c:pt idx="370">
                  <c:v>370</c:v>
                </c:pt>
                <c:pt idx="371">
                  <c:v>371</c:v>
                </c:pt>
                <c:pt idx="372">
                  <c:v>372</c:v>
                </c:pt>
                <c:pt idx="374">
                  <c:v>374</c:v>
                </c:pt>
                <c:pt idx="375">
                  <c:v>375</c:v>
                </c:pt>
                <c:pt idx="376">
                  <c:v>376</c:v>
                </c:pt>
                <c:pt idx="377">
                  <c:v>377</c:v>
                </c:pt>
                <c:pt idx="378">
                  <c:v>378</c:v>
                </c:pt>
                <c:pt idx="379">
                  <c:v>379</c:v>
                </c:pt>
                <c:pt idx="380">
                  <c:v>380</c:v>
                </c:pt>
                <c:pt idx="381">
                  <c:v>381</c:v>
                </c:pt>
                <c:pt idx="382">
                  <c:v>382</c:v>
                </c:pt>
                <c:pt idx="383">
                  <c:v>383</c:v>
                </c:pt>
                <c:pt idx="384">
                  <c:v>384</c:v>
                </c:pt>
                <c:pt idx="386">
                  <c:v>386</c:v>
                </c:pt>
                <c:pt idx="387">
                  <c:v>387</c:v>
                </c:pt>
                <c:pt idx="388">
                  <c:v>388</c:v>
                </c:pt>
                <c:pt idx="389">
                  <c:v>389</c:v>
                </c:pt>
                <c:pt idx="390">
                  <c:v>390</c:v>
                </c:pt>
                <c:pt idx="391">
                  <c:v>391</c:v>
                </c:pt>
                <c:pt idx="392">
                  <c:v>392</c:v>
                </c:pt>
                <c:pt idx="393">
                  <c:v>393</c:v>
                </c:pt>
                <c:pt idx="394">
                  <c:v>394</c:v>
                </c:pt>
                <c:pt idx="395">
                  <c:v>395</c:v>
                </c:pt>
                <c:pt idx="396">
                  <c:v>396</c:v>
                </c:pt>
                <c:pt idx="397">
                  <c:v>397</c:v>
                </c:pt>
                <c:pt idx="398">
                  <c:v>398</c:v>
                </c:pt>
                <c:pt idx="399">
                  <c:v>399</c:v>
                </c:pt>
                <c:pt idx="400">
                  <c:v>400</c:v>
                </c:pt>
                <c:pt idx="401">
                  <c:v>401</c:v>
                </c:pt>
                <c:pt idx="402">
                  <c:v>402</c:v>
                </c:pt>
                <c:pt idx="403">
                  <c:v>403</c:v>
                </c:pt>
                <c:pt idx="404">
                  <c:v>404</c:v>
                </c:pt>
                <c:pt idx="405">
                  <c:v>405</c:v>
                </c:pt>
                <c:pt idx="406">
                  <c:v>406</c:v>
                </c:pt>
                <c:pt idx="407">
                  <c:v>407</c:v>
                </c:pt>
                <c:pt idx="408">
                  <c:v>408</c:v>
                </c:pt>
                <c:pt idx="409">
                  <c:v>409</c:v>
                </c:pt>
                <c:pt idx="410">
                  <c:v>410</c:v>
                </c:pt>
                <c:pt idx="411">
                  <c:v>411</c:v>
                </c:pt>
                <c:pt idx="412">
                  <c:v>412</c:v>
                </c:pt>
                <c:pt idx="413">
                  <c:v>413</c:v>
                </c:pt>
                <c:pt idx="414">
                  <c:v>414</c:v>
                </c:pt>
                <c:pt idx="415">
                  <c:v>415</c:v>
                </c:pt>
                <c:pt idx="416">
                  <c:v>416</c:v>
                </c:pt>
                <c:pt idx="417">
                  <c:v>417</c:v>
                </c:pt>
                <c:pt idx="418">
                  <c:v>418</c:v>
                </c:pt>
                <c:pt idx="419">
                  <c:v>419</c:v>
                </c:pt>
                <c:pt idx="420">
                  <c:v>420</c:v>
                </c:pt>
                <c:pt idx="421">
                  <c:v>421</c:v>
                </c:pt>
                <c:pt idx="422">
                  <c:v>422</c:v>
                </c:pt>
                <c:pt idx="423">
                  <c:v>423</c:v>
                </c:pt>
                <c:pt idx="424">
                  <c:v>424</c:v>
                </c:pt>
                <c:pt idx="425">
                  <c:v>425</c:v>
                </c:pt>
                <c:pt idx="426">
                  <c:v>426</c:v>
                </c:pt>
                <c:pt idx="427">
                  <c:v>427</c:v>
                </c:pt>
                <c:pt idx="428">
                  <c:v>428</c:v>
                </c:pt>
                <c:pt idx="429">
                  <c:v>429</c:v>
                </c:pt>
                <c:pt idx="430">
                  <c:v>430</c:v>
                </c:pt>
                <c:pt idx="431">
                  <c:v>431</c:v>
                </c:pt>
                <c:pt idx="432">
                  <c:v>432</c:v>
                </c:pt>
                <c:pt idx="433">
                  <c:v>433</c:v>
                </c:pt>
                <c:pt idx="434">
                  <c:v>434</c:v>
                </c:pt>
                <c:pt idx="435">
                  <c:v>435</c:v>
                </c:pt>
                <c:pt idx="436">
                  <c:v>436</c:v>
                </c:pt>
                <c:pt idx="437">
                  <c:v>437</c:v>
                </c:pt>
                <c:pt idx="438">
                  <c:v>438</c:v>
                </c:pt>
                <c:pt idx="439">
                  <c:v>439</c:v>
                </c:pt>
                <c:pt idx="440">
                  <c:v>440</c:v>
                </c:pt>
                <c:pt idx="441">
                  <c:v>441</c:v>
                </c:pt>
                <c:pt idx="442">
                  <c:v>442</c:v>
                </c:pt>
                <c:pt idx="443">
                  <c:v>443</c:v>
                </c:pt>
                <c:pt idx="444">
                  <c:v>444</c:v>
                </c:pt>
                <c:pt idx="445">
                  <c:v>445</c:v>
                </c:pt>
                <c:pt idx="446">
                  <c:v>446</c:v>
                </c:pt>
                <c:pt idx="447">
                  <c:v>447</c:v>
                </c:pt>
                <c:pt idx="448">
                  <c:v>448</c:v>
                </c:pt>
                <c:pt idx="449">
                  <c:v>449</c:v>
                </c:pt>
                <c:pt idx="450">
                  <c:v>450</c:v>
                </c:pt>
                <c:pt idx="451">
                  <c:v>451</c:v>
                </c:pt>
                <c:pt idx="452">
                  <c:v>452</c:v>
                </c:pt>
                <c:pt idx="453">
                  <c:v>453</c:v>
                </c:pt>
                <c:pt idx="454">
                  <c:v>454</c:v>
                </c:pt>
                <c:pt idx="455">
                  <c:v>455</c:v>
                </c:pt>
                <c:pt idx="456">
                  <c:v>456</c:v>
                </c:pt>
                <c:pt idx="457">
                  <c:v>457</c:v>
                </c:pt>
                <c:pt idx="458">
                  <c:v>458</c:v>
                </c:pt>
                <c:pt idx="459">
                  <c:v>459</c:v>
                </c:pt>
                <c:pt idx="460">
                  <c:v>460</c:v>
                </c:pt>
                <c:pt idx="461">
                  <c:v>461</c:v>
                </c:pt>
                <c:pt idx="462">
                  <c:v>462</c:v>
                </c:pt>
                <c:pt idx="463">
                  <c:v>463</c:v>
                </c:pt>
                <c:pt idx="464">
                  <c:v>464</c:v>
                </c:pt>
                <c:pt idx="465">
                  <c:v>465</c:v>
                </c:pt>
                <c:pt idx="466">
                  <c:v>466</c:v>
                </c:pt>
                <c:pt idx="467">
                  <c:v>467</c:v>
                </c:pt>
                <c:pt idx="468">
                  <c:v>468</c:v>
                </c:pt>
                <c:pt idx="469">
                  <c:v>469</c:v>
                </c:pt>
                <c:pt idx="470">
                  <c:v>470</c:v>
                </c:pt>
                <c:pt idx="471">
                  <c:v>471</c:v>
                </c:pt>
                <c:pt idx="472">
                  <c:v>472</c:v>
                </c:pt>
                <c:pt idx="473">
                  <c:v>473</c:v>
                </c:pt>
                <c:pt idx="474">
                  <c:v>474</c:v>
                </c:pt>
                <c:pt idx="475">
                  <c:v>475</c:v>
                </c:pt>
                <c:pt idx="476">
                  <c:v>476</c:v>
                </c:pt>
                <c:pt idx="477">
                  <c:v>477</c:v>
                </c:pt>
                <c:pt idx="478">
                  <c:v>478</c:v>
                </c:pt>
                <c:pt idx="479">
                  <c:v>479</c:v>
                </c:pt>
                <c:pt idx="480">
                  <c:v>480</c:v>
                </c:pt>
                <c:pt idx="481">
                  <c:v>481</c:v>
                </c:pt>
                <c:pt idx="482">
                  <c:v>482</c:v>
                </c:pt>
                <c:pt idx="483">
                  <c:v>483</c:v>
                </c:pt>
                <c:pt idx="484">
                  <c:v>484</c:v>
                </c:pt>
                <c:pt idx="485">
                  <c:v>485</c:v>
                </c:pt>
                <c:pt idx="486">
                  <c:v>486</c:v>
                </c:pt>
                <c:pt idx="487">
                  <c:v>487</c:v>
                </c:pt>
                <c:pt idx="488">
                  <c:v>488</c:v>
                </c:pt>
                <c:pt idx="489">
                  <c:v>489</c:v>
                </c:pt>
                <c:pt idx="490">
                  <c:v>490</c:v>
                </c:pt>
                <c:pt idx="491">
                  <c:v>491</c:v>
                </c:pt>
                <c:pt idx="492">
                  <c:v>492</c:v>
                </c:pt>
                <c:pt idx="493">
                  <c:v>493</c:v>
                </c:pt>
                <c:pt idx="494">
                  <c:v>494</c:v>
                </c:pt>
                <c:pt idx="495">
                  <c:v>495</c:v>
                </c:pt>
                <c:pt idx="496">
                  <c:v>496</c:v>
                </c:pt>
                <c:pt idx="497">
                  <c:v>497</c:v>
                </c:pt>
                <c:pt idx="498">
                  <c:v>498</c:v>
                </c:pt>
                <c:pt idx="499">
                  <c:v>499</c:v>
                </c:pt>
                <c:pt idx="500">
                  <c:v>500</c:v>
                </c:pt>
                <c:pt idx="501">
                  <c:v>501</c:v>
                </c:pt>
                <c:pt idx="502">
                  <c:v>502</c:v>
                </c:pt>
                <c:pt idx="503">
                  <c:v>503</c:v>
                </c:pt>
                <c:pt idx="504">
                  <c:v>504</c:v>
                </c:pt>
                <c:pt idx="505">
                  <c:v>505</c:v>
                </c:pt>
                <c:pt idx="506">
                  <c:v>506</c:v>
                </c:pt>
                <c:pt idx="507">
                  <c:v>507</c:v>
                </c:pt>
                <c:pt idx="508">
                  <c:v>508</c:v>
                </c:pt>
                <c:pt idx="509">
                  <c:v>509</c:v>
                </c:pt>
                <c:pt idx="510">
                  <c:v>510</c:v>
                </c:pt>
                <c:pt idx="511">
                  <c:v>511</c:v>
                </c:pt>
                <c:pt idx="512">
                  <c:v>512</c:v>
                </c:pt>
                <c:pt idx="513">
                  <c:v>513</c:v>
                </c:pt>
                <c:pt idx="514">
                  <c:v>514</c:v>
                </c:pt>
                <c:pt idx="515">
                  <c:v>515</c:v>
                </c:pt>
                <c:pt idx="516">
                  <c:v>516</c:v>
                </c:pt>
                <c:pt idx="517">
                  <c:v>517</c:v>
                </c:pt>
                <c:pt idx="518">
                  <c:v>518</c:v>
                </c:pt>
                <c:pt idx="519">
                  <c:v>519</c:v>
                </c:pt>
                <c:pt idx="520">
                  <c:v>520</c:v>
                </c:pt>
                <c:pt idx="521">
                  <c:v>521</c:v>
                </c:pt>
                <c:pt idx="522">
                  <c:v>522</c:v>
                </c:pt>
                <c:pt idx="523">
                  <c:v>523</c:v>
                </c:pt>
                <c:pt idx="524">
                  <c:v>524</c:v>
                </c:pt>
                <c:pt idx="525">
                  <c:v>525</c:v>
                </c:pt>
                <c:pt idx="526">
                  <c:v>526</c:v>
                </c:pt>
                <c:pt idx="527">
                  <c:v>527</c:v>
                </c:pt>
                <c:pt idx="528">
                  <c:v>528</c:v>
                </c:pt>
                <c:pt idx="529">
                  <c:v>529</c:v>
                </c:pt>
                <c:pt idx="530">
                  <c:v>530</c:v>
                </c:pt>
                <c:pt idx="531">
                  <c:v>531</c:v>
                </c:pt>
                <c:pt idx="532">
                  <c:v>532</c:v>
                </c:pt>
                <c:pt idx="533">
                  <c:v>533</c:v>
                </c:pt>
                <c:pt idx="534">
                  <c:v>534</c:v>
                </c:pt>
                <c:pt idx="535">
                  <c:v>535</c:v>
                </c:pt>
                <c:pt idx="536">
                  <c:v>536</c:v>
                </c:pt>
                <c:pt idx="537">
                  <c:v>537</c:v>
                </c:pt>
                <c:pt idx="538">
                  <c:v>538</c:v>
                </c:pt>
                <c:pt idx="539">
                  <c:v>539</c:v>
                </c:pt>
                <c:pt idx="540">
                  <c:v>540</c:v>
                </c:pt>
                <c:pt idx="541">
                  <c:v>541</c:v>
                </c:pt>
                <c:pt idx="542">
                  <c:v>542</c:v>
                </c:pt>
                <c:pt idx="543">
                  <c:v>543</c:v>
                </c:pt>
                <c:pt idx="544">
                  <c:v>544</c:v>
                </c:pt>
                <c:pt idx="545">
                  <c:v>545</c:v>
                </c:pt>
                <c:pt idx="546">
                  <c:v>546</c:v>
                </c:pt>
                <c:pt idx="547">
                  <c:v>547</c:v>
                </c:pt>
                <c:pt idx="548">
                  <c:v>548</c:v>
                </c:pt>
                <c:pt idx="549">
                  <c:v>549</c:v>
                </c:pt>
                <c:pt idx="550">
                  <c:v>550</c:v>
                </c:pt>
                <c:pt idx="551">
                  <c:v>551</c:v>
                </c:pt>
                <c:pt idx="552">
                  <c:v>552</c:v>
                </c:pt>
                <c:pt idx="553">
                  <c:v>553</c:v>
                </c:pt>
                <c:pt idx="554">
                  <c:v>554</c:v>
                </c:pt>
                <c:pt idx="555">
                  <c:v>555</c:v>
                </c:pt>
                <c:pt idx="556">
                  <c:v>556</c:v>
                </c:pt>
                <c:pt idx="557">
                  <c:v>557</c:v>
                </c:pt>
                <c:pt idx="558">
                  <c:v>558</c:v>
                </c:pt>
                <c:pt idx="559">
                  <c:v>559</c:v>
                </c:pt>
                <c:pt idx="560">
                  <c:v>560</c:v>
                </c:pt>
                <c:pt idx="561">
                  <c:v>561</c:v>
                </c:pt>
                <c:pt idx="562">
                  <c:v>562</c:v>
                </c:pt>
                <c:pt idx="563">
                  <c:v>563</c:v>
                </c:pt>
                <c:pt idx="564">
                  <c:v>564</c:v>
                </c:pt>
                <c:pt idx="565">
                  <c:v>565</c:v>
                </c:pt>
                <c:pt idx="566">
                  <c:v>566</c:v>
                </c:pt>
                <c:pt idx="567">
                  <c:v>567</c:v>
                </c:pt>
                <c:pt idx="568">
                  <c:v>568</c:v>
                </c:pt>
                <c:pt idx="569">
                  <c:v>569</c:v>
                </c:pt>
                <c:pt idx="570">
                  <c:v>570</c:v>
                </c:pt>
                <c:pt idx="571">
                  <c:v>571</c:v>
                </c:pt>
                <c:pt idx="572">
                  <c:v>572</c:v>
                </c:pt>
                <c:pt idx="573">
                  <c:v>573</c:v>
                </c:pt>
                <c:pt idx="574">
                  <c:v>574</c:v>
                </c:pt>
                <c:pt idx="575">
                  <c:v>575</c:v>
                </c:pt>
                <c:pt idx="576">
                  <c:v>576</c:v>
                </c:pt>
                <c:pt idx="577">
                  <c:v>577</c:v>
                </c:pt>
                <c:pt idx="578">
                  <c:v>578</c:v>
                </c:pt>
                <c:pt idx="579">
                  <c:v>579</c:v>
                </c:pt>
                <c:pt idx="580">
                  <c:v>580</c:v>
                </c:pt>
                <c:pt idx="581">
                  <c:v>581</c:v>
                </c:pt>
                <c:pt idx="582">
                  <c:v>582</c:v>
                </c:pt>
                <c:pt idx="583">
                  <c:v>583</c:v>
                </c:pt>
                <c:pt idx="584">
                  <c:v>584</c:v>
                </c:pt>
                <c:pt idx="585">
                  <c:v>585</c:v>
                </c:pt>
                <c:pt idx="586">
                  <c:v>586</c:v>
                </c:pt>
                <c:pt idx="587">
                  <c:v>587</c:v>
                </c:pt>
                <c:pt idx="588">
                  <c:v>588</c:v>
                </c:pt>
                <c:pt idx="589">
                  <c:v>589</c:v>
                </c:pt>
                <c:pt idx="590">
                  <c:v>590</c:v>
                </c:pt>
                <c:pt idx="591">
                  <c:v>591</c:v>
                </c:pt>
                <c:pt idx="592">
                  <c:v>592</c:v>
                </c:pt>
                <c:pt idx="593">
                  <c:v>593</c:v>
                </c:pt>
                <c:pt idx="594">
                  <c:v>594</c:v>
                </c:pt>
                <c:pt idx="595">
                  <c:v>595</c:v>
                </c:pt>
                <c:pt idx="596">
                  <c:v>596</c:v>
                </c:pt>
                <c:pt idx="597">
                  <c:v>597</c:v>
                </c:pt>
                <c:pt idx="598">
                  <c:v>598</c:v>
                </c:pt>
                <c:pt idx="599">
                  <c:v>599</c:v>
                </c:pt>
                <c:pt idx="600">
                  <c:v>600</c:v>
                </c:pt>
                <c:pt idx="601">
                  <c:v>601</c:v>
                </c:pt>
                <c:pt idx="602">
                  <c:v>602</c:v>
                </c:pt>
                <c:pt idx="603">
                  <c:v>603</c:v>
                </c:pt>
                <c:pt idx="604">
                  <c:v>604</c:v>
                </c:pt>
                <c:pt idx="605">
                  <c:v>605</c:v>
                </c:pt>
                <c:pt idx="606">
                  <c:v>606</c:v>
                </c:pt>
                <c:pt idx="607">
                  <c:v>607</c:v>
                </c:pt>
                <c:pt idx="608">
                  <c:v>608</c:v>
                </c:pt>
                <c:pt idx="609">
                  <c:v>609</c:v>
                </c:pt>
                <c:pt idx="610">
                  <c:v>610</c:v>
                </c:pt>
                <c:pt idx="611">
                  <c:v>611</c:v>
                </c:pt>
                <c:pt idx="612">
                  <c:v>612</c:v>
                </c:pt>
                <c:pt idx="613">
                  <c:v>613</c:v>
                </c:pt>
                <c:pt idx="614">
                  <c:v>614</c:v>
                </c:pt>
                <c:pt idx="615">
                  <c:v>615</c:v>
                </c:pt>
                <c:pt idx="616">
                  <c:v>616</c:v>
                </c:pt>
                <c:pt idx="617">
                  <c:v>617</c:v>
                </c:pt>
                <c:pt idx="618">
                  <c:v>618</c:v>
                </c:pt>
                <c:pt idx="619">
                  <c:v>619</c:v>
                </c:pt>
                <c:pt idx="620">
                  <c:v>620</c:v>
                </c:pt>
                <c:pt idx="621">
                  <c:v>621</c:v>
                </c:pt>
                <c:pt idx="622">
                  <c:v>622</c:v>
                </c:pt>
                <c:pt idx="623">
                  <c:v>623</c:v>
                </c:pt>
                <c:pt idx="624">
                  <c:v>624</c:v>
                </c:pt>
                <c:pt idx="625">
                  <c:v>625</c:v>
                </c:pt>
                <c:pt idx="626">
                  <c:v>626</c:v>
                </c:pt>
                <c:pt idx="627">
                  <c:v>627</c:v>
                </c:pt>
                <c:pt idx="628">
                  <c:v>628</c:v>
                </c:pt>
                <c:pt idx="629">
                  <c:v>629</c:v>
                </c:pt>
                <c:pt idx="630">
                  <c:v>630</c:v>
                </c:pt>
                <c:pt idx="631">
                  <c:v>631</c:v>
                </c:pt>
                <c:pt idx="632">
                  <c:v>632</c:v>
                </c:pt>
                <c:pt idx="633">
                  <c:v>633</c:v>
                </c:pt>
                <c:pt idx="634">
                  <c:v>634</c:v>
                </c:pt>
                <c:pt idx="635">
                  <c:v>635</c:v>
                </c:pt>
                <c:pt idx="636">
                  <c:v>636</c:v>
                </c:pt>
                <c:pt idx="637">
                  <c:v>637</c:v>
                </c:pt>
                <c:pt idx="638">
                  <c:v>638</c:v>
                </c:pt>
                <c:pt idx="639">
                  <c:v>639</c:v>
                </c:pt>
                <c:pt idx="640">
                  <c:v>640</c:v>
                </c:pt>
                <c:pt idx="641">
                  <c:v>641</c:v>
                </c:pt>
                <c:pt idx="642">
                  <c:v>642</c:v>
                </c:pt>
                <c:pt idx="643">
                  <c:v>643</c:v>
                </c:pt>
                <c:pt idx="644">
                  <c:v>644</c:v>
                </c:pt>
                <c:pt idx="645">
                  <c:v>645</c:v>
                </c:pt>
                <c:pt idx="646">
                  <c:v>646</c:v>
                </c:pt>
                <c:pt idx="647">
                  <c:v>647</c:v>
                </c:pt>
                <c:pt idx="648">
                  <c:v>648</c:v>
                </c:pt>
                <c:pt idx="649">
                  <c:v>649</c:v>
                </c:pt>
                <c:pt idx="650">
                  <c:v>650</c:v>
                </c:pt>
                <c:pt idx="651">
                  <c:v>651</c:v>
                </c:pt>
                <c:pt idx="652">
                  <c:v>652</c:v>
                </c:pt>
                <c:pt idx="653">
                  <c:v>653</c:v>
                </c:pt>
                <c:pt idx="654">
                  <c:v>654</c:v>
                </c:pt>
                <c:pt idx="655">
                  <c:v>655</c:v>
                </c:pt>
                <c:pt idx="656">
                  <c:v>656</c:v>
                </c:pt>
                <c:pt idx="657">
                  <c:v>657</c:v>
                </c:pt>
                <c:pt idx="658">
                  <c:v>658</c:v>
                </c:pt>
                <c:pt idx="659">
                  <c:v>659</c:v>
                </c:pt>
                <c:pt idx="660">
                  <c:v>660</c:v>
                </c:pt>
                <c:pt idx="661">
                  <c:v>661</c:v>
                </c:pt>
                <c:pt idx="662">
                  <c:v>662</c:v>
                </c:pt>
                <c:pt idx="663">
                  <c:v>663</c:v>
                </c:pt>
                <c:pt idx="664">
                  <c:v>664</c:v>
                </c:pt>
                <c:pt idx="665">
                  <c:v>665</c:v>
                </c:pt>
                <c:pt idx="666">
                  <c:v>666</c:v>
                </c:pt>
                <c:pt idx="667">
                  <c:v>667</c:v>
                </c:pt>
                <c:pt idx="668">
                  <c:v>668</c:v>
                </c:pt>
                <c:pt idx="669">
                  <c:v>669</c:v>
                </c:pt>
                <c:pt idx="670">
                  <c:v>670</c:v>
                </c:pt>
                <c:pt idx="671">
                  <c:v>671</c:v>
                </c:pt>
                <c:pt idx="672">
                  <c:v>672</c:v>
                </c:pt>
                <c:pt idx="673">
                  <c:v>673</c:v>
                </c:pt>
                <c:pt idx="674">
                  <c:v>674</c:v>
                </c:pt>
                <c:pt idx="675">
                  <c:v>675</c:v>
                </c:pt>
                <c:pt idx="676">
                  <c:v>676</c:v>
                </c:pt>
                <c:pt idx="677">
                  <c:v>677</c:v>
                </c:pt>
                <c:pt idx="678">
                  <c:v>678</c:v>
                </c:pt>
                <c:pt idx="679">
                  <c:v>679</c:v>
                </c:pt>
                <c:pt idx="680">
                  <c:v>680</c:v>
                </c:pt>
                <c:pt idx="681">
                  <c:v>681</c:v>
                </c:pt>
                <c:pt idx="682">
                  <c:v>682</c:v>
                </c:pt>
                <c:pt idx="683">
                  <c:v>683</c:v>
                </c:pt>
                <c:pt idx="684">
                  <c:v>684</c:v>
                </c:pt>
                <c:pt idx="685">
                  <c:v>685</c:v>
                </c:pt>
                <c:pt idx="686">
                  <c:v>686</c:v>
                </c:pt>
                <c:pt idx="687">
                  <c:v>687</c:v>
                </c:pt>
                <c:pt idx="688">
                  <c:v>688</c:v>
                </c:pt>
                <c:pt idx="689">
                  <c:v>689</c:v>
                </c:pt>
                <c:pt idx="690">
                  <c:v>690</c:v>
                </c:pt>
                <c:pt idx="691">
                  <c:v>691</c:v>
                </c:pt>
                <c:pt idx="692">
                  <c:v>692</c:v>
                </c:pt>
                <c:pt idx="693">
                  <c:v>693</c:v>
                </c:pt>
                <c:pt idx="694">
                  <c:v>694</c:v>
                </c:pt>
                <c:pt idx="695">
                  <c:v>695</c:v>
                </c:pt>
                <c:pt idx="696">
                  <c:v>696</c:v>
                </c:pt>
                <c:pt idx="697">
                  <c:v>697</c:v>
                </c:pt>
                <c:pt idx="698">
                  <c:v>698</c:v>
                </c:pt>
                <c:pt idx="699">
                  <c:v>699</c:v>
                </c:pt>
                <c:pt idx="700">
                  <c:v>700</c:v>
                </c:pt>
                <c:pt idx="701">
                  <c:v>701</c:v>
                </c:pt>
                <c:pt idx="702">
                  <c:v>702</c:v>
                </c:pt>
                <c:pt idx="703">
                  <c:v>703</c:v>
                </c:pt>
                <c:pt idx="704">
                  <c:v>704</c:v>
                </c:pt>
                <c:pt idx="705">
                  <c:v>705</c:v>
                </c:pt>
                <c:pt idx="706">
                  <c:v>706</c:v>
                </c:pt>
                <c:pt idx="707">
                  <c:v>707</c:v>
                </c:pt>
                <c:pt idx="708">
                  <c:v>708</c:v>
                </c:pt>
                <c:pt idx="709">
                  <c:v>709</c:v>
                </c:pt>
                <c:pt idx="710">
                  <c:v>710</c:v>
                </c:pt>
                <c:pt idx="711">
                  <c:v>711</c:v>
                </c:pt>
                <c:pt idx="712">
                  <c:v>712</c:v>
                </c:pt>
                <c:pt idx="713">
                  <c:v>713</c:v>
                </c:pt>
                <c:pt idx="714">
                  <c:v>714</c:v>
                </c:pt>
                <c:pt idx="715">
                  <c:v>715</c:v>
                </c:pt>
                <c:pt idx="716">
                  <c:v>716</c:v>
                </c:pt>
                <c:pt idx="717">
                  <c:v>717</c:v>
                </c:pt>
                <c:pt idx="718">
                  <c:v>718</c:v>
                </c:pt>
                <c:pt idx="719">
                  <c:v>719</c:v>
                </c:pt>
                <c:pt idx="720">
                  <c:v>720</c:v>
                </c:pt>
                <c:pt idx="721">
                  <c:v>721</c:v>
                </c:pt>
                <c:pt idx="722">
                  <c:v>722</c:v>
                </c:pt>
                <c:pt idx="723">
                  <c:v>723</c:v>
                </c:pt>
                <c:pt idx="724">
                  <c:v>724</c:v>
                </c:pt>
                <c:pt idx="725">
                  <c:v>725</c:v>
                </c:pt>
                <c:pt idx="726">
                  <c:v>726</c:v>
                </c:pt>
                <c:pt idx="727">
                  <c:v>727</c:v>
                </c:pt>
                <c:pt idx="728">
                  <c:v>728</c:v>
                </c:pt>
                <c:pt idx="729">
                  <c:v>729</c:v>
                </c:pt>
                <c:pt idx="730">
                  <c:v>730</c:v>
                </c:pt>
                <c:pt idx="731">
                  <c:v>731</c:v>
                </c:pt>
                <c:pt idx="732">
                  <c:v>732</c:v>
                </c:pt>
                <c:pt idx="733">
                  <c:v>733</c:v>
                </c:pt>
                <c:pt idx="734">
                  <c:v>734</c:v>
                </c:pt>
                <c:pt idx="735">
                  <c:v>735</c:v>
                </c:pt>
                <c:pt idx="736">
                  <c:v>736</c:v>
                </c:pt>
                <c:pt idx="737">
                  <c:v>737</c:v>
                </c:pt>
                <c:pt idx="738">
                  <c:v>738</c:v>
                </c:pt>
                <c:pt idx="739">
                  <c:v>739</c:v>
                </c:pt>
                <c:pt idx="740">
                  <c:v>740</c:v>
                </c:pt>
                <c:pt idx="741">
                  <c:v>741</c:v>
                </c:pt>
                <c:pt idx="742">
                  <c:v>742</c:v>
                </c:pt>
                <c:pt idx="743">
                  <c:v>743</c:v>
                </c:pt>
                <c:pt idx="744">
                  <c:v>744</c:v>
                </c:pt>
                <c:pt idx="745">
                  <c:v>745</c:v>
                </c:pt>
                <c:pt idx="746">
                  <c:v>746</c:v>
                </c:pt>
                <c:pt idx="747">
                  <c:v>747</c:v>
                </c:pt>
                <c:pt idx="748">
                  <c:v>748</c:v>
                </c:pt>
                <c:pt idx="749">
                  <c:v>749</c:v>
                </c:pt>
                <c:pt idx="750">
                  <c:v>750</c:v>
                </c:pt>
                <c:pt idx="751">
                  <c:v>751</c:v>
                </c:pt>
                <c:pt idx="752">
                  <c:v>752</c:v>
                </c:pt>
                <c:pt idx="753">
                  <c:v>753</c:v>
                </c:pt>
                <c:pt idx="754">
                  <c:v>754</c:v>
                </c:pt>
                <c:pt idx="755">
                  <c:v>755</c:v>
                </c:pt>
                <c:pt idx="756">
                  <c:v>756</c:v>
                </c:pt>
                <c:pt idx="757">
                  <c:v>757</c:v>
                </c:pt>
                <c:pt idx="758">
                  <c:v>758</c:v>
                </c:pt>
                <c:pt idx="759">
                  <c:v>759</c:v>
                </c:pt>
                <c:pt idx="760">
                  <c:v>760</c:v>
                </c:pt>
                <c:pt idx="761">
                  <c:v>761</c:v>
                </c:pt>
                <c:pt idx="762">
                  <c:v>762</c:v>
                </c:pt>
                <c:pt idx="763">
                  <c:v>763</c:v>
                </c:pt>
                <c:pt idx="764">
                  <c:v>764</c:v>
                </c:pt>
                <c:pt idx="765">
                  <c:v>765</c:v>
                </c:pt>
                <c:pt idx="766">
                  <c:v>766</c:v>
                </c:pt>
                <c:pt idx="767">
                  <c:v>767</c:v>
                </c:pt>
                <c:pt idx="768">
                  <c:v>768</c:v>
                </c:pt>
                <c:pt idx="769">
                  <c:v>769</c:v>
                </c:pt>
                <c:pt idx="770">
                  <c:v>770</c:v>
                </c:pt>
                <c:pt idx="771">
                  <c:v>771</c:v>
                </c:pt>
                <c:pt idx="772">
                  <c:v>772</c:v>
                </c:pt>
                <c:pt idx="773">
                  <c:v>773</c:v>
                </c:pt>
                <c:pt idx="774">
                  <c:v>774</c:v>
                </c:pt>
                <c:pt idx="775">
                  <c:v>775</c:v>
                </c:pt>
                <c:pt idx="776">
                  <c:v>776</c:v>
                </c:pt>
                <c:pt idx="777">
                  <c:v>777</c:v>
                </c:pt>
                <c:pt idx="778">
                  <c:v>778</c:v>
                </c:pt>
                <c:pt idx="779">
                  <c:v>779</c:v>
                </c:pt>
                <c:pt idx="780">
                  <c:v>780</c:v>
                </c:pt>
                <c:pt idx="781">
                  <c:v>781</c:v>
                </c:pt>
                <c:pt idx="782">
                  <c:v>782</c:v>
                </c:pt>
                <c:pt idx="783">
                  <c:v>783</c:v>
                </c:pt>
                <c:pt idx="784">
                  <c:v>784</c:v>
                </c:pt>
                <c:pt idx="785">
                  <c:v>785</c:v>
                </c:pt>
                <c:pt idx="786">
                  <c:v>786</c:v>
                </c:pt>
                <c:pt idx="787">
                  <c:v>787</c:v>
                </c:pt>
                <c:pt idx="788">
                  <c:v>788</c:v>
                </c:pt>
                <c:pt idx="789">
                  <c:v>789</c:v>
                </c:pt>
                <c:pt idx="790">
                  <c:v>790</c:v>
                </c:pt>
                <c:pt idx="791">
                  <c:v>791</c:v>
                </c:pt>
                <c:pt idx="792">
                  <c:v>792</c:v>
                </c:pt>
                <c:pt idx="793">
                  <c:v>793</c:v>
                </c:pt>
                <c:pt idx="794">
                  <c:v>794</c:v>
                </c:pt>
                <c:pt idx="795">
                  <c:v>795</c:v>
                </c:pt>
                <c:pt idx="796">
                  <c:v>796</c:v>
                </c:pt>
                <c:pt idx="797">
                  <c:v>797</c:v>
                </c:pt>
                <c:pt idx="798">
                  <c:v>798</c:v>
                </c:pt>
                <c:pt idx="799">
                  <c:v>799</c:v>
                </c:pt>
                <c:pt idx="800">
                  <c:v>800</c:v>
                </c:pt>
                <c:pt idx="801">
                  <c:v>801</c:v>
                </c:pt>
                <c:pt idx="802">
                  <c:v>802</c:v>
                </c:pt>
                <c:pt idx="803">
                  <c:v>803</c:v>
                </c:pt>
                <c:pt idx="804">
                  <c:v>804</c:v>
                </c:pt>
                <c:pt idx="805">
                  <c:v>805</c:v>
                </c:pt>
                <c:pt idx="806">
                  <c:v>806</c:v>
                </c:pt>
                <c:pt idx="807">
                  <c:v>807</c:v>
                </c:pt>
                <c:pt idx="808">
                  <c:v>808</c:v>
                </c:pt>
                <c:pt idx="809">
                  <c:v>809</c:v>
                </c:pt>
                <c:pt idx="810">
                  <c:v>810</c:v>
                </c:pt>
                <c:pt idx="811">
                  <c:v>811</c:v>
                </c:pt>
                <c:pt idx="812">
                  <c:v>812</c:v>
                </c:pt>
                <c:pt idx="813">
                  <c:v>813</c:v>
                </c:pt>
                <c:pt idx="814">
                  <c:v>814</c:v>
                </c:pt>
                <c:pt idx="815">
                  <c:v>815</c:v>
                </c:pt>
                <c:pt idx="816">
                  <c:v>816</c:v>
                </c:pt>
                <c:pt idx="817">
                  <c:v>817</c:v>
                </c:pt>
                <c:pt idx="818">
                  <c:v>818</c:v>
                </c:pt>
                <c:pt idx="819">
                  <c:v>819</c:v>
                </c:pt>
                <c:pt idx="820">
                  <c:v>820</c:v>
                </c:pt>
                <c:pt idx="821">
                  <c:v>821</c:v>
                </c:pt>
                <c:pt idx="822">
                  <c:v>822</c:v>
                </c:pt>
                <c:pt idx="823">
                  <c:v>823</c:v>
                </c:pt>
                <c:pt idx="824">
                  <c:v>824</c:v>
                </c:pt>
                <c:pt idx="825">
                  <c:v>825</c:v>
                </c:pt>
                <c:pt idx="826">
                  <c:v>826</c:v>
                </c:pt>
                <c:pt idx="827">
                  <c:v>827</c:v>
                </c:pt>
                <c:pt idx="828">
                  <c:v>828</c:v>
                </c:pt>
                <c:pt idx="829">
                  <c:v>829</c:v>
                </c:pt>
                <c:pt idx="830">
                  <c:v>830</c:v>
                </c:pt>
                <c:pt idx="831">
                  <c:v>831</c:v>
                </c:pt>
                <c:pt idx="832">
                  <c:v>832</c:v>
                </c:pt>
                <c:pt idx="833">
                  <c:v>833</c:v>
                </c:pt>
                <c:pt idx="834">
                  <c:v>834</c:v>
                </c:pt>
                <c:pt idx="835">
                  <c:v>835</c:v>
                </c:pt>
                <c:pt idx="836">
                  <c:v>836</c:v>
                </c:pt>
                <c:pt idx="837">
                  <c:v>837</c:v>
                </c:pt>
                <c:pt idx="838">
                  <c:v>838</c:v>
                </c:pt>
                <c:pt idx="839">
                  <c:v>839</c:v>
                </c:pt>
                <c:pt idx="840">
                  <c:v>840</c:v>
                </c:pt>
                <c:pt idx="841">
                  <c:v>841</c:v>
                </c:pt>
                <c:pt idx="842">
                  <c:v>842</c:v>
                </c:pt>
                <c:pt idx="843">
                  <c:v>843</c:v>
                </c:pt>
                <c:pt idx="844">
                  <c:v>844</c:v>
                </c:pt>
                <c:pt idx="845">
                  <c:v>845</c:v>
                </c:pt>
                <c:pt idx="846">
                  <c:v>846</c:v>
                </c:pt>
                <c:pt idx="847">
                  <c:v>847</c:v>
                </c:pt>
                <c:pt idx="848">
                  <c:v>848</c:v>
                </c:pt>
                <c:pt idx="849">
                  <c:v>849</c:v>
                </c:pt>
                <c:pt idx="850">
                  <c:v>850</c:v>
                </c:pt>
                <c:pt idx="851">
                  <c:v>851</c:v>
                </c:pt>
                <c:pt idx="852">
                  <c:v>852</c:v>
                </c:pt>
                <c:pt idx="853">
                  <c:v>853</c:v>
                </c:pt>
                <c:pt idx="854">
                  <c:v>854</c:v>
                </c:pt>
                <c:pt idx="855">
                  <c:v>855</c:v>
                </c:pt>
                <c:pt idx="856">
                  <c:v>856</c:v>
                </c:pt>
                <c:pt idx="857">
                  <c:v>857</c:v>
                </c:pt>
                <c:pt idx="858">
                  <c:v>858</c:v>
                </c:pt>
                <c:pt idx="859">
                  <c:v>859</c:v>
                </c:pt>
                <c:pt idx="860">
                  <c:v>860</c:v>
                </c:pt>
                <c:pt idx="861">
                  <c:v>861</c:v>
                </c:pt>
                <c:pt idx="862">
                  <c:v>862</c:v>
                </c:pt>
                <c:pt idx="863">
                  <c:v>863</c:v>
                </c:pt>
                <c:pt idx="864">
                  <c:v>864</c:v>
                </c:pt>
                <c:pt idx="865">
                  <c:v>865</c:v>
                </c:pt>
                <c:pt idx="866">
                  <c:v>866</c:v>
                </c:pt>
                <c:pt idx="867">
                  <c:v>867</c:v>
                </c:pt>
                <c:pt idx="868">
                  <c:v>868</c:v>
                </c:pt>
                <c:pt idx="869">
                  <c:v>869</c:v>
                </c:pt>
                <c:pt idx="870">
                  <c:v>870</c:v>
                </c:pt>
                <c:pt idx="871">
                  <c:v>871</c:v>
                </c:pt>
                <c:pt idx="872">
                  <c:v>872</c:v>
                </c:pt>
                <c:pt idx="873">
                  <c:v>873</c:v>
                </c:pt>
                <c:pt idx="874">
                  <c:v>874</c:v>
                </c:pt>
                <c:pt idx="875">
                  <c:v>875</c:v>
                </c:pt>
                <c:pt idx="876">
                  <c:v>876</c:v>
                </c:pt>
                <c:pt idx="877">
                  <c:v>877</c:v>
                </c:pt>
                <c:pt idx="878">
                  <c:v>878</c:v>
                </c:pt>
                <c:pt idx="879">
                  <c:v>879</c:v>
                </c:pt>
                <c:pt idx="880">
                  <c:v>880</c:v>
                </c:pt>
                <c:pt idx="881">
                  <c:v>881</c:v>
                </c:pt>
                <c:pt idx="882">
                  <c:v>882</c:v>
                </c:pt>
                <c:pt idx="883">
                  <c:v>883</c:v>
                </c:pt>
                <c:pt idx="884">
                  <c:v>884</c:v>
                </c:pt>
                <c:pt idx="885">
                  <c:v>885</c:v>
                </c:pt>
                <c:pt idx="886">
                  <c:v>886</c:v>
                </c:pt>
                <c:pt idx="887">
                  <c:v>887</c:v>
                </c:pt>
                <c:pt idx="888">
                  <c:v>888</c:v>
                </c:pt>
                <c:pt idx="889">
                  <c:v>889</c:v>
                </c:pt>
                <c:pt idx="890">
                  <c:v>890</c:v>
                </c:pt>
                <c:pt idx="891">
                  <c:v>891</c:v>
                </c:pt>
                <c:pt idx="892">
                  <c:v>892</c:v>
                </c:pt>
                <c:pt idx="893">
                  <c:v>893</c:v>
                </c:pt>
                <c:pt idx="894">
                  <c:v>894</c:v>
                </c:pt>
                <c:pt idx="895">
                  <c:v>895</c:v>
                </c:pt>
                <c:pt idx="896">
                  <c:v>896</c:v>
                </c:pt>
                <c:pt idx="897">
                  <c:v>897</c:v>
                </c:pt>
                <c:pt idx="898">
                  <c:v>898</c:v>
                </c:pt>
                <c:pt idx="899">
                  <c:v>899</c:v>
                </c:pt>
                <c:pt idx="900">
                  <c:v>900</c:v>
                </c:pt>
                <c:pt idx="901">
                  <c:v>901</c:v>
                </c:pt>
                <c:pt idx="902">
                  <c:v>902</c:v>
                </c:pt>
                <c:pt idx="903">
                  <c:v>903</c:v>
                </c:pt>
                <c:pt idx="904">
                  <c:v>904</c:v>
                </c:pt>
                <c:pt idx="905">
                  <c:v>905</c:v>
                </c:pt>
                <c:pt idx="906">
                  <c:v>906</c:v>
                </c:pt>
                <c:pt idx="907">
                  <c:v>907</c:v>
                </c:pt>
                <c:pt idx="908">
                  <c:v>908</c:v>
                </c:pt>
                <c:pt idx="909">
                  <c:v>909</c:v>
                </c:pt>
                <c:pt idx="910">
                  <c:v>910</c:v>
                </c:pt>
                <c:pt idx="911">
                  <c:v>911</c:v>
                </c:pt>
                <c:pt idx="912">
                  <c:v>912</c:v>
                </c:pt>
                <c:pt idx="913">
                  <c:v>913</c:v>
                </c:pt>
                <c:pt idx="914">
                  <c:v>914</c:v>
                </c:pt>
                <c:pt idx="915">
                  <c:v>915</c:v>
                </c:pt>
                <c:pt idx="916">
                  <c:v>916</c:v>
                </c:pt>
                <c:pt idx="917">
                  <c:v>917</c:v>
                </c:pt>
                <c:pt idx="918">
                  <c:v>918</c:v>
                </c:pt>
                <c:pt idx="919">
                  <c:v>919</c:v>
                </c:pt>
                <c:pt idx="920">
                  <c:v>920</c:v>
                </c:pt>
                <c:pt idx="921">
                  <c:v>921</c:v>
                </c:pt>
                <c:pt idx="922">
                  <c:v>922</c:v>
                </c:pt>
                <c:pt idx="923">
                  <c:v>923</c:v>
                </c:pt>
                <c:pt idx="924">
                  <c:v>924</c:v>
                </c:pt>
                <c:pt idx="925">
                  <c:v>925</c:v>
                </c:pt>
                <c:pt idx="926">
                  <c:v>926</c:v>
                </c:pt>
                <c:pt idx="927">
                  <c:v>927</c:v>
                </c:pt>
                <c:pt idx="928">
                  <c:v>928</c:v>
                </c:pt>
                <c:pt idx="929">
                  <c:v>929</c:v>
                </c:pt>
                <c:pt idx="930">
                  <c:v>930</c:v>
                </c:pt>
                <c:pt idx="931">
                  <c:v>931</c:v>
                </c:pt>
                <c:pt idx="932">
                  <c:v>932</c:v>
                </c:pt>
                <c:pt idx="933">
                  <c:v>933</c:v>
                </c:pt>
                <c:pt idx="934">
                  <c:v>934</c:v>
                </c:pt>
                <c:pt idx="935">
                  <c:v>935</c:v>
                </c:pt>
                <c:pt idx="936">
                  <c:v>936</c:v>
                </c:pt>
                <c:pt idx="937">
                  <c:v>937</c:v>
                </c:pt>
                <c:pt idx="938">
                  <c:v>938</c:v>
                </c:pt>
                <c:pt idx="939">
                  <c:v>939</c:v>
                </c:pt>
                <c:pt idx="940">
                  <c:v>940</c:v>
                </c:pt>
                <c:pt idx="941">
                  <c:v>941</c:v>
                </c:pt>
                <c:pt idx="942">
                  <c:v>942</c:v>
                </c:pt>
                <c:pt idx="943">
                  <c:v>943</c:v>
                </c:pt>
                <c:pt idx="944">
                  <c:v>944</c:v>
                </c:pt>
                <c:pt idx="945">
                  <c:v>945</c:v>
                </c:pt>
                <c:pt idx="946">
                  <c:v>946</c:v>
                </c:pt>
                <c:pt idx="947">
                  <c:v>947</c:v>
                </c:pt>
                <c:pt idx="948">
                  <c:v>948</c:v>
                </c:pt>
                <c:pt idx="949">
                  <c:v>949</c:v>
                </c:pt>
                <c:pt idx="950">
                  <c:v>950</c:v>
                </c:pt>
                <c:pt idx="951">
                  <c:v>951</c:v>
                </c:pt>
                <c:pt idx="952">
                  <c:v>952</c:v>
                </c:pt>
                <c:pt idx="953">
                  <c:v>953</c:v>
                </c:pt>
                <c:pt idx="954">
                  <c:v>954</c:v>
                </c:pt>
                <c:pt idx="955">
                  <c:v>955</c:v>
                </c:pt>
                <c:pt idx="956">
                  <c:v>956</c:v>
                </c:pt>
                <c:pt idx="957">
                  <c:v>957</c:v>
                </c:pt>
                <c:pt idx="958">
                  <c:v>958</c:v>
                </c:pt>
                <c:pt idx="959">
                  <c:v>959</c:v>
                </c:pt>
                <c:pt idx="960">
                  <c:v>960</c:v>
                </c:pt>
                <c:pt idx="961">
                  <c:v>961</c:v>
                </c:pt>
                <c:pt idx="962">
                  <c:v>962</c:v>
                </c:pt>
                <c:pt idx="963">
                  <c:v>963</c:v>
                </c:pt>
                <c:pt idx="964">
                  <c:v>964</c:v>
                </c:pt>
                <c:pt idx="965">
                  <c:v>965</c:v>
                </c:pt>
                <c:pt idx="966">
                  <c:v>966</c:v>
                </c:pt>
                <c:pt idx="967">
                  <c:v>967</c:v>
                </c:pt>
                <c:pt idx="968">
                  <c:v>968</c:v>
                </c:pt>
                <c:pt idx="969">
                  <c:v>969</c:v>
                </c:pt>
                <c:pt idx="970">
                  <c:v>970</c:v>
                </c:pt>
                <c:pt idx="971">
                  <c:v>971</c:v>
                </c:pt>
                <c:pt idx="972">
                  <c:v>972</c:v>
                </c:pt>
                <c:pt idx="973">
                  <c:v>973</c:v>
                </c:pt>
                <c:pt idx="974">
                  <c:v>974</c:v>
                </c:pt>
                <c:pt idx="975">
                  <c:v>975</c:v>
                </c:pt>
                <c:pt idx="976">
                  <c:v>976</c:v>
                </c:pt>
                <c:pt idx="977">
                  <c:v>977</c:v>
                </c:pt>
                <c:pt idx="978">
                  <c:v>978</c:v>
                </c:pt>
                <c:pt idx="979">
                  <c:v>979</c:v>
                </c:pt>
                <c:pt idx="980">
                  <c:v>980</c:v>
                </c:pt>
                <c:pt idx="981">
                  <c:v>981</c:v>
                </c:pt>
                <c:pt idx="982">
                  <c:v>982</c:v>
                </c:pt>
                <c:pt idx="983">
                  <c:v>983</c:v>
                </c:pt>
                <c:pt idx="984">
                  <c:v>984</c:v>
                </c:pt>
                <c:pt idx="985">
                  <c:v>985</c:v>
                </c:pt>
                <c:pt idx="986">
                  <c:v>986</c:v>
                </c:pt>
                <c:pt idx="987">
                  <c:v>987</c:v>
                </c:pt>
                <c:pt idx="988">
                  <c:v>988</c:v>
                </c:pt>
                <c:pt idx="989">
                  <c:v>989</c:v>
                </c:pt>
                <c:pt idx="990">
                  <c:v>990</c:v>
                </c:pt>
                <c:pt idx="991">
                  <c:v>991</c:v>
                </c:pt>
                <c:pt idx="992">
                  <c:v>992</c:v>
                </c:pt>
                <c:pt idx="993">
                  <c:v>993</c:v>
                </c:pt>
                <c:pt idx="994">
                  <c:v>994</c:v>
                </c:pt>
                <c:pt idx="995">
                  <c:v>995</c:v>
                </c:pt>
                <c:pt idx="996">
                  <c:v>996</c:v>
                </c:pt>
                <c:pt idx="997">
                  <c:v>997</c:v>
                </c:pt>
                <c:pt idx="998">
                  <c:v>998</c:v>
                </c:pt>
                <c:pt idx="999">
                  <c:v>999</c:v>
                </c:pt>
                <c:pt idx="1000">
                  <c:v>1000</c:v>
                </c:pt>
                <c:pt idx="1001">
                  <c:v>1001</c:v>
                </c:pt>
                <c:pt idx="1002">
                  <c:v>1002</c:v>
                </c:pt>
                <c:pt idx="1003">
                  <c:v>1003</c:v>
                </c:pt>
                <c:pt idx="1004">
                  <c:v>1004</c:v>
                </c:pt>
                <c:pt idx="1005">
                  <c:v>1005</c:v>
                </c:pt>
                <c:pt idx="1006">
                  <c:v>1006</c:v>
                </c:pt>
                <c:pt idx="1007">
                  <c:v>1007</c:v>
                </c:pt>
                <c:pt idx="1008">
                  <c:v>1008</c:v>
                </c:pt>
                <c:pt idx="1009">
                  <c:v>1009</c:v>
                </c:pt>
                <c:pt idx="1010">
                  <c:v>1010</c:v>
                </c:pt>
                <c:pt idx="1011">
                  <c:v>1011</c:v>
                </c:pt>
                <c:pt idx="1012">
                  <c:v>1012</c:v>
                </c:pt>
                <c:pt idx="1013">
                  <c:v>1013</c:v>
                </c:pt>
              </c:numCache>
            </c:numRef>
          </c:cat>
          <c:val>
            <c:numRef>
              <c:f>E_aa!$C$2:$C$1015</c:f>
              <c:numCache>
                <c:formatCode>General</c:formatCode>
                <c:ptCount val="1014"/>
                <c:pt idx="0">
                  <c:v>0</c:v>
                </c:pt>
                <c:pt idx="1">
                  <c:v>0</c:v>
                </c:pt>
                <c:pt idx="2">
                  <c:v>3</c:v>
                </c:pt>
                <c:pt idx="3">
                  <c:v>0</c:v>
                </c:pt>
                <c:pt idx="4">
                  <c:v>0</c:v>
                </c:pt>
                <c:pt idx="5">
                  <c:v>0</c:v>
                </c:pt>
                <c:pt idx="6">
                  <c:v>0</c:v>
                </c:pt>
                <c:pt idx="7">
                  <c:v>0</c:v>
                </c:pt>
                <c:pt idx="8">
                  <c:v>0</c:v>
                </c:pt>
                <c:pt idx="9">
                  <c:v>0</c:v>
                </c:pt>
                <c:pt idx="10">
                  <c:v>3</c:v>
                </c:pt>
                <c:pt idx="11">
                  <c:v>0</c:v>
                </c:pt>
                <c:pt idx="12">
                  <c:v>0</c:v>
                </c:pt>
                <c:pt idx="13">
                  <c:v>0</c:v>
                </c:pt>
                <c:pt idx="14">
                  <c:v>0</c:v>
                </c:pt>
                <c:pt idx="15">
                  <c:v>0</c:v>
                </c:pt>
                <c:pt idx="16">
                  <c:v>0</c:v>
                </c:pt>
                <c:pt idx="17">
                  <c:v>0</c:v>
                </c:pt>
                <c:pt idx="18">
                  <c:v>0</c:v>
                </c:pt>
                <c:pt idx="19">
                  <c:v>0</c:v>
                </c:pt>
                <c:pt idx="20">
                  <c:v>0</c:v>
                </c:pt>
                <c:pt idx="21">
                  <c:v>0</c:v>
                </c:pt>
                <c:pt idx="22">
                  <c:v>3</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3</c:v>
                </c:pt>
                <c:pt idx="39">
                  <c:v>0</c:v>
                </c:pt>
                <c:pt idx="40">
                  <c:v>0</c:v>
                </c:pt>
                <c:pt idx="41">
                  <c:v>0</c:v>
                </c:pt>
                <c:pt idx="42">
                  <c:v>0</c:v>
                </c:pt>
                <c:pt idx="43">
                  <c:v>0</c:v>
                </c:pt>
                <c:pt idx="44">
                  <c:v>0</c:v>
                </c:pt>
                <c:pt idx="45">
                  <c:v>0</c:v>
                </c:pt>
                <c:pt idx="46">
                  <c:v>0</c:v>
                </c:pt>
                <c:pt idx="47">
                  <c:v>0</c:v>
                </c:pt>
                <c:pt idx="48">
                  <c:v>0</c:v>
                </c:pt>
                <c:pt idx="49">
                  <c:v>3</c:v>
                </c:pt>
                <c:pt idx="50">
                  <c:v>0</c:v>
                </c:pt>
                <c:pt idx="51">
                  <c:v>0</c:v>
                </c:pt>
                <c:pt idx="52">
                  <c:v>3</c:v>
                </c:pt>
                <c:pt idx="53">
                  <c:v>0</c:v>
                </c:pt>
                <c:pt idx="54">
                  <c:v>0</c:v>
                </c:pt>
                <c:pt idx="55">
                  <c:v>3</c:v>
                </c:pt>
                <c:pt idx="56">
                  <c:v>0</c:v>
                </c:pt>
                <c:pt idx="57">
                  <c:v>0</c:v>
                </c:pt>
                <c:pt idx="58">
                  <c:v>3</c:v>
                </c:pt>
                <c:pt idx="59">
                  <c:v>0</c:v>
                </c:pt>
                <c:pt idx="60">
                  <c:v>0</c:v>
                </c:pt>
                <c:pt idx="61">
                  <c:v>3</c:v>
                </c:pt>
                <c:pt idx="62">
                  <c:v>0</c:v>
                </c:pt>
                <c:pt idx="63">
                  <c:v>0</c:v>
                </c:pt>
                <c:pt idx="64">
                  <c:v>3</c:v>
                </c:pt>
                <c:pt idx="65">
                  <c:v>3</c:v>
                </c:pt>
                <c:pt idx="66">
                  <c:v>0</c:v>
                </c:pt>
                <c:pt idx="67">
                  <c:v>0</c:v>
                </c:pt>
                <c:pt idx="68">
                  <c:v>0</c:v>
                </c:pt>
                <c:pt idx="69">
                  <c:v>0</c:v>
                </c:pt>
                <c:pt idx="70">
                  <c:v>0</c:v>
                </c:pt>
                <c:pt idx="71">
                  <c:v>0</c:v>
                </c:pt>
                <c:pt idx="72">
                  <c:v>0</c:v>
                </c:pt>
                <c:pt idx="73">
                  <c:v>0</c:v>
                </c:pt>
                <c:pt idx="74">
                  <c:v>0</c:v>
                </c:pt>
                <c:pt idx="75">
                  <c:v>0</c:v>
                </c:pt>
                <c:pt idx="76">
                  <c:v>3</c:v>
                </c:pt>
                <c:pt idx="77">
                  <c:v>0</c:v>
                </c:pt>
                <c:pt idx="78">
                  <c:v>0</c:v>
                </c:pt>
                <c:pt idx="79">
                  <c:v>0</c:v>
                </c:pt>
                <c:pt idx="80">
                  <c:v>0</c:v>
                </c:pt>
                <c:pt idx="81">
                  <c:v>0</c:v>
                </c:pt>
                <c:pt idx="82">
                  <c:v>3</c:v>
                </c:pt>
                <c:pt idx="83">
                  <c:v>0</c:v>
                </c:pt>
                <c:pt idx="84">
                  <c:v>0</c:v>
                </c:pt>
                <c:pt idx="85">
                  <c:v>3</c:v>
                </c:pt>
                <c:pt idx="86">
                  <c:v>0</c:v>
                </c:pt>
                <c:pt idx="87">
                  <c:v>0</c:v>
                </c:pt>
                <c:pt idx="88">
                  <c:v>0</c:v>
                </c:pt>
                <c:pt idx="89">
                  <c:v>0</c:v>
                </c:pt>
                <c:pt idx="90">
                  <c:v>0</c:v>
                </c:pt>
                <c:pt idx="91">
                  <c:v>3</c:v>
                </c:pt>
                <c:pt idx="92">
                  <c:v>0</c:v>
                </c:pt>
                <c:pt idx="93">
                  <c:v>0</c:v>
                </c:pt>
                <c:pt idx="94">
                  <c:v>3</c:v>
                </c:pt>
                <c:pt idx="95">
                  <c:v>3</c:v>
                </c:pt>
                <c:pt idx="96">
                  <c:v>0</c:v>
                </c:pt>
                <c:pt idx="97">
                  <c:v>0</c:v>
                </c:pt>
                <c:pt idx="98">
                  <c:v>3</c:v>
                </c:pt>
                <c:pt idx="99">
                  <c:v>0</c:v>
                </c:pt>
                <c:pt idx="100">
                  <c:v>3</c:v>
                </c:pt>
                <c:pt idx="101">
                  <c:v>0</c:v>
                </c:pt>
                <c:pt idx="102">
                  <c:v>0</c:v>
                </c:pt>
                <c:pt idx="103">
                  <c:v>0</c:v>
                </c:pt>
                <c:pt idx="104">
                  <c:v>0</c:v>
                </c:pt>
                <c:pt idx="105">
                  <c:v>0</c:v>
                </c:pt>
                <c:pt idx="106">
                  <c:v>0</c:v>
                </c:pt>
                <c:pt idx="107">
                  <c:v>3</c:v>
                </c:pt>
                <c:pt idx="108">
                  <c:v>0</c:v>
                </c:pt>
                <c:pt idx="109">
                  <c:v>3</c:v>
                </c:pt>
                <c:pt idx="110">
                  <c:v>0</c:v>
                </c:pt>
                <c:pt idx="111">
                  <c:v>0</c:v>
                </c:pt>
                <c:pt idx="112">
                  <c:v>0</c:v>
                </c:pt>
                <c:pt idx="113">
                  <c:v>0</c:v>
                </c:pt>
                <c:pt idx="114">
                  <c:v>0</c:v>
                </c:pt>
                <c:pt idx="115">
                  <c:v>0</c:v>
                </c:pt>
                <c:pt idx="116">
                  <c:v>0</c:v>
                </c:pt>
                <c:pt idx="117">
                  <c:v>0</c:v>
                </c:pt>
                <c:pt idx="118">
                  <c:v>0</c:v>
                </c:pt>
                <c:pt idx="119">
                  <c:v>0</c:v>
                </c:pt>
                <c:pt idx="120">
                  <c:v>0</c:v>
                </c:pt>
                <c:pt idx="121">
                  <c:v>0</c:v>
                </c:pt>
                <c:pt idx="122">
                  <c:v>3</c:v>
                </c:pt>
                <c:pt idx="123">
                  <c:v>0</c:v>
                </c:pt>
                <c:pt idx="124">
                  <c:v>0</c:v>
                </c:pt>
                <c:pt idx="125">
                  <c:v>0</c:v>
                </c:pt>
                <c:pt idx="126">
                  <c:v>0</c:v>
                </c:pt>
                <c:pt idx="127">
                  <c:v>3</c:v>
                </c:pt>
                <c:pt idx="128">
                  <c:v>0</c:v>
                </c:pt>
                <c:pt idx="129">
                  <c:v>0</c:v>
                </c:pt>
                <c:pt idx="130">
                  <c:v>3</c:v>
                </c:pt>
                <c:pt idx="131">
                  <c:v>3</c:v>
                </c:pt>
                <c:pt idx="132">
                  <c:v>0</c:v>
                </c:pt>
                <c:pt idx="133">
                  <c:v>3</c:v>
                </c:pt>
                <c:pt idx="134">
                  <c:v>0</c:v>
                </c:pt>
                <c:pt idx="135">
                  <c:v>0</c:v>
                </c:pt>
                <c:pt idx="136">
                  <c:v>0</c:v>
                </c:pt>
                <c:pt idx="137">
                  <c:v>0</c:v>
                </c:pt>
                <c:pt idx="138">
                  <c:v>0</c:v>
                </c:pt>
                <c:pt idx="139">
                  <c:v>0</c:v>
                </c:pt>
                <c:pt idx="140">
                  <c:v>0</c:v>
                </c:pt>
                <c:pt idx="141">
                  <c:v>0</c:v>
                </c:pt>
                <c:pt idx="142">
                  <c:v>0</c:v>
                </c:pt>
                <c:pt idx="143">
                  <c:v>3</c:v>
                </c:pt>
                <c:pt idx="144">
                  <c:v>0</c:v>
                </c:pt>
                <c:pt idx="145">
                  <c:v>0</c:v>
                </c:pt>
                <c:pt idx="146">
                  <c:v>3</c:v>
                </c:pt>
                <c:pt idx="147">
                  <c:v>0</c:v>
                </c:pt>
                <c:pt idx="148">
                  <c:v>0</c:v>
                </c:pt>
                <c:pt idx="149">
                  <c:v>3</c:v>
                </c:pt>
                <c:pt idx="150">
                  <c:v>0</c:v>
                </c:pt>
                <c:pt idx="151">
                  <c:v>0</c:v>
                </c:pt>
                <c:pt idx="152">
                  <c:v>0</c:v>
                </c:pt>
                <c:pt idx="153">
                  <c:v>0</c:v>
                </c:pt>
                <c:pt idx="154">
                  <c:v>0</c:v>
                </c:pt>
                <c:pt idx="155">
                  <c:v>0</c:v>
                </c:pt>
                <c:pt idx="156">
                  <c:v>0</c:v>
                </c:pt>
                <c:pt idx="157">
                  <c:v>0</c:v>
                </c:pt>
                <c:pt idx="158">
                  <c:v>0</c:v>
                </c:pt>
                <c:pt idx="159">
                  <c:v>0</c:v>
                </c:pt>
                <c:pt idx="160">
                  <c:v>0</c:v>
                </c:pt>
                <c:pt idx="161">
                  <c:v>0</c:v>
                </c:pt>
                <c:pt idx="162">
                  <c:v>0</c:v>
                </c:pt>
                <c:pt idx="163">
                  <c:v>0</c:v>
                </c:pt>
                <c:pt idx="164">
                  <c:v>0</c:v>
                </c:pt>
                <c:pt idx="165">
                  <c:v>0</c:v>
                </c:pt>
                <c:pt idx="166">
                  <c:v>3</c:v>
                </c:pt>
                <c:pt idx="167">
                  <c:v>0</c:v>
                </c:pt>
                <c:pt idx="168">
                  <c:v>0</c:v>
                </c:pt>
                <c:pt idx="169">
                  <c:v>0</c:v>
                </c:pt>
                <c:pt idx="170">
                  <c:v>0</c:v>
                </c:pt>
                <c:pt idx="171">
                  <c:v>0</c:v>
                </c:pt>
                <c:pt idx="172">
                  <c:v>0</c:v>
                </c:pt>
                <c:pt idx="173">
                  <c:v>3</c:v>
                </c:pt>
                <c:pt idx="174">
                  <c:v>0</c:v>
                </c:pt>
                <c:pt idx="175">
                  <c:v>3</c:v>
                </c:pt>
                <c:pt idx="176">
                  <c:v>0</c:v>
                </c:pt>
                <c:pt idx="177">
                  <c:v>0</c:v>
                </c:pt>
                <c:pt idx="178">
                  <c:v>0</c:v>
                </c:pt>
                <c:pt idx="179">
                  <c:v>0</c:v>
                </c:pt>
                <c:pt idx="180">
                  <c:v>0</c:v>
                </c:pt>
                <c:pt idx="181">
                  <c:v>0</c:v>
                </c:pt>
                <c:pt idx="182">
                  <c:v>3</c:v>
                </c:pt>
                <c:pt idx="183">
                  <c:v>0</c:v>
                </c:pt>
                <c:pt idx="184">
                  <c:v>0</c:v>
                </c:pt>
                <c:pt idx="185">
                  <c:v>3</c:v>
                </c:pt>
                <c:pt idx="186">
                  <c:v>0</c:v>
                </c:pt>
                <c:pt idx="187">
                  <c:v>0</c:v>
                </c:pt>
                <c:pt idx="188">
                  <c:v>0</c:v>
                </c:pt>
                <c:pt idx="189">
                  <c:v>0</c:v>
                </c:pt>
                <c:pt idx="190">
                  <c:v>3</c:v>
                </c:pt>
                <c:pt idx="191">
                  <c:v>3</c:v>
                </c:pt>
                <c:pt idx="192">
                  <c:v>0</c:v>
                </c:pt>
                <c:pt idx="193">
                  <c:v>3</c:v>
                </c:pt>
                <c:pt idx="194">
                  <c:v>0</c:v>
                </c:pt>
                <c:pt idx="195">
                  <c:v>0</c:v>
                </c:pt>
                <c:pt idx="196">
                  <c:v>0</c:v>
                </c:pt>
                <c:pt idx="197">
                  <c:v>0</c:v>
                </c:pt>
                <c:pt idx="198">
                  <c:v>0</c:v>
                </c:pt>
                <c:pt idx="199">
                  <c:v>0</c:v>
                </c:pt>
                <c:pt idx="200">
                  <c:v>0</c:v>
                </c:pt>
                <c:pt idx="201">
                  <c:v>0</c:v>
                </c:pt>
                <c:pt idx="202">
                  <c:v>0</c:v>
                </c:pt>
                <c:pt idx="203">
                  <c:v>0</c:v>
                </c:pt>
                <c:pt idx="204">
                  <c:v>0</c:v>
                </c:pt>
                <c:pt idx="205">
                  <c:v>0</c:v>
                </c:pt>
                <c:pt idx="206">
                  <c:v>0</c:v>
                </c:pt>
                <c:pt idx="207">
                  <c:v>0</c:v>
                </c:pt>
                <c:pt idx="208">
                  <c:v>0</c:v>
                </c:pt>
                <c:pt idx="209">
                  <c:v>0</c:v>
                </c:pt>
                <c:pt idx="210">
                  <c:v>0</c:v>
                </c:pt>
                <c:pt idx="211">
                  <c:v>0</c:v>
                </c:pt>
                <c:pt idx="212">
                  <c:v>0</c:v>
                </c:pt>
                <c:pt idx="213">
                  <c:v>0</c:v>
                </c:pt>
                <c:pt idx="214">
                  <c:v>0</c:v>
                </c:pt>
                <c:pt idx="215">
                  <c:v>0</c:v>
                </c:pt>
                <c:pt idx="216">
                  <c:v>0</c:v>
                </c:pt>
                <c:pt idx="217">
                  <c:v>0</c:v>
                </c:pt>
                <c:pt idx="218">
                  <c:v>0</c:v>
                </c:pt>
                <c:pt idx="219">
                  <c:v>0</c:v>
                </c:pt>
                <c:pt idx="220">
                  <c:v>0</c:v>
                </c:pt>
                <c:pt idx="221">
                  <c:v>0</c:v>
                </c:pt>
                <c:pt idx="222">
                  <c:v>0</c:v>
                </c:pt>
                <c:pt idx="223">
                  <c:v>0</c:v>
                </c:pt>
                <c:pt idx="224">
                  <c:v>0</c:v>
                </c:pt>
                <c:pt idx="225">
                  <c:v>0</c:v>
                </c:pt>
                <c:pt idx="226">
                  <c:v>3</c:v>
                </c:pt>
                <c:pt idx="227">
                  <c:v>0</c:v>
                </c:pt>
                <c:pt idx="228">
                  <c:v>0</c:v>
                </c:pt>
                <c:pt idx="229">
                  <c:v>0</c:v>
                </c:pt>
                <c:pt idx="230">
                  <c:v>0</c:v>
                </c:pt>
                <c:pt idx="231">
                  <c:v>0</c:v>
                </c:pt>
                <c:pt idx="232">
                  <c:v>3</c:v>
                </c:pt>
                <c:pt idx="233">
                  <c:v>0</c:v>
                </c:pt>
                <c:pt idx="234">
                  <c:v>0</c:v>
                </c:pt>
                <c:pt idx="235">
                  <c:v>0</c:v>
                </c:pt>
                <c:pt idx="236">
                  <c:v>0</c:v>
                </c:pt>
                <c:pt idx="237">
                  <c:v>0</c:v>
                </c:pt>
                <c:pt idx="238">
                  <c:v>0</c:v>
                </c:pt>
                <c:pt idx="239">
                  <c:v>0</c:v>
                </c:pt>
                <c:pt idx="240">
                  <c:v>0</c:v>
                </c:pt>
                <c:pt idx="241">
                  <c:v>0</c:v>
                </c:pt>
                <c:pt idx="242">
                  <c:v>0</c:v>
                </c:pt>
                <c:pt idx="243">
                  <c:v>0</c:v>
                </c:pt>
                <c:pt idx="244">
                  <c:v>0</c:v>
                </c:pt>
                <c:pt idx="245">
                  <c:v>0</c:v>
                </c:pt>
                <c:pt idx="246">
                  <c:v>0</c:v>
                </c:pt>
                <c:pt idx="247">
                  <c:v>0</c:v>
                </c:pt>
                <c:pt idx="248">
                  <c:v>0</c:v>
                </c:pt>
                <c:pt idx="249">
                  <c:v>0</c:v>
                </c:pt>
                <c:pt idx="250">
                  <c:v>0</c:v>
                </c:pt>
                <c:pt idx="251">
                  <c:v>0</c:v>
                </c:pt>
                <c:pt idx="252">
                  <c:v>0</c:v>
                </c:pt>
                <c:pt idx="253">
                  <c:v>0</c:v>
                </c:pt>
                <c:pt idx="254">
                  <c:v>0</c:v>
                </c:pt>
                <c:pt idx="255">
                  <c:v>0</c:v>
                </c:pt>
                <c:pt idx="256">
                  <c:v>0</c:v>
                </c:pt>
                <c:pt idx="257">
                  <c:v>0</c:v>
                </c:pt>
                <c:pt idx="258">
                  <c:v>0</c:v>
                </c:pt>
                <c:pt idx="259">
                  <c:v>0</c:v>
                </c:pt>
                <c:pt idx="260">
                  <c:v>0</c:v>
                </c:pt>
                <c:pt idx="261">
                  <c:v>0</c:v>
                </c:pt>
                <c:pt idx="262">
                  <c:v>0</c:v>
                </c:pt>
                <c:pt idx="263">
                  <c:v>3</c:v>
                </c:pt>
                <c:pt idx="264">
                  <c:v>0</c:v>
                </c:pt>
                <c:pt idx="265">
                  <c:v>3</c:v>
                </c:pt>
                <c:pt idx="266">
                  <c:v>0</c:v>
                </c:pt>
                <c:pt idx="267">
                  <c:v>0</c:v>
                </c:pt>
                <c:pt idx="268">
                  <c:v>0</c:v>
                </c:pt>
                <c:pt idx="269">
                  <c:v>3</c:v>
                </c:pt>
                <c:pt idx="270">
                  <c:v>0</c:v>
                </c:pt>
                <c:pt idx="271">
                  <c:v>3</c:v>
                </c:pt>
                <c:pt idx="272">
                  <c:v>0</c:v>
                </c:pt>
                <c:pt idx="273">
                  <c:v>0</c:v>
                </c:pt>
                <c:pt idx="274">
                  <c:v>0</c:v>
                </c:pt>
                <c:pt idx="275">
                  <c:v>0</c:v>
                </c:pt>
                <c:pt idx="276">
                  <c:v>0</c:v>
                </c:pt>
                <c:pt idx="277">
                  <c:v>3</c:v>
                </c:pt>
                <c:pt idx="278">
                  <c:v>0</c:v>
                </c:pt>
                <c:pt idx="279">
                  <c:v>0</c:v>
                </c:pt>
                <c:pt idx="280">
                  <c:v>0</c:v>
                </c:pt>
                <c:pt idx="281">
                  <c:v>0</c:v>
                </c:pt>
                <c:pt idx="282">
                  <c:v>0</c:v>
                </c:pt>
                <c:pt idx="283">
                  <c:v>0</c:v>
                </c:pt>
                <c:pt idx="284">
                  <c:v>0</c:v>
                </c:pt>
                <c:pt idx="285">
                  <c:v>0</c:v>
                </c:pt>
                <c:pt idx="286">
                  <c:v>3</c:v>
                </c:pt>
                <c:pt idx="287">
                  <c:v>3</c:v>
                </c:pt>
                <c:pt idx="288">
                  <c:v>0</c:v>
                </c:pt>
                <c:pt idx="289">
                  <c:v>3</c:v>
                </c:pt>
                <c:pt idx="290">
                  <c:v>3</c:v>
                </c:pt>
                <c:pt idx="291">
                  <c:v>0</c:v>
                </c:pt>
                <c:pt idx="292">
                  <c:v>0</c:v>
                </c:pt>
                <c:pt idx="293">
                  <c:v>3</c:v>
                </c:pt>
                <c:pt idx="294">
                  <c:v>0</c:v>
                </c:pt>
                <c:pt idx="295">
                  <c:v>3</c:v>
                </c:pt>
                <c:pt idx="296">
                  <c:v>0</c:v>
                </c:pt>
                <c:pt idx="297">
                  <c:v>0</c:v>
                </c:pt>
                <c:pt idx="298">
                  <c:v>0</c:v>
                </c:pt>
                <c:pt idx="299">
                  <c:v>0</c:v>
                </c:pt>
                <c:pt idx="300">
                  <c:v>0</c:v>
                </c:pt>
                <c:pt idx="301">
                  <c:v>3</c:v>
                </c:pt>
                <c:pt idx="302">
                  <c:v>0</c:v>
                </c:pt>
                <c:pt idx="303">
                  <c:v>0</c:v>
                </c:pt>
                <c:pt idx="304">
                  <c:v>0</c:v>
                </c:pt>
                <c:pt idx="305">
                  <c:v>0</c:v>
                </c:pt>
                <c:pt idx="306">
                  <c:v>0</c:v>
                </c:pt>
                <c:pt idx="307">
                  <c:v>3</c:v>
                </c:pt>
                <c:pt idx="308">
                  <c:v>3</c:v>
                </c:pt>
                <c:pt idx="309">
                  <c:v>0</c:v>
                </c:pt>
                <c:pt idx="310">
                  <c:v>0</c:v>
                </c:pt>
                <c:pt idx="311">
                  <c:v>0</c:v>
                </c:pt>
                <c:pt idx="312">
                  <c:v>0</c:v>
                </c:pt>
                <c:pt idx="313">
                  <c:v>0</c:v>
                </c:pt>
                <c:pt idx="314">
                  <c:v>0</c:v>
                </c:pt>
                <c:pt idx="315">
                  <c:v>0</c:v>
                </c:pt>
                <c:pt idx="316">
                  <c:v>3</c:v>
                </c:pt>
                <c:pt idx="317">
                  <c:v>0</c:v>
                </c:pt>
                <c:pt idx="318">
                  <c:v>0</c:v>
                </c:pt>
                <c:pt idx="319">
                  <c:v>0</c:v>
                </c:pt>
                <c:pt idx="320">
                  <c:v>0</c:v>
                </c:pt>
                <c:pt idx="321">
                  <c:v>0</c:v>
                </c:pt>
                <c:pt idx="322">
                  <c:v>3</c:v>
                </c:pt>
                <c:pt idx="323">
                  <c:v>0</c:v>
                </c:pt>
                <c:pt idx="324">
                  <c:v>0</c:v>
                </c:pt>
                <c:pt idx="325">
                  <c:v>0</c:v>
                </c:pt>
                <c:pt idx="326">
                  <c:v>0</c:v>
                </c:pt>
                <c:pt idx="327">
                  <c:v>0</c:v>
                </c:pt>
                <c:pt idx="328">
                  <c:v>0</c:v>
                </c:pt>
                <c:pt idx="329">
                  <c:v>0</c:v>
                </c:pt>
                <c:pt idx="330">
                  <c:v>0</c:v>
                </c:pt>
                <c:pt idx="331">
                  <c:v>3</c:v>
                </c:pt>
                <c:pt idx="332">
                  <c:v>3</c:v>
                </c:pt>
                <c:pt idx="333">
                  <c:v>0</c:v>
                </c:pt>
                <c:pt idx="334">
                  <c:v>0</c:v>
                </c:pt>
                <c:pt idx="335">
                  <c:v>0</c:v>
                </c:pt>
                <c:pt idx="336">
                  <c:v>0</c:v>
                </c:pt>
                <c:pt idx="337">
                  <c:v>0</c:v>
                </c:pt>
                <c:pt idx="338">
                  <c:v>0</c:v>
                </c:pt>
                <c:pt idx="339">
                  <c:v>0</c:v>
                </c:pt>
                <c:pt idx="340">
                  <c:v>0</c:v>
                </c:pt>
                <c:pt idx="341">
                  <c:v>0</c:v>
                </c:pt>
                <c:pt idx="342">
                  <c:v>0</c:v>
                </c:pt>
                <c:pt idx="343">
                  <c:v>0</c:v>
                </c:pt>
                <c:pt idx="344">
                  <c:v>0</c:v>
                </c:pt>
                <c:pt idx="345">
                  <c:v>0</c:v>
                </c:pt>
                <c:pt idx="346">
                  <c:v>3</c:v>
                </c:pt>
                <c:pt idx="347">
                  <c:v>0</c:v>
                </c:pt>
                <c:pt idx="348">
                  <c:v>0</c:v>
                </c:pt>
                <c:pt idx="349">
                  <c:v>3</c:v>
                </c:pt>
                <c:pt idx="350">
                  <c:v>0</c:v>
                </c:pt>
                <c:pt idx="351">
                  <c:v>0</c:v>
                </c:pt>
                <c:pt idx="352">
                  <c:v>3</c:v>
                </c:pt>
                <c:pt idx="353">
                  <c:v>0</c:v>
                </c:pt>
                <c:pt idx="354">
                  <c:v>0</c:v>
                </c:pt>
                <c:pt idx="355">
                  <c:v>3</c:v>
                </c:pt>
                <c:pt idx="356">
                  <c:v>0</c:v>
                </c:pt>
                <c:pt idx="357">
                  <c:v>0</c:v>
                </c:pt>
                <c:pt idx="358">
                  <c:v>0</c:v>
                </c:pt>
                <c:pt idx="359">
                  <c:v>0</c:v>
                </c:pt>
                <c:pt idx="360">
                  <c:v>0</c:v>
                </c:pt>
                <c:pt idx="361">
                  <c:v>3</c:v>
                </c:pt>
                <c:pt idx="362">
                  <c:v>0</c:v>
                </c:pt>
                <c:pt idx="363">
                  <c:v>0</c:v>
                </c:pt>
                <c:pt idx="364">
                  <c:v>0</c:v>
                </c:pt>
                <c:pt idx="365">
                  <c:v>0</c:v>
                </c:pt>
                <c:pt idx="366">
                  <c:v>0</c:v>
                </c:pt>
                <c:pt idx="367">
                  <c:v>0</c:v>
                </c:pt>
                <c:pt idx="368">
                  <c:v>0</c:v>
                </c:pt>
                <c:pt idx="369">
                  <c:v>0</c:v>
                </c:pt>
                <c:pt idx="370">
                  <c:v>0</c:v>
                </c:pt>
                <c:pt idx="371">
                  <c:v>3</c:v>
                </c:pt>
                <c:pt idx="372">
                  <c:v>0</c:v>
                </c:pt>
                <c:pt idx="373">
                  <c:v>3</c:v>
                </c:pt>
                <c:pt idx="374">
                  <c:v>0</c:v>
                </c:pt>
                <c:pt idx="375">
                  <c:v>0</c:v>
                </c:pt>
                <c:pt idx="376">
                  <c:v>0</c:v>
                </c:pt>
                <c:pt idx="377">
                  <c:v>0</c:v>
                </c:pt>
                <c:pt idx="378">
                  <c:v>0</c:v>
                </c:pt>
                <c:pt idx="379">
                  <c:v>0</c:v>
                </c:pt>
                <c:pt idx="380">
                  <c:v>0</c:v>
                </c:pt>
                <c:pt idx="381">
                  <c:v>0</c:v>
                </c:pt>
                <c:pt idx="382">
                  <c:v>0</c:v>
                </c:pt>
                <c:pt idx="383">
                  <c:v>3</c:v>
                </c:pt>
                <c:pt idx="384">
                  <c:v>0</c:v>
                </c:pt>
                <c:pt idx="385">
                  <c:v>3</c:v>
                </c:pt>
                <c:pt idx="386">
                  <c:v>0</c:v>
                </c:pt>
                <c:pt idx="387">
                  <c:v>0</c:v>
                </c:pt>
                <c:pt idx="388">
                  <c:v>0</c:v>
                </c:pt>
                <c:pt idx="389">
                  <c:v>0</c:v>
                </c:pt>
                <c:pt idx="390">
                  <c:v>0</c:v>
                </c:pt>
                <c:pt idx="391">
                  <c:v>0</c:v>
                </c:pt>
                <c:pt idx="392">
                  <c:v>0</c:v>
                </c:pt>
                <c:pt idx="393">
                  <c:v>0</c:v>
                </c:pt>
                <c:pt idx="394">
                  <c:v>0</c:v>
                </c:pt>
                <c:pt idx="395">
                  <c:v>0</c:v>
                </c:pt>
                <c:pt idx="396">
                  <c:v>0</c:v>
                </c:pt>
                <c:pt idx="397">
                  <c:v>0</c:v>
                </c:pt>
                <c:pt idx="398">
                  <c:v>0</c:v>
                </c:pt>
                <c:pt idx="399">
                  <c:v>0</c:v>
                </c:pt>
                <c:pt idx="400">
                  <c:v>3</c:v>
                </c:pt>
                <c:pt idx="401">
                  <c:v>3</c:v>
                </c:pt>
                <c:pt idx="402">
                  <c:v>0</c:v>
                </c:pt>
                <c:pt idx="403">
                  <c:v>3</c:v>
                </c:pt>
                <c:pt idx="404">
                  <c:v>0</c:v>
                </c:pt>
                <c:pt idx="405">
                  <c:v>0</c:v>
                </c:pt>
                <c:pt idx="406">
                  <c:v>0</c:v>
                </c:pt>
                <c:pt idx="407">
                  <c:v>0</c:v>
                </c:pt>
                <c:pt idx="408">
                  <c:v>0</c:v>
                </c:pt>
                <c:pt idx="409">
                  <c:v>0</c:v>
                </c:pt>
                <c:pt idx="410">
                  <c:v>0</c:v>
                </c:pt>
                <c:pt idx="411">
                  <c:v>0</c:v>
                </c:pt>
                <c:pt idx="412">
                  <c:v>3</c:v>
                </c:pt>
                <c:pt idx="413">
                  <c:v>0</c:v>
                </c:pt>
                <c:pt idx="414">
                  <c:v>0</c:v>
                </c:pt>
                <c:pt idx="415">
                  <c:v>3</c:v>
                </c:pt>
                <c:pt idx="416">
                  <c:v>0</c:v>
                </c:pt>
                <c:pt idx="417">
                  <c:v>0</c:v>
                </c:pt>
                <c:pt idx="418">
                  <c:v>3</c:v>
                </c:pt>
                <c:pt idx="419">
                  <c:v>3</c:v>
                </c:pt>
                <c:pt idx="420">
                  <c:v>0</c:v>
                </c:pt>
                <c:pt idx="421">
                  <c:v>3</c:v>
                </c:pt>
                <c:pt idx="422">
                  <c:v>0</c:v>
                </c:pt>
                <c:pt idx="423">
                  <c:v>0</c:v>
                </c:pt>
                <c:pt idx="424">
                  <c:v>0</c:v>
                </c:pt>
                <c:pt idx="425">
                  <c:v>0</c:v>
                </c:pt>
                <c:pt idx="426">
                  <c:v>0</c:v>
                </c:pt>
                <c:pt idx="427">
                  <c:v>0</c:v>
                </c:pt>
                <c:pt idx="428">
                  <c:v>3</c:v>
                </c:pt>
                <c:pt idx="429">
                  <c:v>0</c:v>
                </c:pt>
                <c:pt idx="430">
                  <c:v>0</c:v>
                </c:pt>
                <c:pt idx="431">
                  <c:v>0</c:v>
                </c:pt>
                <c:pt idx="432">
                  <c:v>0</c:v>
                </c:pt>
                <c:pt idx="433">
                  <c:v>3</c:v>
                </c:pt>
                <c:pt idx="434">
                  <c:v>3</c:v>
                </c:pt>
                <c:pt idx="435">
                  <c:v>0</c:v>
                </c:pt>
                <c:pt idx="436">
                  <c:v>3</c:v>
                </c:pt>
                <c:pt idx="437">
                  <c:v>0</c:v>
                </c:pt>
                <c:pt idx="438">
                  <c:v>0</c:v>
                </c:pt>
                <c:pt idx="439">
                  <c:v>0</c:v>
                </c:pt>
                <c:pt idx="440">
                  <c:v>0</c:v>
                </c:pt>
                <c:pt idx="441">
                  <c:v>0</c:v>
                </c:pt>
                <c:pt idx="442">
                  <c:v>0</c:v>
                </c:pt>
                <c:pt idx="443">
                  <c:v>0</c:v>
                </c:pt>
                <c:pt idx="444">
                  <c:v>0</c:v>
                </c:pt>
                <c:pt idx="445">
                  <c:v>0</c:v>
                </c:pt>
                <c:pt idx="446">
                  <c:v>0</c:v>
                </c:pt>
                <c:pt idx="447">
                  <c:v>0</c:v>
                </c:pt>
                <c:pt idx="448">
                  <c:v>0</c:v>
                </c:pt>
                <c:pt idx="449">
                  <c:v>0</c:v>
                </c:pt>
                <c:pt idx="450">
                  <c:v>0</c:v>
                </c:pt>
                <c:pt idx="451">
                  <c:v>3</c:v>
                </c:pt>
                <c:pt idx="452">
                  <c:v>3</c:v>
                </c:pt>
                <c:pt idx="453">
                  <c:v>0</c:v>
                </c:pt>
                <c:pt idx="454">
                  <c:v>3</c:v>
                </c:pt>
                <c:pt idx="455">
                  <c:v>0</c:v>
                </c:pt>
                <c:pt idx="456">
                  <c:v>0</c:v>
                </c:pt>
                <c:pt idx="457">
                  <c:v>0</c:v>
                </c:pt>
                <c:pt idx="458">
                  <c:v>0</c:v>
                </c:pt>
                <c:pt idx="459">
                  <c:v>0</c:v>
                </c:pt>
                <c:pt idx="460">
                  <c:v>0</c:v>
                </c:pt>
                <c:pt idx="461">
                  <c:v>0</c:v>
                </c:pt>
                <c:pt idx="462">
                  <c:v>0</c:v>
                </c:pt>
                <c:pt idx="463">
                  <c:v>3</c:v>
                </c:pt>
                <c:pt idx="464">
                  <c:v>0</c:v>
                </c:pt>
                <c:pt idx="465">
                  <c:v>0</c:v>
                </c:pt>
                <c:pt idx="466">
                  <c:v>3</c:v>
                </c:pt>
                <c:pt idx="467">
                  <c:v>0</c:v>
                </c:pt>
                <c:pt idx="468">
                  <c:v>0</c:v>
                </c:pt>
                <c:pt idx="469">
                  <c:v>0</c:v>
                </c:pt>
                <c:pt idx="470">
                  <c:v>0</c:v>
                </c:pt>
                <c:pt idx="471">
                  <c:v>0</c:v>
                </c:pt>
                <c:pt idx="472">
                  <c:v>0</c:v>
                </c:pt>
                <c:pt idx="473">
                  <c:v>0</c:v>
                </c:pt>
                <c:pt idx="474">
                  <c:v>0</c:v>
                </c:pt>
                <c:pt idx="475">
                  <c:v>3</c:v>
                </c:pt>
                <c:pt idx="476">
                  <c:v>0</c:v>
                </c:pt>
                <c:pt idx="477">
                  <c:v>0</c:v>
                </c:pt>
                <c:pt idx="478">
                  <c:v>3</c:v>
                </c:pt>
                <c:pt idx="479">
                  <c:v>0</c:v>
                </c:pt>
                <c:pt idx="480">
                  <c:v>0</c:v>
                </c:pt>
                <c:pt idx="481">
                  <c:v>3</c:v>
                </c:pt>
                <c:pt idx="482">
                  <c:v>0</c:v>
                </c:pt>
                <c:pt idx="483">
                  <c:v>0</c:v>
                </c:pt>
                <c:pt idx="484">
                  <c:v>3</c:v>
                </c:pt>
                <c:pt idx="485">
                  <c:v>0</c:v>
                </c:pt>
                <c:pt idx="486">
                  <c:v>0</c:v>
                </c:pt>
                <c:pt idx="487">
                  <c:v>0</c:v>
                </c:pt>
                <c:pt idx="488">
                  <c:v>3</c:v>
                </c:pt>
                <c:pt idx="489">
                  <c:v>0</c:v>
                </c:pt>
                <c:pt idx="490">
                  <c:v>0</c:v>
                </c:pt>
                <c:pt idx="491">
                  <c:v>0</c:v>
                </c:pt>
                <c:pt idx="492">
                  <c:v>0</c:v>
                </c:pt>
                <c:pt idx="493">
                  <c:v>0</c:v>
                </c:pt>
                <c:pt idx="494">
                  <c:v>0</c:v>
                </c:pt>
                <c:pt idx="495">
                  <c:v>0</c:v>
                </c:pt>
                <c:pt idx="496">
                  <c:v>0</c:v>
                </c:pt>
                <c:pt idx="497">
                  <c:v>3</c:v>
                </c:pt>
                <c:pt idx="498">
                  <c:v>0</c:v>
                </c:pt>
                <c:pt idx="499">
                  <c:v>3</c:v>
                </c:pt>
                <c:pt idx="500">
                  <c:v>3</c:v>
                </c:pt>
                <c:pt idx="501">
                  <c:v>0</c:v>
                </c:pt>
                <c:pt idx="502">
                  <c:v>3</c:v>
                </c:pt>
                <c:pt idx="503">
                  <c:v>0</c:v>
                </c:pt>
                <c:pt idx="504">
                  <c:v>0</c:v>
                </c:pt>
                <c:pt idx="505">
                  <c:v>3</c:v>
                </c:pt>
                <c:pt idx="506">
                  <c:v>3</c:v>
                </c:pt>
                <c:pt idx="507">
                  <c:v>0</c:v>
                </c:pt>
                <c:pt idx="508">
                  <c:v>3</c:v>
                </c:pt>
                <c:pt idx="509">
                  <c:v>0</c:v>
                </c:pt>
                <c:pt idx="510">
                  <c:v>0</c:v>
                </c:pt>
                <c:pt idx="511">
                  <c:v>0</c:v>
                </c:pt>
                <c:pt idx="512">
                  <c:v>0</c:v>
                </c:pt>
                <c:pt idx="513">
                  <c:v>0</c:v>
                </c:pt>
                <c:pt idx="514">
                  <c:v>0</c:v>
                </c:pt>
                <c:pt idx="515">
                  <c:v>0</c:v>
                </c:pt>
                <c:pt idx="516">
                  <c:v>0</c:v>
                </c:pt>
                <c:pt idx="517">
                  <c:v>0</c:v>
                </c:pt>
                <c:pt idx="518">
                  <c:v>0</c:v>
                </c:pt>
                <c:pt idx="519">
                  <c:v>0</c:v>
                </c:pt>
                <c:pt idx="520">
                  <c:v>0</c:v>
                </c:pt>
                <c:pt idx="521">
                  <c:v>0</c:v>
                </c:pt>
                <c:pt idx="522">
                  <c:v>0</c:v>
                </c:pt>
                <c:pt idx="523">
                  <c:v>0</c:v>
                </c:pt>
                <c:pt idx="524">
                  <c:v>0</c:v>
                </c:pt>
                <c:pt idx="525">
                  <c:v>0</c:v>
                </c:pt>
                <c:pt idx="526">
                  <c:v>0</c:v>
                </c:pt>
                <c:pt idx="527">
                  <c:v>3</c:v>
                </c:pt>
                <c:pt idx="528">
                  <c:v>0</c:v>
                </c:pt>
                <c:pt idx="529">
                  <c:v>0</c:v>
                </c:pt>
                <c:pt idx="530">
                  <c:v>3</c:v>
                </c:pt>
                <c:pt idx="531">
                  <c:v>0</c:v>
                </c:pt>
                <c:pt idx="532">
                  <c:v>3</c:v>
                </c:pt>
                <c:pt idx="533">
                  <c:v>0</c:v>
                </c:pt>
                <c:pt idx="534">
                  <c:v>0</c:v>
                </c:pt>
                <c:pt idx="535">
                  <c:v>0</c:v>
                </c:pt>
                <c:pt idx="536">
                  <c:v>0</c:v>
                </c:pt>
                <c:pt idx="537">
                  <c:v>0</c:v>
                </c:pt>
                <c:pt idx="538">
                  <c:v>0</c:v>
                </c:pt>
                <c:pt idx="539">
                  <c:v>0</c:v>
                </c:pt>
                <c:pt idx="540">
                  <c:v>0</c:v>
                </c:pt>
                <c:pt idx="541">
                  <c:v>0</c:v>
                </c:pt>
                <c:pt idx="542">
                  <c:v>0</c:v>
                </c:pt>
                <c:pt idx="543">
                  <c:v>0</c:v>
                </c:pt>
                <c:pt idx="544">
                  <c:v>0</c:v>
                </c:pt>
                <c:pt idx="545">
                  <c:v>0</c:v>
                </c:pt>
                <c:pt idx="546">
                  <c:v>0</c:v>
                </c:pt>
                <c:pt idx="547">
                  <c:v>3</c:v>
                </c:pt>
                <c:pt idx="548">
                  <c:v>0</c:v>
                </c:pt>
                <c:pt idx="549">
                  <c:v>0</c:v>
                </c:pt>
                <c:pt idx="550">
                  <c:v>3</c:v>
                </c:pt>
                <c:pt idx="551">
                  <c:v>0</c:v>
                </c:pt>
                <c:pt idx="552">
                  <c:v>0</c:v>
                </c:pt>
                <c:pt idx="553">
                  <c:v>3</c:v>
                </c:pt>
                <c:pt idx="554">
                  <c:v>3</c:v>
                </c:pt>
                <c:pt idx="555">
                  <c:v>0</c:v>
                </c:pt>
                <c:pt idx="556">
                  <c:v>0</c:v>
                </c:pt>
                <c:pt idx="557">
                  <c:v>0</c:v>
                </c:pt>
                <c:pt idx="558">
                  <c:v>0</c:v>
                </c:pt>
                <c:pt idx="559">
                  <c:v>3</c:v>
                </c:pt>
                <c:pt idx="560">
                  <c:v>0</c:v>
                </c:pt>
                <c:pt idx="561">
                  <c:v>0</c:v>
                </c:pt>
                <c:pt idx="562">
                  <c:v>0</c:v>
                </c:pt>
                <c:pt idx="563">
                  <c:v>3</c:v>
                </c:pt>
                <c:pt idx="564">
                  <c:v>0</c:v>
                </c:pt>
                <c:pt idx="565">
                  <c:v>3</c:v>
                </c:pt>
                <c:pt idx="566">
                  <c:v>3</c:v>
                </c:pt>
                <c:pt idx="567">
                  <c:v>0</c:v>
                </c:pt>
                <c:pt idx="568">
                  <c:v>3</c:v>
                </c:pt>
                <c:pt idx="569">
                  <c:v>0</c:v>
                </c:pt>
                <c:pt idx="570">
                  <c:v>0</c:v>
                </c:pt>
                <c:pt idx="571">
                  <c:v>0</c:v>
                </c:pt>
                <c:pt idx="572">
                  <c:v>3</c:v>
                </c:pt>
                <c:pt idx="573">
                  <c:v>0</c:v>
                </c:pt>
                <c:pt idx="574">
                  <c:v>0</c:v>
                </c:pt>
                <c:pt idx="575">
                  <c:v>3</c:v>
                </c:pt>
                <c:pt idx="576">
                  <c:v>0</c:v>
                </c:pt>
                <c:pt idx="577">
                  <c:v>0</c:v>
                </c:pt>
                <c:pt idx="578">
                  <c:v>0</c:v>
                </c:pt>
                <c:pt idx="579">
                  <c:v>0</c:v>
                </c:pt>
                <c:pt idx="580">
                  <c:v>3</c:v>
                </c:pt>
                <c:pt idx="581">
                  <c:v>3</c:v>
                </c:pt>
                <c:pt idx="582">
                  <c:v>0</c:v>
                </c:pt>
                <c:pt idx="583">
                  <c:v>3</c:v>
                </c:pt>
                <c:pt idx="584">
                  <c:v>3</c:v>
                </c:pt>
                <c:pt idx="585">
                  <c:v>0</c:v>
                </c:pt>
                <c:pt idx="586">
                  <c:v>3</c:v>
                </c:pt>
                <c:pt idx="587">
                  <c:v>0</c:v>
                </c:pt>
                <c:pt idx="588">
                  <c:v>0</c:v>
                </c:pt>
                <c:pt idx="589">
                  <c:v>0</c:v>
                </c:pt>
                <c:pt idx="590">
                  <c:v>3</c:v>
                </c:pt>
                <c:pt idx="591">
                  <c:v>0</c:v>
                </c:pt>
                <c:pt idx="592">
                  <c:v>0</c:v>
                </c:pt>
                <c:pt idx="593">
                  <c:v>0</c:v>
                </c:pt>
                <c:pt idx="594">
                  <c:v>0</c:v>
                </c:pt>
                <c:pt idx="595">
                  <c:v>0</c:v>
                </c:pt>
                <c:pt idx="596">
                  <c:v>0</c:v>
                </c:pt>
                <c:pt idx="597">
                  <c:v>0</c:v>
                </c:pt>
                <c:pt idx="598">
                  <c:v>0</c:v>
                </c:pt>
                <c:pt idx="599">
                  <c:v>0</c:v>
                </c:pt>
                <c:pt idx="600">
                  <c:v>0</c:v>
                </c:pt>
                <c:pt idx="601">
                  <c:v>3</c:v>
                </c:pt>
                <c:pt idx="602">
                  <c:v>3</c:v>
                </c:pt>
                <c:pt idx="603">
                  <c:v>0</c:v>
                </c:pt>
                <c:pt idx="604">
                  <c:v>3</c:v>
                </c:pt>
                <c:pt idx="605">
                  <c:v>0</c:v>
                </c:pt>
                <c:pt idx="606">
                  <c:v>0</c:v>
                </c:pt>
                <c:pt idx="607">
                  <c:v>0</c:v>
                </c:pt>
                <c:pt idx="608">
                  <c:v>0</c:v>
                </c:pt>
                <c:pt idx="609">
                  <c:v>0</c:v>
                </c:pt>
                <c:pt idx="610">
                  <c:v>0</c:v>
                </c:pt>
                <c:pt idx="611">
                  <c:v>0</c:v>
                </c:pt>
                <c:pt idx="612">
                  <c:v>0</c:v>
                </c:pt>
                <c:pt idx="613">
                  <c:v>0</c:v>
                </c:pt>
                <c:pt idx="614">
                  <c:v>0</c:v>
                </c:pt>
                <c:pt idx="615">
                  <c:v>0</c:v>
                </c:pt>
                <c:pt idx="616">
                  <c:v>0</c:v>
                </c:pt>
                <c:pt idx="617">
                  <c:v>0</c:v>
                </c:pt>
                <c:pt idx="618">
                  <c:v>0</c:v>
                </c:pt>
                <c:pt idx="619">
                  <c:v>0</c:v>
                </c:pt>
                <c:pt idx="620">
                  <c:v>0</c:v>
                </c:pt>
                <c:pt idx="621">
                  <c:v>0</c:v>
                </c:pt>
                <c:pt idx="622">
                  <c:v>3</c:v>
                </c:pt>
                <c:pt idx="623">
                  <c:v>3</c:v>
                </c:pt>
                <c:pt idx="624">
                  <c:v>0</c:v>
                </c:pt>
                <c:pt idx="625">
                  <c:v>3</c:v>
                </c:pt>
                <c:pt idx="626">
                  <c:v>0</c:v>
                </c:pt>
                <c:pt idx="627">
                  <c:v>0</c:v>
                </c:pt>
                <c:pt idx="628">
                  <c:v>0</c:v>
                </c:pt>
                <c:pt idx="629">
                  <c:v>0</c:v>
                </c:pt>
                <c:pt idx="630">
                  <c:v>0</c:v>
                </c:pt>
                <c:pt idx="631">
                  <c:v>0</c:v>
                </c:pt>
                <c:pt idx="632">
                  <c:v>0</c:v>
                </c:pt>
                <c:pt idx="633">
                  <c:v>0</c:v>
                </c:pt>
                <c:pt idx="634">
                  <c:v>3</c:v>
                </c:pt>
                <c:pt idx="635">
                  <c:v>0</c:v>
                </c:pt>
                <c:pt idx="636">
                  <c:v>0</c:v>
                </c:pt>
                <c:pt idx="637">
                  <c:v>0</c:v>
                </c:pt>
                <c:pt idx="638">
                  <c:v>0</c:v>
                </c:pt>
                <c:pt idx="639">
                  <c:v>0</c:v>
                </c:pt>
                <c:pt idx="640">
                  <c:v>0</c:v>
                </c:pt>
                <c:pt idx="641">
                  <c:v>0</c:v>
                </c:pt>
                <c:pt idx="642">
                  <c:v>0</c:v>
                </c:pt>
                <c:pt idx="643">
                  <c:v>0</c:v>
                </c:pt>
                <c:pt idx="644">
                  <c:v>0</c:v>
                </c:pt>
                <c:pt idx="645">
                  <c:v>0</c:v>
                </c:pt>
                <c:pt idx="646">
                  <c:v>0</c:v>
                </c:pt>
                <c:pt idx="647">
                  <c:v>3</c:v>
                </c:pt>
                <c:pt idx="648">
                  <c:v>0</c:v>
                </c:pt>
                <c:pt idx="649">
                  <c:v>3</c:v>
                </c:pt>
                <c:pt idx="650">
                  <c:v>0</c:v>
                </c:pt>
                <c:pt idx="651">
                  <c:v>0</c:v>
                </c:pt>
                <c:pt idx="652">
                  <c:v>0</c:v>
                </c:pt>
                <c:pt idx="653">
                  <c:v>0</c:v>
                </c:pt>
                <c:pt idx="654">
                  <c:v>0</c:v>
                </c:pt>
                <c:pt idx="655">
                  <c:v>3</c:v>
                </c:pt>
                <c:pt idx="656">
                  <c:v>3</c:v>
                </c:pt>
                <c:pt idx="657">
                  <c:v>0</c:v>
                </c:pt>
                <c:pt idx="658">
                  <c:v>3</c:v>
                </c:pt>
                <c:pt idx="659">
                  <c:v>0</c:v>
                </c:pt>
                <c:pt idx="660">
                  <c:v>0</c:v>
                </c:pt>
                <c:pt idx="661">
                  <c:v>0</c:v>
                </c:pt>
                <c:pt idx="662">
                  <c:v>0</c:v>
                </c:pt>
                <c:pt idx="663">
                  <c:v>0</c:v>
                </c:pt>
                <c:pt idx="664">
                  <c:v>0</c:v>
                </c:pt>
                <c:pt idx="665">
                  <c:v>0</c:v>
                </c:pt>
                <c:pt idx="666">
                  <c:v>0</c:v>
                </c:pt>
                <c:pt idx="667">
                  <c:v>0</c:v>
                </c:pt>
                <c:pt idx="668">
                  <c:v>0</c:v>
                </c:pt>
                <c:pt idx="669">
                  <c:v>0</c:v>
                </c:pt>
                <c:pt idx="670">
                  <c:v>0</c:v>
                </c:pt>
                <c:pt idx="671">
                  <c:v>0</c:v>
                </c:pt>
                <c:pt idx="672">
                  <c:v>0</c:v>
                </c:pt>
                <c:pt idx="673">
                  <c:v>0</c:v>
                </c:pt>
                <c:pt idx="674">
                  <c:v>3</c:v>
                </c:pt>
                <c:pt idx="675">
                  <c:v>0</c:v>
                </c:pt>
                <c:pt idx="676">
                  <c:v>0</c:v>
                </c:pt>
                <c:pt idx="677">
                  <c:v>3</c:v>
                </c:pt>
                <c:pt idx="678">
                  <c:v>0</c:v>
                </c:pt>
                <c:pt idx="679">
                  <c:v>0</c:v>
                </c:pt>
                <c:pt idx="680">
                  <c:v>0</c:v>
                </c:pt>
                <c:pt idx="681">
                  <c:v>0</c:v>
                </c:pt>
                <c:pt idx="682">
                  <c:v>0</c:v>
                </c:pt>
                <c:pt idx="683">
                  <c:v>0</c:v>
                </c:pt>
                <c:pt idx="684">
                  <c:v>0</c:v>
                </c:pt>
                <c:pt idx="685">
                  <c:v>0</c:v>
                </c:pt>
                <c:pt idx="686">
                  <c:v>0</c:v>
                </c:pt>
                <c:pt idx="687">
                  <c:v>0</c:v>
                </c:pt>
                <c:pt idx="688">
                  <c:v>0</c:v>
                </c:pt>
                <c:pt idx="689">
                  <c:v>0</c:v>
                </c:pt>
                <c:pt idx="690">
                  <c:v>0</c:v>
                </c:pt>
                <c:pt idx="691">
                  <c:v>0</c:v>
                </c:pt>
                <c:pt idx="692">
                  <c:v>0</c:v>
                </c:pt>
                <c:pt idx="693">
                  <c:v>0</c:v>
                </c:pt>
                <c:pt idx="694">
                  <c:v>0</c:v>
                </c:pt>
                <c:pt idx="695">
                  <c:v>0</c:v>
                </c:pt>
                <c:pt idx="696">
                  <c:v>0</c:v>
                </c:pt>
                <c:pt idx="697">
                  <c:v>3</c:v>
                </c:pt>
                <c:pt idx="698">
                  <c:v>0</c:v>
                </c:pt>
                <c:pt idx="699">
                  <c:v>0</c:v>
                </c:pt>
                <c:pt idx="700">
                  <c:v>0</c:v>
                </c:pt>
                <c:pt idx="701">
                  <c:v>0</c:v>
                </c:pt>
                <c:pt idx="702">
                  <c:v>0</c:v>
                </c:pt>
                <c:pt idx="703">
                  <c:v>0</c:v>
                </c:pt>
                <c:pt idx="704">
                  <c:v>3</c:v>
                </c:pt>
                <c:pt idx="705">
                  <c:v>0</c:v>
                </c:pt>
                <c:pt idx="706">
                  <c:v>0</c:v>
                </c:pt>
                <c:pt idx="707">
                  <c:v>0</c:v>
                </c:pt>
                <c:pt idx="708">
                  <c:v>0</c:v>
                </c:pt>
                <c:pt idx="709">
                  <c:v>0</c:v>
                </c:pt>
                <c:pt idx="710">
                  <c:v>0</c:v>
                </c:pt>
                <c:pt idx="711">
                  <c:v>0</c:v>
                </c:pt>
                <c:pt idx="712">
                  <c:v>0</c:v>
                </c:pt>
                <c:pt idx="713">
                  <c:v>0</c:v>
                </c:pt>
                <c:pt idx="714">
                  <c:v>0</c:v>
                </c:pt>
                <c:pt idx="715">
                  <c:v>0</c:v>
                </c:pt>
                <c:pt idx="716">
                  <c:v>0</c:v>
                </c:pt>
                <c:pt idx="717">
                  <c:v>0</c:v>
                </c:pt>
                <c:pt idx="718">
                  <c:v>0</c:v>
                </c:pt>
                <c:pt idx="719">
                  <c:v>0</c:v>
                </c:pt>
                <c:pt idx="720">
                  <c:v>0</c:v>
                </c:pt>
                <c:pt idx="721">
                  <c:v>0</c:v>
                </c:pt>
                <c:pt idx="722">
                  <c:v>3</c:v>
                </c:pt>
                <c:pt idx="723">
                  <c:v>0</c:v>
                </c:pt>
                <c:pt idx="724">
                  <c:v>3</c:v>
                </c:pt>
                <c:pt idx="725">
                  <c:v>3</c:v>
                </c:pt>
                <c:pt idx="726">
                  <c:v>0</c:v>
                </c:pt>
                <c:pt idx="727">
                  <c:v>0</c:v>
                </c:pt>
                <c:pt idx="728">
                  <c:v>3</c:v>
                </c:pt>
                <c:pt idx="729">
                  <c:v>0</c:v>
                </c:pt>
                <c:pt idx="730">
                  <c:v>0</c:v>
                </c:pt>
                <c:pt idx="731">
                  <c:v>3</c:v>
                </c:pt>
                <c:pt idx="732">
                  <c:v>0</c:v>
                </c:pt>
                <c:pt idx="733">
                  <c:v>3</c:v>
                </c:pt>
                <c:pt idx="734">
                  <c:v>0</c:v>
                </c:pt>
                <c:pt idx="735">
                  <c:v>0</c:v>
                </c:pt>
                <c:pt idx="736">
                  <c:v>0</c:v>
                </c:pt>
                <c:pt idx="737">
                  <c:v>0</c:v>
                </c:pt>
                <c:pt idx="738">
                  <c:v>0</c:v>
                </c:pt>
                <c:pt idx="739">
                  <c:v>3</c:v>
                </c:pt>
                <c:pt idx="740">
                  <c:v>0</c:v>
                </c:pt>
                <c:pt idx="741">
                  <c:v>0</c:v>
                </c:pt>
                <c:pt idx="742">
                  <c:v>3</c:v>
                </c:pt>
                <c:pt idx="743">
                  <c:v>3</c:v>
                </c:pt>
                <c:pt idx="744">
                  <c:v>0</c:v>
                </c:pt>
                <c:pt idx="745">
                  <c:v>0</c:v>
                </c:pt>
                <c:pt idx="746">
                  <c:v>0</c:v>
                </c:pt>
                <c:pt idx="747">
                  <c:v>0</c:v>
                </c:pt>
                <c:pt idx="748">
                  <c:v>0</c:v>
                </c:pt>
                <c:pt idx="749">
                  <c:v>0</c:v>
                </c:pt>
                <c:pt idx="750">
                  <c:v>0</c:v>
                </c:pt>
                <c:pt idx="751">
                  <c:v>0</c:v>
                </c:pt>
                <c:pt idx="752">
                  <c:v>0</c:v>
                </c:pt>
                <c:pt idx="753">
                  <c:v>0</c:v>
                </c:pt>
                <c:pt idx="754">
                  <c:v>3</c:v>
                </c:pt>
                <c:pt idx="755">
                  <c:v>3</c:v>
                </c:pt>
                <c:pt idx="756">
                  <c:v>0</c:v>
                </c:pt>
                <c:pt idx="757">
                  <c:v>0</c:v>
                </c:pt>
                <c:pt idx="758">
                  <c:v>0</c:v>
                </c:pt>
                <c:pt idx="759">
                  <c:v>0</c:v>
                </c:pt>
                <c:pt idx="760">
                  <c:v>0</c:v>
                </c:pt>
                <c:pt idx="761">
                  <c:v>0</c:v>
                </c:pt>
                <c:pt idx="762">
                  <c:v>0</c:v>
                </c:pt>
                <c:pt idx="763">
                  <c:v>0</c:v>
                </c:pt>
                <c:pt idx="764">
                  <c:v>0</c:v>
                </c:pt>
                <c:pt idx="765">
                  <c:v>0</c:v>
                </c:pt>
                <c:pt idx="766">
                  <c:v>0</c:v>
                </c:pt>
                <c:pt idx="767">
                  <c:v>0</c:v>
                </c:pt>
                <c:pt idx="768">
                  <c:v>0</c:v>
                </c:pt>
                <c:pt idx="769">
                  <c:v>0</c:v>
                </c:pt>
                <c:pt idx="770">
                  <c:v>0</c:v>
                </c:pt>
                <c:pt idx="771">
                  <c:v>0</c:v>
                </c:pt>
                <c:pt idx="772">
                  <c:v>0</c:v>
                </c:pt>
                <c:pt idx="773">
                  <c:v>0</c:v>
                </c:pt>
                <c:pt idx="774">
                  <c:v>0</c:v>
                </c:pt>
                <c:pt idx="775">
                  <c:v>3</c:v>
                </c:pt>
                <c:pt idx="776">
                  <c:v>0</c:v>
                </c:pt>
                <c:pt idx="777">
                  <c:v>0</c:v>
                </c:pt>
                <c:pt idx="778">
                  <c:v>0</c:v>
                </c:pt>
                <c:pt idx="779">
                  <c:v>0</c:v>
                </c:pt>
                <c:pt idx="780">
                  <c:v>0</c:v>
                </c:pt>
                <c:pt idx="781">
                  <c:v>3</c:v>
                </c:pt>
                <c:pt idx="782">
                  <c:v>3</c:v>
                </c:pt>
                <c:pt idx="783">
                  <c:v>0</c:v>
                </c:pt>
                <c:pt idx="784">
                  <c:v>3</c:v>
                </c:pt>
                <c:pt idx="785">
                  <c:v>0</c:v>
                </c:pt>
                <c:pt idx="786">
                  <c:v>0</c:v>
                </c:pt>
                <c:pt idx="787">
                  <c:v>0</c:v>
                </c:pt>
                <c:pt idx="788">
                  <c:v>3</c:v>
                </c:pt>
                <c:pt idx="789">
                  <c:v>0</c:v>
                </c:pt>
                <c:pt idx="790">
                  <c:v>3</c:v>
                </c:pt>
                <c:pt idx="791">
                  <c:v>3</c:v>
                </c:pt>
                <c:pt idx="792">
                  <c:v>0</c:v>
                </c:pt>
                <c:pt idx="793">
                  <c:v>3</c:v>
                </c:pt>
                <c:pt idx="794">
                  <c:v>0</c:v>
                </c:pt>
                <c:pt idx="795">
                  <c:v>0</c:v>
                </c:pt>
                <c:pt idx="796">
                  <c:v>3</c:v>
                </c:pt>
                <c:pt idx="797">
                  <c:v>0</c:v>
                </c:pt>
                <c:pt idx="798">
                  <c:v>0</c:v>
                </c:pt>
                <c:pt idx="799">
                  <c:v>0</c:v>
                </c:pt>
                <c:pt idx="800">
                  <c:v>0</c:v>
                </c:pt>
                <c:pt idx="801">
                  <c:v>0</c:v>
                </c:pt>
                <c:pt idx="802">
                  <c:v>3</c:v>
                </c:pt>
                <c:pt idx="803">
                  <c:v>0</c:v>
                </c:pt>
                <c:pt idx="804">
                  <c:v>0</c:v>
                </c:pt>
                <c:pt idx="805">
                  <c:v>3</c:v>
                </c:pt>
                <c:pt idx="806">
                  <c:v>0</c:v>
                </c:pt>
                <c:pt idx="807">
                  <c:v>0</c:v>
                </c:pt>
                <c:pt idx="808">
                  <c:v>0</c:v>
                </c:pt>
                <c:pt idx="809">
                  <c:v>0</c:v>
                </c:pt>
                <c:pt idx="810">
                  <c:v>0</c:v>
                </c:pt>
                <c:pt idx="811">
                  <c:v>0</c:v>
                </c:pt>
                <c:pt idx="812">
                  <c:v>0</c:v>
                </c:pt>
                <c:pt idx="813">
                  <c:v>0</c:v>
                </c:pt>
                <c:pt idx="814">
                  <c:v>3</c:v>
                </c:pt>
                <c:pt idx="815">
                  <c:v>3</c:v>
                </c:pt>
                <c:pt idx="816">
                  <c:v>0</c:v>
                </c:pt>
                <c:pt idx="817">
                  <c:v>0</c:v>
                </c:pt>
                <c:pt idx="818">
                  <c:v>0</c:v>
                </c:pt>
                <c:pt idx="819">
                  <c:v>0</c:v>
                </c:pt>
                <c:pt idx="820">
                  <c:v>0</c:v>
                </c:pt>
                <c:pt idx="821">
                  <c:v>3</c:v>
                </c:pt>
                <c:pt idx="822">
                  <c:v>0</c:v>
                </c:pt>
                <c:pt idx="823">
                  <c:v>0</c:v>
                </c:pt>
                <c:pt idx="824">
                  <c:v>0</c:v>
                </c:pt>
                <c:pt idx="825">
                  <c:v>0</c:v>
                </c:pt>
                <c:pt idx="826">
                  <c:v>3</c:v>
                </c:pt>
                <c:pt idx="827">
                  <c:v>0</c:v>
                </c:pt>
                <c:pt idx="828">
                  <c:v>0</c:v>
                </c:pt>
                <c:pt idx="829">
                  <c:v>0</c:v>
                </c:pt>
                <c:pt idx="830">
                  <c:v>0</c:v>
                </c:pt>
                <c:pt idx="831">
                  <c:v>0</c:v>
                </c:pt>
                <c:pt idx="832">
                  <c:v>3</c:v>
                </c:pt>
                <c:pt idx="833">
                  <c:v>0</c:v>
                </c:pt>
                <c:pt idx="834">
                  <c:v>0</c:v>
                </c:pt>
                <c:pt idx="835">
                  <c:v>3</c:v>
                </c:pt>
                <c:pt idx="836">
                  <c:v>3</c:v>
                </c:pt>
                <c:pt idx="837">
                  <c:v>0</c:v>
                </c:pt>
                <c:pt idx="838">
                  <c:v>0</c:v>
                </c:pt>
                <c:pt idx="839">
                  <c:v>0</c:v>
                </c:pt>
                <c:pt idx="840">
                  <c:v>0</c:v>
                </c:pt>
                <c:pt idx="841">
                  <c:v>0</c:v>
                </c:pt>
                <c:pt idx="842">
                  <c:v>0</c:v>
                </c:pt>
                <c:pt idx="843">
                  <c:v>0</c:v>
                </c:pt>
                <c:pt idx="844">
                  <c:v>0</c:v>
                </c:pt>
                <c:pt idx="845">
                  <c:v>0</c:v>
                </c:pt>
                <c:pt idx="846">
                  <c:v>0</c:v>
                </c:pt>
                <c:pt idx="847">
                  <c:v>3</c:v>
                </c:pt>
                <c:pt idx="848">
                  <c:v>3</c:v>
                </c:pt>
                <c:pt idx="849">
                  <c:v>0</c:v>
                </c:pt>
                <c:pt idx="850">
                  <c:v>0</c:v>
                </c:pt>
                <c:pt idx="851">
                  <c:v>0</c:v>
                </c:pt>
                <c:pt idx="852">
                  <c:v>0</c:v>
                </c:pt>
                <c:pt idx="853">
                  <c:v>0</c:v>
                </c:pt>
                <c:pt idx="854">
                  <c:v>3</c:v>
                </c:pt>
                <c:pt idx="855">
                  <c:v>0</c:v>
                </c:pt>
                <c:pt idx="856">
                  <c:v>3</c:v>
                </c:pt>
                <c:pt idx="857">
                  <c:v>3</c:v>
                </c:pt>
                <c:pt idx="858">
                  <c:v>0</c:v>
                </c:pt>
                <c:pt idx="859">
                  <c:v>3</c:v>
                </c:pt>
                <c:pt idx="860">
                  <c:v>0</c:v>
                </c:pt>
                <c:pt idx="861">
                  <c:v>0</c:v>
                </c:pt>
                <c:pt idx="862">
                  <c:v>0</c:v>
                </c:pt>
                <c:pt idx="863">
                  <c:v>0</c:v>
                </c:pt>
                <c:pt idx="864">
                  <c:v>0</c:v>
                </c:pt>
                <c:pt idx="865">
                  <c:v>0</c:v>
                </c:pt>
                <c:pt idx="866">
                  <c:v>0</c:v>
                </c:pt>
                <c:pt idx="867">
                  <c:v>0</c:v>
                </c:pt>
                <c:pt idx="868">
                  <c:v>0</c:v>
                </c:pt>
                <c:pt idx="869">
                  <c:v>0</c:v>
                </c:pt>
                <c:pt idx="870">
                  <c:v>0</c:v>
                </c:pt>
                <c:pt idx="871">
                  <c:v>0</c:v>
                </c:pt>
                <c:pt idx="872">
                  <c:v>0</c:v>
                </c:pt>
                <c:pt idx="873">
                  <c:v>0</c:v>
                </c:pt>
                <c:pt idx="874">
                  <c:v>0</c:v>
                </c:pt>
                <c:pt idx="875">
                  <c:v>0</c:v>
                </c:pt>
                <c:pt idx="876">
                  <c:v>0</c:v>
                </c:pt>
                <c:pt idx="877">
                  <c:v>0</c:v>
                </c:pt>
                <c:pt idx="878">
                  <c:v>3</c:v>
                </c:pt>
                <c:pt idx="879">
                  <c:v>0</c:v>
                </c:pt>
                <c:pt idx="880">
                  <c:v>0</c:v>
                </c:pt>
                <c:pt idx="881">
                  <c:v>0</c:v>
                </c:pt>
                <c:pt idx="882">
                  <c:v>0</c:v>
                </c:pt>
                <c:pt idx="883">
                  <c:v>3</c:v>
                </c:pt>
                <c:pt idx="884">
                  <c:v>0</c:v>
                </c:pt>
                <c:pt idx="885">
                  <c:v>0</c:v>
                </c:pt>
                <c:pt idx="886">
                  <c:v>3</c:v>
                </c:pt>
                <c:pt idx="887">
                  <c:v>3</c:v>
                </c:pt>
                <c:pt idx="888">
                  <c:v>0</c:v>
                </c:pt>
                <c:pt idx="889">
                  <c:v>3</c:v>
                </c:pt>
                <c:pt idx="890">
                  <c:v>0</c:v>
                </c:pt>
                <c:pt idx="891">
                  <c:v>0</c:v>
                </c:pt>
                <c:pt idx="892">
                  <c:v>0</c:v>
                </c:pt>
                <c:pt idx="893">
                  <c:v>0</c:v>
                </c:pt>
                <c:pt idx="894">
                  <c:v>0</c:v>
                </c:pt>
                <c:pt idx="895">
                  <c:v>0</c:v>
                </c:pt>
                <c:pt idx="896">
                  <c:v>0</c:v>
                </c:pt>
                <c:pt idx="897">
                  <c:v>0</c:v>
                </c:pt>
                <c:pt idx="898">
                  <c:v>0</c:v>
                </c:pt>
                <c:pt idx="899">
                  <c:v>3</c:v>
                </c:pt>
                <c:pt idx="900">
                  <c:v>0</c:v>
                </c:pt>
                <c:pt idx="901">
                  <c:v>0</c:v>
                </c:pt>
                <c:pt idx="902">
                  <c:v>0</c:v>
                </c:pt>
                <c:pt idx="903">
                  <c:v>0</c:v>
                </c:pt>
                <c:pt idx="904">
                  <c:v>0</c:v>
                </c:pt>
                <c:pt idx="905">
                  <c:v>0</c:v>
                </c:pt>
                <c:pt idx="906">
                  <c:v>0</c:v>
                </c:pt>
                <c:pt idx="907">
                  <c:v>0</c:v>
                </c:pt>
                <c:pt idx="908">
                  <c:v>0</c:v>
                </c:pt>
                <c:pt idx="909">
                  <c:v>0</c:v>
                </c:pt>
                <c:pt idx="910">
                  <c:v>0</c:v>
                </c:pt>
                <c:pt idx="911">
                  <c:v>0</c:v>
                </c:pt>
                <c:pt idx="912">
                  <c:v>0</c:v>
                </c:pt>
                <c:pt idx="913">
                  <c:v>0</c:v>
                </c:pt>
                <c:pt idx="914">
                  <c:v>3</c:v>
                </c:pt>
                <c:pt idx="915">
                  <c:v>0</c:v>
                </c:pt>
                <c:pt idx="916">
                  <c:v>3</c:v>
                </c:pt>
                <c:pt idx="917">
                  <c:v>3</c:v>
                </c:pt>
                <c:pt idx="918">
                  <c:v>0</c:v>
                </c:pt>
                <c:pt idx="919">
                  <c:v>3</c:v>
                </c:pt>
                <c:pt idx="920">
                  <c:v>0</c:v>
                </c:pt>
                <c:pt idx="921">
                  <c:v>0</c:v>
                </c:pt>
                <c:pt idx="922">
                  <c:v>0</c:v>
                </c:pt>
                <c:pt idx="923">
                  <c:v>0</c:v>
                </c:pt>
                <c:pt idx="924">
                  <c:v>0</c:v>
                </c:pt>
                <c:pt idx="925">
                  <c:v>3</c:v>
                </c:pt>
                <c:pt idx="926">
                  <c:v>3</c:v>
                </c:pt>
                <c:pt idx="927">
                  <c:v>0</c:v>
                </c:pt>
                <c:pt idx="928">
                  <c:v>3</c:v>
                </c:pt>
                <c:pt idx="929">
                  <c:v>0</c:v>
                </c:pt>
                <c:pt idx="930">
                  <c:v>0</c:v>
                </c:pt>
                <c:pt idx="931">
                  <c:v>0</c:v>
                </c:pt>
                <c:pt idx="932">
                  <c:v>0</c:v>
                </c:pt>
                <c:pt idx="933">
                  <c:v>0</c:v>
                </c:pt>
                <c:pt idx="934">
                  <c:v>3</c:v>
                </c:pt>
                <c:pt idx="935">
                  <c:v>0</c:v>
                </c:pt>
                <c:pt idx="936">
                  <c:v>0</c:v>
                </c:pt>
                <c:pt idx="937">
                  <c:v>3</c:v>
                </c:pt>
                <c:pt idx="938">
                  <c:v>0</c:v>
                </c:pt>
                <c:pt idx="939">
                  <c:v>0</c:v>
                </c:pt>
                <c:pt idx="940">
                  <c:v>0</c:v>
                </c:pt>
                <c:pt idx="941">
                  <c:v>0</c:v>
                </c:pt>
                <c:pt idx="942">
                  <c:v>0</c:v>
                </c:pt>
                <c:pt idx="943">
                  <c:v>0</c:v>
                </c:pt>
                <c:pt idx="944">
                  <c:v>0</c:v>
                </c:pt>
                <c:pt idx="945">
                  <c:v>0</c:v>
                </c:pt>
                <c:pt idx="946">
                  <c:v>0</c:v>
                </c:pt>
                <c:pt idx="947">
                  <c:v>0</c:v>
                </c:pt>
                <c:pt idx="948">
                  <c:v>0</c:v>
                </c:pt>
                <c:pt idx="949">
                  <c:v>0</c:v>
                </c:pt>
                <c:pt idx="950">
                  <c:v>0</c:v>
                </c:pt>
                <c:pt idx="951">
                  <c:v>0</c:v>
                </c:pt>
                <c:pt idx="952">
                  <c:v>0</c:v>
                </c:pt>
                <c:pt idx="953">
                  <c:v>0</c:v>
                </c:pt>
                <c:pt idx="954">
                  <c:v>0</c:v>
                </c:pt>
                <c:pt idx="955">
                  <c:v>0</c:v>
                </c:pt>
                <c:pt idx="956">
                  <c:v>0</c:v>
                </c:pt>
                <c:pt idx="957">
                  <c:v>0</c:v>
                </c:pt>
                <c:pt idx="958">
                  <c:v>0</c:v>
                </c:pt>
                <c:pt idx="959">
                  <c:v>0</c:v>
                </c:pt>
                <c:pt idx="960">
                  <c:v>0</c:v>
                </c:pt>
                <c:pt idx="961">
                  <c:v>0</c:v>
                </c:pt>
                <c:pt idx="962">
                  <c:v>0</c:v>
                </c:pt>
                <c:pt idx="963">
                  <c:v>0</c:v>
                </c:pt>
                <c:pt idx="964">
                  <c:v>0</c:v>
                </c:pt>
                <c:pt idx="965">
                  <c:v>0</c:v>
                </c:pt>
                <c:pt idx="966">
                  <c:v>0</c:v>
                </c:pt>
                <c:pt idx="967">
                  <c:v>0</c:v>
                </c:pt>
                <c:pt idx="968">
                  <c:v>0</c:v>
                </c:pt>
                <c:pt idx="969">
                  <c:v>0</c:v>
                </c:pt>
                <c:pt idx="970">
                  <c:v>0</c:v>
                </c:pt>
                <c:pt idx="971">
                  <c:v>0</c:v>
                </c:pt>
                <c:pt idx="972">
                  <c:v>0</c:v>
                </c:pt>
                <c:pt idx="973">
                  <c:v>3</c:v>
                </c:pt>
                <c:pt idx="974">
                  <c:v>3</c:v>
                </c:pt>
                <c:pt idx="975">
                  <c:v>0</c:v>
                </c:pt>
                <c:pt idx="976">
                  <c:v>3</c:v>
                </c:pt>
                <c:pt idx="977">
                  <c:v>0</c:v>
                </c:pt>
                <c:pt idx="978">
                  <c:v>0</c:v>
                </c:pt>
                <c:pt idx="979">
                  <c:v>3</c:v>
                </c:pt>
                <c:pt idx="980">
                  <c:v>0</c:v>
                </c:pt>
                <c:pt idx="981">
                  <c:v>0</c:v>
                </c:pt>
                <c:pt idx="982">
                  <c:v>0</c:v>
                </c:pt>
                <c:pt idx="983">
                  <c:v>3</c:v>
                </c:pt>
                <c:pt idx="984">
                  <c:v>0</c:v>
                </c:pt>
                <c:pt idx="985">
                  <c:v>0</c:v>
                </c:pt>
                <c:pt idx="986">
                  <c:v>0</c:v>
                </c:pt>
                <c:pt idx="987">
                  <c:v>0</c:v>
                </c:pt>
                <c:pt idx="988">
                  <c:v>0</c:v>
                </c:pt>
                <c:pt idx="989">
                  <c:v>0</c:v>
                </c:pt>
                <c:pt idx="990">
                  <c:v>0</c:v>
                </c:pt>
                <c:pt idx="991">
                  <c:v>3</c:v>
                </c:pt>
                <c:pt idx="992">
                  <c:v>0</c:v>
                </c:pt>
                <c:pt idx="993">
                  <c:v>0</c:v>
                </c:pt>
                <c:pt idx="994">
                  <c:v>3</c:v>
                </c:pt>
                <c:pt idx="995">
                  <c:v>0</c:v>
                </c:pt>
                <c:pt idx="996">
                  <c:v>0</c:v>
                </c:pt>
                <c:pt idx="997">
                  <c:v>0</c:v>
                </c:pt>
                <c:pt idx="998">
                  <c:v>0</c:v>
                </c:pt>
                <c:pt idx="999">
                  <c:v>0</c:v>
                </c:pt>
                <c:pt idx="1000">
                  <c:v>0</c:v>
                </c:pt>
                <c:pt idx="1001">
                  <c:v>0</c:v>
                </c:pt>
                <c:pt idx="1002">
                  <c:v>0</c:v>
                </c:pt>
                <c:pt idx="1003">
                  <c:v>0</c:v>
                </c:pt>
                <c:pt idx="1004">
                  <c:v>0</c:v>
                </c:pt>
                <c:pt idx="1005">
                  <c:v>0</c:v>
                </c:pt>
                <c:pt idx="1006">
                  <c:v>0</c:v>
                </c:pt>
                <c:pt idx="1007">
                  <c:v>0</c:v>
                </c:pt>
                <c:pt idx="1008">
                  <c:v>0</c:v>
                </c:pt>
                <c:pt idx="1009">
                  <c:v>0</c:v>
                </c:pt>
                <c:pt idx="1010">
                  <c:v>0</c:v>
                </c:pt>
                <c:pt idx="1011">
                  <c:v>0</c:v>
                </c:pt>
                <c:pt idx="1012">
                  <c:v>0</c:v>
                </c:pt>
                <c:pt idx="1013">
                  <c:v>0</c:v>
                </c:pt>
              </c:numCache>
            </c:numRef>
          </c:val>
          <c:smooth val="1"/>
        </c:ser>
        <c:ser>
          <c:idx val="2"/>
          <c:order val="2"/>
          <c:tx>
            <c:strRef>
              <c:f>E_aa!$D$1</c:f>
              <c:strCache>
                <c:ptCount val="1"/>
                <c:pt idx="0">
                  <c:v>4-body/aa</c:v>
                </c:pt>
              </c:strCache>
            </c:strRef>
          </c:tx>
          <c:cat>
            <c:numRef>
              <c:f>E_aa!$A$2:$A$1015</c:f>
              <c:numCache>
                <c:formatCode>General</c:formatCode>
                <c:ptCount val="101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pt idx="24">
                  <c:v>24</c:v>
                </c:pt>
                <c:pt idx="25">
                  <c:v>25</c:v>
                </c:pt>
                <c:pt idx="26">
                  <c:v>26</c:v>
                </c:pt>
                <c:pt idx="27">
                  <c:v>27</c:v>
                </c:pt>
                <c:pt idx="28">
                  <c:v>28</c:v>
                </c:pt>
                <c:pt idx="29">
                  <c:v>29</c:v>
                </c:pt>
                <c:pt idx="30">
                  <c:v>30</c:v>
                </c:pt>
                <c:pt idx="31">
                  <c:v>31</c:v>
                </c:pt>
                <c:pt idx="32">
                  <c:v>32</c:v>
                </c:pt>
                <c:pt idx="33">
                  <c:v>33</c:v>
                </c:pt>
                <c:pt idx="34">
                  <c:v>34</c:v>
                </c:pt>
                <c:pt idx="35">
                  <c:v>35</c:v>
                </c:pt>
                <c:pt idx="36">
                  <c:v>36</c:v>
                </c:pt>
                <c:pt idx="37">
                  <c:v>37</c:v>
                </c:pt>
                <c:pt idx="38">
                  <c:v>38</c:v>
                </c:pt>
                <c:pt idx="39">
                  <c:v>39</c:v>
                </c:pt>
                <c:pt idx="40">
                  <c:v>40</c:v>
                </c:pt>
                <c:pt idx="41">
                  <c:v>41</c:v>
                </c:pt>
                <c:pt idx="42">
                  <c:v>42</c:v>
                </c:pt>
                <c:pt idx="43">
                  <c:v>43</c:v>
                </c:pt>
                <c:pt idx="44">
                  <c:v>44</c:v>
                </c:pt>
                <c:pt idx="45">
                  <c:v>45</c:v>
                </c:pt>
                <c:pt idx="46">
                  <c:v>46</c:v>
                </c:pt>
                <c:pt idx="47">
                  <c:v>47</c:v>
                </c:pt>
                <c:pt idx="48">
                  <c:v>48</c:v>
                </c:pt>
                <c:pt idx="49">
                  <c:v>49</c:v>
                </c:pt>
                <c:pt idx="50">
                  <c:v>50</c:v>
                </c:pt>
                <c:pt idx="51">
                  <c:v>51</c:v>
                </c:pt>
                <c:pt idx="52">
                  <c:v>52</c:v>
                </c:pt>
                <c:pt idx="53">
                  <c:v>53</c:v>
                </c:pt>
                <c:pt idx="54">
                  <c:v>54</c:v>
                </c:pt>
                <c:pt idx="55">
                  <c:v>55</c:v>
                </c:pt>
                <c:pt idx="56">
                  <c:v>56</c:v>
                </c:pt>
                <c:pt idx="57">
                  <c:v>57</c:v>
                </c:pt>
                <c:pt idx="58">
                  <c:v>58</c:v>
                </c:pt>
                <c:pt idx="59">
                  <c:v>59</c:v>
                </c:pt>
                <c:pt idx="60">
                  <c:v>60</c:v>
                </c:pt>
                <c:pt idx="61">
                  <c:v>61</c:v>
                </c:pt>
                <c:pt idx="62">
                  <c:v>62</c:v>
                </c:pt>
                <c:pt idx="63">
                  <c:v>63</c:v>
                </c:pt>
                <c:pt idx="64">
                  <c:v>64</c:v>
                </c:pt>
                <c:pt idx="65">
                  <c:v>65</c:v>
                </c:pt>
                <c:pt idx="66">
                  <c:v>66</c:v>
                </c:pt>
                <c:pt idx="67">
                  <c:v>67</c:v>
                </c:pt>
                <c:pt idx="68">
                  <c:v>68</c:v>
                </c:pt>
                <c:pt idx="69">
                  <c:v>69</c:v>
                </c:pt>
                <c:pt idx="70">
                  <c:v>70</c:v>
                </c:pt>
                <c:pt idx="71">
                  <c:v>71</c:v>
                </c:pt>
                <c:pt idx="72">
                  <c:v>72</c:v>
                </c:pt>
                <c:pt idx="73">
                  <c:v>73</c:v>
                </c:pt>
                <c:pt idx="74">
                  <c:v>74</c:v>
                </c:pt>
                <c:pt idx="75">
                  <c:v>75</c:v>
                </c:pt>
                <c:pt idx="76">
                  <c:v>76</c:v>
                </c:pt>
                <c:pt idx="77">
                  <c:v>77</c:v>
                </c:pt>
                <c:pt idx="78">
                  <c:v>78</c:v>
                </c:pt>
                <c:pt idx="79">
                  <c:v>79</c:v>
                </c:pt>
                <c:pt idx="80">
                  <c:v>80</c:v>
                </c:pt>
                <c:pt idx="81">
                  <c:v>81</c:v>
                </c:pt>
                <c:pt idx="82">
                  <c:v>82</c:v>
                </c:pt>
                <c:pt idx="83">
                  <c:v>83</c:v>
                </c:pt>
                <c:pt idx="84">
                  <c:v>84</c:v>
                </c:pt>
                <c:pt idx="85">
                  <c:v>85</c:v>
                </c:pt>
                <c:pt idx="86">
                  <c:v>86</c:v>
                </c:pt>
                <c:pt idx="87">
                  <c:v>87</c:v>
                </c:pt>
                <c:pt idx="88">
                  <c:v>88</c:v>
                </c:pt>
                <c:pt idx="89">
                  <c:v>89</c:v>
                </c:pt>
                <c:pt idx="90">
                  <c:v>90</c:v>
                </c:pt>
                <c:pt idx="91">
                  <c:v>91</c:v>
                </c:pt>
                <c:pt idx="92">
                  <c:v>92</c:v>
                </c:pt>
                <c:pt idx="93">
                  <c:v>93</c:v>
                </c:pt>
                <c:pt idx="94">
                  <c:v>94</c:v>
                </c:pt>
                <c:pt idx="95">
                  <c:v>95</c:v>
                </c:pt>
                <c:pt idx="96">
                  <c:v>96</c:v>
                </c:pt>
                <c:pt idx="97">
                  <c:v>97</c:v>
                </c:pt>
                <c:pt idx="98">
                  <c:v>98</c:v>
                </c:pt>
                <c:pt idx="99">
                  <c:v>99</c:v>
                </c:pt>
                <c:pt idx="100">
                  <c:v>100</c:v>
                </c:pt>
                <c:pt idx="101">
                  <c:v>101</c:v>
                </c:pt>
                <c:pt idx="102">
                  <c:v>102</c:v>
                </c:pt>
                <c:pt idx="103">
                  <c:v>103</c:v>
                </c:pt>
                <c:pt idx="104">
                  <c:v>104</c:v>
                </c:pt>
                <c:pt idx="105">
                  <c:v>105</c:v>
                </c:pt>
                <c:pt idx="106">
                  <c:v>106</c:v>
                </c:pt>
                <c:pt idx="107">
                  <c:v>107</c:v>
                </c:pt>
                <c:pt idx="108">
                  <c:v>108</c:v>
                </c:pt>
                <c:pt idx="109">
                  <c:v>109</c:v>
                </c:pt>
                <c:pt idx="110">
                  <c:v>110</c:v>
                </c:pt>
                <c:pt idx="111">
                  <c:v>111</c:v>
                </c:pt>
                <c:pt idx="112">
                  <c:v>112</c:v>
                </c:pt>
                <c:pt idx="113">
                  <c:v>113</c:v>
                </c:pt>
                <c:pt idx="114">
                  <c:v>114</c:v>
                </c:pt>
                <c:pt idx="115">
                  <c:v>115</c:v>
                </c:pt>
                <c:pt idx="116">
                  <c:v>116</c:v>
                </c:pt>
                <c:pt idx="117">
                  <c:v>117</c:v>
                </c:pt>
                <c:pt idx="118">
                  <c:v>118</c:v>
                </c:pt>
                <c:pt idx="119">
                  <c:v>119</c:v>
                </c:pt>
                <c:pt idx="120">
                  <c:v>120</c:v>
                </c:pt>
                <c:pt idx="121">
                  <c:v>121</c:v>
                </c:pt>
                <c:pt idx="122">
                  <c:v>122</c:v>
                </c:pt>
                <c:pt idx="123">
                  <c:v>123</c:v>
                </c:pt>
                <c:pt idx="124">
                  <c:v>124</c:v>
                </c:pt>
                <c:pt idx="125">
                  <c:v>125</c:v>
                </c:pt>
                <c:pt idx="126">
                  <c:v>126</c:v>
                </c:pt>
                <c:pt idx="127">
                  <c:v>127</c:v>
                </c:pt>
                <c:pt idx="128">
                  <c:v>128</c:v>
                </c:pt>
                <c:pt idx="129">
                  <c:v>129</c:v>
                </c:pt>
                <c:pt idx="130">
                  <c:v>130</c:v>
                </c:pt>
                <c:pt idx="131">
                  <c:v>131</c:v>
                </c:pt>
                <c:pt idx="132">
                  <c:v>132</c:v>
                </c:pt>
                <c:pt idx="133">
                  <c:v>133</c:v>
                </c:pt>
                <c:pt idx="134">
                  <c:v>134</c:v>
                </c:pt>
                <c:pt idx="135">
                  <c:v>135</c:v>
                </c:pt>
                <c:pt idx="136">
                  <c:v>136</c:v>
                </c:pt>
                <c:pt idx="137">
                  <c:v>137</c:v>
                </c:pt>
                <c:pt idx="138">
                  <c:v>138</c:v>
                </c:pt>
                <c:pt idx="139">
                  <c:v>139</c:v>
                </c:pt>
                <c:pt idx="140">
                  <c:v>140</c:v>
                </c:pt>
                <c:pt idx="141">
                  <c:v>141</c:v>
                </c:pt>
                <c:pt idx="142">
                  <c:v>142</c:v>
                </c:pt>
                <c:pt idx="143">
                  <c:v>143</c:v>
                </c:pt>
                <c:pt idx="144">
                  <c:v>144</c:v>
                </c:pt>
                <c:pt idx="145">
                  <c:v>145</c:v>
                </c:pt>
                <c:pt idx="146">
                  <c:v>146</c:v>
                </c:pt>
                <c:pt idx="147">
                  <c:v>147</c:v>
                </c:pt>
                <c:pt idx="148">
                  <c:v>148</c:v>
                </c:pt>
                <c:pt idx="149">
                  <c:v>149</c:v>
                </c:pt>
                <c:pt idx="150">
                  <c:v>150</c:v>
                </c:pt>
                <c:pt idx="151">
                  <c:v>151</c:v>
                </c:pt>
                <c:pt idx="152">
                  <c:v>152</c:v>
                </c:pt>
                <c:pt idx="153">
                  <c:v>153</c:v>
                </c:pt>
                <c:pt idx="154">
                  <c:v>154</c:v>
                </c:pt>
                <c:pt idx="155">
                  <c:v>155</c:v>
                </c:pt>
                <c:pt idx="156">
                  <c:v>156</c:v>
                </c:pt>
                <c:pt idx="157">
                  <c:v>157</c:v>
                </c:pt>
                <c:pt idx="158">
                  <c:v>158</c:v>
                </c:pt>
                <c:pt idx="159">
                  <c:v>159</c:v>
                </c:pt>
                <c:pt idx="160">
                  <c:v>160</c:v>
                </c:pt>
                <c:pt idx="161">
                  <c:v>161</c:v>
                </c:pt>
                <c:pt idx="162">
                  <c:v>162</c:v>
                </c:pt>
                <c:pt idx="163">
                  <c:v>163</c:v>
                </c:pt>
                <c:pt idx="164">
                  <c:v>164</c:v>
                </c:pt>
                <c:pt idx="165">
                  <c:v>165</c:v>
                </c:pt>
                <c:pt idx="166">
                  <c:v>166</c:v>
                </c:pt>
                <c:pt idx="167">
                  <c:v>167</c:v>
                </c:pt>
                <c:pt idx="168">
                  <c:v>168</c:v>
                </c:pt>
                <c:pt idx="169">
                  <c:v>169</c:v>
                </c:pt>
                <c:pt idx="170">
                  <c:v>170</c:v>
                </c:pt>
                <c:pt idx="171">
                  <c:v>171</c:v>
                </c:pt>
                <c:pt idx="172">
                  <c:v>172</c:v>
                </c:pt>
                <c:pt idx="173">
                  <c:v>173</c:v>
                </c:pt>
                <c:pt idx="174">
                  <c:v>174</c:v>
                </c:pt>
                <c:pt idx="175">
                  <c:v>175</c:v>
                </c:pt>
                <c:pt idx="176">
                  <c:v>176</c:v>
                </c:pt>
                <c:pt idx="177">
                  <c:v>177</c:v>
                </c:pt>
                <c:pt idx="178">
                  <c:v>178</c:v>
                </c:pt>
                <c:pt idx="179">
                  <c:v>179</c:v>
                </c:pt>
                <c:pt idx="180">
                  <c:v>180</c:v>
                </c:pt>
                <c:pt idx="181">
                  <c:v>181</c:v>
                </c:pt>
                <c:pt idx="182">
                  <c:v>182</c:v>
                </c:pt>
                <c:pt idx="183">
                  <c:v>183</c:v>
                </c:pt>
                <c:pt idx="184">
                  <c:v>184</c:v>
                </c:pt>
                <c:pt idx="185">
                  <c:v>185</c:v>
                </c:pt>
                <c:pt idx="186">
                  <c:v>186</c:v>
                </c:pt>
                <c:pt idx="187">
                  <c:v>187</c:v>
                </c:pt>
                <c:pt idx="188">
                  <c:v>188</c:v>
                </c:pt>
                <c:pt idx="189">
                  <c:v>189</c:v>
                </c:pt>
                <c:pt idx="190">
                  <c:v>190</c:v>
                </c:pt>
                <c:pt idx="191">
                  <c:v>191</c:v>
                </c:pt>
                <c:pt idx="192">
                  <c:v>192</c:v>
                </c:pt>
                <c:pt idx="193">
                  <c:v>193</c:v>
                </c:pt>
                <c:pt idx="194">
                  <c:v>194</c:v>
                </c:pt>
                <c:pt idx="195">
                  <c:v>195</c:v>
                </c:pt>
                <c:pt idx="196">
                  <c:v>196</c:v>
                </c:pt>
                <c:pt idx="197">
                  <c:v>197</c:v>
                </c:pt>
                <c:pt idx="198">
                  <c:v>198</c:v>
                </c:pt>
                <c:pt idx="199">
                  <c:v>199</c:v>
                </c:pt>
                <c:pt idx="200">
                  <c:v>200</c:v>
                </c:pt>
                <c:pt idx="201">
                  <c:v>201</c:v>
                </c:pt>
                <c:pt idx="202">
                  <c:v>202</c:v>
                </c:pt>
                <c:pt idx="203">
                  <c:v>203</c:v>
                </c:pt>
                <c:pt idx="204">
                  <c:v>204</c:v>
                </c:pt>
                <c:pt idx="205">
                  <c:v>205</c:v>
                </c:pt>
                <c:pt idx="206">
                  <c:v>206</c:v>
                </c:pt>
                <c:pt idx="207">
                  <c:v>207</c:v>
                </c:pt>
                <c:pt idx="208">
                  <c:v>208</c:v>
                </c:pt>
                <c:pt idx="209">
                  <c:v>209</c:v>
                </c:pt>
                <c:pt idx="210">
                  <c:v>210</c:v>
                </c:pt>
                <c:pt idx="211">
                  <c:v>211</c:v>
                </c:pt>
                <c:pt idx="212">
                  <c:v>212</c:v>
                </c:pt>
                <c:pt idx="213">
                  <c:v>213</c:v>
                </c:pt>
                <c:pt idx="214">
                  <c:v>214</c:v>
                </c:pt>
                <c:pt idx="215">
                  <c:v>215</c:v>
                </c:pt>
                <c:pt idx="216">
                  <c:v>216</c:v>
                </c:pt>
                <c:pt idx="217">
                  <c:v>217</c:v>
                </c:pt>
                <c:pt idx="218">
                  <c:v>218</c:v>
                </c:pt>
                <c:pt idx="219">
                  <c:v>219</c:v>
                </c:pt>
                <c:pt idx="220">
                  <c:v>220</c:v>
                </c:pt>
                <c:pt idx="221">
                  <c:v>221</c:v>
                </c:pt>
                <c:pt idx="222">
                  <c:v>222</c:v>
                </c:pt>
                <c:pt idx="223">
                  <c:v>223</c:v>
                </c:pt>
                <c:pt idx="224">
                  <c:v>224</c:v>
                </c:pt>
                <c:pt idx="225">
                  <c:v>225</c:v>
                </c:pt>
                <c:pt idx="226">
                  <c:v>226</c:v>
                </c:pt>
                <c:pt idx="227">
                  <c:v>227</c:v>
                </c:pt>
                <c:pt idx="228">
                  <c:v>228</c:v>
                </c:pt>
                <c:pt idx="229">
                  <c:v>229</c:v>
                </c:pt>
                <c:pt idx="230">
                  <c:v>230</c:v>
                </c:pt>
                <c:pt idx="231">
                  <c:v>231</c:v>
                </c:pt>
                <c:pt idx="232">
                  <c:v>232</c:v>
                </c:pt>
                <c:pt idx="233">
                  <c:v>233</c:v>
                </c:pt>
                <c:pt idx="234">
                  <c:v>234</c:v>
                </c:pt>
                <c:pt idx="235">
                  <c:v>235</c:v>
                </c:pt>
                <c:pt idx="236">
                  <c:v>236</c:v>
                </c:pt>
                <c:pt idx="237">
                  <c:v>237</c:v>
                </c:pt>
                <c:pt idx="238">
                  <c:v>238</c:v>
                </c:pt>
                <c:pt idx="239">
                  <c:v>239</c:v>
                </c:pt>
                <c:pt idx="240">
                  <c:v>240</c:v>
                </c:pt>
                <c:pt idx="241">
                  <c:v>241</c:v>
                </c:pt>
                <c:pt idx="242">
                  <c:v>242</c:v>
                </c:pt>
                <c:pt idx="243">
                  <c:v>243</c:v>
                </c:pt>
                <c:pt idx="244">
                  <c:v>244</c:v>
                </c:pt>
                <c:pt idx="245">
                  <c:v>245</c:v>
                </c:pt>
                <c:pt idx="246">
                  <c:v>246</c:v>
                </c:pt>
                <c:pt idx="247">
                  <c:v>247</c:v>
                </c:pt>
                <c:pt idx="248">
                  <c:v>248</c:v>
                </c:pt>
                <c:pt idx="249">
                  <c:v>249</c:v>
                </c:pt>
                <c:pt idx="250">
                  <c:v>250</c:v>
                </c:pt>
                <c:pt idx="251">
                  <c:v>251</c:v>
                </c:pt>
                <c:pt idx="252">
                  <c:v>252</c:v>
                </c:pt>
                <c:pt idx="253">
                  <c:v>253</c:v>
                </c:pt>
                <c:pt idx="254">
                  <c:v>254</c:v>
                </c:pt>
                <c:pt idx="255">
                  <c:v>255</c:v>
                </c:pt>
                <c:pt idx="256">
                  <c:v>256</c:v>
                </c:pt>
                <c:pt idx="257">
                  <c:v>257</c:v>
                </c:pt>
                <c:pt idx="258">
                  <c:v>258</c:v>
                </c:pt>
                <c:pt idx="259">
                  <c:v>259</c:v>
                </c:pt>
                <c:pt idx="260">
                  <c:v>260</c:v>
                </c:pt>
                <c:pt idx="261">
                  <c:v>261</c:v>
                </c:pt>
                <c:pt idx="262">
                  <c:v>262</c:v>
                </c:pt>
                <c:pt idx="263">
                  <c:v>263</c:v>
                </c:pt>
                <c:pt idx="264">
                  <c:v>264</c:v>
                </c:pt>
                <c:pt idx="265">
                  <c:v>265</c:v>
                </c:pt>
                <c:pt idx="266">
                  <c:v>266</c:v>
                </c:pt>
                <c:pt idx="267">
                  <c:v>267</c:v>
                </c:pt>
                <c:pt idx="268">
                  <c:v>268</c:v>
                </c:pt>
                <c:pt idx="269">
                  <c:v>269</c:v>
                </c:pt>
                <c:pt idx="270">
                  <c:v>270</c:v>
                </c:pt>
                <c:pt idx="271">
                  <c:v>271</c:v>
                </c:pt>
                <c:pt idx="272">
                  <c:v>272</c:v>
                </c:pt>
                <c:pt idx="273">
                  <c:v>273</c:v>
                </c:pt>
                <c:pt idx="274">
                  <c:v>274</c:v>
                </c:pt>
                <c:pt idx="275">
                  <c:v>275</c:v>
                </c:pt>
                <c:pt idx="276">
                  <c:v>276</c:v>
                </c:pt>
                <c:pt idx="277">
                  <c:v>277</c:v>
                </c:pt>
                <c:pt idx="278">
                  <c:v>278</c:v>
                </c:pt>
                <c:pt idx="279">
                  <c:v>279</c:v>
                </c:pt>
                <c:pt idx="280">
                  <c:v>280</c:v>
                </c:pt>
                <c:pt idx="281">
                  <c:v>281</c:v>
                </c:pt>
                <c:pt idx="282">
                  <c:v>282</c:v>
                </c:pt>
                <c:pt idx="283">
                  <c:v>283</c:v>
                </c:pt>
                <c:pt idx="284">
                  <c:v>284</c:v>
                </c:pt>
                <c:pt idx="285">
                  <c:v>285</c:v>
                </c:pt>
                <c:pt idx="286">
                  <c:v>286</c:v>
                </c:pt>
                <c:pt idx="287">
                  <c:v>287</c:v>
                </c:pt>
                <c:pt idx="288">
                  <c:v>288</c:v>
                </c:pt>
                <c:pt idx="290">
                  <c:v>290</c:v>
                </c:pt>
                <c:pt idx="291">
                  <c:v>291</c:v>
                </c:pt>
                <c:pt idx="292">
                  <c:v>292</c:v>
                </c:pt>
                <c:pt idx="293">
                  <c:v>293</c:v>
                </c:pt>
                <c:pt idx="294">
                  <c:v>294</c:v>
                </c:pt>
                <c:pt idx="295">
                  <c:v>295</c:v>
                </c:pt>
                <c:pt idx="296">
                  <c:v>296</c:v>
                </c:pt>
                <c:pt idx="297">
                  <c:v>297</c:v>
                </c:pt>
                <c:pt idx="298">
                  <c:v>298</c:v>
                </c:pt>
                <c:pt idx="299">
                  <c:v>299</c:v>
                </c:pt>
                <c:pt idx="300">
                  <c:v>300</c:v>
                </c:pt>
                <c:pt idx="301">
                  <c:v>301</c:v>
                </c:pt>
                <c:pt idx="302">
                  <c:v>302</c:v>
                </c:pt>
                <c:pt idx="303">
                  <c:v>303</c:v>
                </c:pt>
                <c:pt idx="304">
                  <c:v>304</c:v>
                </c:pt>
                <c:pt idx="305">
                  <c:v>305</c:v>
                </c:pt>
                <c:pt idx="306">
                  <c:v>306</c:v>
                </c:pt>
                <c:pt idx="307">
                  <c:v>307</c:v>
                </c:pt>
                <c:pt idx="308">
                  <c:v>308</c:v>
                </c:pt>
                <c:pt idx="309">
                  <c:v>309</c:v>
                </c:pt>
                <c:pt idx="310">
                  <c:v>310</c:v>
                </c:pt>
                <c:pt idx="311">
                  <c:v>311</c:v>
                </c:pt>
                <c:pt idx="312">
                  <c:v>312</c:v>
                </c:pt>
                <c:pt idx="313">
                  <c:v>313</c:v>
                </c:pt>
                <c:pt idx="314">
                  <c:v>314</c:v>
                </c:pt>
                <c:pt idx="315">
                  <c:v>315</c:v>
                </c:pt>
                <c:pt idx="316">
                  <c:v>316</c:v>
                </c:pt>
                <c:pt idx="317">
                  <c:v>317</c:v>
                </c:pt>
                <c:pt idx="318">
                  <c:v>318</c:v>
                </c:pt>
                <c:pt idx="319">
                  <c:v>319</c:v>
                </c:pt>
                <c:pt idx="320">
                  <c:v>320</c:v>
                </c:pt>
                <c:pt idx="321">
                  <c:v>321</c:v>
                </c:pt>
                <c:pt idx="322">
                  <c:v>322</c:v>
                </c:pt>
                <c:pt idx="323">
                  <c:v>323</c:v>
                </c:pt>
                <c:pt idx="324">
                  <c:v>324</c:v>
                </c:pt>
                <c:pt idx="325">
                  <c:v>325</c:v>
                </c:pt>
                <c:pt idx="326">
                  <c:v>326</c:v>
                </c:pt>
                <c:pt idx="327">
                  <c:v>327</c:v>
                </c:pt>
                <c:pt idx="328">
                  <c:v>328</c:v>
                </c:pt>
                <c:pt idx="329">
                  <c:v>329</c:v>
                </c:pt>
                <c:pt idx="330">
                  <c:v>330</c:v>
                </c:pt>
                <c:pt idx="331">
                  <c:v>331</c:v>
                </c:pt>
                <c:pt idx="332">
                  <c:v>332</c:v>
                </c:pt>
                <c:pt idx="333">
                  <c:v>333</c:v>
                </c:pt>
                <c:pt idx="334">
                  <c:v>334</c:v>
                </c:pt>
                <c:pt idx="335">
                  <c:v>335</c:v>
                </c:pt>
                <c:pt idx="336">
                  <c:v>336</c:v>
                </c:pt>
                <c:pt idx="337">
                  <c:v>337</c:v>
                </c:pt>
                <c:pt idx="338">
                  <c:v>338</c:v>
                </c:pt>
                <c:pt idx="339">
                  <c:v>339</c:v>
                </c:pt>
                <c:pt idx="340">
                  <c:v>340</c:v>
                </c:pt>
                <c:pt idx="341">
                  <c:v>341</c:v>
                </c:pt>
                <c:pt idx="342">
                  <c:v>342</c:v>
                </c:pt>
                <c:pt idx="343">
                  <c:v>343</c:v>
                </c:pt>
                <c:pt idx="344">
                  <c:v>344</c:v>
                </c:pt>
                <c:pt idx="345">
                  <c:v>345</c:v>
                </c:pt>
                <c:pt idx="346">
                  <c:v>346</c:v>
                </c:pt>
                <c:pt idx="347">
                  <c:v>347</c:v>
                </c:pt>
                <c:pt idx="348">
                  <c:v>348</c:v>
                </c:pt>
                <c:pt idx="349">
                  <c:v>349</c:v>
                </c:pt>
                <c:pt idx="350">
                  <c:v>350</c:v>
                </c:pt>
                <c:pt idx="351">
                  <c:v>351</c:v>
                </c:pt>
                <c:pt idx="352">
                  <c:v>352</c:v>
                </c:pt>
                <c:pt idx="353">
                  <c:v>353</c:v>
                </c:pt>
                <c:pt idx="354">
                  <c:v>354</c:v>
                </c:pt>
                <c:pt idx="355">
                  <c:v>355</c:v>
                </c:pt>
                <c:pt idx="356">
                  <c:v>356</c:v>
                </c:pt>
                <c:pt idx="357">
                  <c:v>357</c:v>
                </c:pt>
                <c:pt idx="358">
                  <c:v>358</c:v>
                </c:pt>
                <c:pt idx="359">
                  <c:v>359</c:v>
                </c:pt>
                <c:pt idx="360">
                  <c:v>360</c:v>
                </c:pt>
                <c:pt idx="361">
                  <c:v>361</c:v>
                </c:pt>
                <c:pt idx="362">
                  <c:v>362</c:v>
                </c:pt>
                <c:pt idx="363">
                  <c:v>363</c:v>
                </c:pt>
                <c:pt idx="364">
                  <c:v>364</c:v>
                </c:pt>
                <c:pt idx="365">
                  <c:v>365</c:v>
                </c:pt>
                <c:pt idx="366">
                  <c:v>366</c:v>
                </c:pt>
                <c:pt idx="367">
                  <c:v>367</c:v>
                </c:pt>
                <c:pt idx="368">
                  <c:v>368</c:v>
                </c:pt>
                <c:pt idx="369">
                  <c:v>369</c:v>
                </c:pt>
                <c:pt idx="370">
                  <c:v>370</c:v>
                </c:pt>
                <c:pt idx="371">
                  <c:v>371</c:v>
                </c:pt>
                <c:pt idx="372">
                  <c:v>372</c:v>
                </c:pt>
                <c:pt idx="374">
                  <c:v>374</c:v>
                </c:pt>
                <c:pt idx="375">
                  <c:v>375</c:v>
                </c:pt>
                <c:pt idx="376">
                  <c:v>376</c:v>
                </c:pt>
                <c:pt idx="377">
                  <c:v>377</c:v>
                </c:pt>
                <c:pt idx="378">
                  <c:v>378</c:v>
                </c:pt>
                <c:pt idx="379">
                  <c:v>379</c:v>
                </c:pt>
                <c:pt idx="380">
                  <c:v>380</c:v>
                </c:pt>
                <c:pt idx="381">
                  <c:v>381</c:v>
                </c:pt>
                <c:pt idx="382">
                  <c:v>382</c:v>
                </c:pt>
                <c:pt idx="383">
                  <c:v>383</c:v>
                </c:pt>
                <c:pt idx="384">
                  <c:v>384</c:v>
                </c:pt>
                <c:pt idx="386">
                  <c:v>386</c:v>
                </c:pt>
                <c:pt idx="387">
                  <c:v>387</c:v>
                </c:pt>
                <c:pt idx="388">
                  <c:v>388</c:v>
                </c:pt>
                <c:pt idx="389">
                  <c:v>389</c:v>
                </c:pt>
                <c:pt idx="390">
                  <c:v>390</c:v>
                </c:pt>
                <c:pt idx="391">
                  <c:v>391</c:v>
                </c:pt>
                <c:pt idx="392">
                  <c:v>392</c:v>
                </c:pt>
                <c:pt idx="393">
                  <c:v>393</c:v>
                </c:pt>
                <c:pt idx="394">
                  <c:v>394</c:v>
                </c:pt>
                <c:pt idx="395">
                  <c:v>395</c:v>
                </c:pt>
                <c:pt idx="396">
                  <c:v>396</c:v>
                </c:pt>
                <c:pt idx="397">
                  <c:v>397</c:v>
                </c:pt>
                <c:pt idx="398">
                  <c:v>398</c:v>
                </c:pt>
                <c:pt idx="399">
                  <c:v>399</c:v>
                </c:pt>
                <c:pt idx="400">
                  <c:v>400</c:v>
                </c:pt>
                <c:pt idx="401">
                  <c:v>401</c:v>
                </c:pt>
                <c:pt idx="402">
                  <c:v>402</c:v>
                </c:pt>
                <c:pt idx="403">
                  <c:v>403</c:v>
                </c:pt>
                <c:pt idx="404">
                  <c:v>404</c:v>
                </c:pt>
                <c:pt idx="405">
                  <c:v>405</c:v>
                </c:pt>
                <c:pt idx="406">
                  <c:v>406</c:v>
                </c:pt>
                <c:pt idx="407">
                  <c:v>407</c:v>
                </c:pt>
                <c:pt idx="408">
                  <c:v>408</c:v>
                </c:pt>
                <c:pt idx="409">
                  <c:v>409</c:v>
                </c:pt>
                <c:pt idx="410">
                  <c:v>410</c:v>
                </c:pt>
                <c:pt idx="411">
                  <c:v>411</c:v>
                </c:pt>
                <c:pt idx="412">
                  <c:v>412</c:v>
                </c:pt>
                <c:pt idx="413">
                  <c:v>413</c:v>
                </c:pt>
                <c:pt idx="414">
                  <c:v>414</c:v>
                </c:pt>
                <c:pt idx="415">
                  <c:v>415</c:v>
                </c:pt>
                <c:pt idx="416">
                  <c:v>416</c:v>
                </c:pt>
                <c:pt idx="417">
                  <c:v>417</c:v>
                </c:pt>
                <c:pt idx="418">
                  <c:v>418</c:v>
                </c:pt>
                <c:pt idx="419">
                  <c:v>419</c:v>
                </c:pt>
                <c:pt idx="420">
                  <c:v>420</c:v>
                </c:pt>
                <c:pt idx="421">
                  <c:v>421</c:v>
                </c:pt>
                <c:pt idx="422">
                  <c:v>422</c:v>
                </c:pt>
                <c:pt idx="423">
                  <c:v>423</c:v>
                </c:pt>
                <c:pt idx="424">
                  <c:v>424</c:v>
                </c:pt>
                <c:pt idx="425">
                  <c:v>425</c:v>
                </c:pt>
                <c:pt idx="426">
                  <c:v>426</c:v>
                </c:pt>
                <c:pt idx="427">
                  <c:v>427</c:v>
                </c:pt>
                <c:pt idx="428">
                  <c:v>428</c:v>
                </c:pt>
                <c:pt idx="429">
                  <c:v>429</c:v>
                </c:pt>
                <c:pt idx="430">
                  <c:v>430</c:v>
                </c:pt>
                <c:pt idx="431">
                  <c:v>431</c:v>
                </c:pt>
                <c:pt idx="432">
                  <c:v>432</c:v>
                </c:pt>
                <c:pt idx="433">
                  <c:v>433</c:v>
                </c:pt>
                <c:pt idx="434">
                  <c:v>434</c:v>
                </c:pt>
                <c:pt idx="435">
                  <c:v>435</c:v>
                </c:pt>
                <c:pt idx="436">
                  <c:v>436</c:v>
                </c:pt>
                <c:pt idx="437">
                  <c:v>437</c:v>
                </c:pt>
                <c:pt idx="438">
                  <c:v>438</c:v>
                </c:pt>
                <c:pt idx="439">
                  <c:v>439</c:v>
                </c:pt>
                <c:pt idx="440">
                  <c:v>440</c:v>
                </c:pt>
                <c:pt idx="441">
                  <c:v>441</c:v>
                </c:pt>
                <c:pt idx="442">
                  <c:v>442</c:v>
                </c:pt>
                <c:pt idx="443">
                  <c:v>443</c:v>
                </c:pt>
                <c:pt idx="444">
                  <c:v>444</c:v>
                </c:pt>
                <c:pt idx="445">
                  <c:v>445</c:v>
                </c:pt>
                <c:pt idx="446">
                  <c:v>446</c:v>
                </c:pt>
                <c:pt idx="447">
                  <c:v>447</c:v>
                </c:pt>
                <c:pt idx="448">
                  <c:v>448</c:v>
                </c:pt>
                <c:pt idx="449">
                  <c:v>449</c:v>
                </c:pt>
                <c:pt idx="450">
                  <c:v>450</c:v>
                </c:pt>
                <c:pt idx="451">
                  <c:v>451</c:v>
                </c:pt>
                <c:pt idx="452">
                  <c:v>452</c:v>
                </c:pt>
                <c:pt idx="453">
                  <c:v>453</c:v>
                </c:pt>
                <c:pt idx="454">
                  <c:v>454</c:v>
                </c:pt>
                <c:pt idx="455">
                  <c:v>455</c:v>
                </c:pt>
                <c:pt idx="456">
                  <c:v>456</c:v>
                </c:pt>
                <c:pt idx="457">
                  <c:v>457</c:v>
                </c:pt>
                <c:pt idx="458">
                  <c:v>458</c:v>
                </c:pt>
                <c:pt idx="459">
                  <c:v>459</c:v>
                </c:pt>
                <c:pt idx="460">
                  <c:v>460</c:v>
                </c:pt>
                <c:pt idx="461">
                  <c:v>461</c:v>
                </c:pt>
                <c:pt idx="462">
                  <c:v>462</c:v>
                </c:pt>
                <c:pt idx="463">
                  <c:v>463</c:v>
                </c:pt>
                <c:pt idx="464">
                  <c:v>464</c:v>
                </c:pt>
                <c:pt idx="465">
                  <c:v>465</c:v>
                </c:pt>
                <c:pt idx="466">
                  <c:v>466</c:v>
                </c:pt>
                <c:pt idx="467">
                  <c:v>467</c:v>
                </c:pt>
                <c:pt idx="468">
                  <c:v>468</c:v>
                </c:pt>
                <c:pt idx="469">
                  <c:v>469</c:v>
                </c:pt>
                <c:pt idx="470">
                  <c:v>470</c:v>
                </c:pt>
                <c:pt idx="471">
                  <c:v>471</c:v>
                </c:pt>
                <c:pt idx="472">
                  <c:v>472</c:v>
                </c:pt>
                <c:pt idx="473">
                  <c:v>473</c:v>
                </c:pt>
                <c:pt idx="474">
                  <c:v>474</c:v>
                </c:pt>
                <c:pt idx="475">
                  <c:v>475</c:v>
                </c:pt>
                <c:pt idx="476">
                  <c:v>476</c:v>
                </c:pt>
                <c:pt idx="477">
                  <c:v>477</c:v>
                </c:pt>
                <c:pt idx="478">
                  <c:v>478</c:v>
                </c:pt>
                <c:pt idx="479">
                  <c:v>479</c:v>
                </c:pt>
                <c:pt idx="480">
                  <c:v>480</c:v>
                </c:pt>
                <c:pt idx="481">
                  <c:v>481</c:v>
                </c:pt>
                <c:pt idx="482">
                  <c:v>482</c:v>
                </c:pt>
                <c:pt idx="483">
                  <c:v>483</c:v>
                </c:pt>
                <c:pt idx="484">
                  <c:v>484</c:v>
                </c:pt>
                <c:pt idx="485">
                  <c:v>485</c:v>
                </c:pt>
                <c:pt idx="486">
                  <c:v>486</c:v>
                </c:pt>
                <c:pt idx="487">
                  <c:v>487</c:v>
                </c:pt>
                <c:pt idx="488">
                  <c:v>488</c:v>
                </c:pt>
                <c:pt idx="489">
                  <c:v>489</c:v>
                </c:pt>
                <c:pt idx="490">
                  <c:v>490</c:v>
                </c:pt>
                <c:pt idx="491">
                  <c:v>491</c:v>
                </c:pt>
                <c:pt idx="492">
                  <c:v>492</c:v>
                </c:pt>
                <c:pt idx="493">
                  <c:v>493</c:v>
                </c:pt>
                <c:pt idx="494">
                  <c:v>494</c:v>
                </c:pt>
                <c:pt idx="495">
                  <c:v>495</c:v>
                </c:pt>
                <c:pt idx="496">
                  <c:v>496</c:v>
                </c:pt>
                <c:pt idx="497">
                  <c:v>497</c:v>
                </c:pt>
                <c:pt idx="498">
                  <c:v>498</c:v>
                </c:pt>
                <c:pt idx="499">
                  <c:v>499</c:v>
                </c:pt>
                <c:pt idx="500">
                  <c:v>500</c:v>
                </c:pt>
                <c:pt idx="501">
                  <c:v>501</c:v>
                </c:pt>
                <c:pt idx="502">
                  <c:v>502</c:v>
                </c:pt>
                <c:pt idx="503">
                  <c:v>503</c:v>
                </c:pt>
                <c:pt idx="504">
                  <c:v>504</c:v>
                </c:pt>
                <c:pt idx="505">
                  <c:v>505</c:v>
                </c:pt>
                <c:pt idx="506">
                  <c:v>506</c:v>
                </c:pt>
                <c:pt idx="507">
                  <c:v>507</c:v>
                </c:pt>
                <c:pt idx="508">
                  <c:v>508</c:v>
                </c:pt>
                <c:pt idx="509">
                  <c:v>509</c:v>
                </c:pt>
                <c:pt idx="510">
                  <c:v>510</c:v>
                </c:pt>
                <c:pt idx="511">
                  <c:v>511</c:v>
                </c:pt>
                <c:pt idx="512">
                  <c:v>512</c:v>
                </c:pt>
                <c:pt idx="513">
                  <c:v>513</c:v>
                </c:pt>
                <c:pt idx="514">
                  <c:v>514</c:v>
                </c:pt>
                <c:pt idx="515">
                  <c:v>515</c:v>
                </c:pt>
                <c:pt idx="516">
                  <c:v>516</c:v>
                </c:pt>
                <c:pt idx="517">
                  <c:v>517</c:v>
                </c:pt>
                <c:pt idx="518">
                  <c:v>518</c:v>
                </c:pt>
                <c:pt idx="519">
                  <c:v>519</c:v>
                </c:pt>
                <c:pt idx="520">
                  <c:v>520</c:v>
                </c:pt>
                <c:pt idx="521">
                  <c:v>521</c:v>
                </c:pt>
                <c:pt idx="522">
                  <c:v>522</c:v>
                </c:pt>
                <c:pt idx="523">
                  <c:v>523</c:v>
                </c:pt>
                <c:pt idx="524">
                  <c:v>524</c:v>
                </c:pt>
                <c:pt idx="525">
                  <c:v>525</c:v>
                </c:pt>
                <c:pt idx="526">
                  <c:v>526</c:v>
                </c:pt>
                <c:pt idx="527">
                  <c:v>527</c:v>
                </c:pt>
                <c:pt idx="528">
                  <c:v>528</c:v>
                </c:pt>
                <c:pt idx="529">
                  <c:v>529</c:v>
                </c:pt>
                <c:pt idx="530">
                  <c:v>530</c:v>
                </c:pt>
                <c:pt idx="531">
                  <c:v>531</c:v>
                </c:pt>
                <c:pt idx="532">
                  <c:v>532</c:v>
                </c:pt>
                <c:pt idx="533">
                  <c:v>533</c:v>
                </c:pt>
                <c:pt idx="534">
                  <c:v>534</c:v>
                </c:pt>
                <c:pt idx="535">
                  <c:v>535</c:v>
                </c:pt>
                <c:pt idx="536">
                  <c:v>536</c:v>
                </c:pt>
                <c:pt idx="537">
                  <c:v>537</c:v>
                </c:pt>
                <c:pt idx="538">
                  <c:v>538</c:v>
                </c:pt>
                <c:pt idx="539">
                  <c:v>539</c:v>
                </c:pt>
                <c:pt idx="540">
                  <c:v>540</c:v>
                </c:pt>
                <c:pt idx="541">
                  <c:v>541</c:v>
                </c:pt>
                <c:pt idx="542">
                  <c:v>542</c:v>
                </c:pt>
                <c:pt idx="543">
                  <c:v>543</c:v>
                </c:pt>
                <c:pt idx="544">
                  <c:v>544</c:v>
                </c:pt>
                <c:pt idx="545">
                  <c:v>545</c:v>
                </c:pt>
                <c:pt idx="546">
                  <c:v>546</c:v>
                </c:pt>
                <c:pt idx="547">
                  <c:v>547</c:v>
                </c:pt>
                <c:pt idx="548">
                  <c:v>548</c:v>
                </c:pt>
                <c:pt idx="549">
                  <c:v>549</c:v>
                </c:pt>
                <c:pt idx="550">
                  <c:v>550</c:v>
                </c:pt>
                <c:pt idx="551">
                  <c:v>551</c:v>
                </c:pt>
                <c:pt idx="552">
                  <c:v>552</c:v>
                </c:pt>
                <c:pt idx="553">
                  <c:v>553</c:v>
                </c:pt>
                <c:pt idx="554">
                  <c:v>554</c:v>
                </c:pt>
                <c:pt idx="555">
                  <c:v>555</c:v>
                </c:pt>
                <c:pt idx="556">
                  <c:v>556</c:v>
                </c:pt>
                <c:pt idx="557">
                  <c:v>557</c:v>
                </c:pt>
                <c:pt idx="558">
                  <c:v>558</c:v>
                </c:pt>
                <c:pt idx="559">
                  <c:v>559</c:v>
                </c:pt>
                <c:pt idx="560">
                  <c:v>560</c:v>
                </c:pt>
                <c:pt idx="561">
                  <c:v>561</c:v>
                </c:pt>
                <c:pt idx="562">
                  <c:v>562</c:v>
                </c:pt>
                <c:pt idx="563">
                  <c:v>563</c:v>
                </c:pt>
                <c:pt idx="564">
                  <c:v>564</c:v>
                </c:pt>
                <c:pt idx="565">
                  <c:v>565</c:v>
                </c:pt>
                <c:pt idx="566">
                  <c:v>566</c:v>
                </c:pt>
                <c:pt idx="567">
                  <c:v>567</c:v>
                </c:pt>
                <c:pt idx="568">
                  <c:v>568</c:v>
                </c:pt>
                <c:pt idx="569">
                  <c:v>569</c:v>
                </c:pt>
                <c:pt idx="570">
                  <c:v>570</c:v>
                </c:pt>
                <c:pt idx="571">
                  <c:v>571</c:v>
                </c:pt>
                <c:pt idx="572">
                  <c:v>572</c:v>
                </c:pt>
                <c:pt idx="573">
                  <c:v>573</c:v>
                </c:pt>
                <c:pt idx="574">
                  <c:v>574</c:v>
                </c:pt>
                <c:pt idx="575">
                  <c:v>575</c:v>
                </c:pt>
                <c:pt idx="576">
                  <c:v>576</c:v>
                </c:pt>
                <c:pt idx="577">
                  <c:v>577</c:v>
                </c:pt>
                <c:pt idx="578">
                  <c:v>578</c:v>
                </c:pt>
                <c:pt idx="579">
                  <c:v>579</c:v>
                </c:pt>
                <c:pt idx="580">
                  <c:v>580</c:v>
                </c:pt>
                <c:pt idx="581">
                  <c:v>581</c:v>
                </c:pt>
                <c:pt idx="582">
                  <c:v>582</c:v>
                </c:pt>
                <c:pt idx="583">
                  <c:v>583</c:v>
                </c:pt>
                <c:pt idx="584">
                  <c:v>584</c:v>
                </c:pt>
                <c:pt idx="585">
                  <c:v>585</c:v>
                </c:pt>
                <c:pt idx="586">
                  <c:v>586</c:v>
                </c:pt>
                <c:pt idx="587">
                  <c:v>587</c:v>
                </c:pt>
                <c:pt idx="588">
                  <c:v>588</c:v>
                </c:pt>
                <c:pt idx="589">
                  <c:v>589</c:v>
                </c:pt>
                <c:pt idx="590">
                  <c:v>590</c:v>
                </c:pt>
                <c:pt idx="591">
                  <c:v>591</c:v>
                </c:pt>
                <c:pt idx="592">
                  <c:v>592</c:v>
                </c:pt>
                <c:pt idx="593">
                  <c:v>593</c:v>
                </c:pt>
                <c:pt idx="594">
                  <c:v>594</c:v>
                </c:pt>
                <c:pt idx="595">
                  <c:v>595</c:v>
                </c:pt>
                <c:pt idx="596">
                  <c:v>596</c:v>
                </c:pt>
                <c:pt idx="597">
                  <c:v>597</c:v>
                </c:pt>
                <c:pt idx="598">
                  <c:v>598</c:v>
                </c:pt>
                <c:pt idx="599">
                  <c:v>599</c:v>
                </c:pt>
                <c:pt idx="600">
                  <c:v>600</c:v>
                </c:pt>
                <c:pt idx="601">
                  <c:v>601</c:v>
                </c:pt>
                <c:pt idx="602">
                  <c:v>602</c:v>
                </c:pt>
                <c:pt idx="603">
                  <c:v>603</c:v>
                </c:pt>
                <c:pt idx="604">
                  <c:v>604</c:v>
                </c:pt>
                <c:pt idx="605">
                  <c:v>605</c:v>
                </c:pt>
                <c:pt idx="606">
                  <c:v>606</c:v>
                </c:pt>
                <c:pt idx="607">
                  <c:v>607</c:v>
                </c:pt>
                <c:pt idx="608">
                  <c:v>608</c:v>
                </c:pt>
                <c:pt idx="609">
                  <c:v>609</c:v>
                </c:pt>
                <c:pt idx="610">
                  <c:v>610</c:v>
                </c:pt>
                <c:pt idx="611">
                  <c:v>611</c:v>
                </c:pt>
                <c:pt idx="612">
                  <c:v>612</c:v>
                </c:pt>
                <c:pt idx="613">
                  <c:v>613</c:v>
                </c:pt>
                <c:pt idx="614">
                  <c:v>614</c:v>
                </c:pt>
                <c:pt idx="615">
                  <c:v>615</c:v>
                </c:pt>
                <c:pt idx="616">
                  <c:v>616</c:v>
                </c:pt>
                <c:pt idx="617">
                  <c:v>617</c:v>
                </c:pt>
                <c:pt idx="618">
                  <c:v>618</c:v>
                </c:pt>
                <c:pt idx="619">
                  <c:v>619</c:v>
                </c:pt>
                <c:pt idx="620">
                  <c:v>620</c:v>
                </c:pt>
                <c:pt idx="621">
                  <c:v>621</c:v>
                </c:pt>
                <c:pt idx="622">
                  <c:v>622</c:v>
                </c:pt>
                <c:pt idx="623">
                  <c:v>623</c:v>
                </c:pt>
                <c:pt idx="624">
                  <c:v>624</c:v>
                </c:pt>
                <c:pt idx="625">
                  <c:v>625</c:v>
                </c:pt>
                <c:pt idx="626">
                  <c:v>626</c:v>
                </c:pt>
                <c:pt idx="627">
                  <c:v>627</c:v>
                </c:pt>
                <c:pt idx="628">
                  <c:v>628</c:v>
                </c:pt>
                <c:pt idx="629">
                  <c:v>629</c:v>
                </c:pt>
                <c:pt idx="630">
                  <c:v>630</c:v>
                </c:pt>
                <c:pt idx="631">
                  <c:v>631</c:v>
                </c:pt>
                <c:pt idx="632">
                  <c:v>632</c:v>
                </c:pt>
                <c:pt idx="633">
                  <c:v>633</c:v>
                </c:pt>
                <c:pt idx="634">
                  <c:v>634</c:v>
                </c:pt>
                <c:pt idx="635">
                  <c:v>635</c:v>
                </c:pt>
                <c:pt idx="636">
                  <c:v>636</c:v>
                </c:pt>
                <c:pt idx="637">
                  <c:v>637</c:v>
                </c:pt>
                <c:pt idx="638">
                  <c:v>638</c:v>
                </c:pt>
                <c:pt idx="639">
                  <c:v>639</c:v>
                </c:pt>
                <c:pt idx="640">
                  <c:v>640</c:v>
                </c:pt>
                <c:pt idx="641">
                  <c:v>641</c:v>
                </c:pt>
                <c:pt idx="642">
                  <c:v>642</c:v>
                </c:pt>
                <c:pt idx="643">
                  <c:v>643</c:v>
                </c:pt>
                <c:pt idx="644">
                  <c:v>644</c:v>
                </c:pt>
                <c:pt idx="645">
                  <c:v>645</c:v>
                </c:pt>
                <c:pt idx="646">
                  <c:v>646</c:v>
                </c:pt>
                <c:pt idx="647">
                  <c:v>647</c:v>
                </c:pt>
                <c:pt idx="648">
                  <c:v>648</c:v>
                </c:pt>
                <c:pt idx="649">
                  <c:v>649</c:v>
                </c:pt>
                <c:pt idx="650">
                  <c:v>650</c:v>
                </c:pt>
                <c:pt idx="651">
                  <c:v>651</c:v>
                </c:pt>
                <c:pt idx="652">
                  <c:v>652</c:v>
                </c:pt>
                <c:pt idx="653">
                  <c:v>653</c:v>
                </c:pt>
                <c:pt idx="654">
                  <c:v>654</c:v>
                </c:pt>
                <c:pt idx="655">
                  <c:v>655</c:v>
                </c:pt>
                <c:pt idx="656">
                  <c:v>656</c:v>
                </c:pt>
                <c:pt idx="657">
                  <c:v>657</c:v>
                </c:pt>
                <c:pt idx="658">
                  <c:v>658</c:v>
                </c:pt>
                <c:pt idx="659">
                  <c:v>659</c:v>
                </c:pt>
                <c:pt idx="660">
                  <c:v>660</c:v>
                </c:pt>
                <c:pt idx="661">
                  <c:v>661</c:v>
                </c:pt>
                <c:pt idx="662">
                  <c:v>662</c:v>
                </c:pt>
                <c:pt idx="663">
                  <c:v>663</c:v>
                </c:pt>
                <c:pt idx="664">
                  <c:v>664</c:v>
                </c:pt>
                <c:pt idx="665">
                  <c:v>665</c:v>
                </c:pt>
                <c:pt idx="666">
                  <c:v>666</c:v>
                </c:pt>
                <c:pt idx="667">
                  <c:v>667</c:v>
                </c:pt>
                <c:pt idx="668">
                  <c:v>668</c:v>
                </c:pt>
                <c:pt idx="669">
                  <c:v>669</c:v>
                </c:pt>
                <c:pt idx="670">
                  <c:v>670</c:v>
                </c:pt>
                <c:pt idx="671">
                  <c:v>671</c:v>
                </c:pt>
                <c:pt idx="672">
                  <c:v>672</c:v>
                </c:pt>
                <c:pt idx="673">
                  <c:v>673</c:v>
                </c:pt>
                <c:pt idx="674">
                  <c:v>674</c:v>
                </c:pt>
                <c:pt idx="675">
                  <c:v>675</c:v>
                </c:pt>
                <c:pt idx="676">
                  <c:v>676</c:v>
                </c:pt>
                <c:pt idx="677">
                  <c:v>677</c:v>
                </c:pt>
                <c:pt idx="678">
                  <c:v>678</c:v>
                </c:pt>
                <c:pt idx="679">
                  <c:v>679</c:v>
                </c:pt>
                <c:pt idx="680">
                  <c:v>680</c:v>
                </c:pt>
                <c:pt idx="681">
                  <c:v>681</c:v>
                </c:pt>
                <c:pt idx="682">
                  <c:v>682</c:v>
                </c:pt>
                <c:pt idx="683">
                  <c:v>683</c:v>
                </c:pt>
                <c:pt idx="684">
                  <c:v>684</c:v>
                </c:pt>
                <c:pt idx="685">
                  <c:v>685</c:v>
                </c:pt>
                <c:pt idx="686">
                  <c:v>686</c:v>
                </c:pt>
                <c:pt idx="687">
                  <c:v>687</c:v>
                </c:pt>
                <c:pt idx="688">
                  <c:v>688</c:v>
                </c:pt>
                <c:pt idx="689">
                  <c:v>689</c:v>
                </c:pt>
                <c:pt idx="690">
                  <c:v>690</c:v>
                </c:pt>
                <c:pt idx="691">
                  <c:v>691</c:v>
                </c:pt>
                <c:pt idx="692">
                  <c:v>692</c:v>
                </c:pt>
                <c:pt idx="693">
                  <c:v>693</c:v>
                </c:pt>
                <c:pt idx="694">
                  <c:v>694</c:v>
                </c:pt>
                <c:pt idx="695">
                  <c:v>695</c:v>
                </c:pt>
                <c:pt idx="696">
                  <c:v>696</c:v>
                </c:pt>
                <c:pt idx="697">
                  <c:v>697</c:v>
                </c:pt>
                <c:pt idx="698">
                  <c:v>698</c:v>
                </c:pt>
                <c:pt idx="699">
                  <c:v>699</c:v>
                </c:pt>
                <c:pt idx="700">
                  <c:v>700</c:v>
                </c:pt>
                <c:pt idx="701">
                  <c:v>701</c:v>
                </c:pt>
                <c:pt idx="702">
                  <c:v>702</c:v>
                </c:pt>
                <c:pt idx="703">
                  <c:v>703</c:v>
                </c:pt>
                <c:pt idx="704">
                  <c:v>704</c:v>
                </c:pt>
                <c:pt idx="705">
                  <c:v>705</c:v>
                </c:pt>
                <c:pt idx="706">
                  <c:v>706</c:v>
                </c:pt>
                <c:pt idx="707">
                  <c:v>707</c:v>
                </c:pt>
                <c:pt idx="708">
                  <c:v>708</c:v>
                </c:pt>
                <c:pt idx="709">
                  <c:v>709</c:v>
                </c:pt>
                <c:pt idx="710">
                  <c:v>710</c:v>
                </c:pt>
                <c:pt idx="711">
                  <c:v>711</c:v>
                </c:pt>
                <c:pt idx="712">
                  <c:v>712</c:v>
                </c:pt>
                <c:pt idx="713">
                  <c:v>713</c:v>
                </c:pt>
                <c:pt idx="714">
                  <c:v>714</c:v>
                </c:pt>
                <c:pt idx="715">
                  <c:v>715</c:v>
                </c:pt>
                <c:pt idx="716">
                  <c:v>716</c:v>
                </c:pt>
                <c:pt idx="717">
                  <c:v>717</c:v>
                </c:pt>
                <c:pt idx="718">
                  <c:v>718</c:v>
                </c:pt>
                <c:pt idx="719">
                  <c:v>719</c:v>
                </c:pt>
                <c:pt idx="720">
                  <c:v>720</c:v>
                </c:pt>
                <c:pt idx="721">
                  <c:v>721</c:v>
                </c:pt>
                <c:pt idx="722">
                  <c:v>722</c:v>
                </c:pt>
                <c:pt idx="723">
                  <c:v>723</c:v>
                </c:pt>
                <c:pt idx="724">
                  <c:v>724</c:v>
                </c:pt>
                <c:pt idx="725">
                  <c:v>725</c:v>
                </c:pt>
                <c:pt idx="726">
                  <c:v>726</c:v>
                </c:pt>
                <c:pt idx="727">
                  <c:v>727</c:v>
                </c:pt>
                <c:pt idx="728">
                  <c:v>728</c:v>
                </c:pt>
                <c:pt idx="729">
                  <c:v>729</c:v>
                </c:pt>
                <c:pt idx="730">
                  <c:v>730</c:v>
                </c:pt>
                <c:pt idx="731">
                  <c:v>731</c:v>
                </c:pt>
                <c:pt idx="732">
                  <c:v>732</c:v>
                </c:pt>
                <c:pt idx="733">
                  <c:v>733</c:v>
                </c:pt>
                <c:pt idx="734">
                  <c:v>734</c:v>
                </c:pt>
                <c:pt idx="735">
                  <c:v>735</c:v>
                </c:pt>
                <c:pt idx="736">
                  <c:v>736</c:v>
                </c:pt>
                <c:pt idx="737">
                  <c:v>737</c:v>
                </c:pt>
                <c:pt idx="738">
                  <c:v>738</c:v>
                </c:pt>
                <c:pt idx="739">
                  <c:v>739</c:v>
                </c:pt>
                <c:pt idx="740">
                  <c:v>740</c:v>
                </c:pt>
                <c:pt idx="741">
                  <c:v>741</c:v>
                </c:pt>
                <c:pt idx="742">
                  <c:v>742</c:v>
                </c:pt>
                <c:pt idx="743">
                  <c:v>743</c:v>
                </c:pt>
                <c:pt idx="744">
                  <c:v>744</c:v>
                </c:pt>
                <c:pt idx="745">
                  <c:v>745</c:v>
                </c:pt>
                <c:pt idx="746">
                  <c:v>746</c:v>
                </c:pt>
                <c:pt idx="747">
                  <c:v>747</c:v>
                </c:pt>
                <c:pt idx="748">
                  <c:v>748</c:v>
                </c:pt>
                <c:pt idx="749">
                  <c:v>749</c:v>
                </c:pt>
                <c:pt idx="750">
                  <c:v>750</c:v>
                </c:pt>
                <c:pt idx="751">
                  <c:v>751</c:v>
                </c:pt>
                <c:pt idx="752">
                  <c:v>752</c:v>
                </c:pt>
                <c:pt idx="753">
                  <c:v>753</c:v>
                </c:pt>
                <c:pt idx="754">
                  <c:v>754</c:v>
                </c:pt>
                <c:pt idx="755">
                  <c:v>755</c:v>
                </c:pt>
                <c:pt idx="756">
                  <c:v>756</c:v>
                </c:pt>
                <c:pt idx="757">
                  <c:v>757</c:v>
                </c:pt>
                <c:pt idx="758">
                  <c:v>758</c:v>
                </c:pt>
                <c:pt idx="759">
                  <c:v>759</c:v>
                </c:pt>
                <c:pt idx="760">
                  <c:v>760</c:v>
                </c:pt>
                <c:pt idx="761">
                  <c:v>761</c:v>
                </c:pt>
                <c:pt idx="762">
                  <c:v>762</c:v>
                </c:pt>
                <c:pt idx="763">
                  <c:v>763</c:v>
                </c:pt>
                <c:pt idx="764">
                  <c:v>764</c:v>
                </c:pt>
                <c:pt idx="765">
                  <c:v>765</c:v>
                </c:pt>
                <c:pt idx="766">
                  <c:v>766</c:v>
                </c:pt>
                <c:pt idx="767">
                  <c:v>767</c:v>
                </c:pt>
                <c:pt idx="768">
                  <c:v>768</c:v>
                </c:pt>
                <c:pt idx="769">
                  <c:v>769</c:v>
                </c:pt>
                <c:pt idx="770">
                  <c:v>770</c:v>
                </c:pt>
                <c:pt idx="771">
                  <c:v>771</c:v>
                </c:pt>
                <c:pt idx="772">
                  <c:v>772</c:v>
                </c:pt>
                <c:pt idx="773">
                  <c:v>773</c:v>
                </c:pt>
                <c:pt idx="774">
                  <c:v>774</c:v>
                </c:pt>
                <c:pt idx="775">
                  <c:v>775</c:v>
                </c:pt>
                <c:pt idx="776">
                  <c:v>776</c:v>
                </c:pt>
                <c:pt idx="777">
                  <c:v>777</c:v>
                </c:pt>
                <c:pt idx="778">
                  <c:v>778</c:v>
                </c:pt>
                <c:pt idx="779">
                  <c:v>779</c:v>
                </c:pt>
                <c:pt idx="780">
                  <c:v>780</c:v>
                </c:pt>
                <c:pt idx="781">
                  <c:v>781</c:v>
                </c:pt>
                <c:pt idx="782">
                  <c:v>782</c:v>
                </c:pt>
                <c:pt idx="783">
                  <c:v>783</c:v>
                </c:pt>
                <c:pt idx="784">
                  <c:v>784</c:v>
                </c:pt>
                <c:pt idx="785">
                  <c:v>785</c:v>
                </c:pt>
                <c:pt idx="786">
                  <c:v>786</c:v>
                </c:pt>
                <c:pt idx="787">
                  <c:v>787</c:v>
                </c:pt>
                <c:pt idx="788">
                  <c:v>788</c:v>
                </c:pt>
                <c:pt idx="789">
                  <c:v>789</c:v>
                </c:pt>
                <c:pt idx="790">
                  <c:v>790</c:v>
                </c:pt>
                <c:pt idx="791">
                  <c:v>791</c:v>
                </c:pt>
                <c:pt idx="792">
                  <c:v>792</c:v>
                </c:pt>
                <c:pt idx="793">
                  <c:v>793</c:v>
                </c:pt>
                <c:pt idx="794">
                  <c:v>794</c:v>
                </c:pt>
                <c:pt idx="795">
                  <c:v>795</c:v>
                </c:pt>
                <c:pt idx="796">
                  <c:v>796</c:v>
                </c:pt>
                <c:pt idx="797">
                  <c:v>797</c:v>
                </c:pt>
                <c:pt idx="798">
                  <c:v>798</c:v>
                </c:pt>
                <c:pt idx="799">
                  <c:v>799</c:v>
                </c:pt>
                <c:pt idx="800">
                  <c:v>800</c:v>
                </c:pt>
                <c:pt idx="801">
                  <c:v>801</c:v>
                </c:pt>
                <c:pt idx="802">
                  <c:v>802</c:v>
                </c:pt>
                <c:pt idx="803">
                  <c:v>803</c:v>
                </c:pt>
                <c:pt idx="804">
                  <c:v>804</c:v>
                </c:pt>
                <c:pt idx="805">
                  <c:v>805</c:v>
                </c:pt>
                <c:pt idx="806">
                  <c:v>806</c:v>
                </c:pt>
                <c:pt idx="807">
                  <c:v>807</c:v>
                </c:pt>
                <c:pt idx="808">
                  <c:v>808</c:v>
                </c:pt>
                <c:pt idx="809">
                  <c:v>809</c:v>
                </c:pt>
                <c:pt idx="810">
                  <c:v>810</c:v>
                </c:pt>
                <c:pt idx="811">
                  <c:v>811</c:v>
                </c:pt>
                <c:pt idx="812">
                  <c:v>812</c:v>
                </c:pt>
                <c:pt idx="813">
                  <c:v>813</c:v>
                </c:pt>
                <c:pt idx="814">
                  <c:v>814</c:v>
                </c:pt>
                <c:pt idx="815">
                  <c:v>815</c:v>
                </c:pt>
                <c:pt idx="816">
                  <c:v>816</c:v>
                </c:pt>
                <c:pt idx="817">
                  <c:v>817</c:v>
                </c:pt>
                <c:pt idx="818">
                  <c:v>818</c:v>
                </c:pt>
                <c:pt idx="819">
                  <c:v>819</c:v>
                </c:pt>
                <c:pt idx="820">
                  <c:v>820</c:v>
                </c:pt>
                <c:pt idx="821">
                  <c:v>821</c:v>
                </c:pt>
                <c:pt idx="822">
                  <c:v>822</c:v>
                </c:pt>
                <c:pt idx="823">
                  <c:v>823</c:v>
                </c:pt>
                <c:pt idx="824">
                  <c:v>824</c:v>
                </c:pt>
                <c:pt idx="825">
                  <c:v>825</c:v>
                </c:pt>
                <c:pt idx="826">
                  <c:v>826</c:v>
                </c:pt>
                <c:pt idx="827">
                  <c:v>827</c:v>
                </c:pt>
                <c:pt idx="828">
                  <c:v>828</c:v>
                </c:pt>
                <c:pt idx="829">
                  <c:v>829</c:v>
                </c:pt>
                <c:pt idx="830">
                  <c:v>830</c:v>
                </c:pt>
                <c:pt idx="831">
                  <c:v>831</c:v>
                </c:pt>
                <c:pt idx="832">
                  <c:v>832</c:v>
                </c:pt>
                <c:pt idx="833">
                  <c:v>833</c:v>
                </c:pt>
                <c:pt idx="834">
                  <c:v>834</c:v>
                </c:pt>
                <c:pt idx="835">
                  <c:v>835</c:v>
                </c:pt>
                <c:pt idx="836">
                  <c:v>836</c:v>
                </c:pt>
                <c:pt idx="837">
                  <c:v>837</c:v>
                </c:pt>
                <c:pt idx="838">
                  <c:v>838</c:v>
                </c:pt>
                <c:pt idx="839">
                  <c:v>839</c:v>
                </c:pt>
                <c:pt idx="840">
                  <c:v>840</c:v>
                </c:pt>
                <c:pt idx="841">
                  <c:v>841</c:v>
                </c:pt>
                <c:pt idx="842">
                  <c:v>842</c:v>
                </c:pt>
                <c:pt idx="843">
                  <c:v>843</c:v>
                </c:pt>
                <c:pt idx="844">
                  <c:v>844</c:v>
                </c:pt>
                <c:pt idx="845">
                  <c:v>845</c:v>
                </c:pt>
                <c:pt idx="846">
                  <c:v>846</c:v>
                </c:pt>
                <c:pt idx="847">
                  <c:v>847</c:v>
                </c:pt>
                <c:pt idx="848">
                  <c:v>848</c:v>
                </c:pt>
                <c:pt idx="849">
                  <c:v>849</c:v>
                </c:pt>
                <c:pt idx="850">
                  <c:v>850</c:v>
                </c:pt>
                <c:pt idx="851">
                  <c:v>851</c:v>
                </c:pt>
                <c:pt idx="852">
                  <c:v>852</c:v>
                </c:pt>
                <c:pt idx="853">
                  <c:v>853</c:v>
                </c:pt>
                <c:pt idx="854">
                  <c:v>854</c:v>
                </c:pt>
                <c:pt idx="855">
                  <c:v>855</c:v>
                </c:pt>
                <c:pt idx="856">
                  <c:v>856</c:v>
                </c:pt>
                <c:pt idx="857">
                  <c:v>857</c:v>
                </c:pt>
                <c:pt idx="858">
                  <c:v>858</c:v>
                </c:pt>
                <c:pt idx="859">
                  <c:v>859</c:v>
                </c:pt>
                <c:pt idx="860">
                  <c:v>860</c:v>
                </c:pt>
                <c:pt idx="861">
                  <c:v>861</c:v>
                </c:pt>
                <c:pt idx="862">
                  <c:v>862</c:v>
                </c:pt>
                <c:pt idx="863">
                  <c:v>863</c:v>
                </c:pt>
                <c:pt idx="864">
                  <c:v>864</c:v>
                </c:pt>
                <c:pt idx="865">
                  <c:v>865</c:v>
                </c:pt>
                <c:pt idx="866">
                  <c:v>866</c:v>
                </c:pt>
                <c:pt idx="867">
                  <c:v>867</c:v>
                </c:pt>
                <c:pt idx="868">
                  <c:v>868</c:v>
                </c:pt>
                <c:pt idx="869">
                  <c:v>869</c:v>
                </c:pt>
                <c:pt idx="870">
                  <c:v>870</c:v>
                </c:pt>
                <c:pt idx="871">
                  <c:v>871</c:v>
                </c:pt>
                <c:pt idx="872">
                  <c:v>872</c:v>
                </c:pt>
                <c:pt idx="873">
                  <c:v>873</c:v>
                </c:pt>
                <c:pt idx="874">
                  <c:v>874</c:v>
                </c:pt>
                <c:pt idx="875">
                  <c:v>875</c:v>
                </c:pt>
                <c:pt idx="876">
                  <c:v>876</c:v>
                </c:pt>
                <c:pt idx="877">
                  <c:v>877</c:v>
                </c:pt>
                <c:pt idx="878">
                  <c:v>878</c:v>
                </c:pt>
                <c:pt idx="879">
                  <c:v>879</c:v>
                </c:pt>
                <c:pt idx="880">
                  <c:v>880</c:v>
                </c:pt>
                <c:pt idx="881">
                  <c:v>881</c:v>
                </c:pt>
                <c:pt idx="882">
                  <c:v>882</c:v>
                </c:pt>
                <c:pt idx="883">
                  <c:v>883</c:v>
                </c:pt>
                <c:pt idx="884">
                  <c:v>884</c:v>
                </c:pt>
                <c:pt idx="885">
                  <c:v>885</c:v>
                </c:pt>
                <c:pt idx="886">
                  <c:v>886</c:v>
                </c:pt>
                <c:pt idx="887">
                  <c:v>887</c:v>
                </c:pt>
                <c:pt idx="888">
                  <c:v>888</c:v>
                </c:pt>
                <c:pt idx="889">
                  <c:v>889</c:v>
                </c:pt>
                <c:pt idx="890">
                  <c:v>890</c:v>
                </c:pt>
                <c:pt idx="891">
                  <c:v>891</c:v>
                </c:pt>
                <c:pt idx="892">
                  <c:v>892</c:v>
                </c:pt>
                <c:pt idx="893">
                  <c:v>893</c:v>
                </c:pt>
                <c:pt idx="894">
                  <c:v>894</c:v>
                </c:pt>
                <c:pt idx="895">
                  <c:v>895</c:v>
                </c:pt>
                <c:pt idx="896">
                  <c:v>896</c:v>
                </c:pt>
                <c:pt idx="897">
                  <c:v>897</c:v>
                </c:pt>
                <c:pt idx="898">
                  <c:v>898</c:v>
                </c:pt>
                <c:pt idx="899">
                  <c:v>899</c:v>
                </c:pt>
                <c:pt idx="900">
                  <c:v>900</c:v>
                </c:pt>
                <c:pt idx="901">
                  <c:v>901</c:v>
                </c:pt>
                <c:pt idx="902">
                  <c:v>902</c:v>
                </c:pt>
                <c:pt idx="903">
                  <c:v>903</c:v>
                </c:pt>
                <c:pt idx="904">
                  <c:v>904</c:v>
                </c:pt>
                <c:pt idx="905">
                  <c:v>905</c:v>
                </c:pt>
                <c:pt idx="906">
                  <c:v>906</c:v>
                </c:pt>
                <c:pt idx="907">
                  <c:v>907</c:v>
                </c:pt>
                <c:pt idx="908">
                  <c:v>908</c:v>
                </c:pt>
                <c:pt idx="909">
                  <c:v>909</c:v>
                </c:pt>
                <c:pt idx="910">
                  <c:v>910</c:v>
                </c:pt>
                <c:pt idx="911">
                  <c:v>911</c:v>
                </c:pt>
                <c:pt idx="912">
                  <c:v>912</c:v>
                </c:pt>
                <c:pt idx="913">
                  <c:v>913</c:v>
                </c:pt>
                <c:pt idx="914">
                  <c:v>914</c:v>
                </c:pt>
                <c:pt idx="915">
                  <c:v>915</c:v>
                </c:pt>
                <c:pt idx="916">
                  <c:v>916</c:v>
                </c:pt>
                <c:pt idx="917">
                  <c:v>917</c:v>
                </c:pt>
                <c:pt idx="918">
                  <c:v>918</c:v>
                </c:pt>
                <c:pt idx="919">
                  <c:v>919</c:v>
                </c:pt>
                <c:pt idx="920">
                  <c:v>920</c:v>
                </c:pt>
                <c:pt idx="921">
                  <c:v>921</c:v>
                </c:pt>
                <c:pt idx="922">
                  <c:v>922</c:v>
                </c:pt>
                <c:pt idx="923">
                  <c:v>923</c:v>
                </c:pt>
                <c:pt idx="924">
                  <c:v>924</c:v>
                </c:pt>
                <c:pt idx="925">
                  <c:v>925</c:v>
                </c:pt>
                <c:pt idx="926">
                  <c:v>926</c:v>
                </c:pt>
                <c:pt idx="927">
                  <c:v>927</c:v>
                </c:pt>
                <c:pt idx="928">
                  <c:v>928</c:v>
                </c:pt>
                <c:pt idx="929">
                  <c:v>929</c:v>
                </c:pt>
                <c:pt idx="930">
                  <c:v>930</c:v>
                </c:pt>
                <c:pt idx="931">
                  <c:v>931</c:v>
                </c:pt>
                <c:pt idx="932">
                  <c:v>932</c:v>
                </c:pt>
                <c:pt idx="933">
                  <c:v>933</c:v>
                </c:pt>
                <c:pt idx="934">
                  <c:v>934</c:v>
                </c:pt>
                <c:pt idx="935">
                  <c:v>935</c:v>
                </c:pt>
                <c:pt idx="936">
                  <c:v>936</c:v>
                </c:pt>
                <c:pt idx="937">
                  <c:v>937</c:v>
                </c:pt>
                <c:pt idx="938">
                  <c:v>938</c:v>
                </c:pt>
                <c:pt idx="939">
                  <c:v>939</c:v>
                </c:pt>
                <c:pt idx="940">
                  <c:v>940</c:v>
                </c:pt>
                <c:pt idx="941">
                  <c:v>941</c:v>
                </c:pt>
                <c:pt idx="942">
                  <c:v>942</c:v>
                </c:pt>
                <c:pt idx="943">
                  <c:v>943</c:v>
                </c:pt>
                <c:pt idx="944">
                  <c:v>944</c:v>
                </c:pt>
                <c:pt idx="945">
                  <c:v>945</c:v>
                </c:pt>
                <c:pt idx="946">
                  <c:v>946</c:v>
                </c:pt>
                <c:pt idx="947">
                  <c:v>947</c:v>
                </c:pt>
                <c:pt idx="948">
                  <c:v>948</c:v>
                </c:pt>
                <c:pt idx="949">
                  <c:v>949</c:v>
                </c:pt>
                <c:pt idx="950">
                  <c:v>950</c:v>
                </c:pt>
                <c:pt idx="951">
                  <c:v>951</c:v>
                </c:pt>
                <c:pt idx="952">
                  <c:v>952</c:v>
                </c:pt>
                <c:pt idx="953">
                  <c:v>953</c:v>
                </c:pt>
                <c:pt idx="954">
                  <c:v>954</c:v>
                </c:pt>
                <c:pt idx="955">
                  <c:v>955</c:v>
                </c:pt>
                <c:pt idx="956">
                  <c:v>956</c:v>
                </c:pt>
                <c:pt idx="957">
                  <c:v>957</c:v>
                </c:pt>
                <c:pt idx="958">
                  <c:v>958</c:v>
                </c:pt>
                <c:pt idx="959">
                  <c:v>959</c:v>
                </c:pt>
                <c:pt idx="960">
                  <c:v>960</c:v>
                </c:pt>
                <c:pt idx="961">
                  <c:v>961</c:v>
                </c:pt>
                <c:pt idx="962">
                  <c:v>962</c:v>
                </c:pt>
                <c:pt idx="963">
                  <c:v>963</c:v>
                </c:pt>
                <c:pt idx="964">
                  <c:v>964</c:v>
                </c:pt>
                <c:pt idx="965">
                  <c:v>965</c:v>
                </c:pt>
                <c:pt idx="966">
                  <c:v>966</c:v>
                </c:pt>
                <c:pt idx="967">
                  <c:v>967</c:v>
                </c:pt>
                <c:pt idx="968">
                  <c:v>968</c:v>
                </c:pt>
                <c:pt idx="969">
                  <c:v>969</c:v>
                </c:pt>
                <c:pt idx="970">
                  <c:v>970</c:v>
                </c:pt>
                <c:pt idx="971">
                  <c:v>971</c:v>
                </c:pt>
                <c:pt idx="972">
                  <c:v>972</c:v>
                </c:pt>
                <c:pt idx="973">
                  <c:v>973</c:v>
                </c:pt>
                <c:pt idx="974">
                  <c:v>974</c:v>
                </c:pt>
                <c:pt idx="975">
                  <c:v>975</c:v>
                </c:pt>
                <c:pt idx="976">
                  <c:v>976</c:v>
                </c:pt>
                <c:pt idx="977">
                  <c:v>977</c:v>
                </c:pt>
                <c:pt idx="978">
                  <c:v>978</c:v>
                </c:pt>
                <c:pt idx="979">
                  <c:v>979</c:v>
                </c:pt>
                <c:pt idx="980">
                  <c:v>980</c:v>
                </c:pt>
                <c:pt idx="981">
                  <c:v>981</c:v>
                </c:pt>
                <c:pt idx="982">
                  <c:v>982</c:v>
                </c:pt>
                <c:pt idx="983">
                  <c:v>983</c:v>
                </c:pt>
                <c:pt idx="984">
                  <c:v>984</c:v>
                </c:pt>
                <c:pt idx="985">
                  <c:v>985</c:v>
                </c:pt>
                <c:pt idx="986">
                  <c:v>986</c:v>
                </c:pt>
                <c:pt idx="987">
                  <c:v>987</c:v>
                </c:pt>
                <c:pt idx="988">
                  <c:v>988</c:v>
                </c:pt>
                <c:pt idx="989">
                  <c:v>989</c:v>
                </c:pt>
                <c:pt idx="990">
                  <c:v>990</c:v>
                </c:pt>
                <c:pt idx="991">
                  <c:v>991</c:v>
                </c:pt>
                <c:pt idx="992">
                  <c:v>992</c:v>
                </c:pt>
                <c:pt idx="993">
                  <c:v>993</c:v>
                </c:pt>
                <c:pt idx="994">
                  <c:v>994</c:v>
                </c:pt>
                <c:pt idx="995">
                  <c:v>995</c:v>
                </c:pt>
                <c:pt idx="996">
                  <c:v>996</c:v>
                </c:pt>
                <c:pt idx="997">
                  <c:v>997</c:v>
                </c:pt>
                <c:pt idx="998">
                  <c:v>998</c:v>
                </c:pt>
                <c:pt idx="999">
                  <c:v>999</c:v>
                </c:pt>
                <c:pt idx="1000">
                  <c:v>1000</c:v>
                </c:pt>
                <c:pt idx="1001">
                  <c:v>1001</c:v>
                </c:pt>
                <c:pt idx="1002">
                  <c:v>1002</c:v>
                </c:pt>
                <c:pt idx="1003">
                  <c:v>1003</c:v>
                </c:pt>
                <c:pt idx="1004">
                  <c:v>1004</c:v>
                </c:pt>
                <c:pt idx="1005">
                  <c:v>1005</c:v>
                </c:pt>
                <c:pt idx="1006">
                  <c:v>1006</c:v>
                </c:pt>
                <c:pt idx="1007">
                  <c:v>1007</c:v>
                </c:pt>
                <c:pt idx="1008">
                  <c:v>1008</c:v>
                </c:pt>
                <c:pt idx="1009">
                  <c:v>1009</c:v>
                </c:pt>
                <c:pt idx="1010">
                  <c:v>1010</c:v>
                </c:pt>
                <c:pt idx="1011">
                  <c:v>1011</c:v>
                </c:pt>
                <c:pt idx="1012">
                  <c:v>1012</c:v>
                </c:pt>
                <c:pt idx="1013">
                  <c:v>1013</c:v>
                </c:pt>
              </c:numCache>
            </c:numRef>
          </c:cat>
          <c:val>
            <c:numRef>
              <c:f>E_aa!$D$2:$D$1015</c:f>
              <c:numCache>
                <c:formatCode>General</c:formatCode>
                <c:ptCount val="1014"/>
                <c:pt idx="0">
                  <c:v>0</c:v>
                </c:pt>
                <c:pt idx="1">
                  <c:v>0</c:v>
                </c:pt>
                <c:pt idx="2">
                  <c:v>5</c:v>
                </c:pt>
                <c:pt idx="3">
                  <c:v>0</c:v>
                </c:pt>
                <c:pt idx="4">
                  <c:v>0</c:v>
                </c:pt>
                <c:pt idx="5">
                  <c:v>0</c:v>
                </c:pt>
                <c:pt idx="6">
                  <c:v>0</c:v>
                </c:pt>
                <c:pt idx="7">
                  <c:v>0</c:v>
                </c:pt>
                <c:pt idx="8">
                  <c:v>0</c:v>
                </c:pt>
                <c:pt idx="9">
                  <c:v>0</c:v>
                </c:pt>
                <c:pt idx="10">
                  <c:v>5</c:v>
                </c:pt>
                <c:pt idx="11">
                  <c:v>0</c:v>
                </c:pt>
                <c:pt idx="12">
                  <c:v>0</c:v>
                </c:pt>
                <c:pt idx="13">
                  <c:v>0</c:v>
                </c:pt>
                <c:pt idx="14">
                  <c:v>0</c:v>
                </c:pt>
                <c:pt idx="15">
                  <c:v>0</c:v>
                </c:pt>
                <c:pt idx="16">
                  <c:v>0</c:v>
                </c:pt>
                <c:pt idx="17">
                  <c:v>0</c:v>
                </c:pt>
                <c:pt idx="18">
                  <c:v>0</c:v>
                </c:pt>
                <c:pt idx="19">
                  <c:v>0</c:v>
                </c:pt>
                <c:pt idx="20">
                  <c:v>0</c:v>
                </c:pt>
                <c:pt idx="21">
                  <c:v>0</c:v>
                </c:pt>
                <c:pt idx="22">
                  <c:v>5</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5</c:v>
                </c:pt>
                <c:pt idx="39">
                  <c:v>0</c:v>
                </c:pt>
                <c:pt idx="40">
                  <c:v>0</c:v>
                </c:pt>
                <c:pt idx="41">
                  <c:v>0</c:v>
                </c:pt>
                <c:pt idx="42">
                  <c:v>0</c:v>
                </c:pt>
                <c:pt idx="43">
                  <c:v>0</c:v>
                </c:pt>
                <c:pt idx="44">
                  <c:v>0</c:v>
                </c:pt>
                <c:pt idx="45">
                  <c:v>0</c:v>
                </c:pt>
                <c:pt idx="46">
                  <c:v>0</c:v>
                </c:pt>
                <c:pt idx="47">
                  <c:v>0</c:v>
                </c:pt>
                <c:pt idx="48">
                  <c:v>0</c:v>
                </c:pt>
                <c:pt idx="49">
                  <c:v>5</c:v>
                </c:pt>
                <c:pt idx="50">
                  <c:v>0</c:v>
                </c:pt>
                <c:pt idx="51">
                  <c:v>0</c:v>
                </c:pt>
                <c:pt idx="52">
                  <c:v>5</c:v>
                </c:pt>
                <c:pt idx="53">
                  <c:v>0</c:v>
                </c:pt>
                <c:pt idx="54">
                  <c:v>0</c:v>
                </c:pt>
                <c:pt idx="55">
                  <c:v>5</c:v>
                </c:pt>
                <c:pt idx="56">
                  <c:v>0</c:v>
                </c:pt>
                <c:pt idx="57">
                  <c:v>0</c:v>
                </c:pt>
                <c:pt idx="58">
                  <c:v>5</c:v>
                </c:pt>
                <c:pt idx="59">
                  <c:v>0</c:v>
                </c:pt>
                <c:pt idx="60">
                  <c:v>0</c:v>
                </c:pt>
                <c:pt idx="61">
                  <c:v>5</c:v>
                </c:pt>
                <c:pt idx="62">
                  <c:v>0</c:v>
                </c:pt>
                <c:pt idx="63">
                  <c:v>0</c:v>
                </c:pt>
                <c:pt idx="64">
                  <c:v>5</c:v>
                </c:pt>
                <c:pt idx="65">
                  <c:v>5</c:v>
                </c:pt>
                <c:pt idx="66">
                  <c:v>0</c:v>
                </c:pt>
                <c:pt idx="67">
                  <c:v>0</c:v>
                </c:pt>
                <c:pt idx="68">
                  <c:v>0</c:v>
                </c:pt>
                <c:pt idx="69">
                  <c:v>0</c:v>
                </c:pt>
                <c:pt idx="70">
                  <c:v>0</c:v>
                </c:pt>
                <c:pt idx="71">
                  <c:v>0</c:v>
                </c:pt>
                <c:pt idx="72">
                  <c:v>0</c:v>
                </c:pt>
                <c:pt idx="73">
                  <c:v>0</c:v>
                </c:pt>
                <c:pt idx="74">
                  <c:v>0</c:v>
                </c:pt>
                <c:pt idx="75">
                  <c:v>0</c:v>
                </c:pt>
                <c:pt idx="76">
                  <c:v>5</c:v>
                </c:pt>
                <c:pt idx="77">
                  <c:v>0</c:v>
                </c:pt>
                <c:pt idx="78">
                  <c:v>0</c:v>
                </c:pt>
                <c:pt idx="79">
                  <c:v>0</c:v>
                </c:pt>
                <c:pt idx="80">
                  <c:v>0</c:v>
                </c:pt>
                <c:pt idx="81">
                  <c:v>0</c:v>
                </c:pt>
                <c:pt idx="82">
                  <c:v>5</c:v>
                </c:pt>
                <c:pt idx="83">
                  <c:v>0</c:v>
                </c:pt>
                <c:pt idx="84">
                  <c:v>0</c:v>
                </c:pt>
                <c:pt idx="85">
                  <c:v>5</c:v>
                </c:pt>
                <c:pt idx="86">
                  <c:v>0</c:v>
                </c:pt>
                <c:pt idx="87">
                  <c:v>0</c:v>
                </c:pt>
                <c:pt idx="88">
                  <c:v>0</c:v>
                </c:pt>
                <c:pt idx="89">
                  <c:v>0</c:v>
                </c:pt>
                <c:pt idx="90">
                  <c:v>0</c:v>
                </c:pt>
                <c:pt idx="91">
                  <c:v>5</c:v>
                </c:pt>
                <c:pt idx="92">
                  <c:v>0</c:v>
                </c:pt>
                <c:pt idx="93">
                  <c:v>0</c:v>
                </c:pt>
                <c:pt idx="94">
                  <c:v>5</c:v>
                </c:pt>
                <c:pt idx="95">
                  <c:v>5</c:v>
                </c:pt>
                <c:pt idx="96">
                  <c:v>0</c:v>
                </c:pt>
                <c:pt idx="97">
                  <c:v>0</c:v>
                </c:pt>
                <c:pt idx="98">
                  <c:v>5</c:v>
                </c:pt>
                <c:pt idx="99">
                  <c:v>0</c:v>
                </c:pt>
                <c:pt idx="100">
                  <c:v>5</c:v>
                </c:pt>
                <c:pt idx="101">
                  <c:v>0</c:v>
                </c:pt>
                <c:pt idx="102">
                  <c:v>0</c:v>
                </c:pt>
                <c:pt idx="103">
                  <c:v>0</c:v>
                </c:pt>
                <c:pt idx="104">
                  <c:v>0</c:v>
                </c:pt>
                <c:pt idx="105">
                  <c:v>0</c:v>
                </c:pt>
                <c:pt idx="106">
                  <c:v>0</c:v>
                </c:pt>
                <c:pt idx="107">
                  <c:v>5</c:v>
                </c:pt>
                <c:pt idx="108">
                  <c:v>0</c:v>
                </c:pt>
                <c:pt idx="109">
                  <c:v>5</c:v>
                </c:pt>
                <c:pt idx="110">
                  <c:v>0</c:v>
                </c:pt>
                <c:pt idx="111">
                  <c:v>0</c:v>
                </c:pt>
                <c:pt idx="112">
                  <c:v>0</c:v>
                </c:pt>
                <c:pt idx="113">
                  <c:v>0</c:v>
                </c:pt>
                <c:pt idx="114">
                  <c:v>0</c:v>
                </c:pt>
                <c:pt idx="115">
                  <c:v>0</c:v>
                </c:pt>
                <c:pt idx="116">
                  <c:v>0</c:v>
                </c:pt>
                <c:pt idx="117">
                  <c:v>0</c:v>
                </c:pt>
                <c:pt idx="118">
                  <c:v>0</c:v>
                </c:pt>
                <c:pt idx="119">
                  <c:v>0</c:v>
                </c:pt>
                <c:pt idx="120">
                  <c:v>0</c:v>
                </c:pt>
                <c:pt idx="121">
                  <c:v>0</c:v>
                </c:pt>
                <c:pt idx="122">
                  <c:v>5</c:v>
                </c:pt>
                <c:pt idx="123">
                  <c:v>0</c:v>
                </c:pt>
                <c:pt idx="124">
                  <c:v>0</c:v>
                </c:pt>
                <c:pt idx="125">
                  <c:v>0</c:v>
                </c:pt>
                <c:pt idx="126">
                  <c:v>0</c:v>
                </c:pt>
                <c:pt idx="127">
                  <c:v>5</c:v>
                </c:pt>
                <c:pt idx="128">
                  <c:v>0</c:v>
                </c:pt>
                <c:pt idx="129">
                  <c:v>0</c:v>
                </c:pt>
                <c:pt idx="130">
                  <c:v>5</c:v>
                </c:pt>
                <c:pt idx="131">
                  <c:v>5</c:v>
                </c:pt>
                <c:pt idx="132">
                  <c:v>0</c:v>
                </c:pt>
                <c:pt idx="133">
                  <c:v>5</c:v>
                </c:pt>
                <c:pt idx="134">
                  <c:v>0</c:v>
                </c:pt>
                <c:pt idx="135">
                  <c:v>0</c:v>
                </c:pt>
                <c:pt idx="136">
                  <c:v>0</c:v>
                </c:pt>
                <c:pt idx="137">
                  <c:v>0</c:v>
                </c:pt>
                <c:pt idx="138">
                  <c:v>0</c:v>
                </c:pt>
                <c:pt idx="139">
                  <c:v>0</c:v>
                </c:pt>
                <c:pt idx="140">
                  <c:v>0</c:v>
                </c:pt>
                <c:pt idx="141">
                  <c:v>0</c:v>
                </c:pt>
                <c:pt idx="142">
                  <c:v>0</c:v>
                </c:pt>
                <c:pt idx="143">
                  <c:v>5</c:v>
                </c:pt>
                <c:pt idx="144">
                  <c:v>0</c:v>
                </c:pt>
                <c:pt idx="145">
                  <c:v>0</c:v>
                </c:pt>
                <c:pt idx="146">
                  <c:v>5</c:v>
                </c:pt>
                <c:pt idx="147">
                  <c:v>0</c:v>
                </c:pt>
                <c:pt idx="148">
                  <c:v>0</c:v>
                </c:pt>
                <c:pt idx="149">
                  <c:v>5</c:v>
                </c:pt>
                <c:pt idx="150">
                  <c:v>0</c:v>
                </c:pt>
                <c:pt idx="151">
                  <c:v>0</c:v>
                </c:pt>
                <c:pt idx="152">
                  <c:v>0</c:v>
                </c:pt>
                <c:pt idx="153">
                  <c:v>0</c:v>
                </c:pt>
                <c:pt idx="154">
                  <c:v>0</c:v>
                </c:pt>
                <c:pt idx="155">
                  <c:v>0</c:v>
                </c:pt>
                <c:pt idx="156">
                  <c:v>0</c:v>
                </c:pt>
                <c:pt idx="157">
                  <c:v>0</c:v>
                </c:pt>
                <c:pt idx="158">
                  <c:v>0</c:v>
                </c:pt>
                <c:pt idx="159">
                  <c:v>0</c:v>
                </c:pt>
                <c:pt idx="160">
                  <c:v>0</c:v>
                </c:pt>
                <c:pt idx="161">
                  <c:v>0</c:v>
                </c:pt>
                <c:pt idx="162">
                  <c:v>0</c:v>
                </c:pt>
                <c:pt idx="163">
                  <c:v>0</c:v>
                </c:pt>
                <c:pt idx="164">
                  <c:v>0</c:v>
                </c:pt>
                <c:pt idx="165">
                  <c:v>0</c:v>
                </c:pt>
                <c:pt idx="166">
                  <c:v>5</c:v>
                </c:pt>
                <c:pt idx="167">
                  <c:v>0</c:v>
                </c:pt>
                <c:pt idx="168">
                  <c:v>0</c:v>
                </c:pt>
                <c:pt idx="169">
                  <c:v>0</c:v>
                </c:pt>
                <c:pt idx="170">
                  <c:v>0</c:v>
                </c:pt>
                <c:pt idx="171">
                  <c:v>0</c:v>
                </c:pt>
                <c:pt idx="172">
                  <c:v>0</c:v>
                </c:pt>
                <c:pt idx="173">
                  <c:v>5</c:v>
                </c:pt>
                <c:pt idx="174">
                  <c:v>0</c:v>
                </c:pt>
                <c:pt idx="175">
                  <c:v>5</c:v>
                </c:pt>
                <c:pt idx="176">
                  <c:v>0</c:v>
                </c:pt>
                <c:pt idx="177">
                  <c:v>0</c:v>
                </c:pt>
                <c:pt idx="178">
                  <c:v>0</c:v>
                </c:pt>
                <c:pt idx="179">
                  <c:v>0</c:v>
                </c:pt>
                <c:pt idx="180">
                  <c:v>0</c:v>
                </c:pt>
                <c:pt idx="181">
                  <c:v>0</c:v>
                </c:pt>
                <c:pt idx="182">
                  <c:v>5</c:v>
                </c:pt>
                <c:pt idx="183">
                  <c:v>0</c:v>
                </c:pt>
                <c:pt idx="184">
                  <c:v>0</c:v>
                </c:pt>
                <c:pt idx="185">
                  <c:v>5</c:v>
                </c:pt>
                <c:pt idx="186">
                  <c:v>0</c:v>
                </c:pt>
                <c:pt idx="187">
                  <c:v>0</c:v>
                </c:pt>
                <c:pt idx="188">
                  <c:v>0</c:v>
                </c:pt>
                <c:pt idx="189">
                  <c:v>0</c:v>
                </c:pt>
                <c:pt idx="190">
                  <c:v>5</c:v>
                </c:pt>
                <c:pt idx="191">
                  <c:v>5</c:v>
                </c:pt>
                <c:pt idx="192">
                  <c:v>0</c:v>
                </c:pt>
                <c:pt idx="193">
                  <c:v>5</c:v>
                </c:pt>
                <c:pt idx="194">
                  <c:v>0</c:v>
                </c:pt>
                <c:pt idx="195">
                  <c:v>0</c:v>
                </c:pt>
                <c:pt idx="196">
                  <c:v>0</c:v>
                </c:pt>
                <c:pt idx="197">
                  <c:v>0</c:v>
                </c:pt>
                <c:pt idx="198">
                  <c:v>0</c:v>
                </c:pt>
                <c:pt idx="199">
                  <c:v>0</c:v>
                </c:pt>
                <c:pt idx="200">
                  <c:v>0</c:v>
                </c:pt>
                <c:pt idx="201">
                  <c:v>0</c:v>
                </c:pt>
                <c:pt idx="202">
                  <c:v>0</c:v>
                </c:pt>
                <c:pt idx="203">
                  <c:v>0</c:v>
                </c:pt>
                <c:pt idx="204">
                  <c:v>0</c:v>
                </c:pt>
                <c:pt idx="205">
                  <c:v>0</c:v>
                </c:pt>
                <c:pt idx="206">
                  <c:v>0</c:v>
                </c:pt>
                <c:pt idx="207">
                  <c:v>0</c:v>
                </c:pt>
                <c:pt idx="208">
                  <c:v>0</c:v>
                </c:pt>
                <c:pt idx="209">
                  <c:v>0</c:v>
                </c:pt>
                <c:pt idx="210">
                  <c:v>0</c:v>
                </c:pt>
                <c:pt idx="211">
                  <c:v>0</c:v>
                </c:pt>
                <c:pt idx="212">
                  <c:v>0</c:v>
                </c:pt>
                <c:pt idx="213">
                  <c:v>0</c:v>
                </c:pt>
                <c:pt idx="214">
                  <c:v>0</c:v>
                </c:pt>
                <c:pt idx="215">
                  <c:v>0</c:v>
                </c:pt>
                <c:pt idx="216">
                  <c:v>0</c:v>
                </c:pt>
                <c:pt idx="217">
                  <c:v>0</c:v>
                </c:pt>
                <c:pt idx="218">
                  <c:v>0</c:v>
                </c:pt>
                <c:pt idx="219">
                  <c:v>0</c:v>
                </c:pt>
                <c:pt idx="220">
                  <c:v>0</c:v>
                </c:pt>
                <c:pt idx="221">
                  <c:v>0</c:v>
                </c:pt>
                <c:pt idx="222">
                  <c:v>0</c:v>
                </c:pt>
                <c:pt idx="223">
                  <c:v>0</c:v>
                </c:pt>
                <c:pt idx="224">
                  <c:v>0</c:v>
                </c:pt>
                <c:pt idx="225">
                  <c:v>0</c:v>
                </c:pt>
                <c:pt idx="226">
                  <c:v>5</c:v>
                </c:pt>
                <c:pt idx="227">
                  <c:v>0</c:v>
                </c:pt>
                <c:pt idx="228">
                  <c:v>0</c:v>
                </c:pt>
                <c:pt idx="229">
                  <c:v>0</c:v>
                </c:pt>
                <c:pt idx="230">
                  <c:v>0</c:v>
                </c:pt>
                <c:pt idx="231">
                  <c:v>0</c:v>
                </c:pt>
                <c:pt idx="232">
                  <c:v>5</c:v>
                </c:pt>
                <c:pt idx="233">
                  <c:v>0</c:v>
                </c:pt>
                <c:pt idx="234">
                  <c:v>0</c:v>
                </c:pt>
                <c:pt idx="235">
                  <c:v>0</c:v>
                </c:pt>
                <c:pt idx="236">
                  <c:v>0</c:v>
                </c:pt>
                <c:pt idx="237">
                  <c:v>0</c:v>
                </c:pt>
                <c:pt idx="238">
                  <c:v>0</c:v>
                </c:pt>
                <c:pt idx="239">
                  <c:v>0</c:v>
                </c:pt>
                <c:pt idx="240">
                  <c:v>0</c:v>
                </c:pt>
                <c:pt idx="241">
                  <c:v>0</c:v>
                </c:pt>
                <c:pt idx="242">
                  <c:v>0</c:v>
                </c:pt>
                <c:pt idx="243">
                  <c:v>0</c:v>
                </c:pt>
                <c:pt idx="244">
                  <c:v>0</c:v>
                </c:pt>
                <c:pt idx="245">
                  <c:v>0</c:v>
                </c:pt>
                <c:pt idx="246">
                  <c:v>0</c:v>
                </c:pt>
                <c:pt idx="247">
                  <c:v>0</c:v>
                </c:pt>
                <c:pt idx="248">
                  <c:v>0</c:v>
                </c:pt>
                <c:pt idx="249">
                  <c:v>0</c:v>
                </c:pt>
                <c:pt idx="250">
                  <c:v>0</c:v>
                </c:pt>
                <c:pt idx="251">
                  <c:v>0</c:v>
                </c:pt>
                <c:pt idx="252">
                  <c:v>0</c:v>
                </c:pt>
                <c:pt idx="253">
                  <c:v>0</c:v>
                </c:pt>
                <c:pt idx="254">
                  <c:v>0</c:v>
                </c:pt>
                <c:pt idx="255">
                  <c:v>0</c:v>
                </c:pt>
                <c:pt idx="256">
                  <c:v>0</c:v>
                </c:pt>
                <c:pt idx="257">
                  <c:v>0</c:v>
                </c:pt>
                <c:pt idx="258">
                  <c:v>0</c:v>
                </c:pt>
                <c:pt idx="259">
                  <c:v>0</c:v>
                </c:pt>
                <c:pt idx="260">
                  <c:v>0</c:v>
                </c:pt>
                <c:pt idx="261">
                  <c:v>0</c:v>
                </c:pt>
                <c:pt idx="262">
                  <c:v>0</c:v>
                </c:pt>
                <c:pt idx="263">
                  <c:v>5</c:v>
                </c:pt>
                <c:pt idx="264">
                  <c:v>0</c:v>
                </c:pt>
                <c:pt idx="265">
                  <c:v>5</c:v>
                </c:pt>
                <c:pt idx="266">
                  <c:v>0</c:v>
                </c:pt>
                <c:pt idx="267">
                  <c:v>0</c:v>
                </c:pt>
                <c:pt idx="268">
                  <c:v>0</c:v>
                </c:pt>
                <c:pt idx="269">
                  <c:v>5</c:v>
                </c:pt>
                <c:pt idx="270">
                  <c:v>0</c:v>
                </c:pt>
                <c:pt idx="271">
                  <c:v>5</c:v>
                </c:pt>
                <c:pt idx="272">
                  <c:v>0</c:v>
                </c:pt>
                <c:pt idx="273">
                  <c:v>0</c:v>
                </c:pt>
                <c:pt idx="274">
                  <c:v>0</c:v>
                </c:pt>
                <c:pt idx="275">
                  <c:v>0</c:v>
                </c:pt>
                <c:pt idx="276">
                  <c:v>0</c:v>
                </c:pt>
                <c:pt idx="277">
                  <c:v>5</c:v>
                </c:pt>
                <c:pt idx="278">
                  <c:v>0</c:v>
                </c:pt>
                <c:pt idx="279">
                  <c:v>0</c:v>
                </c:pt>
                <c:pt idx="280">
                  <c:v>0</c:v>
                </c:pt>
                <c:pt idx="281">
                  <c:v>0</c:v>
                </c:pt>
                <c:pt idx="282">
                  <c:v>0</c:v>
                </c:pt>
                <c:pt idx="283">
                  <c:v>0</c:v>
                </c:pt>
                <c:pt idx="284">
                  <c:v>0</c:v>
                </c:pt>
                <c:pt idx="285">
                  <c:v>0</c:v>
                </c:pt>
                <c:pt idx="286">
                  <c:v>5</c:v>
                </c:pt>
                <c:pt idx="287">
                  <c:v>5</c:v>
                </c:pt>
                <c:pt idx="288">
                  <c:v>0</c:v>
                </c:pt>
                <c:pt idx="289">
                  <c:v>5</c:v>
                </c:pt>
                <c:pt idx="290">
                  <c:v>5</c:v>
                </c:pt>
                <c:pt idx="291">
                  <c:v>0</c:v>
                </c:pt>
                <c:pt idx="292">
                  <c:v>0</c:v>
                </c:pt>
                <c:pt idx="293">
                  <c:v>5</c:v>
                </c:pt>
                <c:pt idx="294">
                  <c:v>0</c:v>
                </c:pt>
                <c:pt idx="295">
                  <c:v>5</c:v>
                </c:pt>
                <c:pt idx="296">
                  <c:v>0</c:v>
                </c:pt>
                <c:pt idx="297">
                  <c:v>0</c:v>
                </c:pt>
                <c:pt idx="298">
                  <c:v>0</c:v>
                </c:pt>
                <c:pt idx="299">
                  <c:v>0</c:v>
                </c:pt>
                <c:pt idx="300">
                  <c:v>0</c:v>
                </c:pt>
                <c:pt idx="301">
                  <c:v>5</c:v>
                </c:pt>
                <c:pt idx="302">
                  <c:v>0</c:v>
                </c:pt>
                <c:pt idx="303">
                  <c:v>0</c:v>
                </c:pt>
                <c:pt idx="304">
                  <c:v>0</c:v>
                </c:pt>
                <c:pt idx="305">
                  <c:v>0</c:v>
                </c:pt>
                <c:pt idx="306">
                  <c:v>0</c:v>
                </c:pt>
                <c:pt idx="307">
                  <c:v>5</c:v>
                </c:pt>
                <c:pt idx="308">
                  <c:v>5</c:v>
                </c:pt>
                <c:pt idx="309">
                  <c:v>0</c:v>
                </c:pt>
                <c:pt idx="310">
                  <c:v>0</c:v>
                </c:pt>
                <c:pt idx="311">
                  <c:v>0</c:v>
                </c:pt>
                <c:pt idx="312">
                  <c:v>0</c:v>
                </c:pt>
                <c:pt idx="313">
                  <c:v>0</c:v>
                </c:pt>
                <c:pt idx="314">
                  <c:v>0</c:v>
                </c:pt>
                <c:pt idx="315">
                  <c:v>0</c:v>
                </c:pt>
                <c:pt idx="316">
                  <c:v>5</c:v>
                </c:pt>
                <c:pt idx="317">
                  <c:v>0</c:v>
                </c:pt>
                <c:pt idx="318">
                  <c:v>0</c:v>
                </c:pt>
                <c:pt idx="319">
                  <c:v>0</c:v>
                </c:pt>
                <c:pt idx="320">
                  <c:v>0</c:v>
                </c:pt>
                <c:pt idx="321">
                  <c:v>0</c:v>
                </c:pt>
                <c:pt idx="322">
                  <c:v>5</c:v>
                </c:pt>
                <c:pt idx="323">
                  <c:v>0</c:v>
                </c:pt>
                <c:pt idx="324">
                  <c:v>0</c:v>
                </c:pt>
                <c:pt idx="325">
                  <c:v>0</c:v>
                </c:pt>
                <c:pt idx="326">
                  <c:v>0</c:v>
                </c:pt>
                <c:pt idx="327">
                  <c:v>0</c:v>
                </c:pt>
                <c:pt idx="328">
                  <c:v>0</c:v>
                </c:pt>
                <c:pt idx="329">
                  <c:v>0</c:v>
                </c:pt>
                <c:pt idx="330">
                  <c:v>0</c:v>
                </c:pt>
                <c:pt idx="331">
                  <c:v>5</c:v>
                </c:pt>
                <c:pt idx="332">
                  <c:v>5</c:v>
                </c:pt>
                <c:pt idx="333">
                  <c:v>0</c:v>
                </c:pt>
                <c:pt idx="334">
                  <c:v>0</c:v>
                </c:pt>
                <c:pt idx="335">
                  <c:v>0</c:v>
                </c:pt>
                <c:pt idx="336">
                  <c:v>0</c:v>
                </c:pt>
                <c:pt idx="337">
                  <c:v>0</c:v>
                </c:pt>
                <c:pt idx="338">
                  <c:v>0</c:v>
                </c:pt>
                <c:pt idx="339">
                  <c:v>0</c:v>
                </c:pt>
                <c:pt idx="340">
                  <c:v>0</c:v>
                </c:pt>
                <c:pt idx="341">
                  <c:v>0</c:v>
                </c:pt>
                <c:pt idx="342">
                  <c:v>0</c:v>
                </c:pt>
                <c:pt idx="343">
                  <c:v>0</c:v>
                </c:pt>
                <c:pt idx="344">
                  <c:v>0</c:v>
                </c:pt>
                <c:pt idx="345">
                  <c:v>0</c:v>
                </c:pt>
                <c:pt idx="346">
                  <c:v>5</c:v>
                </c:pt>
                <c:pt idx="347">
                  <c:v>0</c:v>
                </c:pt>
                <c:pt idx="348">
                  <c:v>0</c:v>
                </c:pt>
                <c:pt idx="349">
                  <c:v>5</c:v>
                </c:pt>
                <c:pt idx="350">
                  <c:v>0</c:v>
                </c:pt>
                <c:pt idx="351">
                  <c:v>0</c:v>
                </c:pt>
                <c:pt idx="352">
                  <c:v>5</c:v>
                </c:pt>
                <c:pt idx="353">
                  <c:v>0</c:v>
                </c:pt>
                <c:pt idx="354">
                  <c:v>0</c:v>
                </c:pt>
                <c:pt idx="355">
                  <c:v>5</c:v>
                </c:pt>
                <c:pt idx="356">
                  <c:v>0</c:v>
                </c:pt>
                <c:pt idx="357">
                  <c:v>0</c:v>
                </c:pt>
                <c:pt idx="358">
                  <c:v>0</c:v>
                </c:pt>
                <c:pt idx="359">
                  <c:v>0</c:v>
                </c:pt>
                <c:pt idx="360">
                  <c:v>0</c:v>
                </c:pt>
                <c:pt idx="361">
                  <c:v>5</c:v>
                </c:pt>
                <c:pt idx="362">
                  <c:v>0</c:v>
                </c:pt>
                <c:pt idx="363">
                  <c:v>0</c:v>
                </c:pt>
                <c:pt idx="364">
                  <c:v>0</c:v>
                </c:pt>
                <c:pt idx="365">
                  <c:v>0</c:v>
                </c:pt>
                <c:pt idx="366">
                  <c:v>0</c:v>
                </c:pt>
                <c:pt idx="367">
                  <c:v>0</c:v>
                </c:pt>
                <c:pt idx="368">
                  <c:v>0</c:v>
                </c:pt>
                <c:pt idx="369">
                  <c:v>0</c:v>
                </c:pt>
                <c:pt idx="370">
                  <c:v>0</c:v>
                </c:pt>
                <c:pt idx="371">
                  <c:v>5</c:v>
                </c:pt>
                <c:pt idx="372">
                  <c:v>0</c:v>
                </c:pt>
                <c:pt idx="373">
                  <c:v>5</c:v>
                </c:pt>
                <c:pt idx="374">
                  <c:v>0</c:v>
                </c:pt>
                <c:pt idx="375">
                  <c:v>0</c:v>
                </c:pt>
                <c:pt idx="376">
                  <c:v>0</c:v>
                </c:pt>
                <c:pt idx="377">
                  <c:v>0</c:v>
                </c:pt>
                <c:pt idx="378">
                  <c:v>0</c:v>
                </c:pt>
                <c:pt idx="379">
                  <c:v>0</c:v>
                </c:pt>
                <c:pt idx="380">
                  <c:v>0</c:v>
                </c:pt>
                <c:pt idx="381">
                  <c:v>0</c:v>
                </c:pt>
                <c:pt idx="382">
                  <c:v>0</c:v>
                </c:pt>
                <c:pt idx="383">
                  <c:v>5</c:v>
                </c:pt>
                <c:pt idx="384">
                  <c:v>0</c:v>
                </c:pt>
                <c:pt idx="385">
                  <c:v>5</c:v>
                </c:pt>
                <c:pt idx="386">
                  <c:v>0</c:v>
                </c:pt>
                <c:pt idx="387">
                  <c:v>0</c:v>
                </c:pt>
                <c:pt idx="388">
                  <c:v>0</c:v>
                </c:pt>
                <c:pt idx="389">
                  <c:v>0</c:v>
                </c:pt>
                <c:pt idx="390">
                  <c:v>0</c:v>
                </c:pt>
                <c:pt idx="391">
                  <c:v>0</c:v>
                </c:pt>
                <c:pt idx="392">
                  <c:v>0</c:v>
                </c:pt>
                <c:pt idx="393">
                  <c:v>0</c:v>
                </c:pt>
                <c:pt idx="394">
                  <c:v>0</c:v>
                </c:pt>
                <c:pt idx="395">
                  <c:v>0</c:v>
                </c:pt>
                <c:pt idx="396">
                  <c:v>0</c:v>
                </c:pt>
                <c:pt idx="397">
                  <c:v>0</c:v>
                </c:pt>
                <c:pt idx="398">
                  <c:v>0</c:v>
                </c:pt>
                <c:pt idx="399">
                  <c:v>0</c:v>
                </c:pt>
                <c:pt idx="400">
                  <c:v>5</c:v>
                </c:pt>
                <c:pt idx="401">
                  <c:v>5</c:v>
                </c:pt>
                <c:pt idx="402">
                  <c:v>0</c:v>
                </c:pt>
                <c:pt idx="403">
                  <c:v>5</c:v>
                </c:pt>
                <c:pt idx="404">
                  <c:v>0</c:v>
                </c:pt>
                <c:pt idx="405">
                  <c:v>0</c:v>
                </c:pt>
                <c:pt idx="406">
                  <c:v>0</c:v>
                </c:pt>
                <c:pt idx="407">
                  <c:v>0</c:v>
                </c:pt>
                <c:pt idx="408">
                  <c:v>0</c:v>
                </c:pt>
                <c:pt idx="409">
                  <c:v>0</c:v>
                </c:pt>
                <c:pt idx="410">
                  <c:v>0</c:v>
                </c:pt>
                <c:pt idx="411">
                  <c:v>0</c:v>
                </c:pt>
                <c:pt idx="412">
                  <c:v>5</c:v>
                </c:pt>
                <c:pt idx="413">
                  <c:v>0</c:v>
                </c:pt>
                <c:pt idx="414">
                  <c:v>0</c:v>
                </c:pt>
                <c:pt idx="415">
                  <c:v>5</c:v>
                </c:pt>
                <c:pt idx="416">
                  <c:v>0</c:v>
                </c:pt>
                <c:pt idx="417">
                  <c:v>0</c:v>
                </c:pt>
                <c:pt idx="418">
                  <c:v>5</c:v>
                </c:pt>
                <c:pt idx="419">
                  <c:v>5</c:v>
                </c:pt>
                <c:pt idx="420">
                  <c:v>0</c:v>
                </c:pt>
                <c:pt idx="421">
                  <c:v>5</c:v>
                </c:pt>
                <c:pt idx="422">
                  <c:v>0</c:v>
                </c:pt>
                <c:pt idx="423">
                  <c:v>0</c:v>
                </c:pt>
                <c:pt idx="424">
                  <c:v>0</c:v>
                </c:pt>
                <c:pt idx="425">
                  <c:v>0</c:v>
                </c:pt>
                <c:pt idx="426">
                  <c:v>0</c:v>
                </c:pt>
                <c:pt idx="427">
                  <c:v>0</c:v>
                </c:pt>
                <c:pt idx="428">
                  <c:v>5</c:v>
                </c:pt>
                <c:pt idx="429">
                  <c:v>0</c:v>
                </c:pt>
                <c:pt idx="430">
                  <c:v>0</c:v>
                </c:pt>
                <c:pt idx="431">
                  <c:v>0</c:v>
                </c:pt>
                <c:pt idx="432">
                  <c:v>0</c:v>
                </c:pt>
                <c:pt idx="433">
                  <c:v>5</c:v>
                </c:pt>
                <c:pt idx="434">
                  <c:v>5</c:v>
                </c:pt>
                <c:pt idx="435">
                  <c:v>0</c:v>
                </c:pt>
                <c:pt idx="436">
                  <c:v>5</c:v>
                </c:pt>
                <c:pt idx="437">
                  <c:v>0</c:v>
                </c:pt>
                <c:pt idx="438">
                  <c:v>0</c:v>
                </c:pt>
                <c:pt idx="439">
                  <c:v>0</c:v>
                </c:pt>
                <c:pt idx="440">
                  <c:v>0</c:v>
                </c:pt>
                <c:pt idx="441">
                  <c:v>0</c:v>
                </c:pt>
                <c:pt idx="442">
                  <c:v>0</c:v>
                </c:pt>
                <c:pt idx="443">
                  <c:v>0</c:v>
                </c:pt>
                <c:pt idx="444">
                  <c:v>0</c:v>
                </c:pt>
                <c:pt idx="445">
                  <c:v>0</c:v>
                </c:pt>
                <c:pt idx="446">
                  <c:v>0</c:v>
                </c:pt>
                <c:pt idx="447">
                  <c:v>0</c:v>
                </c:pt>
                <c:pt idx="448">
                  <c:v>0</c:v>
                </c:pt>
                <c:pt idx="449">
                  <c:v>0</c:v>
                </c:pt>
                <c:pt idx="450">
                  <c:v>0</c:v>
                </c:pt>
                <c:pt idx="451">
                  <c:v>5</c:v>
                </c:pt>
                <c:pt idx="452">
                  <c:v>5</c:v>
                </c:pt>
                <c:pt idx="453">
                  <c:v>0</c:v>
                </c:pt>
                <c:pt idx="454">
                  <c:v>5</c:v>
                </c:pt>
                <c:pt idx="455">
                  <c:v>0</c:v>
                </c:pt>
                <c:pt idx="456">
                  <c:v>0</c:v>
                </c:pt>
                <c:pt idx="457">
                  <c:v>0</c:v>
                </c:pt>
                <c:pt idx="458">
                  <c:v>0</c:v>
                </c:pt>
                <c:pt idx="459">
                  <c:v>0</c:v>
                </c:pt>
                <c:pt idx="460">
                  <c:v>0</c:v>
                </c:pt>
                <c:pt idx="461">
                  <c:v>0</c:v>
                </c:pt>
                <c:pt idx="462">
                  <c:v>0</c:v>
                </c:pt>
                <c:pt idx="463">
                  <c:v>5</c:v>
                </c:pt>
                <c:pt idx="464">
                  <c:v>0</c:v>
                </c:pt>
                <c:pt idx="465">
                  <c:v>0</c:v>
                </c:pt>
                <c:pt idx="466">
                  <c:v>5</c:v>
                </c:pt>
                <c:pt idx="467">
                  <c:v>0</c:v>
                </c:pt>
                <c:pt idx="468">
                  <c:v>0</c:v>
                </c:pt>
                <c:pt idx="469">
                  <c:v>0</c:v>
                </c:pt>
                <c:pt idx="470">
                  <c:v>0</c:v>
                </c:pt>
                <c:pt idx="471">
                  <c:v>0</c:v>
                </c:pt>
                <c:pt idx="472">
                  <c:v>0</c:v>
                </c:pt>
                <c:pt idx="473">
                  <c:v>0</c:v>
                </c:pt>
                <c:pt idx="474">
                  <c:v>0</c:v>
                </c:pt>
                <c:pt idx="475">
                  <c:v>5</c:v>
                </c:pt>
                <c:pt idx="476">
                  <c:v>0</c:v>
                </c:pt>
                <c:pt idx="477">
                  <c:v>0</c:v>
                </c:pt>
                <c:pt idx="478">
                  <c:v>5</c:v>
                </c:pt>
                <c:pt idx="479">
                  <c:v>0</c:v>
                </c:pt>
                <c:pt idx="480">
                  <c:v>0</c:v>
                </c:pt>
                <c:pt idx="481">
                  <c:v>5</c:v>
                </c:pt>
                <c:pt idx="482">
                  <c:v>0</c:v>
                </c:pt>
                <c:pt idx="483">
                  <c:v>0</c:v>
                </c:pt>
                <c:pt idx="484">
                  <c:v>5</c:v>
                </c:pt>
                <c:pt idx="485">
                  <c:v>0</c:v>
                </c:pt>
                <c:pt idx="486">
                  <c:v>0</c:v>
                </c:pt>
                <c:pt idx="487">
                  <c:v>0</c:v>
                </c:pt>
                <c:pt idx="488">
                  <c:v>5</c:v>
                </c:pt>
                <c:pt idx="489">
                  <c:v>0</c:v>
                </c:pt>
                <c:pt idx="490">
                  <c:v>0</c:v>
                </c:pt>
                <c:pt idx="491">
                  <c:v>0</c:v>
                </c:pt>
                <c:pt idx="492">
                  <c:v>0</c:v>
                </c:pt>
                <c:pt idx="493">
                  <c:v>0</c:v>
                </c:pt>
                <c:pt idx="494">
                  <c:v>0</c:v>
                </c:pt>
                <c:pt idx="495">
                  <c:v>0</c:v>
                </c:pt>
                <c:pt idx="496">
                  <c:v>0</c:v>
                </c:pt>
                <c:pt idx="497">
                  <c:v>5</c:v>
                </c:pt>
                <c:pt idx="498">
                  <c:v>0</c:v>
                </c:pt>
                <c:pt idx="499">
                  <c:v>5</c:v>
                </c:pt>
                <c:pt idx="500">
                  <c:v>5</c:v>
                </c:pt>
                <c:pt idx="501">
                  <c:v>0</c:v>
                </c:pt>
                <c:pt idx="502">
                  <c:v>5</c:v>
                </c:pt>
                <c:pt idx="503">
                  <c:v>0</c:v>
                </c:pt>
                <c:pt idx="504">
                  <c:v>0</c:v>
                </c:pt>
                <c:pt idx="505">
                  <c:v>5</c:v>
                </c:pt>
                <c:pt idx="506">
                  <c:v>5</c:v>
                </c:pt>
                <c:pt idx="507">
                  <c:v>0</c:v>
                </c:pt>
                <c:pt idx="508">
                  <c:v>5</c:v>
                </c:pt>
                <c:pt idx="509">
                  <c:v>0</c:v>
                </c:pt>
                <c:pt idx="510">
                  <c:v>0</c:v>
                </c:pt>
                <c:pt idx="511">
                  <c:v>0</c:v>
                </c:pt>
                <c:pt idx="512">
                  <c:v>0</c:v>
                </c:pt>
                <c:pt idx="513">
                  <c:v>0</c:v>
                </c:pt>
                <c:pt idx="514">
                  <c:v>0</c:v>
                </c:pt>
                <c:pt idx="515">
                  <c:v>0</c:v>
                </c:pt>
                <c:pt idx="516">
                  <c:v>0</c:v>
                </c:pt>
                <c:pt idx="517">
                  <c:v>0</c:v>
                </c:pt>
                <c:pt idx="518">
                  <c:v>0</c:v>
                </c:pt>
                <c:pt idx="519">
                  <c:v>0</c:v>
                </c:pt>
                <c:pt idx="520">
                  <c:v>0</c:v>
                </c:pt>
                <c:pt idx="521">
                  <c:v>0</c:v>
                </c:pt>
                <c:pt idx="522">
                  <c:v>0</c:v>
                </c:pt>
                <c:pt idx="523">
                  <c:v>0</c:v>
                </c:pt>
                <c:pt idx="524">
                  <c:v>0</c:v>
                </c:pt>
                <c:pt idx="525">
                  <c:v>0</c:v>
                </c:pt>
                <c:pt idx="526">
                  <c:v>0</c:v>
                </c:pt>
                <c:pt idx="527">
                  <c:v>5</c:v>
                </c:pt>
                <c:pt idx="528">
                  <c:v>0</c:v>
                </c:pt>
                <c:pt idx="529">
                  <c:v>0</c:v>
                </c:pt>
                <c:pt idx="530">
                  <c:v>5</c:v>
                </c:pt>
                <c:pt idx="531">
                  <c:v>0</c:v>
                </c:pt>
                <c:pt idx="532">
                  <c:v>5</c:v>
                </c:pt>
                <c:pt idx="533">
                  <c:v>0</c:v>
                </c:pt>
                <c:pt idx="534">
                  <c:v>0</c:v>
                </c:pt>
                <c:pt idx="535">
                  <c:v>0</c:v>
                </c:pt>
                <c:pt idx="536">
                  <c:v>0</c:v>
                </c:pt>
                <c:pt idx="537">
                  <c:v>0</c:v>
                </c:pt>
                <c:pt idx="538">
                  <c:v>0</c:v>
                </c:pt>
                <c:pt idx="539">
                  <c:v>0</c:v>
                </c:pt>
                <c:pt idx="540">
                  <c:v>0</c:v>
                </c:pt>
                <c:pt idx="541">
                  <c:v>0</c:v>
                </c:pt>
                <c:pt idx="542">
                  <c:v>0</c:v>
                </c:pt>
                <c:pt idx="543">
                  <c:v>0</c:v>
                </c:pt>
                <c:pt idx="544">
                  <c:v>0</c:v>
                </c:pt>
                <c:pt idx="545">
                  <c:v>0</c:v>
                </c:pt>
                <c:pt idx="546">
                  <c:v>0</c:v>
                </c:pt>
                <c:pt idx="547">
                  <c:v>5</c:v>
                </c:pt>
                <c:pt idx="548">
                  <c:v>0</c:v>
                </c:pt>
                <c:pt idx="549">
                  <c:v>0</c:v>
                </c:pt>
                <c:pt idx="550">
                  <c:v>5</c:v>
                </c:pt>
                <c:pt idx="551">
                  <c:v>0</c:v>
                </c:pt>
                <c:pt idx="552">
                  <c:v>0</c:v>
                </c:pt>
                <c:pt idx="553">
                  <c:v>5</c:v>
                </c:pt>
                <c:pt idx="554">
                  <c:v>5</c:v>
                </c:pt>
                <c:pt idx="555">
                  <c:v>0</c:v>
                </c:pt>
                <c:pt idx="556">
                  <c:v>0</c:v>
                </c:pt>
                <c:pt idx="557">
                  <c:v>0</c:v>
                </c:pt>
                <c:pt idx="558">
                  <c:v>0</c:v>
                </c:pt>
                <c:pt idx="559">
                  <c:v>5</c:v>
                </c:pt>
                <c:pt idx="560">
                  <c:v>0</c:v>
                </c:pt>
                <c:pt idx="561">
                  <c:v>0</c:v>
                </c:pt>
                <c:pt idx="562">
                  <c:v>0</c:v>
                </c:pt>
                <c:pt idx="563">
                  <c:v>5</c:v>
                </c:pt>
                <c:pt idx="564">
                  <c:v>0</c:v>
                </c:pt>
                <c:pt idx="565">
                  <c:v>5</c:v>
                </c:pt>
                <c:pt idx="566">
                  <c:v>5</c:v>
                </c:pt>
                <c:pt idx="567">
                  <c:v>0</c:v>
                </c:pt>
                <c:pt idx="568">
                  <c:v>5</c:v>
                </c:pt>
                <c:pt idx="569">
                  <c:v>0</c:v>
                </c:pt>
                <c:pt idx="570">
                  <c:v>0</c:v>
                </c:pt>
                <c:pt idx="571">
                  <c:v>0</c:v>
                </c:pt>
                <c:pt idx="572">
                  <c:v>5</c:v>
                </c:pt>
                <c:pt idx="573">
                  <c:v>0</c:v>
                </c:pt>
                <c:pt idx="574">
                  <c:v>0</c:v>
                </c:pt>
                <c:pt idx="575">
                  <c:v>5</c:v>
                </c:pt>
                <c:pt idx="576">
                  <c:v>0</c:v>
                </c:pt>
                <c:pt idx="577">
                  <c:v>0</c:v>
                </c:pt>
                <c:pt idx="578">
                  <c:v>0</c:v>
                </c:pt>
                <c:pt idx="579">
                  <c:v>0</c:v>
                </c:pt>
                <c:pt idx="580">
                  <c:v>5</c:v>
                </c:pt>
                <c:pt idx="581">
                  <c:v>5</c:v>
                </c:pt>
                <c:pt idx="582">
                  <c:v>0</c:v>
                </c:pt>
                <c:pt idx="583">
                  <c:v>5</c:v>
                </c:pt>
                <c:pt idx="584">
                  <c:v>5</c:v>
                </c:pt>
                <c:pt idx="585">
                  <c:v>0</c:v>
                </c:pt>
                <c:pt idx="586">
                  <c:v>5</c:v>
                </c:pt>
                <c:pt idx="587">
                  <c:v>0</c:v>
                </c:pt>
                <c:pt idx="588">
                  <c:v>0</c:v>
                </c:pt>
                <c:pt idx="589">
                  <c:v>0</c:v>
                </c:pt>
                <c:pt idx="590">
                  <c:v>5</c:v>
                </c:pt>
                <c:pt idx="591">
                  <c:v>0</c:v>
                </c:pt>
                <c:pt idx="592">
                  <c:v>0</c:v>
                </c:pt>
                <c:pt idx="593">
                  <c:v>0</c:v>
                </c:pt>
                <c:pt idx="594">
                  <c:v>0</c:v>
                </c:pt>
                <c:pt idx="595">
                  <c:v>0</c:v>
                </c:pt>
                <c:pt idx="596">
                  <c:v>0</c:v>
                </c:pt>
                <c:pt idx="597">
                  <c:v>0</c:v>
                </c:pt>
                <c:pt idx="598">
                  <c:v>0</c:v>
                </c:pt>
                <c:pt idx="599">
                  <c:v>0</c:v>
                </c:pt>
                <c:pt idx="600">
                  <c:v>0</c:v>
                </c:pt>
                <c:pt idx="601">
                  <c:v>5</c:v>
                </c:pt>
                <c:pt idx="602">
                  <c:v>5</c:v>
                </c:pt>
                <c:pt idx="603">
                  <c:v>0</c:v>
                </c:pt>
                <c:pt idx="604">
                  <c:v>5</c:v>
                </c:pt>
                <c:pt idx="605">
                  <c:v>0</c:v>
                </c:pt>
                <c:pt idx="606">
                  <c:v>0</c:v>
                </c:pt>
                <c:pt idx="607">
                  <c:v>0</c:v>
                </c:pt>
                <c:pt idx="608">
                  <c:v>0</c:v>
                </c:pt>
                <c:pt idx="609">
                  <c:v>0</c:v>
                </c:pt>
                <c:pt idx="610">
                  <c:v>0</c:v>
                </c:pt>
                <c:pt idx="611">
                  <c:v>0</c:v>
                </c:pt>
                <c:pt idx="612">
                  <c:v>0</c:v>
                </c:pt>
                <c:pt idx="613">
                  <c:v>0</c:v>
                </c:pt>
                <c:pt idx="614">
                  <c:v>0</c:v>
                </c:pt>
                <c:pt idx="615">
                  <c:v>0</c:v>
                </c:pt>
                <c:pt idx="616">
                  <c:v>0</c:v>
                </c:pt>
                <c:pt idx="617">
                  <c:v>0</c:v>
                </c:pt>
                <c:pt idx="618">
                  <c:v>0</c:v>
                </c:pt>
                <c:pt idx="619">
                  <c:v>0</c:v>
                </c:pt>
                <c:pt idx="620">
                  <c:v>0</c:v>
                </c:pt>
                <c:pt idx="621">
                  <c:v>0</c:v>
                </c:pt>
                <c:pt idx="622">
                  <c:v>5</c:v>
                </c:pt>
                <c:pt idx="623">
                  <c:v>5</c:v>
                </c:pt>
                <c:pt idx="624">
                  <c:v>0</c:v>
                </c:pt>
                <c:pt idx="625">
                  <c:v>5</c:v>
                </c:pt>
                <c:pt idx="626">
                  <c:v>0</c:v>
                </c:pt>
                <c:pt idx="627">
                  <c:v>0</c:v>
                </c:pt>
                <c:pt idx="628">
                  <c:v>0</c:v>
                </c:pt>
                <c:pt idx="629">
                  <c:v>0</c:v>
                </c:pt>
                <c:pt idx="630">
                  <c:v>0</c:v>
                </c:pt>
                <c:pt idx="631">
                  <c:v>0</c:v>
                </c:pt>
                <c:pt idx="632">
                  <c:v>0</c:v>
                </c:pt>
                <c:pt idx="633">
                  <c:v>0</c:v>
                </c:pt>
                <c:pt idx="634">
                  <c:v>5</c:v>
                </c:pt>
                <c:pt idx="635">
                  <c:v>0</c:v>
                </c:pt>
                <c:pt idx="636">
                  <c:v>0</c:v>
                </c:pt>
                <c:pt idx="637">
                  <c:v>0</c:v>
                </c:pt>
                <c:pt idx="638">
                  <c:v>0</c:v>
                </c:pt>
                <c:pt idx="639">
                  <c:v>0</c:v>
                </c:pt>
                <c:pt idx="640">
                  <c:v>0</c:v>
                </c:pt>
                <c:pt idx="641">
                  <c:v>0</c:v>
                </c:pt>
                <c:pt idx="642">
                  <c:v>0</c:v>
                </c:pt>
                <c:pt idx="643">
                  <c:v>0</c:v>
                </c:pt>
                <c:pt idx="644">
                  <c:v>0</c:v>
                </c:pt>
                <c:pt idx="645">
                  <c:v>0</c:v>
                </c:pt>
                <c:pt idx="646">
                  <c:v>0</c:v>
                </c:pt>
                <c:pt idx="647">
                  <c:v>5</c:v>
                </c:pt>
                <c:pt idx="648">
                  <c:v>0</c:v>
                </c:pt>
                <c:pt idx="649">
                  <c:v>5</c:v>
                </c:pt>
                <c:pt idx="650">
                  <c:v>0</c:v>
                </c:pt>
                <c:pt idx="651">
                  <c:v>0</c:v>
                </c:pt>
                <c:pt idx="652">
                  <c:v>0</c:v>
                </c:pt>
                <c:pt idx="653">
                  <c:v>0</c:v>
                </c:pt>
                <c:pt idx="654">
                  <c:v>0</c:v>
                </c:pt>
                <c:pt idx="655">
                  <c:v>5</c:v>
                </c:pt>
                <c:pt idx="656">
                  <c:v>5</c:v>
                </c:pt>
                <c:pt idx="657">
                  <c:v>0</c:v>
                </c:pt>
                <c:pt idx="658">
                  <c:v>5</c:v>
                </c:pt>
                <c:pt idx="659">
                  <c:v>0</c:v>
                </c:pt>
                <c:pt idx="660">
                  <c:v>0</c:v>
                </c:pt>
                <c:pt idx="661">
                  <c:v>0</c:v>
                </c:pt>
                <c:pt idx="662">
                  <c:v>0</c:v>
                </c:pt>
                <c:pt idx="663">
                  <c:v>0</c:v>
                </c:pt>
                <c:pt idx="664">
                  <c:v>0</c:v>
                </c:pt>
                <c:pt idx="665">
                  <c:v>0</c:v>
                </c:pt>
                <c:pt idx="666">
                  <c:v>0</c:v>
                </c:pt>
                <c:pt idx="667">
                  <c:v>0</c:v>
                </c:pt>
                <c:pt idx="668">
                  <c:v>0</c:v>
                </c:pt>
                <c:pt idx="669">
                  <c:v>0</c:v>
                </c:pt>
                <c:pt idx="670">
                  <c:v>0</c:v>
                </c:pt>
                <c:pt idx="671">
                  <c:v>0</c:v>
                </c:pt>
                <c:pt idx="672">
                  <c:v>0</c:v>
                </c:pt>
                <c:pt idx="673">
                  <c:v>0</c:v>
                </c:pt>
                <c:pt idx="674">
                  <c:v>5</c:v>
                </c:pt>
                <c:pt idx="675">
                  <c:v>0</c:v>
                </c:pt>
                <c:pt idx="676">
                  <c:v>0</c:v>
                </c:pt>
                <c:pt idx="677">
                  <c:v>5</c:v>
                </c:pt>
                <c:pt idx="678">
                  <c:v>0</c:v>
                </c:pt>
                <c:pt idx="679">
                  <c:v>0</c:v>
                </c:pt>
                <c:pt idx="680">
                  <c:v>0</c:v>
                </c:pt>
                <c:pt idx="681">
                  <c:v>0</c:v>
                </c:pt>
                <c:pt idx="682">
                  <c:v>0</c:v>
                </c:pt>
                <c:pt idx="683">
                  <c:v>0</c:v>
                </c:pt>
                <c:pt idx="684">
                  <c:v>0</c:v>
                </c:pt>
                <c:pt idx="685">
                  <c:v>0</c:v>
                </c:pt>
                <c:pt idx="686">
                  <c:v>0</c:v>
                </c:pt>
                <c:pt idx="687">
                  <c:v>0</c:v>
                </c:pt>
                <c:pt idx="688">
                  <c:v>0</c:v>
                </c:pt>
                <c:pt idx="689">
                  <c:v>0</c:v>
                </c:pt>
                <c:pt idx="690">
                  <c:v>0</c:v>
                </c:pt>
                <c:pt idx="691">
                  <c:v>0</c:v>
                </c:pt>
                <c:pt idx="692">
                  <c:v>0</c:v>
                </c:pt>
                <c:pt idx="693">
                  <c:v>0</c:v>
                </c:pt>
                <c:pt idx="694">
                  <c:v>0</c:v>
                </c:pt>
                <c:pt idx="695">
                  <c:v>0</c:v>
                </c:pt>
                <c:pt idx="696">
                  <c:v>0</c:v>
                </c:pt>
                <c:pt idx="697">
                  <c:v>5</c:v>
                </c:pt>
                <c:pt idx="698">
                  <c:v>0</c:v>
                </c:pt>
                <c:pt idx="699">
                  <c:v>0</c:v>
                </c:pt>
                <c:pt idx="700">
                  <c:v>0</c:v>
                </c:pt>
                <c:pt idx="701">
                  <c:v>0</c:v>
                </c:pt>
                <c:pt idx="702">
                  <c:v>0</c:v>
                </c:pt>
                <c:pt idx="703">
                  <c:v>0</c:v>
                </c:pt>
                <c:pt idx="704">
                  <c:v>5</c:v>
                </c:pt>
                <c:pt idx="705">
                  <c:v>0</c:v>
                </c:pt>
                <c:pt idx="706">
                  <c:v>0</c:v>
                </c:pt>
                <c:pt idx="707">
                  <c:v>0</c:v>
                </c:pt>
                <c:pt idx="708">
                  <c:v>0</c:v>
                </c:pt>
                <c:pt idx="709">
                  <c:v>0</c:v>
                </c:pt>
                <c:pt idx="710">
                  <c:v>0</c:v>
                </c:pt>
                <c:pt idx="711">
                  <c:v>0</c:v>
                </c:pt>
                <c:pt idx="712">
                  <c:v>0</c:v>
                </c:pt>
                <c:pt idx="713">
                  <c:v>0</c:v>
                </c:pt>
                <c:pt idx="714">
                  <c:v>0</c:v>
                </c:pt>
                <c:pt idx="715">
                  <c:v>0</c:v>
                </c:pt>
                <c:pt idx="716">
                  <c:v>0</c:v>
                </c:pt>
                <c:pt idx="717">
                  <c:v>0</c:v>
                </c:pt>
                <c:pt idx="718">
                  <c:v>0</c:v>
                </c:pt>
                <c:pt idx="719">
                  <c:v>0</c:v>
                </c:pt>
                <c:pt idx="720">
                  <c:v>0</c:v>
                </c:pt>
                <c:pt idx="721">
                  <c:v>0</c:v>
                </c:pt>
                <c:pt idx="722">
                  <c:v>5</c:v>
                </c:pt>
                <c:pt idx="723">
                  <c:v>0</c:v>
                </c:pt>
                <c:pt idx="724">
                  <c:v>5</c:v>
                </c:pt>
                <c:pt idx="725">
                  <c:v>5</c:v>
                </c:pt>
                <c:pt idx="726">
                  <c:v>0</c:v>
                </c:pt>
                <c:pt idx="727">
                  <c:v>0</c:v>
                </c:pt>
                <c:pt idx="728">
                  <c:v>5</c:v>
                </c:pt>
                <c:pt idx="729">
                  <c:v>0</c:v>
                </c:pt>
                <c:pt idx="730">
                  <c:v>0</c:v>
                </c:pt>
                <c:pt idx="731">
                  <c:v>5</c:v>
                </c:pt>
                <c:pt idx="732">
                  <c:v>0</c:v>
                </c:pt>
                <c:pt idx="733">
                  <c:v>5</c:v>
                </c:pt>
                <c:pt idx="734">
                  <c:v>0</c:v>
                </c:pt>
                <c:pt idx="735">
                  <c:v>0</c:v>
                </c:pt>
                <c:pt idx="736">
                  <c:v>0</c:v>
                </c:pt>
                <c:pt idx="737">
                  <c:v>0</c:v>
                </c:pt>
                <c:pt idx="738">
                  <c:v>0</c:v>
                </c:pt>
                <c:pt idx="739">
                  <c:v>5</c:v>
                </c:pt>
                <c:pt idx="740">
                  <c:v>0</c:v>
                </c:pt>
                <c:pt idx="741">
                  <c:v>0</c:v>
                </c:pt>
                <c:pt idx="742">
                  <c:v>5</c:v>
                </c:pt>
                <c:pt idx="743">
                  <c:v>5</c:v>
                </c:pt>
                <c:pt idx="744">
                  <c:v>0</c:v>
                </c:pt>
                <c:pt idx="745">
                  <c:v>0</c:v>
                </c:pt>
                <c:pt idx="746">
                  <c:v>0</c:v>
                </c:pt>
                <c:pt idx="747">
                  <c:v>0</c:v>
                </c:pt>
                <c:pt idx="748">
                  <c:v>0</c:v>
                </c:pt>
                <c:pt idx="749">
                  <c:v>0</c:v>
                </c:pt>
                <c:pt idx="750">
                  <c:v>0</c:v>
                </c:pt>
                <c:pt idx="751">
                  <c:v>0</c:v>
                </c:pt>
                <c:pt idx="752">
                  <c:v>0</c:v>
                </c:pt>
                <c:pt idx="753">
                  <c:v>0</c:v>
                </c:pt>
                <c:pt idx="754">
                  <c:v>5</c:v>
                </c:pt>
                <c:pt idx="755">
                  <c:v>5</c:v>
                </c:pt>
                <c:pt idx="756">
                  <c:v>0</c:v>
                </c:pt>
                <c:pt idx="757">
                  <c:v>0</c:v>
                </c:pt>
                <c:pt idx="758">
                  <c:v>0</c:v>
                </c:pt>
                <c:pt idx="759">
                  <c:v>0</c:v>
                </c:pt>
                <c:pt idx="760">
                  <c:v>0</c:v>
                </c:pt>
                <c:pt idx="761">
                  <c:v>0</c:v>
                </c:pt>
                <c:pt idx="762">
                  <c:v>0</c:v>
                </c:pt>
                <c:pt idx="763">
                  <c:v>0</c:v>
                </c:pt>
                <c:pt idx="764">
                  <c:v>0</c:v>
                </c:pt>
                <c:pt idx="765">
                  <c:v>0</c:v>
                </c:pt>
                <c:pt idx="766">
                  <c:v>0</c:v>
                </c:pt>
                <c:pt idx="767">
                  <c:v>0</c:v>
                </c:pt>
                <c:pt idx="768">
                  <c:v>0</c:v>
                </c:pt>
                <c:pt idx="769">
                  <c:v>0</c:v>
                </c:pt>
                <c:pt idx="770">
                  <c:v>0</c:v>
                </c:pt>
                <c:pt idx="771">
                  <c:v>0</c:v>
                </c:pt>
                <c:pt idx="772">
                  <c:v>0</c:v>
                </c:pt>
                <c:pt idx="773">
                  <c:v>0</c:v>
                </c:pt>
                <c:pt idx="774">
                  <c:v>0</c:v>
                </c:pt>
                <c:pt idx="775">
                  <c:v>5</c:v>
                </c:pt>
                <c:pt idx="776">
                  <c:v>0</c:v>
                </c:pt>
                <c:pt idx="777">
                  <c:v>0</c:v>
                </c:pt>
                <c:pt idx="778">
                  <c:v>0</c:v>
                </c:pt>
                <c:pt idx="779">
                  <c:v>0</c:v>
                </c:pt>
                <c:pt idx="780">
                  <c:v>0</c:v>
                </c:pt>
                <c:pt idx="781">
                  <c:v>5</c:v>
                </c:pt>
                <c:pt idx="782">
                  <c:v>5</c:v>
                </c:pt>
                <c:pt idx="783">
                  <c:v>0</c:v>
                </c:pt>
                <c:pt idx="784">
                  <c:v>5</c:v>
                </c:pt>
                <c:pt idx="785">
                  <c:v>0</c:v>
                </c:pt>
                <c:pt idx="786">
                  <c:v>0</c:v>
                </c:pt>
                <c:pt idx="787">
                  <c:v>0</c:v>
                </c:pt>
                <c:pt idx="788">
                  <c:v>5</c:v>
                </c:pt>
                <c:pt idx="789">
                  <c:v>0</c:v>
                </c:pt>
                <c:pt idx="790">
                  <c:v>5</c:v>
                </c:pt>
                <c:pt idx="791">
                  <c:v>5</c:v>
                </c:pt>
                <c:pt idx="792">
                  <c:v>0</c:v>
                </c:pt>
                <c:pt idx="793">
                  <c:v>5</c:v>
                </c:pt>
                <c:pt idx="794">
                  <c:v>0</c:v>
                </c:pt>
                <c:pt idx="795">
                  <c:v>0</c:v>
                </c:pt>
                <c:pt idx="796">
                  <c:v>5</c:v>
                </c:pt>
                <c:pt idx="797">
                  <c:v>0</c:v>
                </c:pt>
                <c:pt idx="798">
                  <c:v>0</c:v>
                </c:pt>
                <c:pt idx="799">
                  <c:v>0</c:v>
                </c:pt>
                <c:pt idx="800">
                  <c:v>0</c:v>
                </c:pt>
                <c:pt idx="801">
                  <c:v>0</c:v>
                </c:pt>
                <c:pt idx="802">
                  <c:v>5</c:v>
                </c:pt>
                <c:pt idx="803">
                  <c:v>0</c:v>
                </c:pt>
                <c:pt idx="804">
                  <c:v>0</c:v>
                </c:pt>
                <c:pt idx="805">
                  <c:v>5</c:v>
                </c:pt>
                <c:pt idx="806">
                  <c:v>0</c:v>
                </c:pt>
                <c:pt idx="807">
                  <c:v>0</c:v>
                </c:pt>
                <c:pt idx="808">
                  <c:v>0</c:v>
                </c:pt>
                <c:pt idx="809">
                  <c:v>0</c:v>
                </c:pt>
                <c:pt idx="810">
                  <c:v>0</c:v>
                </c:pt>
                <c:pt idx="811">
                  <c:v>0</c:v>
                </c:pt>
                <c:pt idx="812">
                  <c:v>0</c:v>
                </c:pt>
                <c:pt idx="813">
                  <c:v>0</c:v>
                </c:pt>
                <c:pt idx="814">
                  <c:v>5</c:v>
                </c:pt>
                <c:pt idx="815">
                  <c:v>5</c:v>
                </c:pt>
                <c:pt idx="816">
                  <c:v>0</c:v>
                </c:pt>
                <c:pt idx="817">
                  <c:v>0</c:v>
                </c:pt>
                <c:pt idx="818">
                  <c:v>0</c:v>
                </c:pt>
                <c:pt idx="819">
                  <c:v>0</c:v>
                </c:pt>
                <c:pt idx="820">
                  <c:v>0</c:v>
                </c:pt>
                <c:pt idx="821">
                  <c:v>5</c:v>
                </c:pt>
                <c:pt idx="822">
                  <c:v>0</c:v>
                </c:pt>
                <c:pt idx="823">
                  <c:v>0</c:v>
                </c:pt>
                <c:pt idx="824">
                  <c:v>0</c:v>
                </c:pt>
                <c:pt idx="825">
                  <c:v>0</c:v>
                </c:pt>
                <c:pt idx="826">
                  <c:v>5</c:v>
                </c:pt>
                <c:pt idx="827">
                  <c:v>0</c:v>
                </c:pt>
                <c:pt idx="828">
                  <c:v>0</c:v>
                </c:pt>
                <c:pt idx="829">
                  <c:v>0</c:v>
                </c:pt>
                <c:pt idx="830">
                  <c:v>0</c:v>
                </c:pt>
                <c:pt idx="831">
                  <c:v>0</c:v>
                </c:pt>
                <c:pt idx="832">
                  <c:v>5</c:v>
                </c:pt>
                <c:pt idx="833">
                  <c:v>0</c:v>
                </c:pt>
                <c:pt idx="834">
                  <c:v>0</c:v>
                </c:pt>
                <c:pt idx="835">
                  <c:v>5</c:v>
                </c:pt>
                <c:pt idx="836">
                  <c:v>5</c:v>
                </c:pt>
                <c:pt idx="837">
                  <c:v>0</c:v>
                </c:pt>
                <c:pt idx="838">
                  <c:v>0</c:v>
                </c:pt>
                <c:pt idx="839">
                  <c:v>0</c:v>
                </c:pt>
                <c:pt idx="840">
                  <c:v>0</c:v>
                </c:pt>
                <c:pt idx="841">
                  <c:v>0</c:v>
                </c:pt>
                <c:pt idx="842">
                  <c:v>0</c:v>
                </c:pt>
                <c:pt idx="843">
                  <c:v>0</c:v>
                </c:pt>
                <c:pt idx="844">
                  <c:v>0</c:v>
                </c:pt>
                <c:pt idx="845">
                  <c:v>0</c:v>
                </c:pt>
                <c:pt idx="846">
                  <c:v>0</c:v>
                </c:pt>
                <c:pt idx="847">
                  <c:v>5</c:v>
                </c:pt>
                <c:pt idx="848">
                  <c:v>5</c:v>
                </c:pt>
                <c:pt idx="849">
                  <c:v>0</c:v>
                </c:pt>
                <c:pt idx="850">
                  <c:v>0</c:v>
                </c:pt>
                <c:pt idx="851">
                  <c:v>0</c:v>
                </c:pt>
                <c:pt idx="852">
                  <c:v>0</c:v>
                </c:pt>
                <c:pt idx="853">
                  <c:v>0</c:v>
                </c:pt>
                <c:pt idx="854">
                  <c:v>5</c:v>
                </c:pt>
                <c:pt idx="855">
                  <c:v>0</c:v>
                </c:pt>
                <c:pt idx="856">
                  <c:v>5</c:v>
                </c:pt>
                <c:pt idx="857">
                  <c:v>5</c:v>
                </c:pt>
                <c:pt idx="858">
                  <c:v>0</c:v>
                </c:pt>
                <c:pt idx="859">
                  <c:v>5</c:v>
                </c:pt>
                <c:pt idx="860">
                  <c:v>0</c:v>
                </c:pt>
                <c:pt idx="861">
                  <c:v>0</c:v>
                </c:pt>
                <c:pt idx="862">
                  <c:v>0</c:v>
                </c:pt>
                <c:pt idx="863">
                  <c:v>0</c:v>
                </c:pt>
                <c:pt idx="864">
                  <c:v>0</c:v>
                </c:pt>
                <c:pt idx="865">
                  <c:v>0</c:v>
                </c:pt>
                <c:pt idx="866">
                  <c:v>0</c:v>
                </c:pt>
                <c:pt idx="867">
                  <c:v>0</c:v>
                </c:pt>
                <c:pt idx="868">
                  <c:v>0</c:v>
                </c:pt>
                <c:pt idx="869">
                  <c:v>0</c:v>
                </c:pt>
                <c:pt idx="870">
                  <c:v>0</c:v>
                </c:pt>
                <c:pt idx="871">
                  <c:v>0</c:v>
                </c:pt>
                <c:pt idx="872">
                  <c:v>0</c:v>
                </c:pt>
                <c:pt idx="873">
                  <c:v>0</c:v>
                </c:pt>
                <c:pt idx="874">
                  <c:v>0</c:v>
                </c:pt>
                <c:pt idx="875">
                  <c:v>0</c:v>
                </c:pt>
                <c:pt idx="876">
                  <c:v>0</c:v>
                </c:pt>
                <c:pt idx="877">
                  <c:v>0</c:v>
                </c:pt>
                <c:pt idx="878">
                  <c:v>5</c:v>
                </c:pt>
                <c:pt idx="879">
                  <c:v>0</c:v>
                </c:pt>
                <c:pt idx="880">
                  <c:v>0</c:v>
                </c:pt>
                <c:pt idx="881">
                  <c:v>0</c:v>
                </c:pt>
                <c:pt idx="882">
                  <c:v>0</c:v>
                </c:pt>
                <c:pt idx="883">
                  <c:v>5</c:v>
                </c:pt>
                <c:pt idx="884">
                  <c:v>0</c:v>
                </c:pt>
                <c:pt idx="885">
                  <c:v>0</c:v>
                </c:pt>
                <c:pt idx="886">
                  <c:v>5</c:v>
                </c:pt>
                <c:pt idx="887">
                  <c:v>5</c:v>
                </c:pt>
                <c:pt idx="888">
                  <c:v>0</c:v>
                </c:pt>
                <c:pt idx="889">
                  <c:v>5</c:v>
                </c:pt>
                <c:pt idx="890">
                  <c:v>0</c:v>
                </c:pt>
                <c:pt idx="891">
                  <c:v>0</c:v>
                </c:pt>
                <c:pt idx="892">
                  <c:v>0</c:v>
                </c:pt>
                <c:pt idx="893">
                  <c:v>0</c:v>
                </c:pt>
                <c:pt idx="894">
                  <c:v>0</c:v>
                </c:pt>
                <c:pt idx="895">
                  <c:v>0</c:v>
                </c:pt>
                <c:pt idx="896">
                  <c:v>0</c:v>
                </c:pt>
                <c:pt idx="897">
                  <c:v>0</c:v>
                </c:pt>
                <c:pt idx="898">
                  <c:v>0</c:v>
                </c:pt>
                <c:pt idx="899">
                  <c:v>5</c:v>
                </c:pt>
                <c:pt idx="900">
                  <c:v>0</c:v>
                </c:pt>
                <c:pt idx="901">
                  <c:v>0</c:v>
                </c:pt>
                <c:pt idx="902">
                  <c:v>0</c:v>
                </c:pt>
                <c:pt idx="903">
                  <c:v>0</c:v>
                </c:pt>
                <c:pt idx="904">
                  <c:v>0</c:v>
                </c:pt>
                <c:pt idx="905">
                  <c:v>0</c:v>
                </c:pt>
                <c:pt idx="906">
                  <c:v>0</c:v>
                </c:pt>
                <c:pt idx="907">
                  <c:v>0</c:v>
                </c:pt>
                <c:pt idx="908">
                  <c:v>0</c:v>
                </c:pt>
                <c:pt idx="909">
                  <c:v>0</c:v>
                </c:pt>
                <c:pt idx="910">
                  <c:v>0</c:v>
                </c:pt>
                <c:pt idx="911">
                  <c:v>0</c:v>
                </c:pt>
                <c:pt idx="912">
                  <c:v>0</c:v>
                </c:pt>
                <c:pt idx="913">
                  <c:v>0</c:v>
                </c:pt>
                <c:pt idx="914">
                  <c:v>5</c:v>
                </c:pt>
                <c:pt idx="915">
                  <c:v>0</c:v>
                </c:pt>
                <c:pt idx="916">
                  <c:v>5</c:v>
                </c:pt>
                <c:pt idx="917">
                  <c:v>5</c:v>
                </c:pt>
                <c:pt idx="918">
                  <c:v>0</c:v>
                </c:pt>
                <c:pt idx="919">
                  <c:v>5</c:v>
                </c:pt>
                <c:pt idx="920">
                  <c:v>0</c:v>
                </c:pt>
                <c:pt idx="921">
                  <c:v>0</c:v>
                </c:pt>
                <c:pt idx="922">
                  <c:v>0</c:v>
                </c:pt>
                <c:pt idx="923">
                  <c:v>0</c:v>
                </c:pt>
                <c:pt idx="924">
                  <c:v>0</c:v>
                </c:pt>
                <c:pt idx="925">
                  <c:v>5</c:v>
                </c:pt>
                <c:pt idx="926">
                  <c:v>5</c:v>
                </c:pt>
                <c:pt idx="927">
                  <c:v>0</c:v>
                </c:pt>
                <c:pt idx="928">
                  <c:v>5</c:v>
                </c:pt>
                <c:pt idx="929">
                  <c:v>0</c:v>
                </c:pt>
                <c:pt idx="930">
                  <c:v>0</c:v>
                </c:pt>
                <c:pt idx="931">
                  <c:v>0</c:v>
                </c:pt>
                <c:pt idx="932">
                  <c:v>0</c:v>
                </c:pt>
                <c:pt idx="933">
                  <c:v>0</c:v>
                </c:pt>
                <c:pt idx="934">
                  <c:v>5</c:v>
                </c:pt>
                <c:pt idx="935">
                  <c:v>0</c:v>
                </c:pt>
                <c:pt idx="936">
                  <c:v>0</c:v>
                </c:pt>
                <c:pt idx="937">
                  <c:v>5</c:v>
                </c:pt>
                <c:pt idx="938">
                  <c:v>0</c:v>
                </c:pt>
                <c:pt idx="939">
                  <c:v>0</c:v>
                </c:pt>
                <c:pt idx="940">
                  <c:v>0</c:v>
                </c:pt>
                <c:pt idx="941">
                  <c:v>0</c:v>
                </c:pt>
                <c:pt idx="942">
                  <c:v>0</c:v>
                </c:pt>
                <c:pt idx="943">
                  <c:v>0</c:v>
                </c:pt>
                <c:pt idx="944">
                  <c:v>0</c:v>
                </c:pt>
                <c:pt idx="945">
                  <c:v>0</c:v>
                </c:pt>
                <c:pt idx="946">
                  <c:v>0</c:v>
                </c:pt>
                <c:pt idx="947">
                  <c:v>0</c:v>
                </c:pt>
                <c:pt idx="948">
                  <c:v>0</c:v>
                </c:pt>
                <c:pt idx="949">
                  <c:v>0</c:v>
                </c:pt>
                <c:pt idx="950">
                  <c:v>0</c:v>
                </c:pt>
                <c:pt idx="951">
                  <c:v>0</c:v>
                </c:pt>
                <c:pt idx="952">
                  <c:v>0</c:v>
                </c:pt>
                <c:pt idx="953">
                  <c:v>0</c:v>
                </c:pt>
                <c:pt idx="954">
                  <c:v>0</c:v>
                </c:pt>
                <c:pt idx="955">
                  <c:v>0</c:v>
                </c:pt>
                <c:pt idx="956">
                  <c:v>0</c:v>
                </c:pt>
                <c:pt idx="957">
                  <c:v>0</c:v>
                </c:pt>
                <c:pt idx="958">
                  <c:v>0</c:v>
                </c:pt>
                <c:pt idx="959">
                  <c:v>0</c:v>
                </c:pt>
                <c:pt idx="960">
                  <c:v>0</c:v>
                </c:pt>
                <c:pt idx="961">
                  <c:v>0</c:v>
                </c:pt>
                <c:pt idx="962">
                  <c:v>0</c:v>
                </c:pt>
                <c:pt idx="963">
                  <c:v>0</c:v>
                </c:pt>
                <c:pt idx="964">
                  <c:v>0</c:v>
                </c:pt>
                <c:pt idx="965">
                  <c:v>0</c:v>
                </c:pt>
                <c:pt idx="966">
                  <c:v>0</c:v>
                </c:pt>
                <c:pt idx="967">
                  <c:v>0</c:v>
                </c:pt>
                <c:pt idx="968">
                  <c:v>0</c:v>
                </c:pt>
                <c:pt idx="969">
                  <c:v>0</c:v>
                </c:pt>
                <c:pt idx="970">
                  <c:v>0</c:v>
                </c:pt>
                <c:pt idx="971">
                  <c:v>0</c:v>
                </c:pt>
                <c:pt idx="972">
                  <c:v>0</c:v>
                </c:pt>
                <c:pt idx="973">
                  <c:v>5</c:v>
                </c:pt>
                <c:pt idx="974">
                  <c:v>5</c:v>
                </c:pt>
                <c:pt idx="975">
                  <c:v>0</c:v>
                </c:pt>
                <c:pt idx="976">
                  <c:v>5</c:v>
                </c:pt>
                <c:pt idx="977">
                  <c:v>0</c:v>
                </c:pt>
                <c:pt idx="978">
                  <c:v>0</c:v>
                </c:pt>
                <c:pt idx="979">
                  <c:v>5</c:v>
                </c:pt>
                <c:pt idx="980">
                  <c:v>0</c:v>
                </c:pt>
                <c:pt idx="981">
                  <c:v>0</c:v>
                </c:pt>
                <c:pt idx="982">
                  <c:v>0</c:v>
                </c:pt>
                <c:pt idx="983">
                  <c:v>5</c:v>
                </c:pt>
                <c:pt idx="984">
                  <c:v>0</c:v>
                </c:pt>
                <c:pt idx="985">
                  <c:v>0</c:v>
                </c:pt>
                <c:pt idx="986">
                  <c:v>0</c:v>
                </c:pt>
                <c:pt idx="987">
                  <c:v>0</c:v>
                </c:pt>
                <c:pt idx="988">
                  <c:v>0</c:v>
                </c:pt>
                <c:pt idx="989">
                  <c:v>0</c:v>
                </c:pt>
                <c:pt idx="990">
                  <c:v>0</c:v>
                </c:pt>
                <c:pt idx="991">
                  <c:v>5</c:v>
                </c:pt>
                <c:pt idx="992">
                  <c:v>0</c:v>
                </c:pt>
                <c:pt idx="993">
                  <c:v>0</c:v>
                </c:pt>
                <c:pt idx="994">
                  <c:v>5</c:v>
                </c:pt>
                <c:pt idx="995">
                  <c:v>0</c:v>
                </c:pt>
                <c:pt idx="996">
                  <c:v>0</c:v>
                </c:pt>
                <c:pt idx="997">
                  <c:v>0</c:v>
                </c:pt>
                <c:pt idx="998">
                  <c:v>0</c:v>
                </c:pt>
                <c:pt idx="999">
                  <c:v>0</c:v>
                </c:pt>
                <c:pt idx="1000">
                  <c:v>0</c:v>
                </c:pt>
                <c:pt idx="1001">
                  <c:v>0</c:v>
                </c:pt>
                <c:pt idx="1002">
                  <c:v>0</c:v>
                </c:pt>
                <c:pt idx="1003">
                  <c:v>0</c:v>
                </c:pt>
                <c:pt idx="1004">
                  <c:v>0</c:v>
                </c:pt>
                <c:pt idx="1005">
                  <c:v>0</c:v>
                </c:pt>
                <c:pt idx="1006">
                  <c:v>0</c:v>
                </c:pt>
                <c:pt idx="1007">
                  <c:v>0</c:v>
                </c:pt>
                <c:pt idx="1008">
                  <c:v>0</c:v>
                </c:pt>
                <c:pt idx="1009">
                  <c:v>0</c:v>
                </c:pt>
                <c:pt idx="1010">
                  <c:v>0</c:v>
                </c:pt>
                <c:pt idx="1011">
                  <c:v>0</c:v>
                </c:pt>
                <c:pt idx="1012">
                  <c:v>0</c:v>
                </c:pt>
                <c:pt idx="1013">
                  <c:v>0</c:v>
                </c:pt>
              </c:numCache>
            </c:numRef>
          </c:val>
          <c:smooth val="1"/>
        </c:ser>
        <c:ser>
          <c:idx val="3"/>
          <c:order val="3"/>
          <c:tx>
            <c:strRef>
              <c:f>E_aa!$E$1</c:f>
              <c:strCache>
                <c:ptCount val="1"/>
                <c:pt idx="0">
                  <c:v>5-body/aa</c:v>
                </c:pt>
              </c:strCache>
            </c:strRef>
          </c:tx>
          <c:cat>
            <c:numRef>
              <c:f>E_aa!$A$2:$A$1015</c:f>
              <c:numCache>
                <c:formatCode>General</c:formatCode>
                <c:ptCount val="101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pt idx="24">
                  <c:v>24</c:v>
                </c:pt>
                <c:pt idx="25">
                  <c:v>25</c:v>
                </c:pt>
                <c:pt idx="26">
                  <c:v>26</c:v>
                </c:pt>
                <c:pt idx="27">
                  <c:v>27</c:v>
                </c:pt>
                <c:pt idx="28">
                  <c:v>28</c:v>
                </c:pt>
                <c:pt idx="29">
                  <c:v>29</c:v>
                </c:pt>
                <c:pt idx="30">
                  <c:v>30</c:v>
                </c:pt>
                <c:pt idx="31">
                  <c:v>31</c:v>
                </c:pt>
                <c:pt idx="32">
                  <c:v>32</c:v>
                </c:pt>
                <c:pt idx="33">
                  <c:v>33</c:v>
                </c:pt>
                <c:pt idx="34">
                  <c:v>34</c:v>
                </c:pt>
                <c:pt idx="35">
                  <c:v>35</c:v>
                </c:pt>
                <c:pt idx="36">
                  <c:v>36</c:v>
                </c:pt>
                <c:pt idx="37">
                  <c:v>37</c:v>
                </c:pt>
                <c:pt idx="38">
                  <c:v>38</c:v>
                </c:pt>
                <c:pt idx="39">
                  <c:v>39</c:v>
                </c:pt>
                <c:pt idx="40">
                  <c:v>40</c:v>
                </c:pt>
                <c:pt idx="41">
                  <c:v>41</c:v>
                </c:pt>
                <c:pt idx="42">
                  <c:v>42</c:v>
                </c:pt>
                <c:pt idx="43">
                  <c:v>43</c:v>
                </c:pt>
                <c:pt idx="44">
                  <c:v>44</c:v>
                </c:pt>
                <c:pt idx="45">
                  <c:v>45</c:v>
                </c:pt>
                <c:pt idx="46">
                  <c:v>46</c:v>
                </c:pt>
                <c:pt idx="47">
                  <c:v>47</c:v>
                </c:pt>
                <c:pt idx="48">
                  <c:v>48</c:v>
                </c:pt>
                <c:pt idx="49">
                  <c:v>49</c:v>
                </c:pt>
                <c:pt idx="50">
                  <c:v>50</c:v>
                </c:pt>
                <c:pt idx="51">
                  <c:v>51</c:v>
                </c:pt>
                <c:pt idx="52">
                  <c:v>52</c:v>
                </c:pt>
                <c:pt idx="53">
                  <c:v>53</c:v>
                </c:pt>
                <c:pt idx="54">
                  <c:v>54</c:v>
                </c:pt>
                <c:pt idx="55">
                  <c:v>55</c:v>
                </c:pt>
                <c:pt idx="56">
                  <c:v>56</c:v>
                </c:pt>
                <c:pt idx="57">
                  <c:v>57</c:v>
                </c:pt>
                <c:pt idx="58">
                  <c:v>58</c:v>
                </c:pt>
                <c:pt idx="59">
                  <c:v>59</c:v>
                </c:pt>
                <c:pt idx="60">
                  <c:v>60</c:v>
                </c:pt>
                <c:pt idx="61">
                  <c:v>61</c:v>
                </c:pt>
                <c:pt idx="62">
                  <c:v>62</c:v>
                </c:pt>
                <c:pt idx="63">
                  <c:v>63</c:v>
                </c:pt>
                <c:pt idx="64">
                  <c:v>64</c:v>
                </c:pt>
                <c:pt idx="65">
                  <c:v>65</c:v>
                </c:pt>
                <c:pt idx="66">
                  <c:v>66</c:v>
                </c:pt>
                <c:pt idx="67">
                  <c:v>67</c:v>
                </c:pt>
                <c:pt idx="68">
                  <c:v>68</c:v>
                </c:pt>
                <c:pt idx="69">
                  <c:v>69</c:v>
                </c:pt>
                <c:pt idx="70">
                  <c:v>70</c:v>
                </c:pt>
                <c:pt idx="71">
                  <c:v>71</c:v>
                </c:pt>
                <c:pt idx="72">
                  <c:v>72</c:v>
                </c:pt>
                <c:pt idx="73">
                  <c:v>73</c:v>
                </c:pt>
                <c:pt idx="74">
                  <c:v>74</c:v>
                </c:pt>
                <c:pt idx="75">
                  <c:v>75</c:v>
                </c:pt>
                <c:pt idx="76">
                  <c:v>76</c:v>
                </c:pt>
                <c:pt idx="77">
                  <c:v>77</c:v>
                </c:pt>
                <c:pt idx="78">
                  <c:v>78</c:v>
                </c:pt>
                <c:pt idx="79">
                  <c:v>79</c:v>
                </c:pt>
                <c:pt idx="80">
                  <c:v>80</c:v>
                </c:pt>
                <c:pt idx="81">
                  <c:v>81</c:v>
                </c:pt>
                <c:pt idx="82">
                  <c:v>82</c:v>
                </c:pt>
                <c:pt idx="83">
                  <c:v>83</c:v>
                </c:pt>
                <c:pt idx="84">
                  <c:v>84</c:v>
                </c:pt>
                <c:pt idx="85">
                  <c:v>85</c:v>
                </c:pt>
                <c:pt idx="86">
                  <c:v>86</c:v>
                </c:pt>
                <c:pt idx="87">
                  <c:v>87</c:v>
                </c:pt>
                <c:pt idx="88">
                  <c:v>88</c:v>
                </c:pt>
                <c:pt idx="89">
                  <c:v>89</c:v>
                </c:pt>
                <c:pt idx="90">
                  <c:v>90</c:v>
                </c:pt>
                <c:pt idx="91">
                  <c:v>91</c:v>
                </c:pt>
                <c:pt idx="92">
                  <c:v>92</c:v>
                </c:pt>
                <c:pt idx="93">
                  <c:v>93</c:v>
                </c:pt>
                <c:pt idx="94">
                  <c:v>94</c:v>
                </c:pt>
                <c:pt idx="95">
                  <c:v>95</c:v>
                </c:pt>
                <c:pt idx="96">
                  <c:v>96</c:v>
                </c:pt>
                <c:pt idx="97">
                  <c:v>97</c:v>
                </c:pt>
                <c:pt idx="98">
                  <c:v>98</c:v>
                </c:pt>
                <c:pt idx="99">
                  <c:v>99</c:v>
                </c:pt>
                <c:pt idx="100">
                  <c:v>100</c:v>
                </c:pt>
                <c:pt idx="101">
                  <c:v>101</c:v>
                </c:pt>
                <c:pt idx="102">
                  <c:v>102</c:v>
                </c:pt>
                <c:pt idx="103">
                  <c:v>103</c:v>
                </c:pt>
                <c:pt idx="104">
                  <c:v>104</c:v>
                </c:pt>
                <c:pt idx="105">
                  <c:v>105</c:v>
                </c:pt>
                <c:pt idx="106">
                  <c:v>106</c:v>
                </c:pt>
                <c:pt idx="107">
                  <c:v>107</c:v>
                </c:pt>
                <c:pt idx="108">
                  <c:v>108</c:v>
                </c:pt>
                <c:pt idx="109">
                  <c:v>109</c:v>
                </c:pt>
                <c:pt idx="110">
                  <c:v>110</c:v>
                </c:pt>
                <c:pt idx="111">
                  <c:v>111</c:v>
                </c:pt>
                <c:pt idx="112">
                  <c:v>112</c:v>
                </c:pt>
                <c:pt idx="113">
                  <c:v>113</c:v>
                </c:pt>
                <c:pt idx="114">
                  <c:v>114</c:v>
                </c:pt>
                <c:pt idx="115">
                  <c:v>115</c:v>
                </c:pt>
                <c:pt idx="116">
                  <c:v>116</c:v>
                </c:pt>
                <c:pt idx="117">
                  <c:v>117</c:v>
                </c:pt>
                <c:pt idx="118">
                  <c:v>118</c:v>
                </c:pt>
                <c:pt idx="119">
                  <c:v>119</c:v>
                </c:pt>
                <c:pt idx="120">
                  <c:v>120</c:v>
                </c:pt>
                <c:pt idx="121">
                  <c:v>121</c:v>
                </c:pt>
                <c:pt idx="122">
                  <c:v>122</c:v>
                </c:pt>
                <c:pt idx="123">
                  <c:v>123</c:v>
                </c:pt>
                <c:pt idx="124">
                  <c:v>124</c:v>
                </c:pt>
                <c:pt idx="125">
                  <c:v>125</c:v>
                </c:pt>
                <c:pt idx="126">
                  <c:v>126</c:v>
                </c:pt>
                <c:pt idx="127">
                  <c:v>127</c:v>
                </c:pt>
                <c:pt idx="128">
                  <c:v>128</c:v>
                </c:pt>
                <c:pt idx="129">
                  <c:v>129</c:v>
                </c:pt>
                <c:pt idx="130">
                  <c:v>130</c:v>
                </c:pt>
                <c:pt idx="131">
                  <c:v>131</c:v>
                </c:pt>
                <c:pt idx="132">
                  <c:v>132</c:v>
                </c:pt>
                <c:pt idx="133">
                  <c:v>133</c:v>
                </c:pt>
                <c:pt idx="134">
                  <c:v>134</c:v>
                </c:pt>
                <c:pt idx="135">
                  <c:v>135</c:v>
                </c:pt>
                <c:pt idx="136">
                  <c:v>136</c:v>
                </c:pt>
                <c:pt idx="137">
                  <c:v>137</c:v>
                </c:pt>
                <c:pt idx="138">
                  <c:v>138</c:v>
                </c:pt>
                <c:pt idx="139">
                  <c:v>139</c:v>
                </c:pt>
                <c:pt idx="140">
                  <c:v>140</c:v>
                </c:pt>
                <c:pt idx="141">
                  <c:v>141</c:v>
                </c:pt>
                <c:pt idx="142">
                  <c:v>142</c:v>
                </c:pt>
                <c:pt idx="143">
                  <c:v>143</c:v>
                </c:pt>
                <c:pt idx="144">
                  <c:v>144</c:v>
                </c:pt>
                <c:pt idx="145">
                  <c:v>145</c:v>
                </c:pt>
                <c:pt idx="146">
                  <c:v>146</c:v>
                </c:pt>
                <c:pt idx="147">
                  <c:v>147</c:v>
                </c:pt>
                <c:pt idx="148">
                  <c:v>148</c:v>
                </c:pt>
                <c:pt idx="149">
                  <c:v>149</c:v>
                </c:pt>
                <c:pt idx="150">
                  <c:v>150</c:v>
                </c:pt>
                <c:pt idx="151">
                  <c:v>151</c:v>
                </c:pt>
                <c:pt idx="152">
                  <c:v>152</c:v>
                </c:pt>
                <c:pt idx="153">
                  <c:v>153</c:v>
                </c:pt>
                <c:pt idx="154">
                  <c:v>154</c:v>
                </c:pt>
                <c:pt idx="155">
                  <c:v>155</c:v>
                </c:pt>
                <c:pt idx="156">
                  <c:v>156</c:v>
                </c:pt>
                <c:pt idx="157">
                  <c:v>157</c:v>
                </c:pt>
                <c:pt idx="158">
                  <c:v>158</c:v>
                </c:pt>
                <c:pt idx="159">
                  <c:v>159</c:v>
                </c:pt>
                <c:pt idx="160">
                  <c:v>160</c:v>
                </c:pt>
                <c:pt idx="161">
                  <c:v>161</c:v>
                </c:pt>
                <c:pt idx="162">
                  <c:v>162</c:v>
                </c:pt>
                <c:pt idx="163">
                  <c:v>163</c:v>
                </c:pt>
                <c:pt idx="164">
                  <c:v>164</c:v>
                </c:pt>
                <c:pt idx="165">
                  <c:v>165</c:v>
                </c:pt>
                <c:pt idx="166">
                  <c:v>166</c:v>
                </c:pt>
                <c:pt idx="167">
                  <c:v>167</c:v>
                </c:pt>
                <c:pt idx="168">
                  <c:v>168</c:v>
                </c:pt>
                <c:pt idx="169">
                  <c:v>169</c:v>
                </c:pt>
                <c:pt idx="170">
                  <c:v>170</c:v>
                </c:pt>
                <c:pt idx="171">
                  <c:v>171</c:v>
                </c:pt>
                <c:pt idx="172">
                  <c:v>172</c:v>
                </c:pt>
                <c:pt idx="173">
                  <c:v>173</c:v>
                </c:pt>
                <c:pt idx="174">
                  <c:v>174</c:v>
                </c:pt>
                <c:pt idx="175">
                  <c:v>175</c:v>
                </c:pt>
                <c:pt idx="176">
                  <c:v>176</c:v>
                </c:pt>
                <c:pt idx="177">
                  <c:v>177</c:v>
                </c:pt>
                <c:pt idx="178">
                  <c:v>178</c:v>
                </c:pt>
                <c:pt idx="179">
                  <c:v>179</c:v>
                </c:pt>
                <c:pt idx="180">
                  <c:v>180</c:v>
                </c:pt>
                <c:pt idx="181">
                  <c:v>181</c:v>
                </c:pt>
                <c:pt idx="182">
                  <c:v>182</c:v>
                </c:pt>
                <c:pt idx="183">
                  <c:v>183</c:v>
                </c:pt>
                <c:pt idx="184">
                  <c:v>184</c:v>
                </c:pt>
                <c:pt idx="185">
                  <c:v>185</c:v>
                </c:pt>
                <c:pt idx="186">
                  <c:v>186</c:v>
                </c:pt>
                <c:pt idx="187">
                  <c:v>187</c:v>
                </c:pt>
                <c:pt idx="188">
                  <c:v>188</c:v>
                </c:pt>
                <c:pt idx="189">
                  <c:v>189</c:v>
                </c:pt>
                <c:pt idx="190">
                  <c:v>190</c:v>
                </c:pt>
                <c:pt idx="191">
                  <c:v>191</c:v>
                </c:pt>
                <c:pt idx="192">
                  <c:v>192</c:v>
                </c:pt>
                <c:pt idx="193">
                  <c:v>193</c:v>
                </c:pt>
                <c:pt idx="194">
                  <c:v>194</c:v>
                </c:pt>
                <c:pt idx="195">
                  <c:v>195</c:v>
                </c:pt>
                <c:pt idx="196">
                  <c:v>196</c:v>
                </c:pt>
                <c:pt idx="197">
                  <c:v>197</c:v>
                </c:pt>
                <c:pt idx="198">
                  <c:v>198</c:v>
                </c:pt>
                <c:pt idx="199">
                  <c:v>199</c:v>
                </c:pt>
                <c:pt idx="200">
                  <c:v>200</c:v>
                </c:pt>
                <c:pt idx="201">
                  <c:v>201</c:v>
                </c:pt>
                <c:pt idx="202">
                  <c:v>202</c:v>
                </c:pt>
                <c:pt idx="203">
                  <c:v>203</c:v>
                </c:pt>
                <c:pt idx="204">
                  <c:v>204</c:v>
                </c:pt>
                <c:pt idx="205">
                  <c:v>205</c:v>
                </c:pt>
                <c:pt idx="206">
                  <c:v>206</c:v>
                </c:pt>
                <c:pt idx="207">
                  <c:v>207</c:v>
                </c:pt>
                <c:pt idx="208">
                  <c:v>208</c:v>
                </c:pt>
                <c:pt idx="209">
                  <c:v>209</c:v>
                </c:pt>
                <c:pt idx="210">
                  <c:v>210</c:v>
                </c:pt>
                <c:pt idx="211">
                  <c:v>211</c:v>
                </c:pt>
                <c:pt idx="212">
                  <c:v>212</c:v>
                </c:pt>
                <c:pt idx="213">
                  <c:v>213</c:v>
                </c:pt>
                <c:pt idx="214">
                  <c:v>214</c:v>
                </c:pt>
                <c:pt idx="215">
                  <c:v>215</c:v>
                </c:pt>
                <c:pt idx="216">
                  <c:v>216</c:v>
                </c:pt>
                <c:pt idx="217">
                  <c:v>217</c:v>
                </c:pt>
                <c:pt idx="218">
                  <c:v>218</c:v>
                </c:pt>
                <c:pt idx="219">
                  <c:v>219</c:v>
                </c:pt>
                <c:pt idx="220">
                  <c:v>220</c:v>
                </c:pt>
                <c:pt idx="221">
                  <c:v>221</c:v>
                </c:pt>
                <c:pt idx="222">
                  <c:v>222</c:v>
                </c:pt>
                <c:pt idx="223">
                  <c:v>223</c:v>
                </c:pt>
                <c:pt idx="224">
                  <c:v>224</c:v>
                </c:pt>
                <c:pt idx="225">
                  <c:v>225</c:v>
                </c:pt>
                <c:pt idx="226">
                  <c:v>226</c:v>
                </c:pt>
                <c:pt idx="227">
                  <c:v>227</c:v>
                </c:pt>
                <c:pt idx="228">
                  <c:v>228</c:v>
                </c:pt>
                <c:pt idx="229">
                  <c:v>229</c:v>
                </c:pt>
                <c:pt idx="230">
                  <c:v>230</c:v>
                </c:pt>
                <c:pt idx="231">
                  <c:v>231</c:v>
                </c:pt>
                <c:pt idx="232">
                  <c:v>232</c:v>
                </c:pt>
                <c:pt idx="233">
                  <c:v>233</c:v>
                </c:pt>
                <c:pt idx="234">
                  <c:v>234</c:v>
                </c:pt>
                <c:pt idx="235">
                  <c:v>235</c:v>
                </c:pt>
                <c:pt idx="236">
                  <c:v>236</c:v>
                </c:pt>
                <c:pt idx="237">
                  <c:v>237</c:v>
                </c:pt>
                <c:pt idx="238">
                  <c:v>238</c:v>
                </c:pt>
                <c:pt idx="239">
                  <c:v>239</c:v>
                </c:pt>
                <c:pt idx="240">
                  <c:v>240</c:v>
                </c:pt>
                <c:pt idx="241">
                  <c:v>241</c:v>
                </c:pt>
                <c:pt idx="242">
                  <c:v>242</c:v>
                </c:pt>
                <c:pt idx="243">
                  <c:v>243</c:v>
                </c:pt>
                <c:pt idx="244">
                  <c:v>244</c:v>
                </c:pt>
                <c:pt idx="245">
                  <c:v>245</c:v>
                </c:pt>
                <c:pt idx="246">
                  <c:v>246</c:v>
                </c:pt>
                <c:pt idx="247">
                  <c:v>247</c:v>
                </c:pt>
                <c:pt idx="248">
                  <c:v>248</c:v>
                </c:pt>
                <c:pt idx="249">
                  <c:v>249</c:v>
                </c:pt>
                <c:pt idx="250">
                  <c:v>250</c:v>
                </c:pt>
                <c:pt idx="251">
                  <c:v>251</c:v>
                </c:pt>
                <c:pt idx="252">
                  <c:v>252</c:v>
                </c:pt>
                <c:pt idx="253">
                  <c:v>253</c:v>
                </c:pt>
                <c:pt idx="254">
                  <c:v>254</c:v>
                </c:pt>
                <c:pt idx="255">
                  <c:v>255</c:v>
                </c:pt>
                <c:pt idx="256">
                  <c:v>256</c:v>
                </c:pt>
                <c:pt idx="257">
                  <c:v>257</c:v>
                </c:pt>
                <c:pt idx="258">
                  <c:v>258</c:v>
                </c:pt>
                <c:pt idx="259">
                  <c:v>259</c:v>
                </c:pt>
                <c:pt idx="260">
                  <c:v>260</c:v>
                </c:pt>
                <c:pt idx="261">
                  <c:v>261</c:v>
                </c:pt>
                <c:pt idx="262">
                  <c:v>262</c:v>
                </c:pt>
                <c:pt idx="263">
                  <c:v>263</c:v>
                </c:pt>
                <c:pt idx="264">
                  <c:v>264</c:v>
                </c:pt>
                <c:pt idx="265">
                  <c:v>265</c:v>
                </c:pt>
                <c:pt idx="266">
                  <c:v>266</c:v>
                </c:pt>
                <c:pt idx="267">
                  <c:v>267</c:v>
                </c:pt>
                <c:pt idx="268">
                  <c:v>268</c:v>
                </c:pt>
                <c:pt idx="269">
                  <c:v>269</c:v>
                </c:pt>
                <c:pt idx="270">
                  <c:v>270</c:v>
                </c:pt>
                <c:pt idx="271">
                  <c:v>271</c:v>
                </c:pt>
                <c:pt idx="272">
                  <c:v>272</c:v>
                </c:pt>
                <c:pt idx="273">
                  <c:v>273</c:v>
                </c:pt>
                <c:pt idx="274">
                  <c:v>274</c:v>
                </c:pt>
                <c:pt idx="275">
                  <c:v>275</c:v>
                </c:pt>
                <c:pt idx="276">
                  <c:v>276</c:v>
                </c:pt>
                <c:pt idx="277">
                  <c:v>277</c:v>
                </c:pt>
                <c:pt idx="278">
                  <c:v>278</c:v>
                </c:pt>
                <c:pt idx="279">
                  <c:v>279</c:v>
                </c:pt>
                <c:pt idx="280">
                  <c:v>280</c:v>
                </c:pt>
                <c:pt idx="281">
                  <c:v>281</c:v>
                </c:pt>
                <c:pt idx="282">
                  <c:v>282</c:v>
                </c:pt>
                <c:pt idx="283">
                  <c:v>283</c:v>
                </c:pt>
                <c:pt idx="284">
                  <c:v>284</c:v>
                </c:pt>
                <c:pt idx="285">
                  <c:v>285</c:v>
                </c:pt>
                <c:pt idx="286">
                  <c:v>286</c:v>
                </c:pt>
                <c:pt idx="287">
                  <c:v>287</c:v>
                </c:pt>
                <c:pt idx="288">
                  <c:v>288</c:v>
                </c:pt>
                <c:pt idx="290">
                  <c:v>290</c:v>
                </c:pt>
                <c:pt idx="291">
                  <c:v>291</c:v>
                </c:pt>
                <c:pt idx="292">
                  <c:v>292</c:v>
                </c:pt>
                <c:pt idx="293">
                  <c:v>293</c:v>
                </c:pt>
                <c:pt idx="294">
                  <c:v>294</c:v>
                </c:pt>
                <c:pt idx="295">
                  <c:v>295</c:v>
                </c:pt>
                <c:pt idx="296">
                  <c:v>296</c:v>
                </c:pt>
                <c:pt idx="297">
                  <c:v>297</c:v>
                </c:pt>
                <c:pt idx="298">
                  <c:v>298</c:v>
                </c:pt>
                <c:pt idx="299">
                  <c:v>299</c:v>
                </c:pt>
                <c:pt idx="300">
                  <c:v>300</c:v>
                </c:pt>
                <c:pt idx="301">
                  <c:v>301</c:v>
                </c:pt>
                <c:pt idx="302">
                  <c:v>302</c:v>
                </c:pt>
                <c:pt idx="303">
                  <c:v>303</c:v>
                </c:pt>
                <c:pt idx="304">
                  <c:v>304</c:v>
                </c:pt>
                <c:pt idx="305">
                  <c:v>305</c:v>
                </c:pt>
                <c:pt idx="306">
                  <c:v>306</c:v>
                </c:pt>
                <c:pt idx="307">
                  <c:v>307</c:v>
                </c:pt>
                <c:pt idx="308">
                  <c:v>308</c:v>
                </c:pt>
                <c:pt idx="309">
                  <c:v>309</c:v>
                </c:pt>
                <c:pt idx="310">
                  <c:v>310</c:v>
                </c:pt>
                <c:pt idx="311">
                  <c:v>311</c:v>
                </c:pt>
                <c:pt idx="312">
                  <c:v>312</c:v>
                </c:pt>
                <c:pt idx="313">
                  <c:v>313</c:v>
                </c:pt>
                <c:pt idx="314">
                  <c:v>314</c:v>
                </c:pt>
                <c:pt idx="315">
                  <c:v>315</c:v>
                </c:pt>
                <c:pt idx="316">
                  <c:v>316</c:v>
                </c:pt>
                <c:pt idx="317">
                  <c:v>317</c:v>
                </c:pt>
                <c:pt idx="318">
                  <c:v>318</c:v>
                </c:pt>
                <c:pt idx="319">
                  <c:v>319</c:v>
                </c:pt>
                <c:pt idx="320">
                  <c:v>320</c:v>
                </c:pt>
                <c:pt idx="321">
                  <c:v>321</c:v>
                </c:pt>
                <c:pt idx="322">
                  <c:v>322</c:v>
                </c:pt>
                <c:pt idx="323">
                  <c:v>323</c:v>
                </c:pt>
                <c:pt idx="324">
                  <c:v>324</c:v>
                </c:pt>
                <c:pt idx="325">
                  <c:v>325</c:v>
                </c:pt>
                <c:pt idx="326">
                  <c:v>326</c:v>
                </c:pt>
                <c:pt idx="327">
                  <c:v>327</c:v>
                </c:pt>
                <c:pt idx="328">
                  <c:v>328</c:v>
                </c:pt>
                <c:pt idx="329">
                  <c:v>329</c:v>
                </c:pt>
                <c:pt idx="330">
                  <c:v>330</c:v>
                </c:pt>
                <c:pt idx="331">
                  <c:v>331</c:v>
                </c:pt>
                <c:pt idx="332">
                  <c:v>332</c:v>
                </c:pt>
                <c:pt idx="333">
                  <c:v>333</c:v>
                </c:pt>
                <c:pt idx="334">
                  <c:v>334</c:v>
                </c:pt>
                <c:pt idx="335">
                  <c:v>335</c:v>
                </c:pt>
                <c:pt idx="336">
                  <c:v>336</c:v>
                </c:pt>
                <c:pt idx="337">
                  <c:v>337</c:v>
                </c:pt>
                <c:pt idx="338">
                  <c:v>338</c:v>
                </c:pt>
                <c:pt idx="339">
                  <c:v>339</c:v>
                </c:pt>
                <c:pt idx="340">
                  <c:v>340</c:v>
                </c:pt>
                <c:pt idx="341">
                  <c:v>341</c:v>
                </c:pt>
                <c:pt idx="342">
                  <c:v>342</c:v>
                </c:pt>
                <c:pt idx="343">
                  <c:v>343</c:v>
                </c:pt>
                <c:pt idx="344">
                  <c:v>344</c:v>
                </c:pt>
                <c:pt idx="345">
                  <c:v>345</c:v>
                </c:pt>
                <c:pt idx="346">
                  <c:v>346</c:v>
                </c:pt>
                <c:pt idx="347">
                  <c:v>347</c:v>
                </c:pt>
                <c:pt idx="348">
                  <c:v>348</c:v>
                </c:pt>
                <c:pt idx="349">
                  <c:v>349</c:v>
                </c:pt>
                <c:pt idx="350">
                  <c:v>350</c:v>
                </c:pt>
                <c:pt idx="351">
                  <c:v>351</c:v>
                </c:pt>
                <c:pt idx="352">
                  <c:v>352</c:v>
                </c:pt>
                <c:pt idx="353">
                  <c:v>353</c:v>
                </c:pt>
                <c:pt idx="354">
                  <c:v>354</c:v>
                </c:pt>
                <c:pt idx="355">
                  <c:v>355</c:v>
                </c:pt>
                <c:pt idx="356">
                  <c:v>356</c:v>
                </c:pt>
                <c:pt idx="357">
                  <c:v>357</c:v>
                </c:pt>
                <c:pt idx="358">
                  <c:v>358</c:v>
                </c:pt>
                <c:pt idx="359">
                  <c:v>359</c:v>
                </c:pt>
                <c:pt idx="360">
                  <c:v>360</c:v>
                </c:pt>
                <c:pt idx="361">
                  <c:v>361</c:v>
                </c:pt>
                <c:pt idx="362">
                  <c:v>362</c:v>
                </c:pt>
                <c:pt idx="363">
                  <c:v>363</c:v>
                </c:pt>
                <c:pt idx="364">
                  <c:v>364</c:v>
                </c:pt>
                <c:pt idx="365">
                  <c:v>365</c:v>
                </c:pt>
                <c:pt idx="366">
                  <c:v>366</c:v>
                </c:pt>
                <c:pt idx="367">
                  <c:v>367</c:v>
                </c:pt>
                <c:pt idx="368">
                  <c:v>368</c:v>
                </c:pt>
                <c:pt idx="369">
                  <c:v>369</c:v>
                </c:pt>
                <c:pt idx="370">
                  <c:v>370</c:v>
                </c:pt>
                <c:pt idx="371">
                  <c:v>371</c:v>
                </c:pt>
                <c:pt idx="372">
                  <c:v>372</c:v>
                </c:pt>
                <c:pt idx="374">
                  <c:v>374</c:v>
                </c:pt>
                <c:pt idx="375">
                  <c:v>375</c:v>
                </c:pt>
                <c:pt idx="376">
                  <c:v>376</c:v>
                </c:pt>
                <c:pt idx="377">
                  <c:v>377</c:v>
                </c:pt>
                <c:pt idx="378">
                  <c:v>378</c:v>
                </c:pt>
                <c:pt idx="379">
                  <c:v>379</c:v>
                </c:pt>
                <c:pt idx="380">
                  <c:v>380</c:v>
                </c:pt>
                <c:pt idx="381">
                  <c:v>381</c:v>
                </c:pt>
                <c:pt idx="382">
                  <c:v>382</c:v>
                </c:pt>
                <c:pt idx="383">
                  <c:v>383</c:v>
                </c:pt>
                <c:pt idx="384">
                  <c:v>384</c:v>
                </c:pt>
                <c:pt idx="386">
                  <c:v>386</c:v>
                </c:pt>
                <c:pt idx="387">
                  <c:v>387</c:v>
                </c:pt>
                <c:pt idx="388">
                  <c:v>388</c:v>
                </c:pt>
                <c:pt idx="389">
                  <c:v>389</c:v>
                </c:pt>
                <c:pt idx="390">
                  <c:v>390</c:v>
                </c:pt>
                <c:pt idx="391">
                  <c:v>391</c:v>
                </c:pt>
                <c:pt idx="392">
                  <c:v>392</c:v>
                </c:pt>
                <c:pt idx="393">
                  <c:v>393</c:v>
                </c:pt>
                <c:pt idx="394">
                  <c:v>394</c:v>
                </c:pt>
                <c:pt idx="395">
                  <c:v>395</c:v>
                </c:pt>
                <c:pt idx="396">
                  <c:v>396</c:v>
                </c:pt>
                <c:pt idx="397">
                  <c:v>397</c:v>
                </c:pt>
                <c:pt idx="398">
                  <c:v>398</c:v>
                </c:pt>
                <c:pt idx="399">
                  <c:v>399</c:v>
                </c:pt>
                <c:pt idx="400">
                  <c:v>400</c:v>
                </c:pt>
                <c:pt idx="401">
                  <c:v>401</c:v>
                </c:pt>
                <c:pt idx="402">
                  <c:v>402</c:v>
                </c:pt>
                <c:pt idx="403">
                  <c:v>403</c:v>
                </c:pt>
                <c:pt idx="404">
                  <c:v>404</c:v>
                </c:pt>
                <c:pt idx="405">
                  <c:v>405</c:v>
                </c:pt>
                <c:pt idx="406">
                  <c:v>406</c:v>
                </c:pt>
                <c:pt idx="407">
                  <c:v>407</c:v>
                </c:pt>
                <c:pt idx="408">
                  <c:v>408</c:v>
                </c:pt>
                <c:pt idx="409">
                  <c:v>409</c:v>
                </c:pt>
                <c:pt idx="410">
                  <c:v>410</c:v>
                </c:pt>
                <c:pt idx="411">
                  <c:v>411</c:v>
                </c:pt>
                <c:pt idx="412">
                  <c:v>412</c:v>
                </c:pt>
                <c:pt idx="413">
                  <c:v>413</c:v>
                </c:pt>
                <c:pt idx="414">
                  <c:v>414</c:v>
                </c:pt>
                <c:pt idx="415">
                  <c:v>415</c:v>
                </c:pt>
                <c:pt idx="416">
                  <c:v>416</c:v>
                </c:pt>
                <c:pt idx="417">
                  <c:v>417</c:v>
                </c:pt>
                <c:pt idx="418">
                  <c:v>418</c:v>
                </c:pt>
                <c:pt idx="419">
                  <c:v>419</c:v>
                </c:pt>
                <c:pt idx="420">
                  <c:v>420</c:v>
                </c:pt>
                <c:pt idx="421">
                  <c:v>421</c:v>
                </c:pt>
                <c:pt idx="422">
                  <c:v>422</c:v>
                </c:pt>
                <c:pt idx="423">
                  <c:v>423</c:v>
                </c:pt>
                <c:pt idx="424">
                  <c:v>424</c:v>
                </c:pt>
                <c:pt idx="425">
                  <c:v>425</c:v>
                </c:pt>
                <c:pt idx="426">
                  <c:v>426</c:v>
                </c:pt>
                <c:pt idx="427">
                  <c:v>427</c:v>
                </c:pt>
                <c:pt idx="428">
                  <c:v>428</c:v>
                </c:pt>
                <c:pt idx="429">
                  <c:v>429</c:v>
                </c:pt>
                <c:pt idx="430">
                  <c:v>430</c:v>
                </c:pt>
                <c:pt idx="431">
                  <c:v>431</c:v>
                </c:pt>
                <c:pt idx="432">
                  <c:v>432</c:v>
                </c:pt>
                <c:pt idx="433">
                  <c:v>433</c:v>
                </c:pt>
                <c:pt idx="434">
                  <c:v>434</c:v>
                </c:pt>
                <c:pt idx="435">
                  <c:v>435</c:v>
                </c:pt>
                <c:pt idx="436">
                  <c:v>436</c:v>
                </c:pt>
                <c:pt idx="437">
                  <c:v>437</c:v>
                </c:pt>
                <c:pt idx="438">
                  <c:v>438</c:v>
                </c:pt>
                <c:pt idx="439">
                  <c:v>439</c:v>
                </c:pt>
                <c:pt idx="440">
                  <c:v>440</c:v>
                </c:pt>
                <c:pt idx="441">
                  <c:v>441</c:v>
                </c:pt>
                <c:pt idx="442">
                  <c:v>442</c:v>
                </c:pt>
                <c:pt idx="443">
                  <c:v>443</c:v>
                </c:pt>
                <c:pt idx="444">
                  <c:v>444</c:v>
                </c:pt>
                <c:pt idx="445">
                  <c:v>445</c:v>
                </c:pt>
                <c:pt idx="446">
                  <c:v>446</c:v>
                </c:pt>
                <c:pt idx="447">
                  <c:v>447</c:v>
                </c:pt>
                <c:pt idx="448">
                  <c:v>448</c:v>
                </c:pt>
                <c:pt idx="449">
                  <c:v>449</c:v>
                </c:pt>
                <c:pt idx="450">
                  <c:v>450</c:v>
                </c:pt>
                <c:pt idx="451">
                  <c:v>451</c:v>
                </c:pt>
                <c:pt idx="452">
                  <c:v>452</c:v>
                </c:pt>
                <c:pt idx="453">
                  <c:v>453</c:v>
                </c:pt>
                <c:pt idx="454">
                  <c:v>454</c:v>
                </c:pt>
                <c:pt idx="455">
                  <c:v>455</c:v>
                </c:pt>
                <c:pt idx="456">
                  <c:v>456</c:v>
                </c:pt>
                <c:pt idx="457">
                  <c:v>457</c:v>
                </c:pt>
                <c:pt idx="458">
                  <c:v>458</c:v>
                </c:pt>
                <c:pt idx="459">
                  <c:v>459</c:v>
                </c:pt>
                <c:pt idx="460">
                  <c:v>460</c:v>
                </c:pt>
                <c:pt idx="461">
                  <c:v>461</c:v>
                </c:pt>
                <c:pt idx="462">
                  <c:v>462</c:v>
                </c:pt>
                <c:pt idx="463">
                  <c:v>463</c:v>
                </c:pt>
                <c:pt idx="464">
                  <c:v>464</c:v>
                </c:pt>
                <c:pt idx="465">
                  <c:v>465</c:v>
                </c:pt>
                <c:pt idx="466">
                  <c:v>466</c:v>
                </c:pt>
                <c:pt idx="467">
                  <c:v>467</c:v>
                </c:pt>
                <c:pt idx="468">
                  <c:v>468</c:v>
                </c:pt>
                <c:pt idx="469">
                  <c:v>469</c:v>
                </c:pt>
                <c:pt idx="470">
                  <c:v>470</c:v>
                </c:pt>
                <c:pt idx="471">
                  <c:v>471</c:v>
                </c:pt>
                <c:pt idx="472">
                  <c:v>472</c:v>
                </c:pt>
                <c:pt idx="473">
                  <c:v>473</c:v>
                </c:pt>
                <c:pt idx="474">
                  <c:v>474</c:v>
                </c:pt>
                <c:pt idx="475">
                  <c:v>475</c:v>
                </c:pt>
                <c:pt idx="476">
                  <c:v>476</c:v>
                </c:pt>
                <c:pt idx="477">
                  <c:v>477</c:v>
                </c:pt>
                <c:pt idx="478">
                  <c:v>478</c:v>
                </c:pt>
                <c:pt idx="479">
                  <c:v>479</c:v>
                </c:pt>
                <c:pt idx="480">
                  <c:v>480</c:v>
                </c:pt>
                <c:pt idx="481">
                  <c:v>481</c:v>
                </c:pt>
                <c:pt idx="482">
                  <c:v>482</c:v>
                </c:pt>
                <c:pt idx="483">
                  <c:v>483</c:v>
                </c:pt>
                <c:pt idx="484">
                  <c:v>484</c:v>
                </c:pt>
                <c:pt idx="485">
                  <c:v>485</c:v>
                </c:pt>
                <c:pt idx="486">
                  <c:v>486</c:v>
                </c:pt>
                <c:pt idx="487">
                  <c:v>487</c:v>
                </c:pt>
                <c:pt idx="488">
                  <c:v>488</c:v>
                </c:pt>
                <c:pt idx="489">
                  <c:v>489</c:v>
                </c:pt>
                <c:pt idx="490">
                  <c:v>490</c:v>
                </c:pt>
                <c:pt idx="491">
                  <c:v>491</c:v>
                </c:pt>
                <c:pt idx="492">
                  <c:v>492</c:v>
                </c:pt>
                <c:pt idx="493">
                  <c:v>493</c:v>
                </c:pt>
                <c:pt idx="494">
                  <c:v>494</c:v>
                </c:pt>
                <c:pt idx="495">
                  <c:v>495</c:v>
                </c:pt>
                <c:pt idx="496">
                  <c:v>496</c:v>
                </c:pt>
                <c:pt idx="497">
                  <c:v>497</c:v>
                </c:pt>
                <c:pt idx="498">
                  <c:v>498</c:v>
                </c:pt>
                <c:pt idx="499">
                  <c:v>499</c:v>
                </c:pt>
                <c:pt idx="500">
                  <c:v>500</c:v>
                </c:pt>
                <c:pt idx="501">
                  <c:v>501</c:v>
                </c:pt>
                <c:pt idx="502">
                  <c:v>502</c:v>
                </c:pt>
                <c:pt idx="503">
                  <c:v>503</c:v>
                </c:pt>
                <c:pt idx="504">
                  <c:v>504</c:v>
                </c:pt>
                <c:pt idx="505">
                  <c:v>505</c:v>
                </c:pt>
                <c:pt idx="506">
                  <c:v>506</c:v>
                </c:pt>
                <c:pt idx="507">
                  <c:v>507</c:v>
                </c:pt>
                <c:pt idx="508">
                  <c:v>508</c:v>
                </c:pt>
                <c:pt idx="509">
                  <c:v>509</c:v>
                </c:pt>
                <c:pt idx="510">
                  <c:v>510</c:v>
                </c:pt>
                <c:pt idx="511">
                  <c:v>511</c:v>
                </c:pt>
                <c:pt idx="512">
                  <c:v>512</c:v>
                </c:pt>
                <c:pt idx="513">
                  <c:v>513</c:v>
                </c:pt>
                <c:pt idx="514">
                  <c:v>514</c:v>
                </c:pt>
                <c:pt idx="515">
                  <c:v>515</c:v>
                </c:pt>
                <c:pt idx="516">
                  <c:v>516</c:v>
                </c:pt>
                <c:pt idx="517">
                  <c:v>517</c:v>
                </c:pt>
                <c:pt idx="518">
                  <c:v>518</c:v>
                </c:pt>
                <c:pt idx="519">
                  <c:v>519</c:v>
                </c:pt>
                <c:pt idx="520">
                  <c:v>520</c:v>
                </c:pt>
                <c:pt idx="521">
                  <c:v>521</c:v>
                </c:pt>
                <c:pt idx="522">
                  <c:v>522</c:v>
                </c:pt>
                <c:pt idx="523">
                  <c:v>523</c:v>
                </c:pt>
                <c:pt idx="524">
                  <c:v>524</c:v>
                </c:pt>
                <c:pt idx="525">
                  <c:v>525</c:v>
                </c:pt>
                <c:pt idx="526">
                  <c:v>526</c:v>
                </c:pt>
                <c:pt idx="527">
                  <c:v>527</c:v>
                </c:pt>
                <c:pt idx="528">
                  <c:v>528</c:v>
                </c:pt>
                <c:pt idx="529">
                  <c:v>529</c:v>
                </c:pt>
                <c:pt idx="530">
                  <c:v>530</c:v>
                </c:pt>
                <c:pt idx="531">
                  <c:v>531</c:v>
                </c:pt>
                <c:pt idx="532">
                  <c:v>532</c:v>
                </c:pt>
                <c:pt idx="533">
                  <c:v>533</c:v>
                </c:pt>
                <c:pt idx="534">
                  <c:v>534</c:v>
                </c:pt>
                <c:pt idx="535">
                  <c:v>535</c:v>
                </c:pt>
                <c:pt idx="536">
                  <c:v>536</c:v>
                </c:pt>
                <c:pt idx="537">
                  <c:v>537</c:v>
                </c:pt>
                <c:pt idx="538">
                  <c:v>538</c:v>
                </c:pt>
                <c:pt idx="539">
                  <c:v>539</c:v>
                </c:pt>
                <c:pt idx="540">
                  <c:v>540</c:v>
                </c:pt>
                <c:pt idx="541">
                  <c:v>541</c:v>
                </c:pt>
                <c:pt idx="542">
                  <c:v>542</c:v>
                </c:pt>
                <c:pt idx="543">
                  <c:v>543</c:v>
                </c:pt>
                <c:pt idx="544">
                  <c:v>544</c:v>
                </c:pt>
                <c:pt idx="545">
                  <c:v>545</c:v>
                </c:pt>
                <c:pt idx="546">
                  <c:v>546</c:v>
                </c:pt>
                <c:pt idx="547">
                  <c:v>547</c:v>
                </c:pt>
                <c:pt idx="548">
                  <c:v>548</c:v>
                </c:pt>
                <c:pt idx="549">
                  <c:v>549</c:v>
                </c:pt>
                <c:pt idx="550">
                  <c:v>550</c:v>
                </c:pt>
                <c:pt idx="551">
                  <c:v>551</c:v>
                </c:pt>
                <c:pt idx="552">
                  <c:v>552</c:v>
                </c:pt>
                <c:pt idx="553">
                  <c:v>553</c:v>
                </c:pt>
                <c:pt idx="554">
                  <c:v>554</c:v>
                </c:pt>
                <c:pt idx="555">
                  <c:v>555</c:v>
                </c:pt>
                <c:pt idx="556">
                  <c:v>556</c:v>
                </c:pt>
                <c:pt idx="557">
                  <c:v>557</c:v>
                </c:pt>
                <c:pt idx="558">
                  <c:v>558</c:v>
                </c:pt>
                <c:pt idx="559">
                  <c:v>559</c:v>
                </c:pt>
                <c:pt idx="560">
                  <c:v>560</c:v>
                </c:pt>
                <c:pt idx="561">
                  <c:v>561</c:v>
                </c:pt>
                <c:pt idx="562">
                  <c:v>562</c:v>
                </c:pt>
                <c:pt idx="563">
                  <c:v>563</c:v>
                </c:pt>
                <c:pt idx="564">
                  <c:v>564</c:v>
                </c:pt>
                <c:pt idx="565">
                  <c:v>565</c:v>
                </c:pt>
                <c:pt idx="566">
                  <c:v>566</c:v>
                </c:pt>
                <c:pt idx="567">
                  <c:v>567</c:v>
                </c:pt>
                <c:pt idx="568">
                  <c:v>568</c:v>
                </c:pt>
                <c:pt idx="569">
                  <c:v>569</c:v>
                </c:pt>
                <c:pt idx="570">
                  <c:v>570</c:v>
                </c:pt>
                <c:pt idx="571">
                  <c:v>571</c:v>
                </c:pt>
                <c:pt idx="572">
                  <c:v>572</c:v>
                </c:pt>
                <c:pt idx="573">
                  <c:v>573</c:v>
                </c:pt>
                <c:pt idx="574">
                  <c:v>574</c:v>
                </c:pt>
                <c:pt idx="575">
                  <c:v>575</c:v>
                </c:pt>
                <c:pt idx="576">
                  <c:v>576</c:v>
                </c:pt>
                <c:pt idx="577">
                  <c:v>577</c:v>
                </c:pt>
                <c:pt idx="578">
                  <c:v>578</c:v>
                </c:pt>
                <c:pt idx="579">
                  <c:v>579</c:v>
                </c:pt>
                <c:pt idx="580">
                  <c:v>580</c:v>
                </c:pt>
                <c:pt idx="581">
                  <c:v>581</c:v>
                </c:pt>
                <c:pt idx="582">
                  <c:v>582</c:v>
                </c:pt>
                <c:pt idx="583">
                  <c:v>583</c:v>
                </c:pt>
                <c:pt idx="584">
                  <c:v>584</c:v>
                </c:pt>
                <c:pt idx="585">
                  <c:v>585</c:v>
                </c:pt>
                <c:pt idx="586">
                  <c:v>586</c:v>
                </c:pt>
                <c:pt idx="587">
                  <c:v>587</c:v>
                </c:pt>
                <c:pt idx="588">
                  <c:v>588</c:v>
                </c:pt>
                <c:pt idx="589">
                  <c:v>589</c:v>
                </c:pt>
                <c:pt idx="590">
                  <c:v>590</c:v>
                </c:pt>
                <c:pt idx="591">
                  <c:v>591</c:v>
                </c:pt>
                <c:pt idx="592">
                  <c:v>592</c:v>
                </c:pt>
                <c:pt idx="593">
                  <c:v>593</c:v>
                </c:pt>
                <c:pt idx="594">
                  <c:v>594</c:v>
                </c:pt>
                <c:pt idx="595">
                  <c:v>595</c:v>
                </c:pt>
                <c:pt idx="596">
                  <c:v>596</c:v>
                </c:pt>
                <c:pt idx="597">
                  <c:v>597</c:v>
                </c:pt>
                <c:pt idx="598">
                  <c:v>598</c:v>
                </c:pt>
                <c:pt idx="599">
                  <c:v>599</c:v>
                </c:pt>
                <c:pt idx="600">
                  <c:v>600</c:v>
                </c:pt>
                <c:pt idx="601">
                  <c:v>601</c:v>
                </c:pt>
                <c:pt idx="602">
                  <c:v>602</c:v>
                </c:pt>
                <c:pt idx="603">
                  <c:v>603</c:v>
                </c:pt>
                <c:pt idx="604">
                  <c:v>604</c:v>
                </c:pt>
                <c:pt idx="605">
                  <c:v>605</c:v>
                </c:pt>
                <c:pt idx="606">
                  <c:v>606</c:v>
                </c:pt>
                <c:pt idx="607">
                  <c:v>607</c:v>
                </c:pt>
                <c:pt idx="608">
                  <c:v>608</c:v>
                </c:pt>
                <c:pt idx="609">
                  <c:v>609</c:v>
                </c:pt>
                <c:pt idx="610">
                  <c:v>610</c:v>
                </c:pt>
                <c:pt idx="611">
                  <c:v>611</c:v>
                </c:pt>
                <c:pt idx="612">
                  <c:v>612</c:v>
                </c:pt>
                <c:pt idx="613">
                  <c:v>613</c:v>
                </c:pt>
                <c:pt idx="614">
                  <c:v>614</c:v>
                </c:pt>
                <c:pt idx="615">
                  <c:v>615</c:v>
                </c:pt>
                <c:pt idx="616">
                  <c:v>616</c:v>
                </c:pt>
                <c:pt idx="617">
                  <c:v>617</c:v>
                </c:pt>
                <c:pt idx="618">
                  <c:v>618</c:v>
                </c:pt>
                <c:pt idx="619">
                  <c:v>619</c:v>
                </c:pt>
                <c:pt idx="620">
                  <c:v>620</c:v>
                </c:pt>
                <c:pt idx="621">
                  <c:v>621</c:v>
                </c:pt>
                <c:pt idx="622">
                  <c:v>622</c:v>
                </c:pt>
                <c:pt idx="623">
                  <c:v>623</c:v>
                </c:pt>
                <c:pt idx="624">
                  <c:v>624</c:v>
                </c:pt>
                <c:pt idx="625">
                  <c:v>625</c:v>
                </c:pt>
                <c:pt idx="626">
                  <c:v>626</c:v>
                </c:pt>
                <c:pt idx="627">
                  <c:v>627</c:v>
                </c:pt>
                <c:pt idx="628">
                  <c:v>628</c:v>
                </c:pt>
                <c:pt idx="629">
                  <c:v>629</c:v>
                </c:pt>
                <c:pt idx="630">
                  <c:v>630</c:v>
                </c:pt>
                <c:pt idx="631">
                  <c:v>631</c:v>
                </c:pt>
                <c:pt idx="632">
                  <c:v>632</c:v>
                </c:pt>
                <c:pt idx="633">
                  <c:v>633</c:v>
                </c:pt>
                <c:pt idx="634">
                  <c:v>634</c:v>
                </c:pt>
                <c:pt idx="635">
                  <c:v>635</c:v>
                </c:pt>
                <c:pt idx="636">
                  <c:v>636</c:v>
                </c:pt>
                <c:pt idx="637">
                  <c:v>637</c:v>
                </c:pt>
                <c:pt idx="638">
                  <c:v>638</c:v>
                </c:pt>
                <c:pt idx="639">
                  <c:v>639</c:v>
                </c:pt>
                <c:pt idx="640">
                  <c:v>640</c:v>
                </c:pt>
                <c:pt idx="641">
                  <c:v>641</c:v>
                </c:pt>
                <c:pt idx="642">
                  <c:v>642</c:v>
                </c:pt>
                <c:pt idx="643">
                  <c:v>643</c:v>
                </c:pt>
                <c:pt idx="644">
                  <c:v>644</c:v>
                </c:pt>
                <c:pt idx="645">
                  <c:v>645</c:v>
                </c:pt>
                <c:pt idx="646">
                  <c:v>646</c:v>
                </c:pt>
                <c:pt idx="647">
                  <c:v>647</c:v>
                </c:pt>
                <c:pt idx="648">
                  <c:v>648</c:v>
                </c:pt>
                <c:pt idx="649">
                  <c:v>649</c:v>
                </c:pt>
                <c:pt idx="650">
                  <c:v>650</c:v>
                </c:pt>
                <c:pt idx="651">
                  <c:v>651</c:v>
                </c:pt>
                <c:pt idx="652">
                  <c:v>652</c:v>
                </c:pt>
                <c:pt idx="653">
                  <c:v>653</c:v>
                </c:pt>
                <c:pt idx="654">
                  <c:v>654</c:v>
                </c:pt>
                <c:pt idx="655">
                  <c:v>655</c:v>
                </c:pt>
                <c:pt idx="656">
                  <c:v>656</c:v>
                </c:pt>
                <c:pt idx="657">
                  <c:v>657</c:v>
                </c:pt>
                <c:pt idx="658">
                  <c:v>658</c:v>
                </c:pt>
                <c:pt idx="659">
                  <c:v>659</c:v>
                </c:pt>
                <c:pt idx="660">
                  <c:v>660</c:v>
                </c:pt>
                <c:pt idx="661">
                  <c:v>661</c:v>
                </c:pt>
                <c:pt idx="662">
                  <c:v>662</c:v>
                </c:pt>
                <c:pt idx="663">
                  <c:v>663</c:v>
                </c:pt>
                <c:pt idx="664">
                  <c:v>664</c:v>
                </c:pt>
                <c:pt idx="665">
                  <c:v>665</c:v>
                </c:pt>
                <c:pt idx="666">
                  <c:v>666</c:v>
                </c:pt>
                <c:pt idx="667">
                  <c:v>667</c:v>
                </c:pt>
                <c:pt idx="668">
                  <c:v>668</c:v>
                </c:pt>
                <c:pt idx="669">
                  <c:v>669</c:v>
                </c:pt>
                <c:pt idx="670">
                  <c:v>670</c:v>
                </c:pt>
                <c:pt idx="671">
                  <c:v>671</c:v>
                </c:pt>
                <c:pt idx="672">
                  <c:v>672</c:v>
                </c:pt>
                <c:pt idx="673">
                  <c:v>673</c:v>
                </c:pt>
                <c:pt idx="674">
                  <c:v>674</c:v>
                </c:pt>
                <c:pt idx="675">
                  <c:v>675</c:v>
                </c:pt>
                <c:pt idx="676">
                  <c:v>676</c:v>
                </c:pt>
                <c:pt idx="677">
                  <c:v>677</c:v>
                </c:pt>
                <c:pt idx="678">
                  <c:v>678</c:v>
                </c:pt>
                <c:pt idx="679">
                  <c:v>679</c:v>
                </c:pt>
                <c:pt idx="680">
                  <c:v>680</c:v>
                </c:pt>
                <c:pt idx="681">
                  <c:v>681</c:v>
                </c:pt>
                <c:pt idx="682">
                  <c:v>682</c:v>
                </c:pt>
                <c:pt idx="683">
                  <c:v>683</c:v>
                </c:pt>
                <c:pt idx="684">
                  <c:v>684</c:v>
                </c:pt>
                <c:pt idx="685">
                  <c:v>685</c:v>
                </c:pt>
                <c:pt idx="686">
                  <c:v>686</c:v>
                </c:pt>
                <c:pt idx="687">
                  <c:v>687</c:v>
                </c:pt>
                <c:pt idx="688">
                  <c:v>688</c:v>
                </c:pt>
                <c:pt idx="689">
                  <c:v>689</c:v>
                </c:pt>
                <c:pt idx="690">
                  <c:v>690</c:v>
                </c:pt>
                <c:pt idx="691">
                  <c:v>691</c:v>
                </c:pt>
                <c:pt idx="692">
                  <c:v>692</c:v>
                </c:pt>
                <c:pt idx="693">
                  <c:v>693</c:v>
                </c:pt>
                <c:pt idx="694">
                  <c:v>694</c:v>
                </c:pt>
                <c:pt idx="695">
                  <c:v>695</c:v>
                </c:pt>
                <c:pt idx="696">
                  <c:v>696</c:v>
                </c:pt>
                <c:pt idx="697">
                  <c:v>697</c:v>
                </c:pt>
                <c:pt idx="698">
                  <c:v>698</c:v>
                </c:pt>
                <c:pt idx="699">
                  <c:v>699</c:v>
                </c:pt>
                <c:pt idx="700">
                  <c:v>700</c:v>
                </c:pt>
                <c:pt idx="701">
                  <c:v>701</c:v>
                </c:pt>
                <c:pt idx="702">
                  <c:v>702</c:v>
                </c:pt>
                <c:pt idx="703">
                  <c:v>703</c:v>
                </c:pt>
                <c:pt idx="704">
                  <c:v>704</c:v>
                </c:pt>
                <c:pt idx="705">
                  <c:v>705</c:v>
                </c:pt>
                <c:pt idx="706">
                  <c:v>706</c:v>
                </c:pt>
                <c:pt idx="707">
                  <c:v>707</c:v>
                </c:pt>
                <c:pt idx="708">
                  <c:v>708</c:v>
                </c:pt>
                <c:pt idx="709">
                  <c:v>709</c:v>
                </c:pt>
                <c:pt idx="710">
                  <c:v>710</c:v>
                </c:pt>
                <c:pt idx="711">
                  <c:v>711</c:v>
                </c:pt>
                <c:pt idx="712">
                  <c:v>712</c:v>
                </c:pt>
                <c:pt idx="713">
                  <c:v>713</c:v>
                </c:pt>
                <c:pt idx="714">
                  <c:v>714</c:v>
                </c:pt>
                <c:pt idx="715">
                  <c:v>715</c:v>
                </c:pt>
                <c:pt idx="716">
                  <c:v>716</c:v>
                </c:pt>
                <c:pt idx="717">
                  <c:v>717</c:v>
                </c:pt>
                <c:pt idx="718">
                  <c:v>718</c:v>
                </c:pt>
                <c:pt idx="719">
                  <c:v>719</c:v>
                </c:pt>
                <c:pt idx="720">
                  <c:v>720</c:v>
                </c:pt>
                <c:pt idx="721">
                  <c:v>721</c:v>
                </c:pt>
                <c:pt idx="722">
                  <c:v>722</c:v>
                </c:pt>
                <c:pt idx="723">
                  <c:v>723</c:v>
                </c:pt>
                <c:pt idx="724">
                  <c:v>724</c:v>
                </c:pt>
                <c:pt idx="725">
                  <c:v>725</c:v>
                </c:pt>
                <c:pt idx="726">
                  <c:v>726</c:v>
                </c:pt>
                <c:pt idx="727">
                  <c:v>727</c:v>
                </c:pt>
                <c:pt idx="728">
                  <c:v>728</c:v>
                </c:pt>
                <c:pt idx="729">
                  <c:v>729</c:v>
                </c:pt>
                <c:pt idx="730">
                  <c:v>730</c:v>
                </c:pt>
                <c:pt idx="731">
                  <c:v>731</c:v>
                </c:pt>
                <c:pt idx="732">
                  <c:v>732</c:v>
                </c:pt>
                <c:pt idx="733">
                  <c:v>733</c:v>
                </c:pt>
                <c:pt idx="734">
                  <c:v>734</c:v>
                </c:pt>
                <c:pt idx="735">
                  <c:v>735</c:v>
                </c:pt>
                <c:pt idx="736">
                  <c:v>736</c:v>
                </c:pt>
                <c:pt idx="737">
                  <c:v>737</c:v>
                </c:pt>
                <c:pt idx="738">
                  <c:v>738</c:v>
                </c:pt>
                <c:pt idx="739">
                  <c:v>739</c:v>
                </c:pt>
                <c:pt idx="740">
                  <c:v>740</c:v>
                </c:pt>
                <c:pt idx="741">
                  <c:v>741</c:v>
                </c:pt>
                <c:pt idx="742">
                  <c:v>742</c:v>
                </c:pt>
                <c:pt idx="743">
                  <c:v>743</c:v>
                </c:pt>
                <c:pt idx="744">
                  <c:v>744</c:v>
                </c:pt>
                <c:pt idx="745">
                  <c:v>745</c:v>
                </c:pt>
                <c:pt idx="746">
                  <c:v>746</c:v>
                </c:pt>
                <c:pt idx="747">
                  <c:v>747</c:v>
                </c:pt>
                <c:pt idx="748">
                  <c:v>748</c:v>
                </c:pt>
                <c:pt idx="749">
                  <c:v>749</c:v>
                </c:pt>
                <c:pt idx="750">
                  <c:v>750</c:v>
                </c:pt>
                <c:pt idx="751">
                  <c:v>751</c:v>
                </c:pt>
                <c:pt idx="752">
                  <c:v>752</c:v>
                </c:pt>
                <c:pt idx="753">
                  <c:v>753</c:v>
                </c:pt>
                <c:pt idx="754">
                  <c:v>754</c:v>
                </c:pt>
                <c:pt idx="755">
                  <c:v>755</c:v>
                </c:pt>
                <c:pt idx="756">
                  <c:v>756</c:v>
                </c:pt>
                <c:pt idx="757">
                  <c:v>757</c:v>
                </c:pt>
                <c:pt idx="758">
                  <c:v>758</c:v>
                </c:pt>
                <c:pt idx="759">
                  <c:v>759</c:v>
                </c:pt>
                <c:pt idx="760">
                  <c:v>760</c:v>
                </c:pt>
                <c:pt idx="761">
                  <c:v>761</c:v>
                </c:pt>
                <c:pt idx="762">
                  <c:v>762</c:v>
                </c:pt>
                <c:pt idx="763">
                  <c:v>763</c:v>
                </c:pt>
                <c:pt idx="764">
                  <c:v>764</c:v>
                </c:pt>
                <c:pt idx="765">
                  <c:v>765</c:v>
                </c:pt>
                <c:pt idx="766">
                  <c:v>766</c:v>
                </c:pt>
                <c:pt idx="767">
                  <c:v>767</c:v>
                </c:pt>
                <c:pt idx="768">
                  <c:v>768</c:v>
                </c:pt>
                <c:pt idx="769">
                  <c:v>769</c:v>
                </c:pt>
                <c:pt idx="770">
                  <c:v>770</c:v>
                </c:pt>
                <c:pt idx="771">
                  <c:v>771</c:v>
                </c:pt>
                <c:pt idx="772">
                  <c:v>772</c:v>
                </c:pt>
                <c:pt idx="773">
                  <c:v>773</c:v>
                </c:pt>
                <c:pt idx="774">
                  <c:v>774</c:v>
                </c:pt>
                <c:pt idx="775">
                  <c:v>775</c:v>
                </c:pt>
                <c:pt idx="776">
                  <c:v>776</c:v>
                </c:pt>
                <c:pt idx="777">
                  <c:v>777</c:v>
                </c:pt>
                <c:pt idx="778">
                  <c:v>778</c:v>
                </c:pt>
                <c:pt idx="779">
                  <c:v>779</c:v>
                </c:pt>
                <c:pt idx="780">
                  <c:v>780</c:v>
                </c:pt>
                <c:pt idx="781">
                  <c:v>781</c:v>
                </c:pt>
                <c:pt idx="782">
                  <c:v>782</c:v>
                </c:pt>
                <c:pt idx="783">
                  <c:v>783</c:v>
                </c:pt>
                <c:pt idx="784">
                  <c:v>784</c:v>
                </c:pt>
                <c:pt idx="785">
                  <c:v>785</c:v>
                </c:pt>
                <c:pt idx="786">
                  <c:v>786</c:v>
                </c:pt>
                <c:pt idx="787">
                  <c:v>787</c:v>
                </c:pt>
                <c:pt idx="788">
                  <c:v>788</c:v>
                </c:pt>
                <c:pt idx="789">
                  <c:v>789</c:v>
                </c:pt>
                <c:pt idx="790">
                  <c:v>790</c:v>
                </c:pt>
                <c:pt idx="791">
                  <c:v>791</c:v>
                </c:pt>
                <c:pt idx="792">
                  <c:v>792</c:v>
                </c:pt>
                <c:pt idx="793">
                  <c:v>793</c:v>
                </c:pt>
                <c:pt idx="794">
                  <c:v>794</c:v>
                </c:pt>
                <c:pt idx="795">
                  <c:v>795</c:v>
                </c:pt>
                <c:pt idx="796">
                  <c:v>796</c:v>
                </c:pt>
                <c:pt idx="797">
                  <c:v>797</c:v>
                </c:pt>
                <c:pt idx="798">
                  <c:v>798</c:v>
                </c:pt>
                <c:pt idx="799">
                  <c:v>799</c:v>
                </c:pt>
                <c:pt idx="800">
                  <c:v>800</c:v>
                </c:pt>
                <c:pt idx="801">
                  <c:v>801</c:v>
                </c:pt>
                <c:pt idx="802">
                  <c:v>802</c:v>
                </c:pt>
                <c:pt idx="803">
                  <c:v>803</c:v>
                </c:pt>
                <c:pt idx="804">
                  <c:v>804</c:v>
                </c:pt>
                <c:pt idx="805">
                  <c:v>805</c:v>
                </c:pt>
                <c:pt idx="806">
                  <c:v>806</c:v>
                </c:pt>
                <c:pt idx="807">
                  <c:v>807</c:v>
                </c:pt>
                <c:pt idx="808">
                  <c:v>808</c:v>
                </c:pt>
                <c:pt idx="809">
                  <c:v>809</c:v>
                </c:pt>
                <c:pt idx="810">
                  <c:v>810</c:v>
                </c:pt>
                <c:pt idx="811">
                  <c:v>811</c:v>
                </c:pt>
                <c:pt idx="812">
                  <c:v>812</c:v>
                </c:pt>
                <c:pt idx="813">
                  <c:v>813</c:v>
                </c:pt>
                <c:pt idx="814">
                  <c:v>814</c:v>
                </c:pt>
                <c:pt idx="815">
                  <c:v>815</c:v>
                </c:pt>
                <c:pt idx="816">
                  <c:v>816</c:v>
                </c:pt>
                <c:pt idx="817">
                  <c:v>817</c:v>
                </c:pt>
                <c:pt idx="818">
                  <c:v>818</c:v>
                </c:pt>
                <c:pt idx="819">
                  <c:v>819</c:v>
                </c:pt>
                <c:pt idx="820">
                  <c:v>820</c:v>
                </c:pt>
                <c:pt idx="821">
                  <c:v>821</c:v>
                </c:pt>
                <c:pt idx="822">
                  <c:v>822</c:v>
                </c:pt>
                <c:pt idx="823">
                  <c:v>823</c:v>
                </c:pt>
                <c:pt idx="824">
                  <c:v>824</c:v>
                </c:pt>
                <c:pt idx="825">
                  <c:v>825</c:v>
                </c:pt>
                <c:pt idx="826">
                  <c:v>826</c:v>
                </c:pt>
                <c:pt idx="827">
                  <c:v>827</c:v>
                </c:pt>
                <c:pt idx="828">
                  <c:v>828</c:v>
                </c:pt>
                <c:pt idx="829">
                  <c:v>829</c:v>
                </c:pt>
                <c:pt idx="830">
                  <c:v>830</c:v>
                </c:pt>
                <c:pt idx="831">
                  <c:v>831</c:v>
                </c:pt>
                <c:pt idx="832">
                  <c:v>832</c:v>
                </c:pt>
                <c:pt idx="833">
                  <c:v>833</c:v>
                </c:pt>
                <c:pt idx="834">
                  <c:v>834</c:v>
                </c:pt>
                <c:pt idx="835">
                  <c:v>835</c:v>
                </c:pt>
                <c:pt idx="836">
                  <c:v>836</c:v>
                </c:pt>
                <c:pt idx="837">
                  <c:v>837</c:v>
                </c:pt>
                <c:pt idx="838">
                  <c:v>838</c:v>
                </c:pt>
                <c:pt idx="839">
                  <c:v>839</c:v>
                </c:pt>
                <c:pt idx="840">
                  <c:v>840</c:v>
                </c:pt>
                <c:pt idx="841">
                  <c:v>841</c:v>
                </c:pt>
                <c:pt idx="842">
                  <c:v>842</c:v>
                </c:pt>
                <c:pt idx="843">
                  <c:v>843</c:v>
                </c:pt>
                <c:pt idx="844">
                  <c:v>844</c:v>
                </c:pt>
                <c:pt idx="845">
                  <c:v>845</c:v>
                </c:pt>
                <c:pt idx="846">
                  <c:v>846</c:v>
                </c:pt>
                <c:pt idx="847">
                  <c:v>847</c:v>
                </c:pt>
                <c:pt idx="848">
                  <c:v>848</c:v>
                </c:pt>
                <c:pt idx="849">
                  <c:v>849</c:v>
                </c:pt>
                <c:pt idx="850">
                  <c:v>850</c:v>
                </c:pt>
                <c:pt idx="851">
                  <c:v>851</c:v>
                </c:pt>
                <c:pt idx="852">
                  <c:v>852</c:v>
                </c:pt>
                <c:pt idx="853">
                  <c:v>853</c:v>
                </c:pt>
                <c:pt idx="854">
                  <c:v>854</c:v>
                </c:pt>
                <c:pt idx="855">
                  <c:v>855</c:v>
                </c:pt>
                <c:pt idx="856">
                  <c:v>856</c:v>
                </c:pt>
                <c:pt idx="857">
                  <c:v>857</c:v>
                </c:pt>
                <c:pt idx="858">
                  <c:v>858</c:v>
                </c:pt>
                <c:pt idx="859">
                  <c:v>859</c:v>
                </c:pt>
                <c:pt idx="860">
                  <c:v>860</c:v>
                </c:pt>
                <c:pt idx="861">
                  <c:v>861</c:v>
                </c:pt>
                <c:pt idx="862">
                  <c:v>862</c:v>
                </c:pt>
                <c:pt idx="863">
                  <c:v>863</c:v>
                </c:pt>
                <c:pt idx="864">
                  <c:v>864</c:v>
                </c:pt>
                <c:pt idx="865">
                  <c:v>865</c:v>
                </c:pt>
                <c:pt idx="866">
                  <c:v>866</c:v>
                </c:pt>
                <c:pt idx="867">
                  <c:v>867</c:v>
                </c:pt>
                <c:pt idx="868">
                  <c:v>868</c:v>
                </c:pt>
                <c:pt idx="869">
                  <c:v>869</c:v>
                </c:pt>
                <c:pt idx="870">
                  <c:v>870</c:v>
                </c:pt>
                <c:pt idx="871">
                  <c:v>871</c:v>
                </c:pt>
                <c:pt idx="872">
                  <c:v>872</c:v>
                </c:pt>
                <c:pt idx="873">
                  <c:v>873</c:v>
                </c:pt>
                <c:pt idx="874">
                  <c:v>874</c:v>
                </c:pt>
                <c:pt idx="875">
                  <c:v>875</c:v>
                </c:pt>
                <c:pt idx="876">
                  <c:v>876</c:v>
                </c:pt>
                <c:pt idx="877">
                  <c:v>877</c:v>
                </c:pt>
                <c:pt idx="878">
                  <c:v>878</c:v>
                </c:pt>
                <c:pt idx="879">
                  <c:v>879</c:v>
                </c:pt>
                <c:pt idx="880">
                  <c:v>880</c:v>
                </c:pt>
                <c:pt idx="881">
                  <c:v>881</c:v>
                </c:pt>
                <c:pt idx="882">
                  <c:v>882</c:v>
                </c:pt>
                <c:pt idx="883">
                  <c:v>883</c:v>
                </c:pt>
                <c:pt idx="884">
                  <c:v>884</c:v>
                </c:pt>
                <c:pt idx="885">
                  <c:v>885</c:v>
                </c:pt>
                <c:pt idx="886">
                  <c:v>886</c:v>
                </c:pt>
                <c:pt idx="887">
                  <c:v>887</c:v>
                </c:pt>
                <c:pt idx="888">
                  <c:v>888</c:v>
                </c:pt>
                <c:pt idx="889">
                  <c:v>889</c:v>
                </c:pt>
                <c:pt idx="890">
                  <c:v>890</c:v>
                </c:pt>
                <c:pt idx="891">
                  <c:v>891</c:v>
                </c:pt>
                <c:pt idx="892">
                  <c:v>892</c:v>
                </c:pt>
                <c:pt idx="893">
                  <c:v>893</c:v>
                </c:pt>
                <c:pt idx="894">
                  <c:v>894</c:v>
                </c:pt>
                <c:pt idx="895">
                  <c:v>895</c:v>
                </c:pt>
                <c:pt idx="896">
                  <c:v>896</c:v>
                </c:pt>
                <c:pt idx="897">
                  <c:v>897</c:v>
                </c:pt>
                <c:pt idx="898">
                  <c:v>898</c:v>
                </c:pt>
                <c:pt idx="899">
                  <c:v>899</c:v>
                </c:pt>
                <c:pt idx="900">
                  <c:v>900</c:v>
                </c:pt>
                <c:pt idx="901">
                  <c:v>901</c:v>
                </c:pt>
                <c:pt idx="902">
                  <c:v>902</c:v>
                </c:pt>
                <c:pt idx="903">
                  <c:v>903</c:v>
                </c:pt>
                <c:pt idx="904">
                  <c:v>904</c:v>
                </c:pt>
                <c:pt idx="905">
                  <c:v>905</c:v>
                </c:pt>
                <c:pt idx="906">
                  <c:v>906</c:v>
                </c:pt>
                <c:pt idx="907">
                  <c:v>907</c:v>
                </c:pt>
                <c:pt idx="908">
                  <c:v>908</c:v>
                </c:pt>
                <c:pt idx="909">
                  <c:v>909</c:v>
                </c:pt>
                <c:pt idx="910">
                  <c:v>910</c:v>
                </c:pt>
                <c:pt idx="911">
                  <c:v>911</c:v>
                </c:pt>
                <c:pt idx="912">
                  <c:v>912</c:v>
                </c:pt>
                <c:pt idx="913">
                  <c:v>913</c:v>
                </c:pt>
                <c:pt idx="914">
                  <c:v>914</c:v>
                </c:pt>
                <c:pt idx="915">
                  <c:v>915</c:v>
                </c:pt>
                <c:pt idx="916">
                  <c:v>916</c:v>
                </c:pt>
                <c:pt idx="917">
                  <c:v>917</c:v>
                </c:pt>
                <c:pt idx="918">
                  <c:v>918</c:v>
                </c:pt>
                <c:pt idx="919">
                  <c:v>919</c:v>
                </c:pt>
                <c:pt idx="920">
                  <c:v>920</c:v>
                </c:pt>
                <c:pt idx="921">
                  <c:v>921</c:v>
                </c:pt>
                <c:pt idx="922">
                  <c:v>922</c:v>
                </c:pt>
                <c:pt idx="923">
                  <c:v>923</c:v>
                </c:pt>
                <c:pt idx="924">
                  <c:v>924</c:v>
                </c:pt>
                <c:pt idx="925">
                  <c:v>925</c:v>
                </c:pt>
                <c:pt idx="926">
                  <c:v>926</c:v>
                </c:pt>
                <c:pt idx="927">
                  <c:v>927</c:v>
                </c:pt>
                <c:pt idx="928">
                  <c:v>928</c:v>
                </c:pt>
                <c:pt idx="929">
                  <c:v>929</c:v>
                </c:pt>
                <c:pt idx="930">
                  <c:v>930</c:v>
                </c:pt>
                <c:pt idx="931">
                  <c:v>931</c:v>
                </c:pt>
                <c:pt idx="932">
                  <c:v>932</c:v>
                </c:pt>
                <c:pt idx="933">
                  <c:v>933</c:v>
                </c:pt>
                <c:pt idx="934">
                  <c:v>934</c:v>
                </c:pt>
                <c:pt idx="935">
                  <c:v>935</c:v>
                </c:pt>
                <c:pt idx="936">
                  <c:v>936</c:v>
                </c:pt>
                <c:pt idx="937">
                  <c:v>937</c:v>
                </c:pt>
                <c:pt idx="938">
                  <c:v>938</c:v>
                </c:pt>
                <c:pt idx="939">
                  <c:v>939</c:v>
                </c:pt>
                <c:pt idx="940">
                  <c:v>940</c:v>
                </c:pt>
                <c:pt idx="941">
                  <c:v>941</c:v>
                </c:pt>
                <c:pt idx="942">
                  <c:v>942</c:v>
                </c:pt>
                <c:pt idx="943">
                  <c:v>943</c:v>
                </c:pt>
                <c:pt idx="944">
                  <c:v>944</c:v>
                </c:pt>
                <c:pt idx="945">
                  <c:v>945</c:v>
                </c:pt>
                <c:pt idx="946">
                  <c:v>946</c:v>
                </c:pt>
                <c:pt idx="947">
                  <c:v>947</c:v>
                </c:pt>
                <c:pt idx="948">
                  <c:v>948</c:v>
                </c:pt>
                <c:pt idx="949">
                  <c:v>949</c:v>
                </c:pt>
                <c:pt idx="950">
                  <c:v>950</c:v>
                </c:pt>
                <c:pt idx="951">
                  <c:v>951</c:v>
                </c:pt>
                <c:pt idx="952">
                  <c:v>952</c:v>
                </c:pt>
                <c:pt idx="953">
                  <c:v>953</c:v>
                </c:pt>
                <c:pt idx="954">
                  <c:v>954</c:v>
                </c:pt>
                <c:pt idx="955">
                  <c:v>955</c:v>
                </c:pt>
                <c:pt idx="956">
                  <c:v>956</c:v>
                </c:pt>
                <c:pt idx="957">
                  <c:v>957</c:v>
                </c:pt>
                <c:pt idx="958">
                  <c:v>958</c:v>
                </c:pt>
                <c:pt idx="959">
                  <c:v>959</c:v>
                </c:pt>
                <c:pt idx="960">
                  <c:v>960</c:v>
                </c:pt>
                <c:pt idx="961">
                  <c:v>961</c:v>
                </c:pt>
                <c:pt idx="962">
                  <c:v>962</c:v>
                </c:pt>
                <c:pt idx="963">
                  <c:v>963</c:v>
                </c:pt>
                <c:pt idx="964">
                  <c:v>964</c:v>
                </c:pt>
                <c:pt idx="965">
                  <c:v>965</c:v>
                </c:pt>
                <c:pt idx="966">
                  <c:v>966</c:v>
                </c:pt>
                <c:pt idx="967">
                  <c:v>967</c:v>
                </c:pt>
                <c:pt idx="968">
                  <c:v>968</c:v>
                </c:pt>
                <c:pt idx="969">
                  <c:v>969</c:v>
                </c:pt>
                <c:pt idx="970">
                  <c:v>970</c:v>
                </c:pt>
                <c:pt idx="971">
                  <c:v>971</c:v>
                </c:pt>
                <c:pt idx="972">
                  <c:v>972</c:v>
                </c:pt>
                <c:pt idx="973">
                  <c:v>973</c:v>
                </c:pt>
                <c:pt idx="974">
                  <c:v>974</c:v>
                </c:pt>
                <c:pt idx="975">
                  <c:v>975</c:v>
                </c:pt>
                <c:pt idx="976">
                  <c:v>976</c:v>
                </c:pt>
                <c:pt idx="977">
                  <c:v>977</c:v>
                </c:pt>
                <c:pt idx="978">
                  <c:v>978</c:v>
                </c:pt>
                <c:pt idx="979">
                  <c:v>979</c:v>
                </c:pt>
                <c:pt idx="980">
                  <c:v>980</c:v>
                </c:pt>
                <c:pt idx="981">
                  <c:v>981</c:v>
                </c:pt>
                <c:pt idx="982">
                  <c:v>982</c:v>
                </c:pt>
                <c:pt idx="983">
                  <c:v>983</c:v>
                </c:pt>
                <c:pt idx="984">
                  <c:v>984</c:v>
                </c:pt>
                <c:pt idx="985">
                  <c:v>985</c:v>
                </c:pt>
                <c:pt idx="986">
                  <c:v>986</c:v>
                </c:pt>
                <c:pt idx="987">
                  <c:v>987</c:v>
                </c:pt>
                <c:pt idx="988">
                  <c:v>988</c:v>
                </c:pt>
                <c:pt idx="989">
                  <c:v>989</c:v>
                </c:pt>
                <c:pt idx="990">
                  <c:v>990</c:v>
                </c:pt>
                <c:pt idx="991">
                  <c:v>991</c:v>
                </c:pt>
                <c:pt idx="992">
                  <c:v>992</c:v>
                </c:pt>
                <c:pt idx="993">
                  <c:v>993</c:v>
                </c:pt>
                <c:pt idx="994">
                  <c:v>994</c:v>
                </c:pt>
                <c:pt idx="995">
                  <c:v>995</c:v>
                </c:pt>
                <c:pt idx="996">
                  <c:v>996</c:v>
                </c:pt>
                <c:pt idx="997">
                  <c:v>997</c:v>
                </c:pt>
                <c:pt idx="998">
                  <c:v>998</c:v>
                </c:pt>
                <c:pt idx="999">
                  <c:v>999</c:v>
                </c:pt>
                <c:pt idx="1000">
                  <c:v>1000</c:v>
                </c:pt>
                <c:pt idx="1001">
                  <c:v>1001</c:v>
                </c:pt>
                <c:pt idx="1002">
                  <c:v>1002</c:v>
                </c:pt>
                <c:pt idx="1003">
                  <c:v>1003</c:v>
                </c:pt>
                <c:pt idx="1004">
                  <c:v>1004</c:v>
                </c:pt>
                <c:pt idx="1005">
                  <c:v>1005</c:v>
                </c:pt>
                <c:pt idx="1006">
                  <c:v>1006</c:v>
                </c:pt>
                <c:pt idx="1007">
                  <c:v>1007</c:v>
                </c:pt>
                <c:pt idx="1008">
                  <c:v>1008</c:v>
                </c:pt>
                <c:pt idx="1009">
                  <c:v>1009</c:v>
                </c:pt>
                <c:pt idx="1010">
                  <c:v>1010</c:v>
                </c:pt>
                <c:pt idx="1011">
                  <c:v>1011</c:v>
                </c:pt>
                <c:pt idx="1012">
                  <c:v>1012</c:v>
                </c:pt>
                <c:pt idx="1013">
                  <c:v>1013</c:v>
                </c:pt>
              </c:numCache>
            </c:numRef>
          </c:cat>
          <c:val>
            <c:numRef>
              <c:f>E_aa!$E$2:$E$1015</c:f>
              <c:numCache>
                <c:formatCode>General</c:formatCode>
                <c:ptCount val="1014"/>
                <c:pt idx="0">
                  <c:v>0</c:v>
                </c:pt>
                <c:pt idx="1">
                  <c:v>0</c:v>
                </c:pt>
                <c:pt idx="2">
                  <c:v>7</c:v>
                </c:pt>
                <c:pt idx="3">
                  <c:v>0</c:v>
                </c:pt>
                <c:pt idx="4">
                  <c:v>0</c:v>
                </c:pt>
                <c:pt idx="5">
                  <c:v>0</c:v>
                </c:pt>
                <c:pt idx="6">
                  <c:v>0</c:v>
                </c:pt>
                <c:pt idx="7">
                  <c:v>0</c:v>
                </c:pt>
                <c:pt idx="8">
                  <c:v>0</c:v>
                </c:pt>
                <c:pt idx="9">
                  <c:v>0</c:v>
                </c:pt>
                <c:pt idx="10">
                  <c:v>7</c:v>
                </c:pt>
                <c:pt idx="11">
                  <c:v>0</c:v>
                </c:pt>
                <c:pt idx="12">
                  <c:v>0</c:v>
                </c:pt>
                <c:pt idx="13">
                  <c:v>0</c:v>
                </c:pt>
                <c:pt idx="14">
                  <c:v>0</c:v>
                </c:pt>
                <c:pt idx="15">
                  <c:v>0</c:v>
                </c:pt>
                <c:pt idx="16">
                  <c:v>0</c:v>
                </c:pt>
                <c:pt idx="17">
                  <c:v>0</c:v>
                </c:pt>
                <c:pt idx="18">
                  <c:v>0</c:v>
                </c:pt>
                <c:pt idx="19">
                  <c:v>0</c:v>
                </c:pt>
                <c:pt idx="20">
                  <c:v>0</c:v>
                </c:pt>
                <c:pt idx="21">
                  <c:v>0</c:v>
                </c:pt>
                <c:pt idx="22">
                  <c:v>7</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7</c:v>
                </c:pt>
                <c:pt idx="39">
                  <c:v>0</c:v>
                </c:pt>
                <c:pt idx="40">
                  <c:v>0</c:v>
                </c:pt>
                <c:pt idx="41">
                  <c:v>0</c:v>
                </c:pt>
                <c:pt idx="42">
                  <c:v>0</c:v>
                </c:pt>
                <c:pt idx="43">
                  <c:v>0</c:v>
                </c:pt>
                <c:pt idx="44">
                  <c:v>0</c:v>
                </c:pt>
                <c:pt idx="45">
                  <c:v>0</c:v>
                </c:pt>
                <c:pt idx="46">
                  <c:v>0</c:v>
                </c:pt>
                <c:pt idx="47">
                  <c:v>0</c:v>
                </c:pt>
                <c:pt idx="48">
                  <c:v>0</c:v>
                </c:pt>
                <c:pt idx="49">
                  <c:v>7</c:v>
                </c:pt>
                <c:pt idx="50">
                  <c:v>0</c:v>
                </c:pt>
                <c:pt idx="51">
                  <c:v>0</c:v>
                </c:pt>
                <c:pt idx="52">
                  <c:v>7</c:v>
                </c:pt>
                <c:pt idx="53">
                  <c:v>0</c:v>
                </c:pt>
                <c:pt idx="54">
                  <c:v>0</c:v>
                </c:pt>
                <c:pt idx="55">
                  <c:v>7</c:v>
                </c:pt>
                <c:pt idx="56">
                  <c:v>0</c:v>
                </c:pt>
                <c:pt idx="57">
                  <c:v>0</c:v>
                </c:pt>
                <c:pt idx="58">
                  <c:v>7</c:v>
                </c:pt>
                <c:pt idx="59">
                  <c:v>0</c:v>
                </c:pt>
                <c:pt idx="60">
                  <c:v>0</c:v>
                </c:pt>
                <c:pt idx="61">
                  <c:v>7</c:v>
                </c:pt>
                <c:pt idx="62">
                  <c:v>0</c:v>
                </c:pt>
                <c:pt idx="63">
                  <c:v>0</c:v>
                </c:pt>
                <c:pt idx="64">
                  <c:v>7</c:v>
                </c:pt>
                <c:pt idx="65">
                  <c:v>7</c:v>
                </c:pt>
                <c:pt idx="66">
                  <c:v>0</c:v>
                </c:pt>
                <c:pt idx="67">
                  <c:v>0</c:v>
                </c:pt>
                <c:pt idx="68">
                  <c:v>0</c:v>
                </c:pt>
                <c:pt idx="69">
                  <c:v>0</c:v>
                </c:pt>
                <c:pt idx="70">
                  <c:v>0</c:v>
                </c:pt>
                <c:pt idx="71">
                  <c:v>0</c:v>
                </c:pt>
                <c:pt idx="72">
                  <c:v>0</c:v>
                </c:pt>
                <c:pt idx="73">
                  <c:v>0</c:v>
                </c:pt>
                <c:pt idx="74">
                  <c:v>0</c:v>
                </c:pt>
                <c:pt idx="75">
                  <c:v>0</c:v>
                </c:pt>
                <c:pt idx="76">
                  <c:v>7</c:v>
                </c:pt>
                <c:pt idx="77">
                  <c:v>0</c:v>
                </c:pt>
                <c:pt idx="78">
                  <c:v>0</c:v>
                </c:pt>
                <c:pt idx="79">
                  <c:v>0</c:v>
                </c:pt>
                <c:pt idx="80">
                  <c:v>0</c:v>
                </c:pt>
                <c:pt idx="81">
                  <c:v>0</c:v>
                </c:pt>
                <c:pt idx="82">
                  <c:v>7</c:v>
                </c:pt>
                <c:pt idx="83">
                  <c:v>0</c:v>
                </c:pt>
                <c:pt idx="84">
                  <c:v>0</c:v>
                </c:pt>
                <c:pt idx="85">
                  <c:v>7</c:v>
                </c:pt>
                <c:pt idx="86">
                  <c:v>0</c:v>
                </c:pt>
                <c:pt idx="87">
                  <c:v>0</c:v>
                </c:pt>
                <c:pt idx="88">
                  <c:v>0</c:v>
                </c:pt>
                <c:pt idx="89">
                  <c:v>0</c:v>
                </c:pt>
                <c:pt idx="90">
                  <c:v>0</c:v>
                </c:pt>
                <c:pt idx="91">
                  <c:v>7</c:v>
                </c:pt>
                <c:pt idx="92">
                  <c:v>0</c:v>
                </c:pt>
                <c:pt idx="93">
                  <c:v>0</c:v>
                </c:pt>
                <c:pt idx="94">
                  <c:v>7</c:v>
                </c:pt>
                <c:pt idx="95">
                  <c:v>7</c:v>
                </c:pt>
                <c:pt idx="96">
                  <c:v>0</c:v>
                </c:pt>
                <c:pt idx="97">
                  <c:v>0</c:v>
                </c:pt>
                <c:pt idx="98">
                  <c:v>7</c:v>
                </c:pt>
                <c:pt idx="99">
                  <c:v>0</c:v>
                </c:pt>
                <c:pt idx="100">
                  <c:v>7</c:v>
                </c:pt>
                <c:pt idx="101">
                  <c:v>0</c:v>
                </c:pt>
                <c:pt idx="102">
                  <c:v>0</c:v>
                </c:pt>
                <c:pt idx="103">
                  <c:v>0</c:v>
                </c:pt>
                <c:pt idx="104">
                  <c:v>0</c:v>
                </c:pt>
                <c:pt idx="105">
                  <c:v>0</c:v>
                </c:pt>
                <c:pt idx="106">
                  <c:v>0</c:v>
                </c:pt>
                <c:pt idx="107">
                  <c:v>7</c:v>
                </c:pt>
                <c:pt idx="108">
                  <c:v>0</c:v>
                </c:pt>
                <c:pt idx="109">
                  <c:v>7</c:v>
                </c:pt>
                <c:pt idx="110">
                  <c:v>0</c:v>
                </c:pt>
                <c:pt idx="111">
                  <c:v>0</c:v>
                </c:pt>
                <c:pt idx="112">
                  <c:v>0</c:v>
                </c:pt>
                <c:pt idx="113">
                  <c:v>0</c:v>
                </c:pt>
                <c:pt idx="114">
                  <c:v>0</c:v>
                </c:pt>
                <c:pt idx="115">
                  <c:v>0</c:v>
                </c:pt>
                <c:pt idx="116">
                  <c:v>0</c:v>
                </c:pt>
                <c:pt idx="117">
                  <c:v>0</c:v>
                </c:pt>
                <c:pt idx="118">
                  <c:v>0</c:v>
                </c:pt>
                <c:pt idx="119">
                  <c:v>0</c:v>
                </c:pt>
                <c:pt idx="120">
                  <c:v>0</c:v>
                </c:pt>
                <c:pt idx="121">
                  <c:v>0</c:v>
                </c:pt>
                <c:pt idx="122">
                  <c:v>7</c:v>
                </c:pt>
                <c:pt idx="123">
                  <c:v>0</c:v>
                </c:pt>
                <c:pt idx="124">
                  <c:v>0</c:v>
                </c:pt>
                <c:pt idx="125">
                  <c:v>0</c:v>
                </c:pt>
                <c:pt idx="126">
                  <c:v>0</c:v>
                </c:pt>
                <c:pt idx="127">
                  <c:v>7</c:v>
                </c:pt>
                <c:pt idx="128">
                  <c:v>0</c:v>
                </c:pt>
                <c:pt idx="129">
                  <c:v>0</c:v>
                </c:pt>
                <c:pt idx="130">
                  <c:v>7</c:v>
                </c:pt>
                <c:pt idx="131">
                  <c:v>7</c:v>
                </c:pt>
                <c:pt idx="132">
                  <c:v>0</c:v>
                </c:pt>
                <c:pt idx="133">
                  <c:v>7</c:v>
                </c:pt>
                <c:pt idx="134">
                  <c:v>0</c:v>
                </c:pt>
                <c:pt idx="135">
                  <c:v>0</c:v>
                </c:pt>
                <c:pt idx="136">
                  <c:v>0</c:v>
                </c:pt>
                <c:pt idx="137">
                  <c:v>0</c:v>
                </c:pt>
                <c:pt idx="138">
                  <c:v>0</c:v>
                </c:pt>
                <c:pt idx="139">
                  <c:v>0</c:v>
                </c:pt>
                <c:pt idx="140">
                  <c:v>0</c:v>
                </c:pt>
                <c:pt idx="141">
                  <c:v>0</c:v>
                </c:pt>
                <c:pt idx="142">
                  <c:v>0</c:v>
                </c:pt>
                <c:pt idx="143">
                  <c:v>7</c:v>
                </c:pt>
                <c:pt idx="144">
                  <c:v>0</c:v>
                </c:pt>
                <c:pt idx="145">
                  <c:v>0</c:v>
                </c:pt>
                <c:pt idx="146">
                  <c:v>7</c:v>
                </c:pt>
                <c:pt idx="147">
                  <c:v>0</c:v>
                </c:pt>
                <c:pt idx="148">
                  <c:v>0</c:v>
                </c:pt>
                <c:pt idx="149">
                  <c:v>7</c:v>
                </c:pt>
                <c:pt idx="150">
                  <c:v>0</c:v>
                </c:pt>
                <c:pt idx="151">
                  <c:v>0</c:v>
                </c:pt>
                <c:pt idx="152">
                  <c:v>0</c:v>
                </c:pt>
                <c:pt idx="153">
                  <c:v>0</c:v>
                </c:pt>
                <c:pt idx="154">
                  <c:v>0</c:v>
                </c:pt>
                <c:pt idx="155">
                  <c:v>0</c:v>
                </c:pt>
                <c:pt idx="156">
                  <c:v>0</c:v>
                </c:pt>
                <c:pt idx="157">
                  <c:v>0</c:v>
                </c:pt>
                <c:pt idx="158">
                  <c:v>0</c:v>
                </c:pt>
                <c:pt idx="159">
                  <c:v>0</c:v>
                </c:pt>
                <c:pt idx="160">
                  <c:v>0</c:v>
                </c:pt>
                <c:pt idx="161">
                  <c:v>0</c:v>
                </c:pt>
                <c:pt idx="162">
                  <c:v>0</c:v>
                </c:pt>
                <c:pt idx="163">
                  <c:v>0</c:v>
                </c:pt>
                <c:pt idx="164">
                  <c:v>0</c:v>
                </c:pt>
                <c:pt idx="165">
                  <c:v>0</c:v>
                </c:pt>
                <c:pt idx="166">
                  <c:v>7</c:v>
                </c:pt>
                <c:pt idx="167">
                  <c:v>0</c:v>
                </c:pt>
                <c:pt idx="168">
                  <c:v>0</c:v>
                </c:pt>
                <c:pt idx="169">
                  <c:v>0</c:v>
                </c:pt>
                <c:pt idx="170">
                  <c:v>0</c:v>
                </c:pt>
                <c:pt idx="171">
                  <c:v>0</c:v>
                </c:pt>
                <c:pt idx="172">
                  <c:v>0</c:v>
                </c:pt>
                <c:pt idx="173">
                  <c:v>7</c:v>
                </c:pt>
                <c:pt idx="174">
                  <c:v>0</c:v>
                </c:pt>
                <c:pt idx="175">
                  <c:v>7</c:v>
                </c:pt>
                <c:pt idx="176">
                  <c:v>0</c:v>
                </c:pt>
                <c:pt idx="177">
                  <c:v>0</c:v>
                </c:pt>
                <c:pt idx="178">
                  <c:v>0</c:v>
                </c:pt>
                <c:pt idx="179">
                  <c:v>0</c:v>
                </c:pt>
                <c:pt idx="180">
                  <c:v>0</c:v>
                </c:pt>
                <c:pt idx="181">
                  <c:v>0</c:v>
                </c:pt>
                <c:pt idx="182">
                  <c:v>7</c:v>
                </c:pt>
                <c:pt idx="183">
                  <c:v>0</c:v>
                </c:pt>
                <c:pt idx="184">
                  <c:v>0</c:v>
                </c:pt>
                <c:pt idx="185">
                  <c:v>7</c:v>
                </c:pt>
                <c:pt idx="186">
                  <c:v>0</c:v>
                </c:pt>
                <c:pt idx="187">
                  <c:v>0</c:v>
                </c:pt>
                <c:pt idx="188">
                  <c:v>0</c:v>
                </c:pt>
                <c:pt idx="189">
                  <c:v>0</c:v>
                </c:pt>
                <c:pt idx="190">
                  <c:v>7</c:v>
                </c:pt>
                <c:pt idx="191">
                  <c:v>7</c:v>
                </c:pt>
                <c:pt idx="192">
                  <c:v>0</c:v>
                </c:pt>
                <c:pt idx="193">
                  <c:v>7</c:v>
                </c:pt>
                <c:pt idx="194">
                  <c:v>0</c:v>
                </c:pt>
                <c:pt idx="195">
                  <c:v>0</c:v>
                </c:pt>
                <c:pt idx="196">
                  <c:v>0</c:v>
                </c:pt>
                <c:pt idx="197">
                  <c:v>0</c:v>
                </c:pt>
                <c:pt idx="198">
                  <c:v>0</c:v>
                </c:pt>
                <c:pt idx="199">
                  <c:v>0</c:v>
                </c:pt>
                <c:pt idx="200">
                  <c:v>0</c:v>
                </c:pt>
                <c:pt idx="201">
                  <c:v>0</c:v>
                </c:pt>
                <c:pt idx="202">
                  <c:v>0</c:v>
                </c:pt>
                <c:pt idx="203">
                  <c:v>0</c:v>
                </c:pt>
                <c:pt idx="204">
                  <c:v>0</c:v>
                </c:pt>
                <c:pt idx="205">
                  <c:v>0</c:v>
                </c:pt>
                <c:pt idx="206">
                  <c:v>0</c:v>
                </c:pt>
                <c:pt idx="207">
                  <c:v>0</c:v>
                </c:pt>
                <c:pt idx="208">
                  <c:v>0</c:v>
                </c:pt>
                <c:pt idx="209">
                  <c:v>0</c:v>
                </c:pt>
                <c:pt idx="210">
                  <c:v>0</c:v>
                </c:pt>
                <c:pt idx="211">
                  <c:v>0</c:v>
                </c:pt>
                <c:pt idx="212">
                  <c:v>0</c:v>
                </c:pt>
                <c:pt idx="213">
                  <c:v>0</c:v>
                </c:pt>
                <c:pt idx="214">
                  <c:v>0</c:v>
                </c:pt>
                <c:pt idx="215">
                  <c:v>0</c:v>
                </c:pt>
                <c:pt idx="216">
                  <c:v>0</c:v>
                </c:pt>
                <c:pt idx="217">
                  <c:v>0</c:v>
                </c:pt>
                <c:pt idx="218">
                  <c:v>0</c:v>
                </c:pt>
                <c:pt idx="219">
                  <c:v>0</c:v>
                </c:pt>
                <c:pt idx="220">
                  <c:v>0</c:v>
                </c:pt>
                <c:pt idx="221">
                  <c:v>0</c:v>
                </c:pt>
                <c:pt idx="222">
                  <c:v>0</c:v>
                </c:pt>
                <c:pt idx="223">
                  <c:v>0</c:v>
                </c:pt>
                <c:pt idx="224">
                  <c:v>0</c:v>
                </c:pt>
                <c:pt idx="225">
                  <c:v>0</c:v>
                </c:pt>
                <c:pt idx="226">
                  <c:v>7</c:v>
                </c:pt>
                <c:pt idx="227">
                  <c:v>0</c:v>
                </c:pt>
                <c:pt idx="228">
                  <c:v>0</c:v>
                </c:pt>
                <c:pt idx="229">
                  <c:v>0</c:v>
                </c:pt>
                <c:pt idx="230">
                  <c:v>0</c:v>
                </c:pt>
                <c:pt idx="231">
                  <c:v>0</c:v>
                </c:pt>
                <c:pt idx="232">
                  <c:v>7</c:v>
                </c:pt>
                <c:pt idx="233">
                  <c:v>0</c:v>
                </c:pt>
                <c:pt idx="234">
                  <c:v>0</c:v>
                </c:pt>
                <c:pt idx="235">
                  <c:v>0</c:v>
                </c:pt>
                <c:pt idx="236">
                  <c:v>0</c:v>
                </c:pt>
                <c:pt idx="237">
                  <c:v>0</c:v>
                </c:pt>
                <c:pt idx="238">
                  <c:v>0</c:v>
                </c:pt>
                <c:pt idx="239">
                  <c:v>0</c:v>
                </c:pt>
                <c:pt idx="240">
                  <c:v>0</c:v>
                </c:pt>
                <c:pt idx="241">
                  <c:v>0</c:v>
                </c:pt>
                <c:pt idx="242">
                  <c:v>0</c:v>
                </c:pt>
                <c:pt idx="243">
                  <c:v>0</c:v>
                </c:pt>
                <c:pt idx="244">
                  <c:v>0</c:v>
                </c:pt>
                <c:pt idx="245">
                  <c:v>0</c:v>
                </c:pt>
                <c:pt idx="246">
                  <c:v>0</c:v>
                </c:pt>
                <c:pt idx="247">
                  <c:v>0</c:v>
                </c:pt>
                <c:pt idx="248">
                  <c:v>0</c:v>
                </c:pt>
                <c:pt idx="249">
                  <c:v>0</c:v>
                </c:pt>
                <c:pt idx="250">
                  <c:v>0</c:v>
                </c:pt>
                <c:pt idx="251">
                  <c:v>0</c:v>
                </c:pt>
                <c:pt idx="252">
                  <c:v>0</c:v>
                </c:pt>
                <c:pt idx="253">
                  <c:v>0</c:v>
                </c:pt>
                <c:pt idx="254">
                  <c:v>0</c:v>
                </c:pt>
                <c:pt idx="255">
                  <c:v>0</c:v>
                </c:pt>
                <c:pt idx="256">
                  <c:v>0</c:v>
                </c:pt>
                <c:pt idx="257">
                  <c:v>0</c:v>
                </c:pt>
                <c:pt idx="258">
                  <c:v>0</c:v>
                </c:pt>
                <c:pt idx="259">
                  <c:v>0</c:v>
                </c:pt>
                <c:pt idx="260">
                  <c:v>0</c:v>
                </c:pt>
                <c:pt idx="261">
                  <c:v>0</c:v>
                </c:pt>
                <c:pt idx="262">
                  <c:v>0</c:v>
                </c:pt>
                <c:pt idx="263">
                  <c:v>7</c:v>
                </c:pt>
                <c:pt idx="264">
                  <c:v>0</c:v>
                </c:pt>
                <c:pt idx="265">
                  <c:v>7</c:v>
                </c:pt>
                <c:pt idx="266">
                  <c:v>0</c:v>
                </c:pt>
                <c:pt idx="267">
                  <c:v>0</c:v>
                </c:pt>
                <c:pt idx="268">
                  <c:v>0</c:v>
                </c:pt>
                <c:pt idx="269">
                  <c:v>7</c:v>
                </c:pt>
                <c:pt idx="270">
                  <c:v>0</c:v>
                </c:pt>
                <c:pt idx="271">
                  <c:v>7</c:v>
                </c:pt>
                <c:pt idx="272">
                  <c:v>0</c:v>
                </c:pt>
                <c:pt idx="273">
                  <c:v>0</c:v>
                </c:pt>
                <c:pt idx="274">
                  <c:v>0</c:v>
                </c:pt>
                <c:pt idx="275">
                  <c:v>0</c:v>
                </c:pt>
                <c:pt idx="276">
                  <c:v>0</c:v>
                </c:pt>
                <c:pt idx="277">
                  <c:v>7</c:v>
                </c:pt>
                <c:pt idx="278">
                  <c:v>0</c:v>
                </c:pt>
                <c:pt idx="279">
                  <c:v>0</c:v>
                </c:pt>
                <c:pt idx="280">
                  <c:v>0</c:v>
                </c:pt>
                <c:pt idx="281">
                  <c:v>0</c:v>
                </c:pt>
                <c:pt idx="282">
                  <c:v>0</c:v>
                </c:pt>
                <c:pt idx="283">
                  <c:v>0</c:v>
                </c:pt>
                <c:pt idx="284">
                  <c:v>0</c:v>
                </c:pt>
                <c:pt idx="285">
                  <c:v>0</c:v>
                </c:pt>
                <c:pt idx="286">
                  <c:v>7</c:v>
                </c:pt>
                <c:pt idx="287">
                  <c:v>7</c:v>
                </c:pt>
                <c:pt idx="288">
                  <c:v>0</c:v>
                </c:pt>
                <c:pt idx="289">
                  <c:v>7</c:v>
                </c:pt>
                <c:pt idx="290">
                  <c:v>7</c:v>
                </c:pt>
                <c:pt idx="291">
                  <c:v>0</c:v>
                </c:pt>
                <c:pt idx="292">
                  <c:v>0</c:v>
                </c:pt>
                <c:pt idx="293">
                  <c:v>7</c:v>
                </c:pt>
                <c:pt idx="294">
                  <c:v>0</c:v>
                </c:pt>
                <c:pt idx="295">
                  <c:v>7</c:v>
                </c:pt>
                <c:pt idx="296">
                  <c:v>0</c:v>
                </c:pt>
                <c:pt idx="297">
                  <c:v>0</c:v>
                </c:pt>
                <c:pt idx="298">
                  <c:v>0</c:v>
                </c:pt>
                <c:pt idx="299">
                  <c:v>0</c:v>
                </c:pt>
                <c:pt idx="300">
                  <c:v>0</c:v>
                </c:pt>
                <c:pt idx="301">
                  <c:v>7</c:v>
                </c:pt>
                <c:pt idx="302">
                  <c:v>0</c:v>
                </c:pt>
                <c:pt idx="303">
                  <c:v>0</c:v>
                </c:pt>
                <c:pt idx="304">
                  <c:v>0</c:v>
                </c:pt>
                <c:pt idx="305">
                  <c:v>0</c:v>
                </c:pt>
                <c:pt idx="306">
                  <c:v>0</c:v>
                </c:pt>
                <c:pt idx="307">
                  <c:v>7</c:v>
                </c:pt>
                <c:pt idx="308">
                  <c:v>7</c:v>
                </c:pt>
                <c:pt idx="309">
                  <c:v>0</c:v>
                </c:pt>
                <c:pt idx="310">
                  <c:v>0</c:v>
                </c:pt>
                <c:pt idx="311">
                  <c:v>0</c:v>
                </c:pt>
                <c:pt idx="312">
                  <c:v>0</c:v>
                </c:pt>
                <c:pt idx="313">
                  <c:v>0</c:v>
                </c:pt>
                <c:pt idx="314">
                  <c:v>0</c:v>
                </c:pt>
                <c:pt idx="315">
                  <c:v>0</c:v>
                </c:pt>
                <c:pt idx="316">
                  <c:v>7</c:v>
                </c:pt>
                <c:pt idx="317">
                  <c:v>0</c:v>
                </c:pt>
                <c:pt idx="318">
                  <c:v>0</c:v>
                </c:pt>
                <c:pt idx="319">
                  <c:v>0</c:v>
                </c:pt>
                <c:pt idx="320">
                  <c:v>0</c:v>
                </c:pt>
                <c:pt idx="321">
                  <c:v>0</c:v>
                </c:pt>
                <c:pt idx="322">
                  <c:v>7</c:v>
                </c:pt>
                <c:pt idx="323">
                  <c:v>0</c:v>
                </c:pt>
                <c:pt idx="324">
                  <c:v>0</c:v>
                </c:pt>
                <c:pt idx="325">
                  <c:v>0</c:v>
                </c:pt>
                <c:pt idx="326">
                  <c:v>0</c:v>
                </c:pt>
                <c:pt idx="327">
                  <c:v>0</c:v>
                </c:pt>
                <c:pt idx="328">
                  <c:v>0</c:v>
                </c:pt>
                <c:pt idx="329">
                  <c:v>0</c:v>
                </c:pt>
                <c:pt idx="330">
                  <c:v>0</c:v>
                </c:pt>
                <c:pt idx="331">
                  <c:v>7</c:v>
                </c:pt>
                <c:pt idx="332">
                  <c:v>7</c:v>
                </c:pt>
                <c:pt idx="333">
                  <c:v>0</c:v>
                </c:pt>
                <c:pt idx="334">
                  <c:v>0</c:v>
                </c:pt>
                <c:pt idx="335">
                  <c:v>0</c:v>
                </c:pt>
                <c:pt idx="336">
                  <c:v>0</c:v>
                </c:pt>
                <c:pt idx="337">
                  <c:v>0</c:v>
                </c:pt>
                <c:pt idx="338">
                  <c:v>0</c:v>
                </c:pt>
                <c:pt idx="339">
                  <c:v>0</c:v>
                </c:pt>
                <c:pt idx="340">
                  <c:v>0</c:v>
                </c:pt>
                <c:pt idx="341">
                  <c:v>0</c:v>
                </c:pt>
                <c:pt idx="342">
                  <c:v>0</c:v>
                </c:pt>
                <c:pt idx="343">
                  <c:v>0</c:v>
                </c:pt>
                <c:pt idx="344">
                  <c:v>0</c:v>
                </c:pt>
                <c:pt idx="345">
                  <c:v>0</c:v>
                </c:pt>
                <c:pt idx="346">
                  <c:v>7</c:v>
                </c:pt>
                <c:pt idx="347">
                  <c:v>0</c:v>
                </c:pt>
                <c:pt idx="348">
                  <c:v>0</c:v>
                </c:pt>
                <c:pt idx="349">
                  <c:v>7</c:v>
                </c:pt>
                <c:pt idx="350">
                  <c:v>0</c:v>
                </c:pt>
                <c:pt idx="351">
                  <c:v>0</c:v>
                </c:pt>
                <c:pt idx="352">
                  <c:v>7</c:v>
                </c:pt>
                <c:pt idx="353">
                  <c:v>0</c:v>
                </c:pt>
                <c:pt idx="354">
                  <c:v>0</c:v>
                </c:pt>
                <c:pt idx="355">
                  <c:v>7</c:v>
                </c:pt>
                <c:pt idx="356">
                  <c:v>0</c:v>
                </c:pt>
                <c:pt idx="357">
                  <c:v>0</c:v>
                </c:pt>
                <c:pt idx="358">
                  <c:v>0</c:v>
                </c:pt>
                <c:pt idx="359">
                  <c:v>0</c:v>
                </c:pt>
                <c:pt idx="360">
                  <c:v>0</c:v>
                </c:pt>
                <c:pt idx="361">
                  <c:v>7</c:v>
                </c:pt>
                <c:pt idx="362">
                  <c:v>0</c:v>
                </c:pt>
                <c:pt idx="363">
                  <c:v>0</c:v>
                </c:pt>
                <c:pt idx="364">
                  <c:v>0</c:v>
                </c:pt>
                <c:pt idx="365">
                  <c:v>0</c:v>
                </c:pt>
                <c:pt idx="366">
                  <c:v>0</c:v>
                </c:pt>
                <c:pt idx="367">
                  <c:v>0</c:v>
                </c:pt>
                <c:pt idx="368">
                  <c:v>0</c:v>
                </c:pt>
                <c:pt idx="369">
                  <c:v>0</c:v>
                </c:pt>
                <c:pt idx="370">
                  <c:v>0</c:v>
                </c:pt>
                <c:pt idx="371">
                  <c:v>7</c:v>
                </c:pt>
                <c:pt idx="372">
                  <c:v>0</c:v>
                </c:pt>
                <c:pt idx="373">
                  <c:v>7</c:v>
                </c:pt>
                <c:pt idx="374">
                  <c:v>0</c:v>
                </c:pt>
                <c:pt idx="375">
                  <c:v>0</c:v>
                </c:pt>
                <c:pt idx="376">
                  <c:v>0</c:v>
                </c:pt>
                <c:pt idx="377">
                  <c:v>0</c:v>
                </c:pt>
                <c:pt idx="378">
                  <c:v>0</c:v>
                </c:pt>
                <c:pt idx="379">
                  <c:v>0</c:v>
                </c:pt>
                <c:pt idx="380">
                  <c:v>0</c:v>
                </c:pt>
                <c:pt idx="381">
                  <c:v>0</c:v>
                </c:pt>
                <c:pt idx="382">
                  <c:v>0</c:v>
                </c:pt>
                <c:pt idx="383">
                  <c:v>7</c:v>
                </c:pt>
                <c:pt idx="384">
                  <c:v>0</c:v>
                </c:pt>
                <c:pt idx="385">
                  <c:v>7</c:v>
                </c:pt>
                <c:pt idx="386">
                  <c:v>0</c:v>
                </c:pt>
                <c:pt idx="387">
                  <c:v>0</c:v>
                </c:pt>
                <c:pt idx="388">
                  <c:v>0</c:v>
                </c:pt>
                <c:pt idx="389">
                  <c:v>0</c:v>
                </c:pt>
                <c:pt idx="390">
                  <c:v>0</c:v>
                </c:pt>
                <c:pt idx="391">
                  <c:v>0</c:v>
                </c:pt>
                <c:pt idx="392">
                  <c:v>0</c:v>
                </c:pt>
                <c:pt idx="393">
                  <c:v>0</c:v>
                </c:pt>
                <c:pt idx="394">
                  <c:v>0</c:v>
                </c:pt>
                <c:pt idx="395">
                  <c:v>0</c:v>
                </c:pt>
                <c:pt idx="396">
                  <c:v>0</c:v>
                </c:pt>
                <c:pt idx="397">
                  <c:v>0</c:v>
                </c:pt>
                <c:pt idx="398">
                  <c:v>0</c:v>
                </c:pt>
                <c:pt idx="399">
                  <c:v>0</c:v>
                </c:pt>
                <c:pt idx="400">
                  <c:v>7</c:v>
                </c:pt>
                <c:pt idx="401">
                  <c:v>7</c:v>
                </c:pt>
                <c:pt idx="402">
                  <c:v>0</c:v>
                </c:pt>
                <c:pt idx="403">
                  <c:v>7</c:v>
                </c:pt>
                <c:pt idx="404">
                  <c:v>0</c:v>
                </c:pt>
                <c:pt idx="405">
                  <c:v>0</c:v>
                </c:pt>
                <c:pt idx="406">
                  <c:v>0</c:v>
                </c:pt>
                <c:pt idx="407">
                  <c:v>0</c:v>
                </c:pt>
                <c:pt idx="408">
                  <c:v>0</c:v>
                </c:pt>
                <c:pt idx="409">
                  <c:v>0</c:v>
                </c:pt>
                <c:pt idx="410">
                  <c:v>0</c:v>
                </c:pt>
                <c:pt idx="411">
                  <c:v>0</c:v>
                </c:pt>
                <c:pt idx="412">
                  <c:v>7</c:v>
                </c:pt>
                <c:pt idx="413">
                  <c:v>0</c:v>
                </c:pt>
                <c:pt idx="414">
                  <c:v>0</c:v>
                </c:pt>
                <c:pt idx="415">
                  <c:v>7</c:v>
                </c:pt>
                <c:pt idx="416">
                  <c:v>0</c:v>
                </c:pt>
                <c:pt idx="417">
                  <c:v>0</c:v>
                </c:pt>
                <c:pt idx="418">
                  <c:v>7</c:v>
                </c:pt>
                <c:pt idx="419">
                  <c:v>7</c:v>
                </c:pt>
                <c:pt idx="420">
                  <c:v>0</c:v>
                </c:pt>
                <c:pt idx="421">
                  <c:v>7</c:v>
                </c:pt>
                <c:pt idx="422">
                  <c:v>0</c:v>
                </c:pt>
                <c:pt idx="423">
                  <c:v>0</c:v>
                </c:pt>
                <c:pt idx="424">
                  <c:v>0</c:v>
                </c:pt>
                <c:pt idx="425">
                  <c:v>0</c:v>
                </c:pt>
                <c:pt idx="426">
                  <c:v>0</c:v>
                </c:pt>
                <c:pt idx="427">
                  <c:v>0</c:v>
                </c:pt>
                <c:pt idx="428">
                  <c:v>7</c:v>
                </c:pt>
                <c:pt idx="429">
                  <c:v>0</c:v>
                </c:pt>
                <c:pt idx="430">
                  <c:v>0</c:v>
                </c:pt>
                <c:pt idx="431">
                  <c:v>0</c:v>
                </c:pt>
                <c:pt idx="432">
                  <c:v>0</c:v>
                </c:pt>
                <c:pt idx="433">
                  <c:v>7</c:v>
                </c:pt>
                <c:pt idx="434">
                  <c:v>7</c:v>
                </c:pt>
                <c:pt idx="435">
                  <c:v>0</c:v>
                </c:pt>
                <c:pt idx="436">
                  <c:v>7</c:v>
                </c:pt>
                <c:pt idx="437">
                  <c:v>0</c:v>
                </c:pt>
                <c:pt idx="438">
                  <c:v>0</c:v>
                </c:pt>
                <c:pt idx="439">
                  <c:v>0</c:v>
                </c:pt>
                <c:pt idx="440">
                  <c:v>0</c:v>
                </c:pt>
                <c:pt idx="441">
                  <c:v>0</c:v>
                </c:pt>
                <c:pt idx="442">
                  <c:v>0</c:v>
                </c:pt>
                <c:pt idx="443">
                  <c:v>0</c:v>
                </c:pt>
                <c:pt idx="444">
                  <c:v>0</c:v>
                </c:pt>
                <c:pt idx="445">
                  <c:v>0</c:v>
                </c:pt>
                <c:pt idx="446">
                  <c:v>0</c:v>
                </c:pt>
                <c:pt idx="447">
                  <c:v>0</c:v>
                </c:pt>
                <c:pt idx="448">
                  <c:v>0</c:v>
                </c:pt>
                <c:pt idx="449">
                  <c:v>0</c:v>
                </c:pt>
                <c:pt idx="450">
                  <c:v>0</c:v>
                </c:pt>
                <c:pt idx="451">
                  <c:v>7</c:v>
                </c:pt>
                <c:pt idx="452">
                  <c:v>7</c:v>
                </c:pt>
                <c:pt idx="453">
                  <c:v>0</c:v>
                </c:pt>
                <c:pt idx="454">
                  <c:v>7</c:v>
                </c:pt>
                <c:pt idx="455">
                  <c:v>0</c:v>
                </c:pt>
                <c:pt idx="456">
                  <c:v>0</c:v>
                </c:pt>
                <c:pt idx="457">
                  <c:v>0</c:v>
                </c:pt>
                <c:pt idx="458">
                  <c:v>0</c:v>
                </c:pt>
                <c:pt idx="459">
                  <c:v>0</c:v>
                </c:pt>
                <c:pt idx="460">
                  <c:v>0</c:v>
                </c:pt>
                <c:pt idx="461">
                  <c:v>0</c:v>
                </c:pt>
                <c:pt idx="462">
                  <c:v>0</c:v>
                </c:pt>
                <c:pt idx="463">
                  <c:v>7</c:v>
                </c:pt>
                <c:pt idx="464">
                  <c:v>0</c:v>
                </c:pt>
                <c:pt idx="465">
                  <c:v>0</c:v>
                </c:pt>
                <c:pt idx="466">
                  <c:v>7</c:v>
                </c:pt>
                <c:pt idx="467">
                  <c:v>0</c:v>
                </c:pt>
                <c:pt idx="468">
                  <c:v>0</c:v>
                </c:pt>
                <c:pt idx="469">
                  <c:v>0</c:v>
                </c:pt>
                <c:pt idx="470">
                  <c:v>0</c:v>
                </c:pt>
                <c:pt idx="471">
                  <c:v>0</c:v>
                </c:pt>
                <c:pt idx="472">
                  <c:v>0</c:v>
                </c:pt>
                <c:pt idx="473">
                  <c:v>0</c:v>
                </c:pt>
                <c:pt idx="474">
                  <c:v>0</c:v>
                </c:pt>
                <c:pt idx="475">
                  <c:v>7</c:v>
                </c:pt>
                <c:pt idx="476">
                  <c:v>0</c:v>
                </c:pt>
                <c:pt idx="477">
                  <c:v>0</c:v>
                </c:pt>
                <c:pt idx="478">
                  <c:v>7</c:v>
                </c:pt>
                <c:pt idx="479">
                  <c:v>0</c:v>
                </c:pt>
                <c:pt idx="480">
                  <c:v>0</c:v>
                </c:pt>
                <c:pt idx="481">
                  <c:v>7</c:v>
                </c:pt>
                <c:pt idx="482">
                  <c:v>0</c:v>
                </c:pt>
                <c:pt idx="483">
                  <c:v>0</c:v>
                </c:pt>
                <c:pt idx="484">
                  <c:v>7</c:v>
                </c:pt>
                <c:pt idx="485">
                  <c:v>0</c:v>
                </c:pt>
                <c:pt idx="486">
                  <c:v>0</c:v>
                </c:pt>
                <c:pt idx="487">
                  <c:v>0</c:v>
                </c:pt>
                <c:pt idx="488">
                  <c:v>7</c:v>
                </c:pt>
                <c:pt idx="489">
                  <c:v>0</c:v>
                </c:pt>
                <c:pt idx="490">
                  <c:v>0</c:v>
                </c:pt>
                <c:pt idx="491">
                  <c:v>0</c:v>
                </c:pt>
                <c:pt idx="492">
                  <c:v>0</c:v>
                </c:pt>
                <c:pt idx="493">
                  <c:v>0</c:v>
                </c:pt>
                <c:pt idx="494">
                  <c:v>0</c:v>
                </c:pt>
                <c:pt idx="495">
                  <c:v>0</c:v>
                </c:pt>
                <c:pt idx="496">
                  <c:v>0</c:v>
                </c:pt>
                <c:pt idx="497">
                  <c:v>7</c:v>
                </c:pt>
                <c:pt idx="498">
                  <c:v>0</c:v>
                </c:pt>
                <c:pt idx="499">
                  <c:v>7</c:v>
                </c:pt>
                <c:pt idx="500">
                  <c:v>7</c:v>
                </c:pt>
                <c:pt idx="501">
                  <c:v>0</c:v>
                </c:pt>
                <c:pt idx="502">
                  <c:v>7</c:v>
                </c:pt>
                <c:pt idx="503">
                  <c:v>0</c:v>
                </c:pt>
                <c:pt idx="504">
                  <c:v>0</c:v>
                </c:pt>
                <c:pt idx="505">
                  <c:v>7</c:v>
                </c:pt>
                <c:pt idx="506">
                  <c:v>7</c:v>
                </c:pt>
                <c:pt idx="507">
                  <c:v>0</c:v>
                </c:pt>
                <c:pt idx="508">
                  <c:v>7</c:v>
                </c:pt>
                <c:pt idx="509">
                  <c:v>0</c:v>
                </c:pt>
                <c:pt idx="510">
                  <c:v>0</c:v>
                </c:pt>
                <c:pt idx="511">
                  <c:v>0</c:v>
                </c:pt>
                <c:pt idx="512">
                  <c:v>0</c:v>
                </c:pt>
                <c:pt idx="513">
                  <c:v>0</c:v>
                </c:pt>
                <c:pt idx="514">
                  <c:v>0</c:v>
                </c:pt>
                <c:pt idx="515">
                  <c:v>0</c:v>
                </c:pt>
                <c:pt idx="516">
                  <c:v>0</c:v>
                </c:pt>
                <c:pt idx="517">
                  <c:v>0</c:v>
                </c:pt>
                <c:pt idx="518">
                  <c:v>0</c:v>
                </c:pt>
                <c:pt idx="519">
                  <c:v>0</c:v>
                </c:pt>
                <c:pt idx="520">
                  <c:v>0</c:v>
                </c:pt>
                <c:pt idx="521">
                  <c:v>0</c:v>
                </c:pt>
                <c:pt idx="522">
                  <c:v>0</c:v>
                </c:pt>
                <c:pt idx="523">
                  <c:v>0</c:v>
                </c:pt>
                <c:pt idx="524">
                  <c:v>0</c:v>
                </c:pt>
                <c:pt idx="525">
                  <c:v>0</c:v>
                </c:pt>
                <c:pt idx="526">
                  <c:v>0</c:v>
                </c:pt>
                <c:pt idx="527">
                  <c:v>7</c:v>
                </c:pt>
                <c:pt idx="528">
                  <c:v>0</c:v>
                </c:pt>
                <c:pt idx="529">
                  <c:v>0</c:v>
                </c:pt>
                <c:pt idx="530">
                  <c:v>7</c:v>
                </c:pt>
                <c:pt idx="531">
                  <c:v>0</c:v>
                </c:pt>
                <c:pt idx="532">
                  <c:v>7</c:v>
                </c:pt>
                <c:pt idx="533">
                  <c:v>0</c:v>
                </c:pt>
                <c:pt idx="534">
                  <c:v>0</c:v>
                </c:pt>
                <c:pt idx="535">
                  <c:v>0</c:v>
                </c:pt>
                <c:pt idx="536">
                  <c:v>0</c:v>
                </c:pt>
                <c:pt idx="537">
                  <c:v>0</c:v>
                </c:pt>
                <c:pt idx="538">
                  <c:v>0</c:v>
                </c:pt>
                <c:pt idx="539">
                  <c:v>0</c:v>
                </c:pt>
                <c:pt idx="540">
                  <c:v>0</c:v>
                </c:pt>
                <c:pt idx="541">
                  <c:v>0</c:v>
                </c:pt>
                <c:pt idx="542">
                  <c:v>0</c:v>
                </c:pt>
                <c:pt idx="543">
                  <c:v>0</c:v>
                </c:pt>
                <c:pt idx="544">
                  <c:v>0</c:v>
                </c:pt>
                <c:pt idx="545">
                  <c:v>0</c:v>
                </c:pt>
                <c:pt idx="546">
                  <c:v>0</c:v>
                </c:pt>
                <c:pt idx="547">
                  <c:v>7</c:v>
                </c:pt>
                <c:pt idx="548">
                  <c:v>0</c:v>
                </c:pt>
                <c:pt idx="549">
                  <c:v>0</c:v>
                </c:pt>
                <c:pt idx="550">
                  <c:v>7</c:v>
                </c:pt>
                <c:pt idx="551">
                  <c:v>0</c:v>
                </c:pt>
                <c:pt idx="552">
                  <c:v>0</c:v>
                </c:pt>
                <c:pt idx="553">
                  <c:v>7</c:v>
                </c:pt>
                <c:pt idx="554">
                  <c:v>7</c:v>
                </c:pt>
                <c:pt idx="555">
                  <c:v>0</c:v>
                </c:pt>
                <c:pt idx="556">
                  <c:v>0</c:v>
                </c:pt>
                <c:pt idx="557">
                  <c:v>0</c:v>
                </c:pt>
                <c:pt idx="558">
                  <c:v>0</c:v>
                </c:pt>
                <c:pt idx="559">
                  <c:v>7</c:v>
                </c:pt>
                <c:pt idx="560">
                  <c:v>0</c:v>
                </c:pt>
                <c:pt idx="561">
                  <c:v>0</c:v>
                </c:pt>
                <c:pt idx="562">
                  <c:v>0</c:v>
                </c:pt>
                <c:pt idx="563">
                  <c:v>7</c:v>
                </c:pt>
                <c:pt idx="564">
                  <c:v>0</c:v>
                </c:pt>
                <c:pt idx="565">
                  <c:v>7</c:v>
                </c:pt>
                <c:pt idx="566">
                  <c:v>7</c:v>
                </c:pt>
                <c:pt idx="567">
                  <c:v>0</c:v>
                </c:pt>
                <c:pt idx="568">
                  <c:v>7</c:v>
                </c:pt>
                <c:pt idx="569">
                  <c:v>0</c:v>
                </c:pt>
                <c:pt idx="570">
                  <c:v>0</c:v>
                </c:pt>
                <c:pt idx="571">
                  <c:v>0</c:v>
                </c:pt>
                <c:pt idx="572">
                  <c:v>7</c:v>
                </c:pt>
                <c:pt idx="573">
                  <c:v>0</c:v>
                </c:pt>
                <c:pt idx="574">
                  <c:v>0</c:v>
                </c:pt>
                <c:pt idx="575">
                  <c:v>7</c:v>
                </c:pt>
                <c:pt idx="576">
                  <c:v>0</c:v>
                </c:pt>
                <c:pt idx="577">
                  <c:v>0</c:v>
                </c:pt>
                <c:pt idx="578">
                  <c:v>0</c:v>
                </c:pt>
                <c:pt idx="579">
                  <c:v>0</c:v>
                </c:pt>
                <c:pt idx="580">
                  <c:v>7</c:v>
                </c:pt>
                <c:pt idx="581">
                  <c:v>7</c:v>
                </c:pt>
                <c:pt idx="582">
                  <c:v>0</c:v>
                </c:pt>
                <c:pt idx="583">
                  <c:v>7</c:v>
                </c:pt>
                <c:pt idx="584">
                  <c:v>7</c:v>
                </c:pt>
                <c:pt idx="585">
                  <c:v>0</c:v>
                </c:pt>
                <c:pt idx="586">
                  <c:v>7</c:v>
                </c:pt>
                <c:pt idx="587">
                  <c:v>0</c:v>
                </c:pt>
                <c:pt idx="588">
                  <c:v>0</c:v>
                </c:pt>
                <c:pt idx="589">
                  <c:v>0</c:v>
                </c:pt>
                <c:pt idx="590">
                  <c:v>7</c:v>
                </c:pt>
                <c:pt idx="591">
                  <c:v>0</c:v>
                </c:pt>
                <c:pt idx="592">
                  <c:v>0</c:v>
                </c:pt>
                <c:pt idx="593">
                  <c:v>0</c:v>
                </c:pt>
                <c:pt idx="594">
                  <c:v>0</c:v>
                </c:pt>
                <c:pt idx="595">
                  <c:v>0</c:v>
                </c:pt>
                <c:pt idx="596">
                  <c:v>0</c:v>
                </c:pt>
                <c:pt idx="597">
                  <c:v>0</c:v>
                </c:pt>
                <c:pt idx="598">
                  <c:v>0</c:v>
                </c:pt>
                <c:pt idx="599">
                  <c:v>0</c:v>
                </c:pt>
                <c:pt idx="600">
                  <c:v>0</c:v>
                </c:pt>
                <c:pt idx="601">
                  <c:v>7</c:v>
                </c:pt>
                <c:pt idx="602">
                  <c:v>7</c:v>
                </c:pt>
                <c:pt idx="603">
                  <c:v>0</c:v>
                </c:pt>
                <c:pt idx="604">
                  <c:v>7</c:v>
                </c:pt>
                <c:pt idx="605">
                  <c:v>0</c:v>
                </c:pt>
                <c:pt idx="606">
                  <c:v>0</c:v>
                </c:pt>
                <c:pt idx="607">
                  <c:v>0</c:v>
                </c:pt>
                <c:pt idx="608">
                  <c:v>0</c:v>
                </c:pt>
                <c:pt idx="609">
                  <c:v>0</c:v>
                </c:pt>
                <c:pt idx="610">
                  <c:v>0</c:v>
                </c:pt>
                <c:pt idx="611">
                  <c:v>0</c:v>
                </c:pt>
                <c:pt idx="612">
                  <c:v>0</c:v>
                </c:pt>
                <c:pt idx="613">
                  <c:v>0</c:v>
                </c:pt>
                <c:pt idx="614">
                  <c:v>0</c:v>
                </c:pt>
                <c:pt idx="615">
                  <c:v>0</c:v>
                </c:pt>
                <c:pt idx="616">
                  <c:v>0</c:v>
                </c:pt>
                <c:pt idx="617">
                  <c:v>0</c:v>
                </c:pt>
                <c:pt idx="618">
                  <c:v>0</c:v>
                </c:pt>
                <c:pt idx="619">
                  <c:v>0</c:v>
                </c:pt>
                <c:pt idx="620">
                  <c:v>0</c:v>
                </c:pt>
                <c:pt idx="621">
                  <c:v>0</c:v>
                </c:pt>
                <c:pt idx="622">
                  <c:v>7</c:v>
                </c:pt>
                <c:pt idx="623">
                  <c:v>7</c:v>
                </c:pt>
                <c:pt idx="624">
                  <c:v>0</c:v>
                </c:pt>
                <c:pt idx="625">
                  <c:v>7</c:v>
                </c:pt>
                <c:pt idx="626">
                  <c:v>0</c:v>
                </c:pt>
                <c:pt idx="627">
                  <c:v>0</c:v>
                </c:pt>
                <c:pt idx="628">
                  <c:v>0</c:v>
                </c:pt>
                <c:pt idx="629">
                  <c:v>0</c:v>
                </c:pt>
                <c:pt idx="630">
                  <c:v>0</c:v>
                </c:pt>
                <c:pt idx="631">
                  <c:v>0</c:v>
                </c:pt>
                <c:pt idx="632">
                  <c:v>0</c:v>
                </c:pt>
                <c:pt idx="633">
                  <c:v>0</c:v>
                </c:pt>
                <c:pt idx="634">
                  <c:v>7</c:v>
                </c:pt>
                <c:pt idx="635">
                  <c:v>0</c:v>
                </c:pt>
                <c:pt idx="636">
                  <c:v>0</c:v>
                </c:pt>
                <c:pt idx="637">
                  <c:v>0</c:v>
                </c:pt>
                <c:pt idx="638">
                  <c:v>0</c:v>
                </c:pt>
                <c:pt idx="639">
                  <c:v>0</c:v>
                </c:pt>
                <c:pt idx="640">
                  <c:v>0</c:v>
                </c:pt>
                <c:pt idx="641">
                  <c:v>0</c:v>
                </c:pt>
                <c:pt idx="642">
                  <c:v>0</c:v>
                </c:pt>
                <c:pt idx="643">
                  <c:v>0</c:v>
                </c:pt>
                <c:pt idx="644">
                  <c:v>0</c:v>
                </c:pt>
                <c:pt idx="645">
                  <c:v>0</c:v>
                </c:pt>
                <c:pt idx="646">
                  <c:v>0</c:v>
                </c:pt>
                <c:pt idx="647">
                  <c:v>7</c:v>
                </c:pt>
                <c:pt idx="648">
                  <c:v>0</c:v>
                </c:pt>
                <c:pt idx="649">
                  <c:v>7</c:v>
                </c:pt>
                <c:pt idx="650">
                  <c:v>0</c:v>
                </c:pt>
                <c:pt idx="651">
                  <c:v>0</c:v>
                </c:pt>
                <c:pt idx="652">
                  <c:v>0</c:v>
                </c:pt>
                <c:pt idx="653">
                  <c:v>0</c:v>
                </c:pt>
                <c:pt idx="654">
                  <c:v>0</c:v>
                </c:pt>
                <c:pt idx="655">
                  <c:v>7</c:v>
                </c:pt>
                <c:pt idx="656">
                  <c:v>7</c:v>
                </c:pt>
                <c:pt idx="657">
                  <c:v>0</c:v>
                </c:pt>
                <c:pt idx="658">
                  <c:v>7</c:v>
                </c:pt>
                <c:pt idx="659">
                  <c:v>0</c:v>
                </c:pt>
                <c:pt idx="660">
                  <c:v>0</c:v>
                </c:pt>
                <c:pt idx="661">
                  <c:v>0</c:v>
                </c:pt>
                <c:pt idx="662">
                  <c:v>0</c:v>
                </c:pt>
                <c:pt idx="663">
                  <c:v>0</c:v>
                </c:pt>
                <c:pt idx="664">
                  <c:v>0</c:v>
                </c:pt>
                <c:pt idx="665">
                  <c:v>0</c:v>
                </c:pt>
                <c:pt idx="666">
                  <c:v>0</c:v>
                </c:pt>
                <c:pt idx="667">
                  <c:v>0</c:v>
                </c:pt>
                <c:pt idx="668">
                  <c:v>0</c:v>
                </c:pt>
                <c:pt idx="669">
                  <c:v>0</c:v>
                </c:pt>
                <c:pt idx="670">
                  <c:v>0</c:v>
                </c:pt>
                <c:pt idx="671">
                  <c:v>0</c:v>
                </c:pt>
                <c:pt idx="672">
                  <c:v>0</c:v>
                </c:pt>
                <c:pt idx="673">
                  <c:v>0</c:v>
                </c:pt>
                <c:pt idx="674">
                  <c:v>7</c:v>
                </c:pt>
                <c:pt idx="675">
                  <c:v>0</c:v>
                </c:pt>
                <c:pt idx="676">
                  <c:v>0</c:v>
                </c:pt>
                <c:pt idx="677">
                  <c:v>7</c:v>
                </c:pt>
                <c:pt idx="678">
                  <c:v>0</c:v>
                </c:pt>
                <c:pt idx="679">
                  <c:v>0</c:v>
                </c:pt>
                <c:pt idx="680">
                  <c:v>0</c:v>
                </c:pt>
                <c:pt idx="681">
                  <c:v>0</c:v>
                </c:pt>
                <c:pt idx="682">
                  <c:v>0</c:v>
                </c:pt>
                <c:pt idx="683">
                  <c:v>0</c:v>
                </c:pt>
                <c:pt idx="684">
                  <c:v>0</c:v>
                </c:pt>
                <c:pt idx="685">
                  <c:v>0</c:v>
                </c:pt>
                <c:pt idx="686">
                  <c:v>0</c:v>
                </c:pt>
                <c:pt idx="687">
                  <c:v>0</c:v>
                </c:pt>
                <c:pt idx="688">
                  <c:v>0</c:v>
                </c:pt>
                <c:pt idx="689">
                  <c:v>0</c:v>
                </c:pt>
                <c:pt idx="690">
                  <c:v>0</c:v>
                </c:pt>
                <c:pt idx="691">
                  <c:v>0</c:v>
                </c:pt>
                <c:pt idx="692">
                  <c:v>0</c:v>
                </c:pt>
                <c:pt idx="693">
                  <c:v>0</c:v>
                </c:pt>
                <c:pt idx="694">
                  <c:v>0</c:v>
                </c:pt>
                <c:pt idx="695">
                  <c:v>0</c:v>
                </c:pt>
                <c:pt idx="696">
                  <c:v>0</c:v>
                </c:pt>
                <c:pt idx="697">
                  <c:v>7</c:v>
                </c:pt>
                <c:pt idx="698">
                  <c:v>0</c:v>
                </c:pt>
                <c:pt idx="699">
                  <c:v>0</c:v>
                </c:pt>
                <c:pt idx="700">
                  <c:v>0</c:v>
                </c:pt>
                <c:pt idx="701">
                  <c:v>0</c:v>
                </c:pt>
                <c:pt idx="702">
                  <c:v>0</c:v>
                </c:pt>
                <c:pt idx="703">
                  <c:v>0</c:v>
                </c:pt>
                <c:pt idx="704">
                  <c:v>7</c:v>
                </c:pt>
                <c:pt idx="705">
                  <c:v>0</c:v>
                </c:pt>
                <c:pt idx="706">
                  <c:v>0</c:v>
                </c:pt>
                <c:pt idx="707">
                  <c:v>0</c:v>
                </c:pt>
                <c:pt idx="708">
                  <c:v>0</c:v>
                </c:pt>
                <c:pt idx="709">
                  <c:v>0</c:v>
                </c:pt>
                <c:pt idx="710">
                  <c:v>0</c:v>
                </c:pt>
                <c:pt idx="711">
                  <c:v>0</c:v>
                </c:pt>
                <c:pt idx="712">
                  <c:v>0</c:v>
                </c:pt>
                <c:pt idx="713">
                  <c:v>0</c:v>
                </c:pt>
                <c:pt idx="714">
                  <c:v>0</c:v>
                </c:pt>
                <c:pt idx="715">
                  <c:v>0</c:v>
                </c:pt>
                <c:pt idx="716">
                  <c:v>0</c:v>
                </c:pt>
                <c:pt idx="717">
                  <c:v>0</c:v>
                </c:pt>
                <c:pt idx="718">
                  <c:v>0</c:v>
                </c:pt>
                <c:pt idx="719">
                  <c:v>0</c:v>
                </c:pt>
                <c:pt idx="720">
                  <c:v>0</c:v>
                </c:pt>
                <c:pt idx="721">
                  <c:v>0</c:v>
                </c:pt>
                <c:pt idx="722">
                  <c:v>7</c:v>
                </c:pt>
                <c:pt idx="723">
                  <c:v>0</c:v>
                </c:pt>
                <c:pt idx="724">
                  <c:v>7</c:v>
                </c:pt>
                <c:pt idx="725">
                  <c:v>7</c:v>
                </c:pt>
                <c:pt idx="726">
                  <c:v>0</c:v>
                </c:pt>
                <c:pt idx="727">
                  <c:v>0</c:v>
                </c:pt>
                <c:pt idx="728">
                  <c:v>7</c:v>
                </c:pt>
                <c:pt idx="729">
                  <c:v>0</c:v>
                </c:pt>
                <c:pt idx="730">
                  <c:v>0</c:v>
                </c:pt>
                <c:pt idx="731">
                  <c:v>7</c:v>
                </c:pt>
                <c:pt idx="732">
                  <c:v>0</c:v>
                </c:pt>
                <c:pt idx="733">
                  <c:v>7</c:v>
                </c:pt>
                <c:pt idx="734">
                  <c:v>0</c:v>
                </c:pt>
                <c:pt idx="735">
                  <c:v>0</c:v>
                </c:pt>
                <c:pt idx="736">
                  <c:v>0</c:v>
                </c:pt>
                <c:pt idx="737">
                  <c:v>0</c:v>
                </c:pt>
                <c:pt idx="738">
                  <c:v>0</c:v>
                </c:pt>
                <c:pt idx="739">
                  <c:v>7</c:v>
                </c:pt>
                <c:pt idx="740">
                  <c:v>0</c:v>
                </c:pt>
                <c:pt idx="741">
                  <c:v>0</c:v>
                </c:pt>
                <c:pt idx="742">
                  <c:v>7</c:v>
                </c:pt>
                <c:pt idx="743">
                  <c:v>7</c:v>
                </c:pt>
                <c:pt idx="744">
                  <c:v>0</c:v>
                </c:pt>
                <c:pt idx="745">
                  <c:v>0</c:v>
                </c:pt>
                <c:pt idx="746">
                  <c:v>0</c:v>
                </c:pt>
                <c:pt idx="747">
                  <c:v>0</c:v>
                </c:pt>
                <c:pt idx="748">
                  <c:v>0</c:v>
                </c:pt>
                <c:pt idx="749">
                  <c:v>0</c:v>
                </c:pt>
                <c:pt idx="750">
                  <c:v>0</c:v>
                </c:pt>
                <c:pt idx="751">
                  <c:v>0</c:v>
                </c:pt>
                <c:pt idx="752">
                  <c:v>0</c:v>
                </c:pt>
                <c:pt idx="753">
                  <c:v>0</c:v>
                </c:pt>
                <c:pt idx="754">
                  <c:v>7</c:v>
                </c:pt>
                <c:pt idx="755">
                  <c:v>7</c:v>
                </c:pt>
                <c:pt idx="756">
                  <c:v>0</c:v>
                </c:pt>
                <c:pt idx="757">
                  <c:v>0</c:v>
                </c:pt>
                <c:pt idx="758">
                  <c:v>0</c:v>
                </c:pt>
                <c:pt idx="759">
                  <c:v>0</c:v>
                </c:pt>
                <c:pt idx="760">
                  <c:v>0</c:v>
                </c:pt>
                <c:pt idx="761">
                  <c:v>0</c:v>
                </c:pt>
                <c:pt idx="762">
                  <c:v>0</c:v>
                </c:pt>
                <c:pt idx="763">
                  <c:v>0</c:v>
                </c:pt>
                <c:pt idx="764">
                  <c:v>0</c:v>
                </c:pt>
                <c:pt idx="765">
                  <c:v>0</c:v>
                </c:pt>
                <c:pt idx="766">
                  <c:v>0</c:v>
                </c:pt>
                <c:pt idx="767">
                  <c:v>0</c:v>
                </c:pt>
                <c:pt idx="768">
                  <c:v>0</c:v>
                </c:pt>
                <c:pt idx="769">
                  <c:v>0</c:v>
                </c:pt>
                <c:pt idx="770">
                  <c:v>0</c:v>
                </c:pt>
                <c:pt idx="771">
                  <c:v>0</c:v>
                </c:pt>
                <c:pt idx="772">
                  <c:v>0</c:v>
                </c:pt>
                <c:pt idx="773">
                  <c:v>0</c:v>
                </c:pt>
                <c:pt idx="774">
                  <c:v>0</c:v>
                </c:pt>
                <c:pt idx="775">
                  <c:v>7</c:v>
                </c:pt>
                <c:pt idx="776">
                  <c:v>0</c:v>
                </c:pt>
                <c:pt idx="777">
                  <c:v>0</c:v>
                </c:pt>
                <c:pt idx="778">
                  <c:v>0</c:v>
                </c:pt>
                <c:pt idx="779">
                  <c:v>0</c:v>
                </c:pt>
                <c:pt idx="780">
                  <c:v>0</c:v>
                </c:pt>
                <c:pt idx="781">
                  <c:v>7</c:v>
                </c:pt>
                <c:pt idx="782">
                  <c:v>7</c:v>
                </c:pt>
                <c:pt idx="783">
                  <c:v>0</c:v>
                </c:pt>
                <c:pt idx="784">
                  <c:v>7</c:v>
                </c:pt>
                <c:pt idx="785">
                  <c:v>0</c:v>
                </c:pt>
                <c:pt idx="786">
                  <c:v>0</c:v>
                </c:pt>
                <c:pt idx="787">
                  <c:v>0</c:v>
                </c:pt>
                <c:pt idx="788">
                  <c:v>7</c:v>
                </c:pt>
                <c:pt idx="789">
                  <c:v>0</c:v>
                </c:pt>
                <c:pt idx="790">
                  <c:v>7</c:v>
                </c:pt>
                <c:pt idx="791">
                  <c:v>7</c:v>
                </c:pt>
                <c:pt idx="792">
                  <c:v>0</c:v>
                </c:pt>
                <c:pt idx="793">
                  <c:v>7</c:v>
                </c:pt>
                <c:pt idx="794">
                  <c:v>0</c:v>
                </c:pt>
                <c:pt idx="795">
                  <c:v>0</c:v>
                </c:pt>
                <c:pt idx="796">
                  <c:v>7</c:v>
                </c:pt>
                <c:pt idx="797">
                  <c:v>0</c:v>
                </c:pt>
                <c:pt idx="798">
                  <c:v>0</c:v>
                </c:pt>
                <c:pt idx="799">
                  <c:v>0</c:v>
                </c:pt>
                <c:pt idx="800">
                  <c:v>0</c:v>
                </c:pt>
                <c:pt idx="801">
                  <c:v>0</c:v>
                </c:pt>
                <c:pt idx="802">
                  <c:v>7</c:v>
                </c:pt>
                <c:pt idx="803">
                  <c:v>0</c:v>
                </c:pt>
                <c:pt idx="804">
                  <c:v>0</c:v>
                </c:pt>
                <c:pt idx="805">
                  <c:v>7</c:v>
                </c:pt>
                <c:pt idx="806">
                  <c:v>0</c:v>
                </c:pt>
                <c:pt idx="807">
                  <c:v>0</c:v>
                </c:pt>
                <c:pt idx="808">
                  <c:v>0</c:v>
                </c:pt>
                <c:pt idx="809">
                  <c:v>0</c:v>
                </c:pt>
                <c:pt idx="810">
                  <c:v>0</c:v>
                </c:pt>
                <c:pt idx="811">
                  <c:v>0</c:v>
                </c:pt>
                <c:pt idx="812">
                  <c:v>0</c:v>
                </c:pt>
                <c:pt idx="813">
                  <c:v>0</c:v>
                </c:pt>
                <c:pt idx="814">
                  <c:v>7</c:v>
                </c:pt>
                <c:pt idx="815">
                  <c:v>7</c:v>
                </c:pt>
                <c:pt idx="816">
                  <c:v>0</c:v>
                </c:pt>
                <c:pt idx="817">
                  <c:v>0</c:v>
                </c:pt>
                <c:pt idx="818">
                  <c:v>0</c:v>
                </c:pt>
                <c:pt idx="819">
                  <c:v>0</c:v>
                </c:pt>
                <c:pt idx="820">
                  <c:v>0</c:v>
                </c:pt>
                <c:pt idx="821">
                  <c:v>7</c:v>
                </c:pt>
                <c:pt idx="822">
                  <c:v>0</c:v>
                </c:pt>
                <c:pt idx="823">
                  <c:v>0</c:v>
                </c:pt>
                <c:pt idx="824">
                  <c:v>0</c:v>
                </c:pt>
                <c:pt idx="825">
                  <c:v>0</c:v>
                </c:pt>
                <c:pt idx="826">
                  <c:v>7</c:v>
                </c:pt>
                <c:pt idx="827">
                  <c:v>0</c:v>
                </c:pt>
                <c:pt idx="828">
                  <c:v>0</c:v>
                </c:pt>
                <c:pt idx="829">
                  <c:v>0</c:v>
                </c:pt>
                <c:pt idx="830">
                  <c:v>0</c:v>
                </c:pt>
                <c:pt idx="831">
                  <c:v>0</c:v>
                </c:pt>
                <c:pt idx="832">
                  <c:v>7</c:v>
                </c:pt>
                <c:pt idx="833">
                  <c:v>0</c:v>
                </c:pt>
                <c:pt idx="834">
                  <c:v>0</c:v>
                </c:pt>
                <c:pt idx="835">
                  <c:v>7</c:v>
                </c:pt>
                <c:pt idx="836">
                  <c:v>7</c:v>
                </c:pt>
                <c:pt idx="837">
                  <c:v>0</c:v>
                </c:pt>
                <c:pt idx="838">
                  <c:v>0</c:v>
                </c:pt>
                <c:pt idx="839">
                  <c:v>0</c:v>
                </c:pt>
                <c:pt idx="840">
                  <c:v>0</c:v>
                </c:pt>
                <c:pt idx="841">
                  <c:v>0</c:v>
                </c:pt>
                <c:pt idx="842">
                  <c:v>0</c:v>
                </c:pt>
                <c:pt idx="843">
                  <c:v>0</c:v>
                </c:pt>
                <c:pt idx="844">
                  <c:v>0</c:v>
                </c:pt>
                <c:pt idx="845">
                  <c:v>0</c:v>
                </c:pt>
                <c:pt idx="846">
                  <c:v>0</c:v>
                </c:pt>
                <c:pt idx="847">
                  <c:v>7</c:v>
                </c:pt>
                <c:pt idx="848">
                  <c:v>7</c:v>
                </c:pt>
                <c:pt idx="849">
                  <c:v>0</c:v>
                </c:pt>
                <c:pt idx="850">
                  <c:v>0</c:v>
                </c:pt>
                <c:pt idx="851">
                  <c:v>0</c:v>
                </c:pt>
                <c:pt idx="852">
                  <c:v>0</c:v>
                </c:pt>
                <c:pt idx="853">
                  <c:v>0</c:v>
                </c:pt>
                <c:pt idx="854">
                  <c:v>7</c:v>
                </c:pt>
                <c:pt idx="855">
                  <c:v>0</c:v>
                </c:pt>
                <c:pt idx="856">
                  <c:v>7</c:v>
                </c:pt>
                <c:pt idx="857">
                  <c:v>7</c:v>
                </c:pt>
                <c:pt idx="858">
                  <c:v>0</c:v>
                </c:pt>
                <c:pt idx="859">
                  <c:v>7</c:v>
                </c:pt>
                <c:pt idx="860">
                  <c:v>0</c:v>
                </c:pt>
                <c:pt idx="861">
                  <c:v>0</c:v>
                </c:pt>
                <c:pt idx="862">
                  <c:v>0</c:v>
                </c:pt>
                <c:pt idx="863">
                  <c:v>0</c:v>
                </c:pt>
                <c:pt idx="864">
                  <c:v>0</c:v>
                </c:pt>
                <c:pt idx="865">
                  <c:v>0</c:v>
                </c:pt>
                <c:pt idx="866">
                  <c:v>0</c:v>
                </c:pt>
                <c:pt idx="867">
                  <c:v>0</c:v>
                </c:pt>
                <c:pt idx="868">
                  <c:v>0</c:v>
                </c:pt>
                <c:pt idx="869">
                  <c:v>0</c:v>
                </c:pt>
                <c:pt idx="870">
                  <c:v>0</c:v>
                </c:pt>
                <c:pt idx="871">
                  <c:v>0</c:v>
                </c:pt>
                <c:pt idx="872">
                  <c:v>0</c:v>
                </c:pt>
                <c:pt idx="873">
                  <c:v>0</c:v>
                </c:pt>
                <c:pt idx="874">
                  <c:v>0</c:v>
                </c:pt>
                <c:pt idx="875">
                  <c:v>0</c:v>
                </c:pt>
                <c:pt idx="876">
                  <c:v>0</c:v>
                </c:pt>
                <c:pt idx="877">
                  <c:v>0</c:v>
                </c:pt>
                <c:pt idx="878">
                  <c:v>7</c:v>
                </c:pt>
                <c:pt idx="879">
                  <c:v>0</c:v>
                </c:pt>
                <c:pt idx="880">
                  <c:v>0</c:v>
                </c:pt>
                <c:pt idx="881">
                  <c:v>0</c:v>
                </c:pt>
                <c:pt idx="882">
                  <c:v>0</c:v>
                </c:pt>
                <c:pt idx="883">
                  <c:v>7</c:v>
                </c:pt>
                <c:pt idx="884">
                  <c:v>0</c:v>
                </c:pt>
                <c:pt idx="885">
                  <c:v>0</c:v>
                </c:pt>
                <c:pt idx="886">
                  <c:v>7</c:v>
                </c:pt>
                <c:pt idx="887">
                  <c:v>7</c:v>
                </c:pt>
                <c:pt idx="888">
                  <c:v>0</c:v>
                </c:pt>
                <c:pt idx="889">
                  <c:v>7</c:v>
                </c:pt>
                <c:pt idx="890">
                  <c:v>0</c:v>
                </c:pt>
                <c:pt idx="891">
                  <c:v>0</c:v>
                </c:pt>
                <c:pt idx="892">
                  <c:v>0</c:v>
                </c:pt>
                <c:pt idx="893">
                  <c:v>0</c:v>
                </c:pt>
                <c:pt idx="894">
                  <c:v>0</c:v>
                </c:pt>
                <c:pt idx="895">
                  <c:v>0</c:v>
                </c:pt>
                <c:pt idx="896">
                  <c:v>0</c:v>
                </c:pt>
                <c:pt idx="897">
                  <c:v>0</c:v>
                </c:pt>
                <c:pt idx="898">
                  <c:v>0</c:v>
                </c:pt>
                <c:pt idx="899">
                  <c:v>7</c:v>
                </c:pt>
                <c:pt idx="900">
                  <c:v>0</c:v>
                </c:pt>
                <c:pt idx="901">
                  <c:v>0</c:v>
                </c:pt>
                <c:pt idx="902">
                  <c:v>0</c:v>
                </c:pt>
                <c:pt idx="903">
                  <c:v>0</c:v>
                </c:pt>
                <c:pt idx="904">
                  <c:v>0</c:v>
                </c:pt>
                <c:pt idx="905">
                  <c:v>0</c:v>
                </c:pt>
                <c:pt idx="906">
                  <c:v>0</c:v>
                </c:pt>
                <c:pt idx="907">
                  <c:v>0</c:v>
                </c:pt>
                <c:pt idx="908">
                  <c:v>0</c:v>
                </c:pt>
                <c:pt idx="909">
                  <c:v>0</c:v>
                </c:pt>
                <c:pt idx="910">
                  <c:v>0</c:v>
                </c:pt>
                <c:pt idx="911">
                  <c:v>0</c:v>
                </c:pt>
                <c:pt idx="912">
                  <c:v>0</c:v>
                </c:pt>
                <c:pt idx="913">
                  <c:v>0</c:v>
                </c:pt>
                <c:pt idx="914">
                  <c:v>7</c:v>
                </c:pt>
                <c:pt idx="915">
                  <c:v>0</c:v>
                </c:pt>
                <c:pt idx="916">
                  <c:v>7</c:v>
                </c:pt>
                <c:pt idx="917">
                  <c:v>7</c:v>
                </c:pt>
                <c:pt idx="918">
                  <c:v>0</c:v>
                </c:pt>
                <c:pt idx="919">
                  <c:v>7</c:v>
                </c:pt>
                <c:pt idx="920">
                  <c:v>0</c:v>
                </c:pt>
                <c:pt idx="921">
                  <c:v>0</c:v>
                </c:pt>
                <c:pt idx="922">
                  <c:v>0</c:v>
                </c:pt>
                <c:pt idx="923">
                  <c:v>0</c:v>
                </c:pt>
                <c:pt idx="924">
                  <c:v>0</c:v>
                </c:pt>
                <c:pt idx="925">
                  <c:v>7</c:v>
                </c:pt>
                <c:pt idx="926">
                  <c:v>7</c:v>
                </c:pt>
                <c:pt idx="927">
                  <c:v>0</c:v>
                </c:pt>
                <c:pt idx="928">
                  <c:v>7</c:v>
                </c:pt>
                <c:pt idx="929">
                  <c:v>0</c:v>
                </c:pt>
                <c:pt idx="930">
                  <c:v>0</c:v>
                </c:pt>
                <c:pt idx="931">
                  <c:v>0</c:v>
                </c:pt>
                <c:pt idx="932">
                  <c:v>0</c:v>
                </c:pt>
                <c:pt idx="933">
                  <c:v>0</c:v>
                </c:pt>
                <c:pt idx="934">
                  <c:v>7</c:v>
                </c:pt>
                <c:pt idx="935">
                  <c:v>0</c:v>
                </c:pt>
                <c:pt idx="936">
                  <c:v>0</c:v>
                </c:pt>
                <c:pt idx="937">
                  <c:v>7</c:v>
                </c:pt>
                <c:pt idx="938">
                  <c:v>0</c:v>
                </c:pt>
                <c:pt idx="939">
                  <c:v>0</c:v>
                </c:pt>
                <c:pt idx="940">
                  <c:v>0</c:v>
                </c:pt>
                <c:pt idx="941">
                  <c:v>0</c:v>
                </c:pt>
                <c:pt idx="942">
                  <c:v>0</c:v>
                </c:pt>
                <c:pt idx="943">
                  <c:v>0</c:v>
                </c:pt>
                <c:pt idx="944">
                  <c:v>0</c:v>
                </c:pt>
                <c:pt idx="945">
                  <c:v>0</c:v>
                </c:pt>
                <c:pt idx="946">
                  <c:v>0</c:v>
                </c:pt>
                <c:pt idx="947">
                  <c:v>0</c:v>
                </c:pt>
                <c:pt idx="948">
                  <c:v>0</c:v>
                </c:pt>
                <c:pt idx="949">
                  <c:v>0</c:v>
                </c:pt>
                <c:pt idx="950">
                  <c:v>0</c:v>
                </c:pt>
                <c:pt idx="951">
                  <c:v>0</c:v>
                </c:pt>
                <c:pt idx="952">
                  <c:v>0</c:v>
                </c:pt>
                <c:pt idx="953">
                  <c:v>0</c:v>
                </c:pt>
                <c:pt idx="954">
                  <c:v>0</c:v>
                </c:pt>
                <c:pt idx="955">
                  <c:v>0</c:v>
                </c:pt>
                <c:pt idx="956">
                  <c:v>0</c:v>
                </c:pt>
                <c:pt idx="957">
                  <c:v>0</c:v>
                </c:pt>
                <c:pt idx="958">
                  <c:v>0</c:v>
                </c:pt>
                <c:pt idx="959">
                  <c:v>0</c:v>
                </c:pt>
                <c:pt idx="960">
                  <c:v>0</c:v>
                </c:pt>
                <c:pt idx="961">
                  <c:v>0</c:v>
                </c:pt>
                <c:pt idx="962">
                  <c:v>0</c:v>
                </c:pt>
                <c:pt idx="963">
                  <c:v>0</c:v>
                </c:pt>
                <c:pt idx="964">
                  <c:v>0</c:v>
                </c:pt>
                <c:pt idx="965">
                  <c:v>0</c:v>
                </c:pt>
                <c:pt idx="966">
                  <c:v>0</c:v>
                </c:pt>
                <c:pt idx="967">
                  <c:v>0</c:v>
                </c:pt>
                <c:pt idx="968">
                  <c:v>0</c:v>
                </c:pt>
                <c:pt idx="969">
                  <c:v>0</c:v>
                </c:pt>
                <c:pt idx="970">
                  <c:v>0</c:v>
                </c:pt>
                <c:pt idx="971">
                  <c:v>0</c:v>
                </c:pt>
                <c:pt idx="972">
                  <c:v>0</c:v>
                </c:pt>
                <c:pt idx="973">
                  <c:v>7</c:v>
                </c:pt>
                <c:pt idx="974">
                  <c:v>7</c:v>
                </c:pt>
                <c:pt idx="975">
                  <c:v>0</c:v>
                </c:pt>
                <c:pt idx="976">
                  <c:v>7</c:v>
                </c:pt>
                <c:pt idx="977">
                  <c:v>0</c:v>
                </c:pt>
                <c:pt idx="978">
                  <c:v>0</c:v>
                </c:pt>
                <c:pt idx="979">
                  <c:v>7</c:v>
                </c:pt>
                <c:pt idx="980">
                  <c:v>0</c:v>
                </c:pt>
                <c:pt idx="981">
                  <c:v>0</c:v>
                </c:pt>
                <c:pt idx="982">
                  <c:v>0</c:v>
                </c:pt>
                <c:pt idx="983">
                  <c:v>7</c:v>
                </c:pt>
                <c:pt idx="984">
                  <c:v>0</c:v>
                </c:pt>
                <c:pt idx="985">
                  <c:v>0</c:v>
                </c:pt>
                <c:pt idx="986">
                  <c:v>0</c:v>
                </c:pt>
                <c:pt idx="987">
                  <c:v>0</c:v>
                </c:pt>
                <c:pt idx="988">
                  <c:v>0</c:v>
                </c:pt>
                <c:pt idx="989">
                  <c:v>0</c:v>
                </c:pt>
                <c:pt idx="990">
                  <c:v>0</c:v>
                </c:pt>
                <c:pt idx="991">
                  <c:v>7</c:v>
                </c:pt>
                <c:pt idx="992">
                  <c:v>0</c:v>
                </c:pt>
                <c:pt idx="993">
                  <c:v>0</c:v>
                </c:pt>
                <c:pt idx="994">
                  <c:v>7</c:v>
                </c:pt>
                <c:pt idx="995">
                  <c:v>0</c:v>
                </c:pt>
                <c:pt idx="996">
                  <c:v>0</c:v>
                </c:pt>
                <c:pt idx="997">
                  <c:v>0</c:v>
                </c:pt>
                <c:pt idx="998">
                  <c:v>0</c:v>
                </c:pt>
                <c:pt idx="999">
                  <c:v>0</c:v>
                </c:pt>
                <c:pt idx="1000">
                  <c:v>0</c:v>
                </c:pt>
                <c:pt idx="1001">
                  <c:v>0</c:v>
                </c:pt>
                <c:pt idx="1002">
                  <c:v>0</c:v>
                </c:pt>
                <c:pt idx="1003">
                  <c:v>0</c:v>
                </c:pt>
                <c:pt idx="1004">
                  <c:v>0</c:v>
                </c:pt>
                <c:pt idx="1005">
                  <c:v>0</c:v>
                </c:pt>
                <c:pt idx="1006">
                  <c:v>0</c:v>
                </c:pt>
                <c:pt idx="1007">
                  <c:v>0</c:v>
                </c:pt>
                <c:pt idx="1008">
                  <c:v>0</c:v>
                </c:pt>
                <c:pt idx="1009">
                  <c:v>0</c:v>
                </c:pt>
                <c:pt idx="1010">
                  <c:v>0</c:v>
                </c:pt>
                <c:pt idx="1011">
                  <c:v>0</c:v>
                </c:pt>
                <c:pt idx="1012">
                  <c:v>0</c:v>
                </c:pt>
                <c:pt idx="1013">
                  <c:v>0</c:v>
                </c:pt>
              </c:numCache>
            </c:numRef>
          </c:val>
          <c:smooth val="1"/>
        </c:ser>
        <c:axId val="32568064"/>
        <c:axId val="32569984"/>
      </c:areaChart>
      <c:catAx>
        <c:axId val="32568064"/>
        <c:scaling>
          <c:orientation val="minMax"/>
        </c:scaling>
        <c:axPos val="b"/>
        <c:title>
          <c:tx>
            <c:rich>
              <a:bodyPr/>
              <a:lstStyle/>
              <a:p>
                <a:pPr>
                  <a:defRPr/>
                </a:pPr>
                <a:r>
                  <a:rPr lang="en-US" sz="1400" b="1" dirty="0"/>
                  <a:t>Number</a:t>
                </a:r>
                <a:r>
                  <a:rPr lang="en-US" sz="1400" b="1" baseline="0" dirty="0"/>
                  <a:t> of amino acid</a:t>
                </a:r>
                <a:endParaRPr lang="en-US" sz="1400" b="1" dirty="0"/>
              </a:p>
            </c:rich>
          </c:tx>
          <c:layout/>
        </c:title>
        <c:numFmt formatCode="General" sourceLinked="1"/>
        <c:majorTickMark val="none"/>
        <c:tickLblPos val="nextTo"/>
        <c:txPr>
          <a:bodyPr/>
          <a:lstStyle/>
          <a:p>
            <a:pPr>
              <a:defRPr sz="1200" b="1"/>
            </a:pPr>
            <a:endParaRPr lang="en-US"/>
          </a:p>
        </c:txPr>
        <c:crossAx val="32569984"/>
        <c:crosses val="autoZero"/>
        <c:auto val="1"/>
        <c:lblAlgn val="ctr"/>
        <c:lblOffset val="100"/>
        <c:tickLblSkip val="50"/>
        <c:tickMarkSkip val="50"/>
      </c:catAx>
      <c:valAx>
        <c:axId val="32569984"/>
        <c:scaling>
          <c:orientation val="minMax"/>
          <c:max val="18"/>
          <c:min val="0"/>
        </c:scaling>
        <c:axPos val="l"/>
        <c:majorGridlines/>
        <c:minorGridlines/>
        <c:title>
          <c:tx>
            <c:rich>
              <a:bodyPr/>
              <a:lstStyle/>
              <a:p>
                <a:pPr>
                  <a:defRPr/>
                </a:pPr>
                <a:r>
                  <a:rPr lang="en-US" sz="1400" dirty="0"/>
                  <a:t>Corresponding Energy</a:t>
                </a:r>
              </a:p>
            </c:rich>
          </c:tx>
          <c:layout>
            <c:manualLayout>
              <c:xMode val="edge"/>
              <c:yMode val="edge"/>
              <c:x val="2.0746887966804982E-2"/>
              <c:y val="0.22519061679790026"/>
            </c:manualLayout>
          </c:layout>
        </c:title>
        <c:numFmt formatCode="General" sourceLinked="1"/>
        <c:majorTickMark val="none"/>
        <c:tickLblPos val="nextTo"/>
        <c:txPr>
          <a:bodyPr/>
          <a:lstStyle/>
          <a:p>
            <a:pPr>
              <a:defRPr sz="1200" b="1"/>
            </a:pPr>
            <a:endParaRPr lang="en-US"/>
          </a:p>
        </c:txPr>
        <c:crossAx val="32568064"/>
        <c:crosses val="autoZero"/>
        <c:crossBetween val="midCat"/>
        <c:majorUnit val="4"/>
      </c:valAx>
    </c:plotArea>
    <c:legend>
      <c:legendPos val="r"/>
      <c:layout>
        <c:manualLayout>
          <c:xMode val="edge"/>
          <c:yMode val="edge"/>
          <c:x val="0.85658928050660321"/>
          <c:y val="0.33404096546755219"/>
          <c:w val="0.11051753947423239"/>
          <c:h val="0.30138188976378177"/>
        </c:manualLayout>
      </c:layout>
      <c:txPr>
        <a:bodyPr/>
        <a:lstStyle/>
        <a:p>
          <a:pPr>
            <a:defRPr sz="1200" b="1"/>
          </a:pPr>
          <a:endParaRPr lang="en-US"/>
        </a:p>
      </c:txPr>
    </c:legend>
    <c:plotVisOnly val="1"/>
  </c:chart>
  <c:externalData r:id="rId1"/>
</c:chartSpace>
</file>

<file path=ppt/charts/chart8.xml><?xml version="1.0" encoding="utf-8"?>
<c:chartSpace xmlns:c="http://schemas.openxmlformats.org/drawingml/2006/chart" xmlns:a="http://schemas.openxmlformats.org/drawingml/2006/main" xmlns:r="http://schemas.openxmlformats.org/officeDocument/2006/relationships">
  <c:date1904 val="1"/>
  <c:lang val="en-US"/>
  <c:chart>
    <c:autoTitleDeleted val="1"/>
    <c:plotArea>
      <c:layout>
        <c:manualLayout>
          <c:layoutTarget val="inner"/>
          <c:xMode val="edge"/>
          <c:yMode val="edge"/>
          <c:x val="9.8571741032371027E-2"/>
          <c:y val="0.17218759113444151"/>
          <c:w val="0.74402690288713924"/>
          <c:h val="0.67743802857976165"/>
        </c:manualLayout>
      </c:layout>
      <c:barChart>
        <c:barDir val="col"/>
        <c:grouping val="clustered"/>
        <c:ser>
          <c:idx val="1"/>
          <c:order val="0"/>
          <c:cat>
            <c:strRef>
              <c:f>E_total!$A$2:$A$5</c:f>
              <c:strCache>
                <c:ptCount val="4"/>
                <c:pt idx="0">
                  <c:v>2_body</c:v>
                </c:pt>
                <c:pt idx="1">
                  <c:v>3_body</c:v>
                </c:pt>
                <c:pt idx="2">
                  <c:v>4_body</c:v>
                </c:pt>
                <c:pt idx="3">
                  <c:v>5_body</c:v>
                </c:pt>
              </c:strCache>
            </c:strRef>
          </c:cat>
          <c:val>
            <c:numRef>
              <c:f>E_total!$D$2:$D$5</c:f>
              <c:numCache>
                <c:formatCode>General</c:formatCode>
                <c:ptCount val="4"/>
                <c:pt idx="0">
                  <c:v>94</c:v>
                </c:pt>
                <c:pt idx="1">
                  <c:v>188</c:v>
                </c:pt>
                <c:pt idx="2">
                  <c:v>235</c:v>
                </c:pt>
                <c:pt idx="3">
                  <c:v>263.2</c:v>
                </c:pt>
              </c:numCache>
            </c:numRef>
          </c:val>
        </c:ser>
        <c:axId val="32643712"/>
        <c:axId val="32649600"/>
      </c:barChart>
      <c:catAx>
        <c:axId val="32643712"/>
        <c:scaling>
          <c:orientation val="minMax"/>
        </c:scaling>
        <c:axPos val="b"/>
        <c:numFmt formatCode="General" sourceLinked="1"/>
        <c:majorTickMark val="none"/>
        <c:tickLblPos val="nextTo"/>
        <c:txPr>
          <a:bodyPr/>
          <a:lstStyle/>
          <a:p>
            <a:pPr>
              <a:defRPr sz="1400" b="1"/>
            </a:pPr>
            <a:endParaRPr lang="en-US"/>
          </a:p>
        </c:txPr>
        <c:crossAx val="32649600"/>
        <c:crosses val="autoZero"/>
        <c:auto val="1"/>
        <c:lblAlgn val="ctr"/>
        <c:lblOffset val="100"/>
      </c:catAx>
      <c:valAx>
        <c:axId val="32649600"/>
        <c:scaling>
          <c:orientation val="minMax"/>
          <c:max val="350"/>
        </c:scaling>
        <c:axPos val="l"/>
        <c:majorGridlines/>
        <c:numFmt formatCode="General" sourceLinked="1"/>
        <c:majorTickMark val="none"/>
        <c:tickLblPos val="nextTo"/>
        <c:txPr>
          <a:bodyPr/>
          <a:lstStyle/>
          <a:p>
            <a:pPr>
              <a:defRPr sz="1200" b="1"/>
            </a:pPr>
            <a:endParaRPr lang="en-US"/>
          </a:p>
        </c:txPr>
        <c:crossAx val="32643712"/>
        <c:crosses val="autoZero"/>
        <c:crossBetween val="between"/>
      </c:valAx>
    </c:plotArea>
    <c:plotVisOnly val="1"/>
  </c:chart>
  <c:externalData r:id="rId1"/>
  <c:userShapes r:id="rId2"/>
</c:chartSpace>
</file>

<file path=ppt/drawings/_rels/drawing1.xml.rels><?xml version="1.0" encoding="UTF-8" standalone="yes"?>
<Relationships xmlns="http://schemas.openxmlformats.org/package/2006/relationships"><Relationship Id="rId1" Type="http://schemas.openxmlformats.org/officeDocument/2006/relationships/image" Target="../media/image32.png"/></Relationships>
</file>

<file path=ppt/drawings/drawing1.xml><?xml version="1.0" encoding="utf-8"?>
<c:userShapes xmlns:c="http://schemas.openxmlformats.org/drawingml/2006/chart">
  <cdr:relSizeAnchor xmlns:cdr="http://schemas.openxmlformats.org/drawingml/2006/chartDrawing">
    <cdr:from>
      <cdr:x>0.33958</cdr:x>
      <cdr:y>0.33333</cdr:y>
    </cdr:from>
    <cdr:to>
      <cdr:x>0.39125</cdr:x>
      <cdr:y>0.5</cdr:y>
    </cdr:to>
    <cdr:grpSp>
      <cdr:nvGrpSpPr>
        <cdr:cNvPr id="18" name="36 Grup"/>
        <cdr:cNvGrpSpPr>
          <a:grpSpLocks xmlns:a="http://schemas.openxmlformats.org/drawingml/2006/main" noChangeAspect="1"/>
        </cdr:cNvGrpSpPr>
      </cdr:nvGrpSpPr>
      <cdr:grpSpPr>
        <a:xfrm xmlns:a="http://schemas.openxmlformats.org/drawingml/2006/main">
          <a:off x="2095956" y="1244588"/>
          <a:ext cx="318917" cy="622312"/>
          <a:chOff x="1181100" y="5334000"/>
          <a:chExt cx="236220" cy="499110"/>
        </a:xfrm>
      </cdr:grpSpPr>
      <cdr:sp macro="" textlink="">
        <cdr:nvSpPr>
          <cdr:cNvPr id="19" name="6 Akış Çizelgesi: Manyetik Disk"/>
          <cdr:cNvSpPr>
            <a:spLocks xmlns:a="http://schemas.openxmlformats.org/drawingml/2006/main" noChangeAspect="1"/>
          </cdr:cNvSpPr>
        </cdr:nvSpPr>
        <cdr:spPr>
          <a:xfrm xmlns:a="http://schemas.openxmlformats.org/drawingml/2006/main">
            <a:off x="1181100" y="5381625"/>
            <a:ext cx="121920" cy="365760"/>
          </a:xfrm>
          <a:prstGeom xmlns:a="http://schemas.openxmlformats.org/drawingml/2006/main" prst="flowChartMagneticDisk">
            <a:avLst/>
          </a:prstGeom>
          <a:gradFill xmlns:a="http://schemas.openxmlformats.org/drawingml/2006/main" rotWithShape="1">
            <a:gsLst>
              <a:gs pos="0">
                <a:srgbClr val="4BACC6">
                  <a:tint val="50000"/>
                  <a:satMod val="300000"/>
                </a:srgbClr>
              </a:gs>
              <a:gs pos="35000">
                <a:srgbClr val="4BACC6">
                  <a:tint val="37000"/>
                  <a:satMod val="300000"/>
                </a:srgbClr>
              </a:gs>
              <a:gs pos="100000">
                <a:srgbClr val="4BACC6">
                  <a:tint val="15000"/>
                  <a:satMod val="350000"/>
                </a:srgbClr>
              </a:gs>
            </a:gsLst>
            <a:lin ang="16200000" scaled="1"/>
          </a:gradFill>
          <a:ln xmlns:a="http://schemas.openxmlformats.org/drawingml/2006/main" w="9525" cap="flat" cmpd="sng" algn="ctr">
            <a:solidFill>
              <a:srgbClr val="4BACC6">
                <a:shade val="95000"/>
                <a:satMod val="105000"/>
              </a:srgbClr>
            </a:solidFill>
            <a:prstDash val="solid"/>
          </a:ln>
          <a:effectLst xmlns:a="http://schemas.openxmlformats.org/drawingml/2006/main">
            <a:outerShdw blurRad="40000" dist="20000" dir="5400000" rotWithShape="0">
              <a:srgbClr val="000000">
                <a:alpha val="38000"/>
              </a:srgbClr>
            </a:outerShdw>
          </a:effectLst>
          <a:scene3d xmlns:a="http://schemas.openxmlformats.org/drawingml/2006/main">
            <a:camera prst="orthographicFront">
              <a:rot lat="0" lon="0" rev="7200000"/>
            </a:camera>
            <a:lightRig rig="threePt" dir="t"/>
          </a:scene3d>
        </cdr:spPr>
        <cdr:style>
          <a:lnRef xmlns:a="http://schemas.openxmlformats.org/drawingml/2006/main" idx="1">
            <a:schemeClr val="accent5"/>
          </a:lnRef>
          <a:fillRef xmlns:a="http://schemas.openxmlformats.org/drawingml/2006/main" idx="2">
            <a:schemeClr val="accent5"/>
          </a:fillRef>
          <a:effectRef xmlns:a="http://schemas.openxmlformats.org/drawingml/2006/main" idx="1">
            <a:schemeClr val="accent5"/>
          </a:effectRef>
          <a:fontRef xmlns:a="http://schemas.openxmlformats.org/drawingml/2006/main" idx="minor">
            <a:schemeClr val="dk1"/>
          </a:fontRef>
        </cdr:style>
        <cdr:txBody>
          <a:bodyPr xmlns:a="http://schemas.openxmlformats.org/drawingml/2006/main" rtlCol="0" anchor="ctr"/>
          <a:lstStyle xmlns:a="http://schemas.openxmlformats.org/drawingml/2006/main">
            <a:defPPr>
              <a:defRPr lang="en-US"/>
            </a:defPPr>
            <a:lvl1pPr marL="0" algn="l" defTabSz="914400" rtl="0" eaLnBrk="1" latinLnBrk="0" hangingPunct="1">
              <a:defRPr sz="1800" kern="1200">
                <a:solidFill>
                  <a:sysClr val="windowText" lastClr="000000"/>
                </a:solidFill>
                <a:latin typeface="Calibri"/>
              </a:defRPr>
            </a:lvl1pPr>
            <a:lvl2pPr marL="457200" algn="l" defTabSz="914400" rtl="0" eaLnBrk="1" latinLnBrk="0" hangingPunct="1">
              <a:defRPr sz="1800" kern="1200">
                <a:solidFill>
                  <a:sysClr val="windowText" lastClr="000000"/>
                </a:solidFill>
                <a:latin typeface="Calibri"/>
              </a:defRPr>
            </a:lvl2pPr>
            <a:lvl3pPr marL="914400" algn="l" defTabSz="914400" rtl="0" eaLnBrk="1" latinLnBrk="0" hangingPunct="1">
              <a:defRPr sz="1800" kern="1200">
                <a:solidFill>
                  <a:sysClr val="windowText" lastClr="000000"/>
                </a:solidFill>
                <a:latin typeface="Calibri"/>
              </a:defRPr>
            </a:lvl3pPr>
            <a:lvl4pPr marL="1371600" algn="l" defTabSz="914400" rtl="0" eaLnBrk="1" latinLnBrk="0" hangingPunct="1">
              <a:defRPr sz="1800" kern="1200">
                <a:solidFill>
                  <a:sysClr val="windowText" lastClr="000000"/>
                </a:solidFill>
                <a:latin typeface="Calibri"/>
              </a:defRPr>
            </a:lvl4pPr>
            <a:lvl5pPr marL="1828800" algn="l" defTabSz="914400" rtl="0" eaLnBrk="1" latinLnBrk="0" hangingPunct="1">
              <a:defRPr sz="1800" kern="1200">
                <a:solidFill>
                  <a:sysClr val="windowText" lastClr="000000"/>
                </a:solidFill>
                <a:latin typeface="Calibri"/>
              </a:defRPr>
            </a:lvl5pPr>
            <a:lvl6pPr marL="2286000" algn="l" defTabSz="914400" rtl="0" eaLnBrk="1" latinLnBrk="0" hangingPunct="1">
              <a:defRPr sz="1800" kern="1200">
                <a:solidFill>
                  <a:sysClr val="windowText" lastClr="000000"/>
                </a:solidFill>
                <a:latin typeface="Calibri"/>
              </a:defRPr>
            </a:lvl6pPr>
            <a:lvl7pPr marL="2743200" algn="l" defTabSz="914400" rtl="0" eaLnBrk="1" latinLnBrk="0" hangingPunct="1">
              <a:defRPr sz="1800" kern="1200">
                <a:solidFill>
                  <a:sysClr val="windowText" lastClr="000000"/>
                </a:solidFill>
                <a:latin typeface="Calibri"/>
              </a:defRPr>
            </a:lvl7pPr>
            <a:lvl8pPr marL="3200400" algn="l" defTabSz="914400" rtl="0" eaLnBrk="1" latinLnBrk="0" hangingPunct="1">
              <a:defRPr sz="1800" kern="1200">
                <a:solidFill>
                  <a:sysClr val="windowText" lastClr="000000"/>
                </a:solidFill>
                <a:latin typeface="Calibri"/>
              </a:defRPr>
            </a:lvl8pPr>
            <a:lvl9pPr marL="3657600" algn="l" defTabSz="914400" rtl="0" eaLnBrk="1" latinLnBrk="0" hangingPunct="1">
              <a:defRPr sz="1800" kern="1200">
                <a:solidFill>
                  <a:sysClr val="windowText" lastClr="000000"/>
                </a:solidFill>
                <a:latin typeface="Calibri"/>
              </a:defRPr>
            </a:lvl9pPr>
          </a:lstStyle>
          <a:p xmlns:a="http://schemas.openxmlformats.org/drawingml/2006/main">
            <a:pPr algn="ctr"/>
            <a:endParaRPr lang="en-US" sz="1100"/>
          </a:p>
        </cdr:txBody>
      </cdr:sp>
      <cdr:sp macro="" textlink="">
        <cdr:nvSpPr>
          <cdr:cNvPr id="20" name="7 Akış Çizelgesi: Manyetik Disk"/>
          <cdr:cNvSpPr>
            <a:spLocks xmlns:a="http://schemas.openxmlformats.org/drawingml/2006/main" noChangeAspect="1"/>
          </cdr:cNvSpPr>
        </cdr:nvSpPr>
        <cdr:spPr>
          <a:xfrm xmlns:a="http://schemas.openxmlformats.org/drawingml/2006/main">
            <a:off x="1276350" y="5467350"/>
            <a:ext cx="121920" cy="365760"/>
          </a:xfrm>
          <a:prstGeom xmlns:a="http://schemas.openxmlformats.org/drawingml/2006/main" prst="flowChartMagneticDisk">
            <a:avLst/>
          </a:prstGeom>
          <a:gradFill xmlns:a="http://schemas.openxmlformats.org/drawingml/2006/main" rotWithShape="1">
            <a:gsLst>
              <a:gs pos="0">
                <a:srgbClr val="4BACC6">
                  <a:tint val="50000"/>
                  <a:satMod val="300000"/>
                </a:srgbClr>
              </a:gs>
              <a:gs pos="35000">
                <a:srgbClr val="4BACC6">
                  <a:tint val="37000"/>
                  <a:satMod val="300000"/>
                </a:srgbClr>
              </a:gs>
              <a:gs pos="100000">
                <a:srgbClr val="4BACC6">
                  <a:tint val="15000"/>
                  <a:satMod val="350000"/>
                </a:srgbClr>
              </a:gs>
            </a:gsLst>
            <a:lin ang="16200000" scaled="1"/>
          </a:gradFill>
          <a:ln xmlns:a="http://schemas.openxmlformats.org/drawingml/2006/main" w="9525" cap="flat" cmpd="sng" algn="ctr">
            <a:solidFill>
              <a:srgbClr val="4BACC6">
                <a:shade val="95000"/>
                <a:satMod val="105000"/>
              </a:srgbClr>
            </a:solidFill>
            <a:prstDash val="solid"/>
          </a:ln>
          <a:effectLst xmlns:a="http://schemas.openxmlformats.org/drawingml/2006/main">
            <a:outerShdw blurRad="40000" dist="20000" dir="5400000" rotWithShape="0">
              <a:srgbClr val="000000">
                <a:alpha val="38000"/>
              </a:srgbClr>
            </a:outerShdw>
          </a:effectLst>
          <a:scene3d xmlns:a="http://schemas.openxmlformats.org/drawingml/2006/main">
            <a:camera prst="orthographicFront">
              <a:rot lat="0" lon="0" rev="7200000"/>
            </a:camera>
            <a:lightRig rig="threePt" dir="t"/>
          </a:scene3d>
        </cdr:spPr>
        <cdr:style>
          <a:lnRef xmlns:a="http://schemas.openxmlformats.org/drawingml/2006/main" idx="1">
            <a:schemeClr val="accent5"/>
          </a:lnRef>
          <a:fillRef xmlns:a="http://schemas.openxmlformats.org/drawingml/2006/main" idx="2">
            <a:schemeClr val="accent5"/>
          </a:fillRef>
          <a:effectRef xmlns:a="http://schemas.openxmlformats.org/drawingml/2006/main" idx="1">
            <a:schemeClr val="accent5"/>
          </a:effectRef>
          <a:fontRef xmlns:a="http://schemas.openxmlformats.org/drawingml/2006/main" idx="minor">
            <a:schemeClr val="dk1"/>
          </a:fontRef>
        </cdr:style>
        <cdr:txBody>
          <a:bodyPr xmlns:a="http://schemas.openxmlformats.org/drawingml/2006/main" rtlCol="0" anchor="ctr"/>
          <a:lstStyle xmlns:a="http://schemas.openxmlformats.org/drawingml/2006/main">
            <a:defPPr>
              <a:defRPr lang="en-US"/>
            </a:defPPr>
            <a:lvl1pPr marL="0" algn="l" defTabSz="914400" rtl="0" eaLnBrk="1" latinLnBrk="0" hangingPunct="1">
              <a:defRPr sz="1800" kern="1200">
                <a:solidFill>
                  <a:sysClr val="windowText" lastClr="000000"/>
                </a:solidFill>
                <a:latin typeface="Calibri"/>
              </a:defRPr>
            </a:lvl1pPr>
            <a:lvl2pPr marL="457200" algn="l" defTabSz="914400" rtl="0" eaLnBrk="1" latinLnBrk="0" hangingPunct="1">
              <a:defRPr sz="1800" kern="1200">
                <a:solidFill>
                  <a:sysClr val="windowText" lastClr="000000"/>
                </a:solidFill>
                <a:latin typeface="Calibri"/>
              </a:defRPr>
            </a:lvl2pPr>
            <a:lvl3pPr marL="914400" algn="l" defTabSz="914400" rtl="0" eaLnBrk="1" latinLnBrk="0" hangingPunct="1">
              <a:defRPr sz="1800" kern="1200">
                <a:solidFill>
                  <a:sysClr val="windowText" lastClr="000000"/>
                </a:solidFill>
                <a:latin typeface="Calibri"/>
              </a:defRPr>
            </a:lvl3pPr>
            <a:lvl4pPr marL="1371600" algn="l" defTabSz="914400" rtl="0" eaLnBrk="1" latinLnBrk="0" hangingPunct="1">
              <a:defRPr sz="1800" kern="1200">
                <a:solidFill>
                  <a:sysClr val="windowText" lastClr="000000"/>
                </a:solidFill>
                <a:latin typeface="Calibri"/>
              </a:defRPr>
            </a:lvl4pPr>
            <a:lvl5pPr marL="1828800" algn="l" defTabSz="914400" rtl="0" eaLnBrk="1" latinLnBrk="0" hangingPunct="1">
              <a:defRPr sz="1800" kern="1200">
                <a:solidFill>
                  <a:sysClr val="windowText" lastClr="000000"/>
                </a:solidFill>
                <a:latin typeface="Calibri"/>
              </a:defRPr>
            </a:lvl5pPr>
            <a:lvl6pPr marL="2286000" algn="l" defTabSz="914400" rtl="0" eaLnBrk="1" latinLnBrk="0" hangingPunct="1">
              <a:defRPr sz="1800" kern="1200">
                <a:solidFill>
                  <a:sysClr val="windowText" lastClr="000000"/>
                </a:solidFill>
                <a:latin typeface="Calibri"/>
              </a:defRPr>
            </a:lvl6pPr>
            <a:lvl7pPr marL="2743200" algn="l" defTabSz="914400" rtl="0" eaLnBrk="1" latinLnBrk="0" hangingPunct="1">
              <a:defRPr sz="1800" kern="1200">
                <a:solidFill>
                  <a:sysClr val="windowText" lastClr="000000"/>
                </a:solidFill>
                <a:latin typeface="Calibri"/>
              </a:defRPr>
            </a:lvl7pPr>
            <a:lvl8pPr marL="3200400" algn="l" defTabSz="914400" rtl="0" eaLnBrk="1" latinLnBrk="0" hangingPunct="1">
              <a:defRPr sz="1800" kern="1200">
                <a:solidFill>
                  <a:sysClr val="windowText" lastClr="000000"/>
                </a:solidFill>
                <a:latin typeface="Calibri"/>
              </a:defRPr>
            </a:lvl8pPr>
            <a:lvl9pPr marL="3657600" algn="l" defTabSz="914400" rtl="0" eaLnBrk="1" latinLnBrk="0" hangingPunct="1">
              <a:defRPr sz="1800" kern="1200">
                <a:solidFill>
                  <a:sysClr val="windowText" lastClr="000000"/>
                </a:solidFill>
                <a:latin typeface="Calibri"/>
              </a:defRPr>
            </a:lvl9pPr>
          </a:lstStyle>
          <a:p xmlns:a="http://schemas.openxmlformats.org/drawingml/2006/main">
            <a:pPr algn="ctr"/>
            <a:endParaRPr lang="en-US" sz="1100"/>
          </a:p>
        </cdr:txBody>
      </cdr:sp>
      <cdr:sp macro="" textlink="">
        <cdr:nvSpPr>
          <cdr:cNvPr id="21" name="8 Akış Çizelgesi: Manyetik Disk"/>
          <cdr:cNvSpPr>
            <a:spLocks xmlns:a="http://schemas.openxmlformats.org/drawingml/2006/main" noChangeAspect="1"/>
          </cdr:cNvSpPr>
        </cdr:nvSpPr>
        <cdr:spPr>
          <a:xfrm xmlns:a="http://schemas.openxmlformats.org/drawingml/2006/main">
            <a:off x="1295400" y="5334000"/>
            <a:ext cx="121920" cy="365760"/>
          </a:xfrm>
          <a:prstGeom xmlns:a="http://schemas.openxmlformats.org/drawingml/2006/main" prst="flowChartMagneticDisk">
            <a:avLst/>
          </a:prstGeom>
          <a:gradFill xmlns:a="http://schemas.openxmlformats.org/drawingml/2006/main" rotWithShape="1">
            <a:gsLst>
              <a:gs pos="0">
                <a:srgbClr val="4BACC6">
                  <a:tint val="50000"/>
                  <a:satMod val="300000"/>
                </a:srgbClr>
              </a:gs>
              <a:gs pos="35000">
                <a:srgbClr val="4BACC6">
                  <a:tint val="37000"/>
                  <a:satMod val="300000"/>
                </a:srgbClr>
              </a:gs>
              <a:gs pos="100000">
                <a:srgbClr val="4BACC6">
                  <a:tint val="15000"/>
                  <a:satMod val="350000"/>
                </a:srgbClr>
              </a:gs>
            </a:gsLst>
            <a:lin ang="16200000" scaled="1"/>
          </a:gradFill>
          <a:ln xmlns:a="http://schemas.openxmlformats.org/drawingml/2006/main" w="9525" cap="flat" cmpd="sng" algn="ctr">
            <a:solidFill>
              <a:srgbClr val="4BACC6">
                <a:shade val="95000"/>
                <a:satMod val="105000"/>
              </a:srgbClr>
            </a:solidFill>
            <a:prstDash val="solid"/>
          </a:ln>
          <a:effectLst xmlns:a="http://schemas.openxmlformats.org/drawingml/2006/main">
            <a:outerShdw blurRad="40000" dist="20000" dir="5400000" rotWithShape="0">
              <a:srgbClr val="000000">
                <a:alpha val="38000"/>
              </a:srgbClr>
            </a:outerShdw>
          </a:effectLst>
          <a:scene3d xmlns:a="http://schemas.openxmlformats.org/drawingml/2006/main">
            <a:camera prst="orthographicFront">
              <a:rot lat="0" lon="0" rev="7200000"/>
            </a:camera>
            <a:lightRig rig="threePt" dir="t"/>
          </a:scene3d>
        </cdr:spPr>
        <cdr:style>
          <a:lnRef xmlns:a="http://schemas.openxmlformats.org/drawingml/2006/main" idx="1">
            <a:schemeClr val="accent5"/>
          </a:lnRef>
          <a:fillRef xmlns:a="http://schemas.openxmlformats.org/drawingml/2006/main" idx="2">
            <a:schemeClr val="accent5"/>
          </a:fillRef>
          <a:effectRef xmlns:a="http://schemas.openxmlformats.org/drawingml/2006/main" idx="1">
            <a:schemeClr val="accent5"/>
          </a:effectRef>
          <a:fontRef xmlns:a="http://schemas.openxmlformats.org/drawingml/2006/main" idx="minor">
            <a:schemeClr val="dk1"/>
          </a:fontRef>
        </cdr:style>
        <cdr:txBody>
          <a:bodyPr xmlns:a="http://schemas.openxmlformats.org/drawingml/2006/main" rtlCol="0" anchor="ctr"/>
          <a:lstStyle xmlns:a="http://schemas.openxmlformats.org/drawingml/2006/main">
            <a:defPPr>
              <a:defRPr lang="en-US"/>
            </a:defPPr>
            <a:lvl1pPr marL="0" algn="l" defTabSz="914400" rtl="0" eaLnBrk="1" latinLnBrk="0" hangingPunct="1">
              <a:defRPr sz="1800" kern="1200">
                <a:solidFill>
                  <a:sysClr val="windowText" lastClr="000000"/>
                </a:solidFill>
                <a:latin typeface="Calibri"/>
              </a:defRPr>
            </a:lvl1pPr>
            <a:lvl2pPr marL="457200" algn="l" defTabSz="914400" rtl="0" eaLnBrk="1" latinLnBrk="0" hangingPunct="1">
              <a:defRPr sz="1800" kern="1200">
                <a:solidFill>
                  <a:sysClr val="windowText" lastClr="000000"/>
                </a:solidFill>
                <a:latin typeface="Calibri"/>
              </a:defRPr>
            </a:lvl2pPr>
            <a:lvl3pPr marL="914400" algn="l" defTabSz="914400" rtl="0" eaLnBrk="1" latinLnBrk="0" hangingPunct="1">
              <a:defRPr sz="1800" kern="1200">
                <a:solidFill>
                  <a:sysClr val="windowText" lastClr="000000"/>
                </a:solidFill>
                <a:latin typeface="Calibri"/>
              </a:defRPr>
            </a:lvl3pPr>
            <a:lvl4pPr marL="1371600" algn="l" defTabSz="914400" rtl="0" eaLnBrk="1" latinLnBrk="0" hangingPunct="1">
              <a:defRPr sz="1800" kern="1200">
                <a:solidFill>
                  <a:sysClr val="windowText" lastClr="000000"/>
                </a:solidFill>
                <a:latin typeface="Calibri"/>
              </a:defRPr>
            </a:lvl4pPr>
            <a:lvl5pPr marL="1828800" algn="l" defTabSz="914400" rtl="0" eaLnBrk="1" latinLnBrk="0" hangingPunct="1">
              <a:defRPr sz="1800" kern="1200">
                <a:solidFill>
                  <a:sysClr val="windowText" lastClr="000000"/>
                </a:solidFill>
                <a:latin typeface="Calibri"/>
              </a:defRPr>
            </a:lvl5pPr>
            <a:lvl6pPr marL="2286000" algn="l" defTabSz="914400" rtl="0" eaLnBrk="1" latinLnBrk="0" hangingPunct="1">
              <a:defRPr sz="1800" kern="1200">
                <a:solidFill>
                  <a:sysClr val="windowText" lastClr="000000"/>
                </a:solidFill>
                <a:latin typeface="Calibri"/>
              </a:defRPr>
            </a:lvl6pPr>
            <a:lvl7pPr marL="2743200" algn="l" defTabSz="914400" rtl="0" eaLnBrk="1" latinLnBrk="0" hangingPunct="1">
              <a:defRPr sz="1800" kern="1200">
                <a:solidFill>
                  <a:sysClr val="windowText" lastClr="000000"/>
                </a:solidFill>
                <a:latin typeface="Calibri"/>
              </a:defRPr>
            </a:lvl7pPr>
            <a:lvl8pPr marL="3200400" algn="l" defTabSz="914400" rtl="0" eaLnBrk="1" latinLnBrk="0" hangingPunct="1">
              <a:defRPr sz="1800" kern="1200">
                <a:solidFill>
                  <a:sysClr val="windowText" lastClr="000000"/>
                </a:solidFill>
                <a:latin typeface="Calibri"/>
              </a:defRPr>
            </a:lvl8pPr>
            <a:lvl9pPr marL="3657600" algn="l" defTabSz="914400" rtl="0" eaLnBrk="1" latinLnBrk="0" hangingPunct="1">
              <a:defRPr sz="1800" kern="1200">
                <a:solidFill>
                  <a:sysClr val="windowText" lastClr="000000"/>
                </a:solidFill>
                <a:latin typeface="Calibri"/>
              </a:defRPr>
            </a:lvl9pPr>
          </a:lstStyle>
          <a:p xmlns:a="http://schemas.openxmlformats.org/drawingml/2006/main">
            <a:pPr algn="ctr"/>
            <a:endParaRPr lang="en-US" sz="1100"/>
          </a:p>
        </cdr:txBody>
      </cdr:sp>
    </cdr:grpSp>
  </cdr:relSizeAnchor>
  <cdr:relSizeAnchor xmlns:cdr="http://schemas.openxmlformats.org/drawingml/2006/chartDrawing">
    <cdr:from>
      <cdr:x>0.17917</cdr:x>
      <cdr:y>0.54514</cdr:y>
    </cdr:from>
    <cdr:to>
      <cdr:x>0.23083</cdr:x>
      <cdr:y>0.67847</cdr:y>
    </cdr:to>
    <cdr:grpSp>
      <cdr:nvGrpSpPr>
        <cdr:cNvPr id="22" name="39 Grup"/>
        <cdr:cNvGrpSpPr/>
      </cdr:nvGrpSpPr>
      <cdr:grpSpPr>
        <a:xfrm xmlns:a="http://schemas.openxmlformats.org/drawingml/2006/main">
          <a:off x="1105873" y="2035444"/>
          <a:ext cx="318856" cy="497827"/>
          <a:chOff x="4453890" y="3246120"/>
          <a:chExt cx="236220" cy="365760"/>
        </a:xfrm>
      </cdr:grpSpPr>
      <cdr:sp macro="" textlink="">
        <cdr:nvSpPr>
          <cdr:cNvPr id="23" name="22 Akış Çizelgesi: Manyetik Disk"/>
          <cdr:cNvSpPr>
            <a:spLocks xmlns:a="http://schemas.openxmlformats.org/drawingml/2006/main" noChangeAspect="1"/>
          </cdr:cNvSpPr>
        </cdr:nvSpPr>
        <cdr:spPr>
          <a:xfrm xmlns:a="http://schemas.openxmlformats.org/drawingml/2006/main">
            <a:off x="4453890" y="3246120"/>
            <a:ext cx="121920" cy="365760"/>
          </a:xfrm>
          <a:prstGeom xmlns:a="http://schemas.openxmlformats.org/drawingml/2006/main" prst="flowChartMagneticDisk">
            <a:avLst/>
          </a:prstGeom>
          <a:gradFill xmlns:a="http://schemas.openxmlformats.org/drawingml/2006/main" rotWithShape="1">
            <a:gsLst>
              <a:gs pos="0">
                <a:srgbClr val="4BACC6">
                  <a:tint val="50000"/>
                  <a:satMod val="300000"/>
                </a:srgbClr>
              </a:gs>
              <a:gs pos="35000">
                <a:srgbClr val="4BACC6">
                  <a:tint val="37000"/>
                  <a:satMod val="300000"/>
                </a:srgbClr>
              </a:gs>
              <a:gs pos="100000">
                <a:srgbClr val="4BACC6">
                  <a:tint val="15000"/>
                  <a:satMod val="350000"/>
                </a:srgbClr>
              </a:gs>
            </a:gsLst>
            <a:lin ang="16200000" scaled="1"/>
          </a:gradFill>
          <a:ln xmlns:a="http://schemas.openxmlformats.org/drawingml/2006/main" w="9525" cap="flat" cmpd="sng" algn="ctr">
            <a:solidFill>
              <a:srgbClr val="4BACC6">
                <a:shade val="95000"/>
                <a:satMod val="105000"/>
              </a:srgbClr>
            </a:solidFill>
            <a:prstDash val="solid"/>
          </a:ln>
          <a:effectLst xmlns:a="http://schemas.openxmlformats.org/drawingml/2006/main">
            <a:outerShdw blurRad="40000" dist="20000" dir="5400000" rotWithShape="0">
              <a:srgbClr val="000000">
                <a:alpha val="38000"/>
              </a:srgbClr>
            </a:outerShdw>
          </a:effectLst>
          <a:scene3d xmlns:a="http://schemas.openxmlformats.org/drawingml/2006/main">
            <a:camera prst="orthographicFront">
              <a:rot lat="0" lon="0" rev="7200000"/>
            </a:camera>
            <a:lightRig rig="threePt" dir="t"/>
          </a:scene3d>
        </cdr:spPr>
        <cdr:style>
          <a:lnRef xmlns:a="http://schemas.openxmlformats.org/drawingml/2006/main" idx="1">
            <a:schemeClr val="accent5"/>
          </a:lnRef>
          <a:fillRef xmlns:a="http://schemas.openxmlformats.org/drawingml/2006/main" idx="2">
            <a:schemeClr val="accent5"/>
          </a:fillRef>
          <a:effectRef xmlns:a="http://schemas.openxmlformats.org/drawingml/2006/main" idx="1">
            <a:schemeClr val="accent5"/>
          </a:effectRef>
          <a:fontRef xmlns:a="http://schemas.openxmlformats.org/drawingml/2006/main" idx="minor">
            <a:schemeClr val="dk1"/>
          </a:fontRef>
        </cdr:style>
        <cdr:txBody>
          <a:bodyPr xmlns:a="http://schemas.openxmlformats.org/drawingml/2006/main" rtlCol="0" anchor="ctr"/>
          <a:lstStyle xmlns:a="http://schemas.openxmlformats.org/drawingml/2006/main">
            <a:defPPr>
              <a:defRPr lang="en-US"/>
            </a:defPPr>
            <a:lvl1pPr marL="0" algn="l" defTabSz="914400" rtl="0" eaLnBrk="1" latinLnBrk="0" hangingPunct="1">
              <a:defRPr sz="1800" kern="1200">
                <a:solidFill>
                  <a:sysClr val="windowText" lastClr="000000"/>
                </a:solidFill>
                <a:latin typeface="Calibri"/>
              </a:defRPr>
            </a:lvl1pPr>
            <a:lvl2pPr marL="457200" algn="l" defTabSz="914400" rtl="0" eaLnBrk="1" latinLnBrk="0" hangingPunct="1">
              <a:defRPr sz="1800" kern="1200">
                <a:solidFill>
                  <a:sysClr val="windowText" lastClr="000000"/>
                </a:solidFill>
                <a:latin typeface="Calibri"/>
              </a:defRPr>
            </a:lvl2pPr>
            <a:lvl3pPr marL="914400" algn="l" defTabSz="914400" rtl="0" eaLnBrk="1" latinLnBrk="0" hangingPunct="1">
              <a:defRPr sz="1800" kern="1200">
                <a:solidFill>
                  <a:sysClr val="windowText" lastClr="000000"/>
                </a:solidFill>
                <a:latin typeface="Calibri"/>
              </a:defRPr>
            </a:lvl3pPr>
            <a:lvl4pPr marL="1371600" algn="l" defTabSz="914400" rtl="0" eaLnBrk="1" latinLnBrk="0" hangingPunct="1">
              <a:defRPr sz="1800" kern="1200">
                <a:solidFill>
                  <a:sysClr val="windowText" lastClr="000000"/>
                </a:solidFill>
                <a:latin typeface="Calibri"/>
              </a:defRPr>
            </a:lvl4pPr>
            <a:lvl5pPr marL="1828800" algn="l" defTabSz="914400" rtl="0" eaLnBrk="1" latinLnBrk="0" hangingPunct="1">
              <a:defRPr sz="1800" kern="1200">
                <a:solidFill>
                  <a:sysClr val="windowText" lastClr="000000"/>
                </a:solidFill>
                <a:latin typeface="Calibri"/>
              </a:defRPr>
            </a:lvl5pPr>
            <a:lvl6pPr marL="2286000" algn="l" defTabSz="914400" rtl="0" eaLnBrk="1" latinLnBrk="0" hangingPunct="1">
              <a:defRPr sz="1800" kern="1200">
                <a:solidFill>
                  <a:sysClr val="windowText" lastClr="000000"/>
                </a:solidFill>
                <a:latin typeface="Calibri"/>
              </a:defRPr>
            </a:lvl6pPr>
            <a:lvl7pPr marL="2743200" algn="l" defTabSz="914400" rtl="0" eaLnBrk="1" latinLnBrk="0" hangingPunct="1">
              <a:defRPr sz="1800" kern="1200">
                <a:solidFill>
                  <a:sysClr val="windowText" lastClr="000000"/>
                </a:solidFill>
                <a:latin typeface="Calibri"/>
              </a:defRPr>
            </a:lvl7pPr>
            <a:lvl8pPr marL="3200400" algn="l" defTabSz="914400" rtl="0" eaLnBrk="1" latinLnBrk="0" hangingPunct="1">
              <a:defRPr sz="1800" kern="1200">
                <a:solidFill>
                  <a:sysClr val="windowText" lastClr="000000"/>
                </a:solidFill>
                <a:latin typeface="Calibri"/>
              </a:defRPr>
            </a:lvl8pPr>
            <a:lvl9pPr marL="3657600" algn="l" defTabSz="914400" rtl="0" eaLnBrk="1" latinLnBrk="0" hangingPunct="1">
              <a:defRPr sz="1800" kern="1200">
                <a:solidFill>
                  <a:sysClr val="windowText" lastClr="000000"/>
                </a:solidFill>
                <a:latin typeface="Calibri"/>
              </a:defRPr>
            </a:lvl9pPr>
          </a:lstStyle>
          <a:p xmlns:a="http://schemas.openxmlformats.org/drawingml/2006/main">
            <a:pPr algn="ctr"/>
            <a:endParaRPr lang="en-US" sz="1100"/>
          </a:p>
        </cdr:txBody>
      </cdr:sp>
      <cdr:sp macro="" textlink="">
        <cdr:nvSpPr>
          <cdr:cNvPr id="24" name="23 Akış Çizelgesi: Manyetik Disk"/>
          <cdr:cNvSpPr>
            <a:spLocks xmlns:a="http://schemas.openxmlformats.org/drawingml/2006/main" noChangeAspect="1"/>
          </cdr:cNvSpPr>
        </cdr:nvSpPr>
        <cdr:spPr>
          <a:xfrm xmlns:a="http://schemas.openxmlformats.org/drawingml/2006/main">
            <a:off x="4568190" y="3246120"/>
            <a:ext cx="121920" cy="365760"/>
          </a:xfrm>
          <a:prstGeom xmlns:a="http://schemas.openxmlformats.org/drawingml/2006/main" prst="flowChartMagneticDisk">
            <a:avLst/>
          </a:prstGeom>
          <a:gradFill xmlns:a="http://schemas.openxmlformats.org/drawingml/2006/main" rotWithShape="1">
            <a:gsLst>
              <a:gs pos="0">
                <a:srgbClr val="4BACC6">
                  <a:tint val="50000"/>
                  <a:satMod val="300000"/>
                </a:srgbClr>
              </a:gs>
              <a:gs pos="35000">
                <a:srgbClr val="4BACC6">
                  <a:tint val="37000"/>
                  <a:satMod val="300000"/>
                </a:srgbClr>
              </a:gs>
              <a:gs pos="100000">
                <a:srgbClr val="4BACC6">
                  <a:tint val="15000"/>
                  <a:satMod val="350000"/>
                </a:srgbClr>
              </a:gs>
            </a:gsLst>
            <a:lin ang="16200000" scaled="1"/>
          </a:gradFill>
          <a:ln xmlns:a="http://schemas.openxmlformats.org/drawingml/2006/main" w="9525" cap="flat" cmpd="sng" algn="ctr">
            <a:solidFill>
              <a:srgbClr val="4BACC6">
                <a:shade val="95000"/>
                <a:satMod val="105000"/>
              </a:srgbClr>
            </a:solidFill>
            <a:prstDash val="solid"/>
          </a:ln>
          <a:effectLst xmlns:a="http://schemas.openxmlformats.org/drawingml/2006/main">
            <a:outerShdw blurRad="40000" dist="20000" dir="5400000" rotWithShape="0">
              <a:srgbClr val="000000">
                <a:alpha val="38000"/>
              </a:srgbClr>
            </a:outerShdw>
          </a:effectLst>
          <a:scene3d xmlns:a="http://schemas.openxmlformats.org/drawingml/2006/main">
            <a:camera prst="orthographicFront">
              <a:rot lat="0" lon="0" rev="7200000"/>
            </a:camera>
            <a:lightRig rig="threePt" dir="t"/>
          </a:scene3d>
        </cdr:spPr>
        <cdr:style>
          <a:lnRef xmlns:a="http://schemas.openxmlformats.org/drawingml/2006/main" idx="1">
            <a:schemeClr val="accent5"/>
          </a:lnRef>
          <a:fillRef xmlns:a="http://schemas.openxmlformats.org/drawingml/2006/main" idx="2">
            <a:schemeClr val="accent5"/>
          </a:fillRef>
          <a:effectRef xmlns:a="http://schemas.openxmlformats.org/drawingml/2006/main" idx="1">
            <a:schemeClr val="accent5"/>
          </a:effectRef>
          <a:fontRef xmlns:a="http://schemas.openxmlformats.org/drawingml/2006/main" idx="minor">
            <a:schemeClr val="dk1"/>
          </a:fontRef>
        </cdr:style>
        <cdr:txBody>
          <a:bodyPr xmlns:a="http://schemas.openxmlformats.org/drawingml/2006/main" rtlCol="0" anchor="ctr"/>
          <a:lstStyle xmlns:a="http://schemas.openxmlformats.org/drawingml/2006/main">
            <a:defPPr>
              <a:defRPr lang="en-US"/>
            </a:defPPr>
            <a:lvl1pPr marL="0" algn="l" defTabSz="914400" rtl="0" eaLnBrk="1" latinLnBrk="0" hangingPunct="1">
              <a:defRPr sz="1800" kern="1200">
                <a:solidFill>
                  <a:sysClr val="windowText" lastClr="000000"/>
                </a:solidFill>
                <a:latin typeface="Calibri"/>
              </a:defRPr>
            </a:lvl1pPr>
            <a:lvl2pPr marL="457200" algn="l" defTabSz="914400" rtl="0" eaLnBrk="1" latinLnBrk="0" hangingPunct="1">
              <a:defRPr sz="1800" kern="1200">
                <a:solidFill>
                  <a:sysClr val="windowText" lastClr="000000"/>
                </a:solidFill>
                <a:latin typeface="Calibri"/>
              </a:defRPr>
            </a:lvl2pPr>
            <a:lvl3pPr marL="914400" algn="l" defTabSz="914400" rtl="0" eaLnBrk="1" latinLnBrk="0" hangingPunct="1">
              <a:defRPr sz="1800" kern="1200">
                <a:solidFill>
                  <a:sysClr val="windowText" lastClr="000000"/>
                </a:solidFill>
                <a:latin typeface="Calibri"/>
              </a:defRPr>
            </a:lvl3pPr>
            <a:lvl4pPr marL="1371600" algn="l" defTabSz="914400" rtl="0" eaLnBrk="1" latinLnBrk="0" hangingPunct="1">
              <a:defRPr sz="1800" kern="1200">
                <a:solidFill>
                  <a:sysClr val="windowText" lastClr="000000"/>
                </a:solidFill>
                <a:latin typeface="Calibri"/>
              </a:defRPr>
            </a:lvl4pPr>
            <a:lvl5pPr marL="1828800" algn="l" defTabSz="914400" rtl="0" eaLnBrk="1" latinLnBrk="0" hangingPunct="1">
              <a:defRPr sz="1800" kern="1200">
                <a:solidFill>
                  <a:sysClr val="windowText" lastClr="000000"/>
                </a:solidFill>
                <a:latin typeface="Calibri"/>
              </a:defRPr>
            </a:lvl5pPr>
            <a:lvl6pPr marL="2286000" algn="l" defTabSz="914400" rtl="0" eaLnBrk="1" latinLnBrk="0" hangingPunct="1">
              <a:defRPr sz="1800" kern="1200">
                <a:solidFill>
                  <a:sysClr val="windowText" lastClr="000000"/>
                </a:solidFill>
                <a:latin typeface="Calibri"/>
              </a:defRPr>
            </a:lvl6pPr>
            <a:lvl7pPr marL="2743200" algn="l" defTabSz="914400" rtl="0" eaLnBrk="1" latinLnBrk="0" hangingPunct="1">
              <a:defRPr sz="1800" kern="1200">
                <a:solidFill>
                  <a:sysClr val="windowText" lastClr="000000"/>
                </a:solidFill>
                <a:latin typeface="Calibri"/>
              </a:defRPr>
            </a:lvl7pPr>
            <a:lvl8pPr marL="3200400" algn="l" defTabSz="914400" rtl="0" eaLnBrk="1" latinLnBrk="0" hangingPunct="1">
              <a:defRPr sz="1800" kern="1200">
                <a:solidFill>
                  <a:sysClr val="windowText" lastClr="000000"/>
                </a:solidFill>
                <a:latin typeface="Calibri"/>
              </a:defRPr>
            </a:lvl8pPr>
            <a:lvl9pPr marL="3657600" algn="l" defTabSz="914400" rtl="0" eaLnBrk="1" latinLnBrk="0" hangingPunct="1">
              <a:defRPr sz="1800" kern="1200">
                <a:solidFill>
                  <a:sysClr val="windowText" lastClr="000000"/>
                </a:solidFill>
                <a:latin typeface="Calibri"/>
              </a:defRPr>
            </a:lvl9pPr>
          </a:lstStyle>
          <a:p xmlns:a="http://schemas.openxmlformats.org/drawingml/2006/main">
            <a:pPr algn="ctr"/>
            <a:endParaRPr lang="en-US" sz="1100"/>
          </a:p>
        </cdr:txBody>
      </cdr:sp>
    </cdr:grpSp>
  </cdr:relSizeAnchor>
  <cdr:relSizeAnchor xmlns:cdr="http://schemas.openxmlformats.org/drawingml/2006/chartDrawing">
    <cdr:from>
      <cdr:x>0.54583</cdr:x>
      <cdr:y>0.18403</cdr:y>
    </cdr:from>
    <cdr:to>
      <cdr:x>0.60259</cdr:x>
      <cdr:y>0.41736</cdr:y>
    </cdr:to>
    <cdr:grpSp>
      <cdr:nvGrpSpPr>
        <cdr:cNvPr id="25" name="45 Grup"/>
        <cdr:cNvGrpSpPr>
          <a:grpSpLocks xmlns:a="http://schemas.openxmlformats.org/drawingml/2006/main" noChangeAspect="1"/>
        </cdr:cNvGrpSpPr>
      </cdr:nvGrpSpPr>
      <cdr:grpSpPr>
        <a:xfrm xmlns:a="http://schemas.openxmlformats.org/drawingml/2006/main">
          <a:off x="3368972" y="687131"/>
          <a:ext cx="350334" cy="871208"/>
          <a:chOff x="5124450" y="971550"/>
          <a:chExt cx="285750" cy="704850"/>
        </a:xfrm>
      </cdr:grpSpPr>
      <cdr:sp macro="" textlink="">
        <cdr:nvSpPr>
          <cdr:cNvPr id="26" name="26 Akış Çizelgesi: Manyetik Disk"/>
          <cdr:cNvSpPr>
            <a:spLocks xmlns:a="http://schemas.openxmlformats.org/drawingml/2006/main" noChangeAspect="1"/>
          </cdr:cNvSpPr>
        </cdr:nvSpPr>
        <cdr:spPr>
          <a:xfrm xmlns:a="http://schemas.openxmlformats.org/drawingml/2006/main">
            <a:off x="5124450" y="1219200"/>
            <a:ext cx="152400" cy="457200"/>
          </a:xfrm>
          <a:prstGeom xmlns:a="http://schemas.openxmlformats.org/drawingml/2006/main" prst="flowChartMagneticDisk">
            <a:avLst/>
          </a:prstGeom>
          <a:gradFill xmlns:a="http://schemas.openxmlformats.org/drawingml/2006/main" rotWithShape="1">
            <a:gsLst>
              <a:gs pos="0">
                <a:srgbClr val="4BACC6">
                  <a:tint val="50000"/>
                  <a:satMod val="300000"/>
                </a:srgbClr>
              </a:gs>
              <a:gs pos="35000">
                <a:srgbClr val="4BACC6">
                  <a:tint val="37000"/>
                  <a:satMod val="300000"/>
                </a:srgbClr>
              </a:gs>
              <a:gs pos="100000">
                <a:srgbClr val="4BACC6">
                  <a:tint val="15000"/>
                  <a:satMod val="350000"/>
                </a:srgbClr>
              </a:gs>
            </a:gsLst>
            <a:lin ang="16200000" scaled="1"/>
          </a:gradFill>
          <a:ln xmlns:a="http://schemas.openxmlformats.org/drawingml/2006/main" w="9525" cap="flat" cmpd="sng" algn="ctr">
            <a:solidFill>
              <a:srgbClr val="4BACC6">
                <a:shade val="95000"/>
                <a:satMod val="105000"/>
              </a:srgbClr>
            </a:solidFill>
            <a:prstDash val="solid"/>
          </a:ln>
          <a:effectLst xmlns:a="http://schemas.openxmlformats.org/drawingml/2006/main">
            <a:outerShdw blurRad="40000" dist="20000" dir="5400000" rotWithShape="0">
              <a:srgbClr val="000000">
                <a:alpha val="38000"/>
              </a:srgbClr>
            </a:outerShdw>
          </a:effectLst>
          <a:scene3d xmlns:a="http://schemas.openxmlformats.org/drawingml/2006/main">
            <a:camera prst="orthographicFront">
              <a:rot lat="0" lon="0" rev="7200000"/>
            </a:camera>
            <a:lightRig rig="threePt" dir="t"/>
          </a:scene3d>
        </cdr:spPr>
        <cdr:style>
          <a:lnRef xmlns:a="http://schemas.openxmlformats.org/drawingml/2006/main" idx="1">
            <a:schemeClr val="accent5"/>
          </a:lnRef>
          <a:fillRef xmlns:a="http://schemas.openxmlformats.org/drawingml/2006/main" idx="2">
            <a:schemeClr val="accent5"/>
          </a:fillRef>
          <a:effectRef xmlns:a="http://schemas.openxmlformats.org/drawingml/2006/main" idx="1">
            <a:schemeClr val="accent5"/>
          </a:effectRef>
          <a:fontRef xmlns:a="http://schemas.openxmlformats.org/drawingml/2006/main" idx="minor">
            <a:schemeClr val="dk1"/>
          </a:fontRef>
        </cdr:style>
        <cdr:txBody>
          <a:bodyPr xmlns:a="http://schemas.openxmlformats.org/drawingml/2006/main" rtlCol="0" anchor="ctr"/>
          <a:lstStyle xmlns:a="http://schemas.openxmlformats.org/drawingml/2006/main">
            <a:defPPr>
              <a:defRPr lang="en-US"/>
            </a:defPPr>
            <a:lvl1pPr marL="0" algn="l" defTabSz="914400" rtl="0" eaLnBrk="1" latinLnBrk="0" hangingPunct="1">
              <a:defRPr sz="1800" kern="1200">
                <a:solidFill>
                  <a:sysClr val="windowText" lastClr="000000"/>
                </a:solidFill>
                <a:latin typeface="Calibri"/>
              </a:defRPr>
            </a:lvl1pPr>
            <a:lvl2pPr marL="457200" algn="l" defTabSz="914400" rtl="0" eaLnBrk="1" latinLnBrk="0" hangingPunct="1">
              <a:defRPr sz="1800" kern="1200">
                <a:solidFill>
                  <a:sysClr val="windowText" lastClr="000000"/>
                </a:solidFill>
                <a:latin typeface="Calibri"/>
              </a:defRPr>
            </a:lvl2pPr>
            <a:lvl3pPr marL="914400" algn="l" defTabSz="914400" rtl="0" eaLnBrk="1" latinLnBrk="0" hangingPunct="1">
              <a:defRPr sz="1800" kern="1200">
                <a:solidFill>
                  <a:sysClr val="windowText" lastClr="000000"/>
                </a:solidFill>
                <a:latin typeface="Calibri"/>
              </a:defRPr>
            </a:lvl3pPr>
            <a:lvl4pPr marL="1371600" algn="l" defTabSz="914400" rtl="0" eaLnBrk="1" latinLnBrk="0" hangingPunct="1">
              <a:defRPr sz="1800" kern="1200">
                <a:solidFill>
                  <a:sysClr val="windowText" lastClr="000000"/>
                </a:solidFill>
                <a:latin typeface="Calibri"/>
              </a:defRPr>
            </a:lvl4pPr>
            <a:lvl5pPr marL="1828800" algn="l" defTabSz="914400" rtl="0" eaLnBrk="1" latinLnBrk="0" hangingPunct="1">
              <a:defRPr sz="1800" kern="1200">
                <a:solidFill>
                  <a:sysClr val="windowText" lastClr="000000"/>
                </a:solidFill>
                <a:latin typeface="Calibri"/>
              </a:defRPr>
            </a:lvl5pPr>
            <a:lvl6pPr marL="2286000" algn="l" defTabSz="914400" rtl="0" eaLnBrk="1" latinLnBrk="0" hangingPunct="1">
              <a:defRPr sz="1800" kern="1200">
                <a:solidFill>
                  <a:sysClr val="windowText" lastClr="000000"/>
                </a:solidFill>
                <a:latin typeface="Calibri"/>
              </a:defRPr>
            </a:lvl6pPr>
            <a:lvl7pPr marL="2743200" algn="l" defTabSz="914400" rtl="0" eaLnBrk="1" latinLnBrk="0" hangingPunct="1">
              <a:defRPr sz="1800" kern="1200">
                <a:solidFill>
                  <a:sysClr val="windowText" lastClr="000000"/>
                </a:solidFill>
                <a:latin typeface="Calibri"/>
              </a:defRPr>
            </a:lvl7pPr>
            <a:lvl8pPr marL="3200400" algn="l" defTabSz="914400" rtl="0" eaLnBrk="1" latinLnBrk="0" hangingPunct="1">
              <a:defRPr sz="1800" kern="1200">
                <a:solidFill>
                  <a:sysClr val="windowText" lastClr="000000"/>
                </a:solidFill>
                <a:latin typeface="Calibri"/>
              </a:defRPr>
            </a:lvl8pPr>
            <a:lvl9pPr marL="3657600" algn="l" defTabSz="914400" rtl="0" eaLnBrk="1" latinLnBrk="0" hangingPunct="1">
              <a:defRPr sz="1800" kern="1200">
                <a:solidFill>
                  <a:sysClr val="windowText" lastClr="000000"/>
                </a:solidFill>
                <a:latin typeface="Calibri"/>
              </a:defRPr>
            </a:lvl9pPr>
          </a:lstStyle>
          <a:p xmlns:a="http://schemas.openxmlformats.org/drawingml/2006/main">
            <a:pPr algn="ctr"/>
            <a:endParaRPr lang="en-US" sz="1100"/>
          </a:p>
        </cdr:txBody>
      </cdr:sp>
      <cdr:sp macro="" textlink="">
        <cdr:nvSpPr>
          <cdr:cNvPr id="27" name="27 Akış Çizelgesi: Manyetik Disk"/>
          <cdr:cNvSpPr>
            <a:spLocks xmlns:a="http://schemas.openxmlformats.org/drawingml/2006/main" noChangeAspect="1"/>
          </cdr:cNvSpPr>
        </cdr:nvSpPr>
        <cdr:spPr>
          <a:xfrm xmlns:a="http://schemas.openxmlformats.org/drawingml/2006/main">
            <a:off x="5124450" y="1047750"/>
            <a:ext cx="152400" cy="457200"/>
          </a:xfrm>
          <a:prstGeom xmlns:a="http://schemas.openxmlformats.org/drawingml/2006/main" prst="flowChartMagneticDisk">
            <a:avLst/>
          </a:prstGeom>
          <a:gradFill xmlns:a="http://schemas.openxmlformats.org/drawingml/2006/main" rotWithShape="1">
            <a:gsLst>
              <a:gs pos="0">
                <a:srgbClr val="4BACC6">
                  <a:tint val="50000"/>
                  <a:satMod val="300000"/>
                </a:srgbClr>
              </a:gs>
              <a:gs pos="35000">
                <a:srgbClr val="4BACC6">
                  <a:tint val="37000"/>
                  <a:satMod val="300000"/>
                </a:srgbClr>
              </a:gs>
              <a:gs pos="100000">
                <a:srgbClr val="4BACC6">
                  <a:tint val="15000"/>
                  <a:satMod val="350000"/>
                </a:srgbClr>
              </a:gs>
            </a:gsLst>
            <a:lin ang="16200000" scaled="1"/>
          </a:gradFill>
          <a:ln xmlns:a="http://schemas.openxmlformats.org/drawingml/2006/main" w="9525" cap="flat" cmpd="sng" algn="ctr">
            <a:solidFill>
              <a:srgbClr val="4BACC6">
                <a:shade val="95000"/>
                <a:satMod val="105000"/>
              </a:srgbClr>
            </a:solidFill>
            <a:prstDash val="solid"/>
          </a:ln>
          <a:effectLst xmlns:a="http://schemas.openxmlformats.org/drawingml/2006/main">
            <a:outerShdw blurRad="40000" dist="20000" dir="5400000" rotWithShape="0">
              <a:srgbClr val="000000">
                <a:alpha val="38000"/>
              </a:srgbClr>
            </a:outerShdw>
          </a:effectLst>
          <a:scene3d xmlns:a="http://schemas.openxmlformats.org/drawingml/2006/main">
            <a:camera prst="orthographicFront">
              <a:rot lat="0" lon="0" rev="7200000"/>
            </a:camera>
            <a:lightRig rig="threePt" dir="t"/>
          </a:scene3d>
        </cdr:spPr>
        <cdr:style>
          <a:lnRef xmlns:a="http://schemas.openxmlformats.org/drawingml/2006/main" idx="1">
            <a:schemeClr val="accent5"/>
          </a:lnRef>
          <a:fillRef xmlns:a="http://schemas.openxmlformats.org/drawingml/2006/main" idx="2">
            <a:schemeClr val="accent5"/>
          </a:fillRef>
          <a:effectRef xmlns:a="http://schemas.openxmlformats.org/drawingml/2006/main" idx="1">
            <a:schemeClr val="accent5"/>
          </a:effectRef>
          <a:fontRef xmlns:a="http://schemas.openxmlformats.org/drawingml/2006/main" idx="minor">
            <a:schemeClr val="dk1"/>
          </a:fontRef>
        </cdr:style>
        <cdr:txBody>
          <a:bodyPr xmlns:a="http://schemas.openxmlformats.org/drawingml/2006/main" rtlCol="0" anchor="ctr"/>
          <a:lstStyle xmlns:a="http://schemas.openxmlformats.org/drawingml/2006/main">
            <a:defPPr>
              <a:defRPr lang="en-US"/>
            </a:defPPr>
            <a:lvl1pPr marL="0" algn="l" defTabSz="914400" rtl="0" eaLnBrk="1" latinLnBrk="0" hangingPunct="1">
              <a:defRPr sz="1800" kern="1200">
                <a:solidFill>
                  <a:sysClr val="windowText" lastClr="000000"/>
                </a:solidFill>
                <a:latin typeface="Calibri"/>
              </a:defRPr>
            </a:lvl1pPr>
            <a:lvl2pPr marL="457200" algn="l" defTabSz="914400" rtl="0" eaLnBrk="1" latinLnBrk="0" hangingPunct="1">
              <a:defRPr sz="1800" kern="1200">
                <a:solidFill>
                  <a:sysClr val="windowText" lastClr="000000"/>
                </a:solidFill>
                <a:latin typeface="Calibri"/>
              </a:defRPr>
            </a:lvl2pPr>
            <a:lvl3pPr marL="914400" algn="l" defTabSz="914400" rtl="0" eaLnBrk="1" latinLnBrk="0" hangingPunct="1">
              <a:defRPr sz="1800" kern="1200">
                <a:solidFill>
                  <a:sysClr val="windowText" lastClr="000000"/>
                </a:solidFill>
                <a:latin typeface="Calibri"/>
              </a:defRPr>
            </a:lvl3pPr>
            <a:lvl4pPr marL="1371600" algn="l" defTabSz="914400" rtl="0" eaLnBrk="1" latinLnBrk="0" hangingPunct="1">
              <a:defRPr sz="1800" kern="1200">
                <a:solidFill>
                  <a:sysClr val="windowText" lastClr="000000"/>
                </a:solidFill>
                <a:latin typeface="Calibri"/>
              </a:defRPr>
            </a:lvl4pPr>
            <a:lvl5pPr marL="1828800" algn="l" defTabSz="914400" rtl="0" eaLnBrk="1" latinLnBrk="0" hangingPunct="1">
              <a:defRPr sz="1800" kern="1200">
                <a:solidFill>
                  <a:sysClr val="windowText" lastClr="000000"/>
                </a:solidFill>
                <a:latin typeface="Calibri"/>
              </a:defRPr>
            </a:lvl5pPr>
            <a:lvl6pPr marL="2286000" algn="l" defTabSz="914400" rtl="0" eaLnBrk="1" latinLnBrk="0" hangingPunct="1">
              <a:defRPr sz="1800" kern="1200">
                <a:solidFill>
                  <a:sysClr val="windowText" lastClr="000000"/>
                </a:solidFill>
                <a:latin typeface="Calibri"/>
              </a:defRPr>
            </a:lvl6pPr>
            <a:lvl7pPr marL="2743200" algn="l" defTabSz="914400" rtl="0" eaLnBrk="1" latinLnBrk="0" hangingPunct="1">
              <a:defRPr sz="1800" kern="1200">
                <a:solidFill>
                  <a:sysClr val="windowText" lastClr="000000"/>
                </a:solidFill>
                <a:latin typeface="Calibri"/>
              </a:defRPr>
            </a:lvl7pPr>
            <a:lvl8pPr marL="3200400" algn="l" defTabSz="914400" rtl="0" eaLnBrk="1" latinLnBrk="0" hangingPunct="1">
              <a:defRPr sz="1800" kern="1200">
                <a:solidFill>
                  <a:sysClr val="windowText" lastClr="000000"/>
                </a:solidFill>
                <a:latin typeface="Calibri"/>
              </a:defRPr>
            </a:lvl8pPr>
            <a:lvl9pPr marL="3657600" algn="l" defTabSz="914400" rtl="0" eaLnBrk="1" latinLnBrk="0" hangingPunct="1">
              <a:defRPr sz="1800" kern="1200">
                <a:solidFill>
                  <a:sysClr val="windowText" lastClr="000000"/>
                </a:solidFill>
                <a:latin typeface="Calibri"/>
              </a:defRPr>
            </a:lvl9pPr>
          </a:lstStyle>
          <a:p xmlns:a="http://schemas.openxmlformats.org/drawingml/2006/main">
            <a:pPr algn="ctr"/>
            <a:endParaRPr lang="en-US" sz="1100"/>
          </a:p>
        </cdr:txBody>
      </cdr:sp>
      <cdr:sp macro="" textlink="">
        <cdr:nvSpPr>
          <cdr:cNvPr id="28" name="28 Akış Çizelgesi: Manyetik Disk"/>
          <cdr:cNvSpPr>
            <a:spLocks xmlns:a="http://schemas.openxmlformats.org/drawingml/2006/main" noChangeAspect="1"/>
          </cdr:cNvSpPr>
        </cdr:nvSpPr>
        <cdr:spPr>
          <a:xfrm xmlns:a="http://schemas.openxmlformats.org/drawingml/2006/main">
            <a:off x="5248275" y="1133475"/>
            <a:ext cx="152400" cy="457200"/>
          </a:xfrm>
          <a:prstGeom xmlns:a="http://schemas.openxmlformats.org/drawingml/2006/main" prst="flowChartMagneticDisk">
            <a:avLst/>
          </a:prstGeom>
          <a:gradFill xmlns:a="http://schemas.openxmlformats.org/drawingml/2006/main" rotWithShape="1">
            <a:gsLst>
              <a:gs pos="0">
                <a:srgbClr val="4BACC6">
                  <a:tint val="50000"/>
                  <a:satMod val="300000"/>
                </a:srgbClr>
              </a:gs>
              <a:gs pos="35000">
                <a:srgbClr val="4BACC6">
                  <a:tint val="37000"/>
                  <a:satMod val="300000"/>
                </a:srgbClr>
              </a:gs>
              <a:gs pos="100000">
                <a:srgbClr val="4BACC6">
                  <a:tint val="15000"/>
                  <a:satMod val="350000"/>
                </a:srgbClr>
              </a:gs>
            </a:gsLst>
            <a:lin ang="16200000" scaled="1"/>
          </a:gradFill>
          <a:ln xmlns:a="http://schemas.openxmlformats.org/drawingml/2006/main" w="9525" cap="flat" cmpd="sng" algn="ctr">
            <a:solidFill>
              <a:srgbClr val="4BACC6">
                <a:shade val="95000"/>
                <a:satMod val="105000"/>
              </a:srgbClr>
            </a:solidFill>
            <a:prstDash val="solid"/>
          </a:ln>
          <a:effectLst xmlns:a="http://schemas.openxmlformats.org/drawingml/2006/main">
            <a:outerShdw blurRad="40000" dist="20000" dir="5400000" rotWithShape="0">
              <a:srgbClr val="000000">
                <a:alpha val="38000"/>
              </a:srgbClr>
            </a:outerShdw>
          </a:effectLst>
          <a:scene3d xmlns:a="http://schemas.openxmlformats.org/drawingml/2006/main">
            <a:camera prst="orthographicFront">
              <a:rot lat="0" lon="0" rev="7200000"/>
            </a:camera>
            <a:lightRig rig="threePt" dir="t"/>
          </a:scene3d>
        </cdr:spPr>
        <cdr:style>
          <a:lnRef xmlns:a="http://schemas.openxmlformats.org/drawingml/2006/main" idx="1">
            <a:schemeClr val="accent5"/>
          </a:lnRef>
          <a:fillRef xmlns:a="http://schemas.openxmlformats.org/drawingml/2006/main" idx="2">
            <a:schemeClr val="accent5"/>
          </a:fillRef>
          <a:effectRef xmlns:a="http://schemas.openxmlformats.org/drawingml/2006/main" idx="1">
            <a:schemeClr val="accent5"/>
          </a:effectRef>
          <a:fontRef xmlns:a="http://schemas.openxmlformats.org/drawingml/2006/main" idx="minor">
            <a:schemeClr val="dk1"/>
          </a:fontRef>
        </cdr:style>
        <cdr:txBody>
          <a:bodyPr xmlns:a="http://schemas.openxmlformats.org/drawingml/2006/main" rtlCol="0" anchor="ctr"/>
          <a:lstStyle xmlns:a="http://schemas.openxmlformats.org/drawingml/2006/main">
            <a:defPPr>
              <a:defRPr lang="en-US"/>
            </a:defPPr>
            <a:lvl1pPr marL="0" algn="l" defTabSz="914400" rtl="0" eaLnBrk="1" latinLnBrk="0" hangingPunct="1">
              <a:defRPr sz="1800" kern="1200">
                <a:solidFill>
                  <a:sysClr val="windowText" lastClr="000000"/>
                </a:solidFill>
                <a:latin typeface="Calibri"/>
              </a:defRPr>
            </a:lvl1pPr>
            <a:lvl2pPr marL="457200" algn="l" defTabSz="914400" rtl="0" eaLnBrk="1" latinLnBrk="0" hangingPunct="1">
              <a:defRPr sz="1800" kern="1200">
                <a:solidFill>
                  <a:sysClr val="windowText" lastClr="000000"/>
                </a:solidFill>
                <a:latin typeface="Calibri"/>
              </a:defRPr>
            </a:lvl2pPr>
            <a:lvl3pPr marL="914400" algn="l" defTabSz="914400" rtl="0" eaLnBrk="1" latinLnBrk="0" hangingPunct="1">
              <a:defRPr sz="1800" kern="1200">
                <a:solidFill>
                  <a:sysClr val="windowText" lastClr="000000"/>
                </a:solidFill>
                <a:latin typeface="Calibri"/>
              </a:defRPr>
            </a:lvl3pPr>
            <a:lvl4pPr marL="1371600" algn="l" defTabSz="914400" rtl="0" eaLnBrk="1" latinLnBrk="0" hangingPunct="1">
              <a:defRPr sz="1800" kern="1200">
                <a:solidFill>
                  <a:sysClr val="windowText" lastClr="000000"/>
                </a:solidFill>
                <a:latin typeface="Calibri"/>
              </a:defRPr>
            </a:lvl4pPr>
            <a:lvl5pPr marL="1828800" algn="l" defTabSz="914400" rtl="0" eaLnBrk="1" latinLnBrk="0" hangingPunct="1">
              <a:defRPr sz="1800" kern="1200">
                <a:solidFill>
                  <a:sysClr val="windowText" lastClr="000000"/>
                </a:solidFill>
                <a:latin typeface="Calibri"/>
              </a:defRPr>
            </a:lvl5pPr>
            <a:lvl6pPr marL="2286000" algn="l" defTabSz="914400" rtl="0" eaLnBrk="1" latinLnBrk="0" hangingPunct="1">
              <a:defRPr sz="1800" kern="1200">
                <a:solidFill>
                  <a:sysClr val="windowText" lastClr="000000"/>
                </a:solidFill>
                <a:latin typeface="Calibri"/>
              </a:defRPr>
            </a:lvl6pPr>
            <a:lvl7pPr marL="2743200" algn="l" defTabSz="914400" rtl="0" eaLnBrk="1" latinLnBrk="0" hangingPunct="1">
              <a:defRPr sz="1800" kern="1200">
                <a:solidFill>
                  <a:sysClr val="windowText" lastClr="000000"/>
                </a:solidFill>
                <a:latin typeface="Calibri"/>
              </a:defRPr>
            </a:lvl7pPr>
            <a:lvl8pPr marL="3200400" algn="l" defTabSz="914400" rtl="0" eaLnBrk="1" latinLnBrk="0" hangingPunct="1">
              <a:defRPr sz="1800" kern="1200">
                <a:solidFill>
                  <a:sysClr val="windowText" lastClr="000000"/>
                </a:solidFill>
                <a:latin typeface="Calibri"/>
              </a:defRPr>
            </a:lvl8pPr>
            <a:lvl9pPr marL="3657600" algn="l" defTabSz="914400" rtl="0" eaLnBrk="1" latinLnBrk="0" hangingPunct="1">
              <a:defRPr sz="1800" kern="1200">
                <a:solidFill>
                  <a:sysClr val="windowText" lastClr="000000"/>
                </a:solidFill>
                <a:latin typeface="Calibri"/>
              </a:defRPr>
            </a:lvl9pPr>
          </a:lstStyle>
          <a:p xmlns:a="http://schemas.openxmlformats.org/drawingml/2006/main">
            <a:pPr algn="ctr"/>
            <a:endParaRPr lang="en-US" sz="1100"/>
          </a:p>
        </cdr:txBody>
      </cdr:sp>
      <cdr:sp macro="" textlink="">
        <cdr:nvSpPr>
          <cdr:cNvPr id="29" name="29 Akış Çizelgesi: Manyetik Disk"/>
          <cdr:cNvSpPr>
            <a:spLocks xmlns:a="http://schemas.openxmlformats.org/drawingml/2006/main" noChangeAspect="1"/>
          </cdr:cNvSpPr>
        </cdr:nvSpPr>
        <cdr:spPr>
          <a:xfrm xmlns:a="http://schemas.openxmlformats.org/drawingml/2006/main">
            <a:off x="5257800" y="971550"/>
            <a:ext cx="152400" cy="457200"/>
          </a:xfrm>
          <a:prstGeom xmlns:a="http://schemas.openxmlformats.org/drawingml/2006/main" prst="flowChartMagneticDisk">
            <a:avLst/>
          </a:prstGeom>
          <a:gradFill xmlns:a="http://schemas.openxmlformats.org/drawingml/2006/main" rotWithShape="1">
            <a:gsLst>
              <a:gs pos="0">
                <a:srgbClr val="4BACC6">
                  <a:tint val="50000"/>
                  <a:satMod val="300000"/>
                </a:srgbClr>
              </a:gs>
              <a:gs pos="35000">
                <a:srgbClr val="4BACC6">
                  <a:tint val="37000"/>
                  <a:satMod val="300000"/>
                </a:srgbClr>
              </a:gs>
              <a:gs pos="100000">
                <a:srgbClr val="4BACC6">
                  <a:tint val="15000"/>
                  <a:satMod val="350000"/>
                </a:srgbClr>
              </a:gs>
            </a:gsLst>
            <a:lin ang="16200000" scaled="1"/>
          </a:gradFill>
          <a:ln xmlns:a="http://schemas.openxmlformats.org/drawingml/2006/main" w="9525" cap="flat" cmpd="sng" algn="ctr">
            <a:solidFill>
              <a:srgbClr val="4BACC6">
                <a:shade val="95000"/>
                <a:satMod val="105000"/>
              </a:srgbClr>
            </a:solidFill>
            <a:prstDash val="solid"/>
          </a:ln>
          <a:effectLst xmlns:a="http://schemas.openxmlformats.org/drawingml/2006/main">
            <a:outerShdw blurRad="40000" dist="20000" dir="5400000" rotWithShape="0">
              <a:srgbClr val="000000">
                <a:alpha val="38000"/>
              </a:srgbClr>
            </a:outerShdw>
          </a:effectLst>
          <a:scene3d xmlns:a="http://schemas.openxmlformats.org/drawingml/2006/main">
            <a:camera prst="orthographicFront">
              <a:rot lat="0" lon="0" rev="7200000"/>
            </a:camera>
            <a:lightRig rig="threePt" dir="t"/>
          </a:scene3d>
        </cdr:spPr>
        <cdr:style>
          <a:lnRef xmlns:a="http://schemas.openxmlformats.org/drawingml/2006/main" idx="1">
            <a:schemeClr val="accent5"/>
          </a:lnRef>
          <a:fillRef xmlns:a="http://schemas.openxmlformats.org/drawingml/2006/main" idx="2">
            <a:schemeClr val="accent5"/>
          </a:fillRef>
          <a:effectRef xmlns:a="http://schemas.openxmlformats.org/drawingml/2006/main" idx="1">
            <a:schemeClr val="accent5"/>
          </a:effectRef>
          <a:fontRef xmlns:a="http://schemas.openxmlformats.org/drawingml/2006/main" idx="minor">
            <a:schemeClr val="dk1"/>
          </a:fontRef>
        </cdr:style>
        <cdr:txBody>
          <a:bodyPr xmlns:a="http://schemas.openxmlformats.org/drawingml/2006/main" rtlCol="0" anchor="ctr"/>
          <a:lstStyle xmlns:a="http://schemas.openxmlformats.org/drawingml/2006/main">
            <a:defPPr>
              <a:defRPr lang="en-US"/>
            </a:defPPr>
            <a:lvl1pPr marL="0" algn="l" defTabSz="914400" rtl="0" eaLnBrk="1" latinLnBrk="0" hangingPunct="1">
              <a:defRPr sz="1800" kern="1200">
                <a:solidFill>
                  <a:sysClr val="windowText" lastClr="000000"/>
                </a:solidFill>
                <a:latin typeface="Calibri"/>
              </a:defRPr>
            </a:lvl1pPr>
            <a:lvl2pPr marL="457200" algn="l" defTabSz="914400" rtl="0" eaLnBrk="1" latinLnBrk="0" hangingPunct="1">
              <a:defRPr sz="1800" kern="1200">
                <a:solidFill>
                  <a:sysClr val="windowText" lastClr="000000"/>
                </a:solidFill>
                <a:latin typeface="Calibri"/>
              </a:defRPr>
            </a:lvl2pPr>
            <a:lvl3pPr marL="914400" algn="l" defTabSz="914400" rtl="0" eaLnBrk="1" latinLnBrk="0" hangingPunct="1">
              <a:defRPr sz="1800" kern="1200">
                <a:solidFill>
                  <a:sysClr val="windowText" lastClr="000000"/>
                </a:solidFill>
                <a:latin typeface="Calibri"/>
              </a:defRPr>
            </a:lvl3pPr>
            <a:lvl4pPr marL="1371600" algn="l" defTabSz="914400" rtl="0" eaLnBrk="1" latinLnBrk="0" hangingPunct="1">
              <a:defRPr sz="1800" kern="1200">
                <a:solidFill>
                  <a:sysClr val="windowText" lastClr="000000"/>
                </a:solidFill>
                <a:latin typeface="Calibri"/>
              </a:defRPr>
            </a:lvl4pPr>
            <a:lvl5pPr marL="1828800" algn="l" defTabSz="914400" rtl="0" eaLnBrk="1" latinLnBrk="0" hangingPunct="1">
              <a:defRPr sz="1800" kern="1200">
                <a:solidFill>
                  <a:sysClr val="windowText" lastClr="000000"/>
                </a:solidFill>
                <a:latin typeface="Calibri"/>
              </a:defRPr>
            </a:lvl5pPr>
            <a:lvl6pPr marL="2286000" algn="l" defTabSz="914400" rtl="0" eaLnBrk="1" latinLnBrk="0" hangingPunct="1">
              <a:defRPr sz="1800" kern="1200">
                <a:solidFill>
                  <a:sysClr val="windowText" lastClr="000000"/>
                </a:solidFill>
                <a:latin typeface="Calibri"/>
              </a:defRPr>
            </a:lvl6pPr>
            <a:lvl7pPr marL="2743200" algn="l" defTabSz="914400" rtl="0" eaLnBrk="1" latinLnBrk="0" hangingPunct="1">
              <a:defRPr sz="1800" kern="1200">
                <a:solidFill>
                  <a:sysClr val="windowText" lastClr="000000"/>
                </a:solidFill>
                <a:latin typeface="Calibri"/>
              </a:defRPr>
            </a:lvl7pPr>
            <a:lvl8pPr marL="3200400" algn="l" defTabSz="914400" rtl="0" eaLnBrk="1" latinLnBrk="0" hangingPunct="1">
              <a:defRPr sz="1800" kern="1200">
                <a:solidFill>
                  <a:sysClr val="windowText" lastClr="000000"/>
                </a:solidFill>
                <a:latin typeface="Calibri"/>
              </a:defRPr>
            </a:lvl8pPr>
            <a:lvl9pPr marL="3657600" algn="l" defTabSz="914400" rtl="0" eaLnBrk="1" latinLnBrk="0" hangingPunct="1">
              <a:defRPr sz="1800" kern="1200">
                <a:solidFill>
                  <a:sysClr val="windowText" lastClr="000000"/>
                </a:solidFill>
                <a:latin typeface="Calibri"/>
              </a:defRPr>
            </a:lvl9pPr>
          </a:lstStyle>
          <a:p xmlns:a="http://schemas.openxmlformats.org/drawingml/2006/main">
            <a:pPr algn="ctr"/>
            <a:endParaRPr lang="en-US" sz="1100"/>
          </a:p>
        </cdr:txBody>
      </cdr:sp>
    </cdr:grpSp>
  </cdr:relSizeAnchor>
  <cdr:relSizeAnchor xmlns:cdr="http://schemas.openxmlformats.org/drawingml/2006/chartDrawing">
    <cdr:from>
      <cdr:x>0.725</cdr:x>
      <cdr:y>0.0625</cdr:y>
    </cdr:from>
    <cdr:to>
      <cdr:x>0.7875</cdr:x>
      <cdr:y>0.35764</cdr:y>
    </cdr:to>
    <cdr:grpSp>
      <cdr:nvGrpSpPr>
        <cdr:cNvPr id="36" name="65 Grup"/>
        <cdr:cNvGrpSpPr/>
      </cdr:nvGrpSpPr>
      <cdr:grpSpPr>
        <a:xfrm xmlns:a="http://schemas.openxmlformats.org/drawingml/2006/main">
          <a:off x="4474845" y="233363"/>
          <a:ext cx="385762" cy="1101993"/>
          <a:chOff x="3981450" y="866774"/>
          <a:chExt cx="285750" cy="809625"/>
        </a:xfrm>
      </cdr:grpSpPr>
      <cdr:sp macro="" textlink="">
        <cdr:nvSpPr>
          <cdr:cNvPr id="37" name="26 Akış Çizelgesi: Manyetik Disk"/>
          <cdr:cNvSpPr>
            <a:spLocks xmlns:a="http://schemas.openxmlformats.org/drawingml/2006/main" noChangeAspect="1"/>
          </cdr:cNvSpPr>
        </cdr:nvSpPr>
        <cdr:spPr>
          <a:xfrm xmlns:a="http://schemas.openxmlformats.org/drawingml/2006/main">
            <a:off x="3981450" y="1123949"/>
            <a:ext cx="152400" cy="457200"/>
          </a:xfrm>
          <a:prstGeom xmlns:a="http://schemas.openxmlformats.org/drawingml/2006/main" prst="flowChartMagneticDisk">
            <a:avLst/>
          </a:prstGeom>
          <a:gradFill xmlns:a="http://schemas.openxmlformats.org/drawingml/2006/main" rotWithShape="1">
            <a:gsLst>
              <a:gs pos="0">
                <a:srgbClr val="4BACC6">
                  <a:tint val="50000"/>
                  <a:satMod val="300000"/>
                </a:srgbClr>
              </a:gs>
              <a:gs pos="35000">
                <a:srgbClr val="4BACC6">
                  <a:tint val="37000"/>
                  <a:satMod val="300000"/>
                </a:srgbClr>
              </a:gs>
              <a:gs pos="100000">
                <a:srgbClr val="4BACC6">
                  <a:tint val="15000"/>
                  <a:satMod val="350000"/>
                </a:srgbClr>
              </a:gs>
            </a:gsLst>
            <a:lin ang="16200000" scaled="1"/>
          </a:gradFill>
          <a:ln xmlns:a="http://schemas.openxmlformats.org/drawingml/2006/main" w="9525" cap="flat" cmpd="sng" algn="ctr">
            <a:solidFill>
              <a:srgbClr val="4BACC6">
                <a:shade val="95000"/>
                <a:satMod val="105000"/>
              </a:srgbClr>
            </a:solidFill>
            <a:prstDash val="solid"/>
          </a:ln>
          <a:effectLst xmlns:a="http://schemas.openxmlformats.org/drawingml/2006/main">
            <a:outerShdw blurRad="40000" dist="20000" dir="5400000" rotWithShape="0">
              <a:srgbClr val="000000">
                <a:alpha val="38000"/>
              </a:srgbClr>
            </a:outerShdw>
          </a:effectLst>
          <a:scene3d xmlns:a="http://schemas.openxmlformats.org/drawingml/2006/main">
            <a:camera prst="orthographicFront">
              <a:rot lat="0" lon="0" rev="7200000"/>
            </a:camera>
            <a:lightRig rig="threePt" dir="t"/>
          </a:scene3d>
        </cdr:spPr>
        <cdr:style>
          <a:lnRef xmlns:a="http://schemas.openxmlformats.org/drawingml/2006/main" idx="1">
            <a:schemeClr val="accent5"/>
          </a:lnRef>
          <a:fillRef xmlns:a="http://schemas.openxmlformats.org/drawingml/2006/main" idx="2">
            <a:schemeClr val="accent5"/>
          </a:fillRef>
          <a:effectRef xmlns:a="http://schemas.openxmlformats.org/drawingml/2006/main" idx="1">
            <a:schemeClr val="accent5"/>
          </a:effectRef>
          <a:fontRef xmlns:a="http://schemas.openxmlformats.org/drawingml/2006/main" idx="minor">
            <a:schemeClr val="dk1"/>
          </a:fontRef>
        </cdr:style>
        <cdr:txBody>
          <a:bodyPr xmlns:a="http://schemas.openxmlformats.org/drawingml/2006/main" rtlCol="0" anchor="ctr"/>
          <a:lstStyle xmlns:a="http://schemas.openxmlformats.org/drawingml/2006/main">
            <a:defPPr>
              <a:defRPr lang="en-US"/>
            </a:defPPr>
            <a:lvl1pPr marL="0" algn="l" defTabSz="914400" rtl="0" eaLnBrk="1" latinLnBrk="0" hangingPunct="1">
              <a:defRPr sz="1800" kern="1200">
                <a:solidFill>
                  <a:sysClr val="windowText" lastClr="000000"/>
                </a:solidFill>
                <a:latin typeface="Calibri"/>
              </a:defRPr>
            </a:lvl1pPr>
            <a:lvl2pPr marL="457200" algn="l" defTabSz="914400" rtl="0" eaLnBrk="1" latinLnBrk="0" hangingPunct="1">
              <a:defRPr sz="1800" kern="1200">
                <a:solidFill>
                  <a:sysClr val="windowText" lastClr="000000"/>
                </a:solidFill>
                <a:latin typeface="Calibri"/>
              </a:defRPr>
            </a:lvl2pPr>
            <a:lvl3pPr marL="914400" algn="l" defTabSz="914400" rtl="0" eaLnBrk="1" latinLnBrk="0" hangingPunct="1">
              <a:defRPr sz="1800" kern="1200">
                <a:solidFill>
                  <a:sysClr val="windowText" lastClr="000000"/>
                </a:solidFill>
                <a:latin typeface="Calibri"/>
              </a:defRPr>
            </a:lvl3pPr>
            <a:lvl4pPr marL="1371600" algn="l" defTabSz="914400" rtl="0" eaLnBrk="1" latinLnBrk="0" hangingPunct="1">
              <a:defRPr sz="1800" kern="1200">
                <a:solidFill>
                  <a:sysClr val="windowText" lastClr="000000"/>
                </a:solidFill>
                <a:latin typeface="Calibri"/>
              </a:defRPr>
            </a:lvl4pPr>
            <a:lvl5pPr marL="1828800" algn="l" defTabSz="914400" rtl="0" eaLnBrk="1" latinLnBrk="0" hangingPunct="1">
              <a:defRPr sz="1800" kern="1200">
                <a:solidFill>
                  <a:sysClr val="windowText" lastClr="000000"/>
                </a:solidFill>
                <a:latin typeface="Calibri"/>
              </a:defRPr>
            </a:lvl5pPr>
            <a:lvl6pPr marL="2286000" algn="l" defTabSz="914400" rtl="0" eaLnBrk="1" latinLnBrk="0" hangingPunct="1">
              <a:defRPr sz="1800" kern="1200">
                <a:solidFill>
                  <a:sysClr val="windowText" lastClr="000000"/>
                </a:solidFill>
                <a:latin typeface="Calibri"/>
              </a:defRPr>
            </a:lvl6pPr>
            <a:lvl7pPr marL="2743200" algn="l" defTabSz="914400" rtl="0" eaLnBrk="1" latinLnBrk="0" hangingPunct="1">
              <a:defRPr sz="1800" kern="1200">
                <a:solidFill>
                  <a:sysClr val="windowText" lastClr="000000"/>
                </a:solidFill>
                <a:latin typeface="Calibri"/>
              </a:defRPr>
            </a:lvl7pPr>
            <a:lvl8pPr marL="3200400" algn="l" defTabSz="914400" rtl="0" eaLnBrk="1" latinLnBrk="0" hangingPunct="1">
              <a:defRPr sz="1800" kern="1200">
                <a:solidFill>
                  <a:sysClr val="windowText" lastClr="000000"/>
                </a:solidFill>
                <a:latin typeface="Calibri"/>
              </a:defRPr>
            </a:lvl8pPr>
            <a:lvl9pPr marL="3657600" algn="l" defTabSz="914400" rtl="0" eaLnBrk="1" latinLnBrk="0" hangingPunct="1">
              <a:defRPr sz="1800" kern="1200">
                <a:solidFill>
                  <a:sysClr val="windowText" lastClr="000000"/>
                </a:solidFill>
                <a:latin typeface="Calibri"/>
              </a:defRPr>
            </a:lvl9pPr>
          </a:lstStyle>
          <a:p xmlns:a="http://schemas.openxmlformats.org/drawingml/2006/main">
            <a:pPr algn="ctr"/>
            <a:endParaRPr lang="en-US" sz="1100"/>
          </a:p>
        </cdr:txBody>
      </cdr:sp>
      <cdr:sp macro="" textlink="">
        <cdr:nvSpPr>
          <cdr:cNvPr id="38" name="27 Akış Çizelgesi: Manyetik Disk"/>
          <cdr:cNvSpPr>
            <a:spLocks xmlns:a="http://schemas.openxmlformats.org/drawingml/2006/main" noChangeAspect="1"/>
          </cdr:cNvSpPr>
        </cdr:nvSpPr>
        <cdr:spPr>
          <a:xfrm xmlns:a="http://schemas.openxmlformats.org/drawingml/2006/main">
            <a:off x="3981450" y="952499"/>
            <a:ext cx="152400" cy="457200"/>
          </a:xfrm>
          <a:prstGeom xmlns:a="http://schemas.openxmlformats.org/drawingml/2006/main" prst="flowChartMagneticDisk">
            <a:avLst/>
          </a:prstGeom>
          <a:gradFill xmlns:a="http://schemas.openxmlformats.org/drawingml/2006/main" rotWithShape="1">
            <a:gsLst>
              <a:gs pos="0">
                <a:srgbClr val="4BACC6">
                  <a:tint val="50000"/>
                  <a:satMod val="300000"/>
                </a:srgbClr>
              </a:gs>
              <a:gs pos="35000">
                <a:srgbClr val="4BACC6">
                  <a:tint val="37000"/>
                  <a:satMod val="300000"/>
                </a:srgbClr>
              </a:gs>
              <a:gs pos="100000">
                <a:srgbClr val="4BACC6">
                  <a:tint val="15000"/>
                  <a:satMod val="350000"/>
                </a:srgbClr>
              </a:gs>
            </a:gsLst>
            <a:lin ang="16200000" scaled="1"/>
          </a:gradFill>
          <a:ln xmlns:a="http://schemas.openxmlformats.org/drawingml/2006/main" w="9525" cap="flat" cmpd="sng" algn="ctr">
            <a:solidFill>
              <a:srgbClr val="4BACC6">
                <a:shade val="95000"/>
                <a:satMod val="105000"/>
              </a:srgbClr>
            </a:solidFill>
            <a:prstDash val="solid"/>
          </a:ln>
          <a:effectLst xmlns:a="http://schemas.openxmlformats.org/drawingml/2006/main">
            <a:outerShdw blurRad="40000" dist="20000" dir="5400000" rotWithShape="0">
              <a:srgbClr val="000000">
                <a:alpha val="38000"/>
              </a:srgbClr>
            </a:outerShdw>
          </a:effectLst>
          <a:scene3d xmlns:a="http://schemas.openxmlformats.org/drawingml/2006/main">
            <a:camera prst="orthographicFront">
              <a:rot lat="0" lon="0" rev="7200000"/>
            </a:camera>
            <a:lightRig rig="threePt" dir="t"/>
          </a:scene3d>
        </cdr:spPr>
        <cdr:style>
          <a:lnRef xmlns:a="http://schemas.openxmlformats.org/drawingml/2006/main" idx="1">
            <a:schemeClr val="accent5"/>
          </a:lnRef>
          <a:fillRef xmlns:a="http://schemas.openxmlformats.org/drawingml/2006/main" idx="2">
            <a:schemeClr val="accent5"/>
          </a:fillRef>
          <a:effectRef xmlns:a="http://schemas.openxmlformats.org/drawingml/2006/main" idx="1">
            <a:schemeClr val="accent5"/>
          </a:effectRef>
          <a:fontRef xmlns:a="http://schemas.openxmlformats.org/drawingml/2006/main" idx="minor">
            <a:schemeClr val="dk1"/>
          </a:fontRef>
        </cdr:style>
        <cdr:txBody>
          <a:bodyPr xmlns:a="http://schemas.openxmlformats.org/drawingml/2006/main" rtlCol="0" anchor="ctr"/>
          <a:lstStyle xmlns:a="http://schemas.openxmlformats.org/drawingml/2006/main">
            <a:defPPr>
              <a:defRPr lang="en-US"/>
            </a:defPPr>
            <a:lvl1pPr marL="0" algn="l" defTabSz="914400" rtl="0" eaLnBrk="1" latinLnBrk="0" hangingPunct="1">
              <a:defRPr sz="1800" kern="1200">
                <a:solidFill>
                  <a:sysClr val="windowText" lastClr="000000"/>
                </a:solidFill>
                <a:latin typeface="Calibri"/>
              </a:defRPr>
            </a:lvl1pPr>
            <a:lvl2pPr marL="457200" algn="l" defTabSz="914400" rtl="0" eaLnBrk="1" latinLnBrk="0" hangingPunct="1">
              <a:defRPr sz="1800" kern="1200">
                <a:solidFill>
                  <a:sysClr val="windowText" lastClr="000000"/>
                </a:solidFill>
                <a:latin typeface="Calibri"/>
              </a:defRPr>
            </a:lvl2pPr>
            <a:lvl3pPr marL="914400" algn="l" defTabSz="914400" rtl="0" eaLnBrk="1" latinLnBrk="0" hangingPunct="1">
              <a:defRPr sz="1800" kern="1200">
                <a:solidFill>
                  <a:sysClr val="windowText" lastClr="000000"/>
                </a:solidFill>
                <a:latin typeface="Calibri"/>
              </a:defRPr>
            </a:lvl3pPr>
            <a:lvl4pPr marL="1371600" algn="l" defTabSz="914400" rtl="0" eaLnBrk="1" latinLnBrk="0" hangingPunct="1">
              <a:defRPr sz="1800" kern="1200">
                <a:solidFill>
                  <a:sysClr val="windowText" lastClr="000000"/>
                </a:solidFill>
                <a:latin typeface="Calibri"/>
              </a:defRPr>
            </a:lvl4pPr>
            <a:lvl5pPr marL="1828800" algn="l" defTabSz="914400" rtl="0" eaLnBrk="1" latinLnBrk="0" hangingPunct="1">
              <a:defRPr sz="1800" kern="1200">
                <a:solidFill>
                  <a:sysClr val="windowText" lastClr="000000"/>
                </a:solidFill>
                <a:latin typeface="Calibri"/>
              </a:defRPr>
            </a:lvl5pPr>
            <a:lvl6pPr marL="2286000" algn="l" defTabSz="914400" rtl="0" eaLnBrk="1" latinLnBrk="0" hangingPunct="1">
              <a:defRPr sz="1800" kern="1200">
                <a:solidFill>
                  <a:sysClr val="windowText" lastClr="000000"/>
                </a:solidFill>
                <a:latin typeface="Calibri"/>
              </a:defRPr>
            </a:lvl6pPr>
            <a:lvl7pPr marL="2743200" algn="l" defTabSz="914400" rtl="0" eaLnBrk="1" latinLnBrk="0" hangingPunct="1">
              <a:defRPr sz="1800" kern="1200">
                <a:solidFill>
                  <a:sysClr val="windowText" lastClr="000000"/>
                </a:solidFill>
                <a:latin typeface="Calibri"/>
              </a:defRPr>
            </a:lvl7pPr>
            <a:lvl8pPr marL="3200400" algn="l" defTabSz="914400" rtl="0" eaLnBrk="1" latinLnBrk="0" hangingPunct="1">
              <a:defRPr sz="1800" kern="1200">
                <a:solidFill>
                  <a:sysClr val="windowText" lastClr="000000"/>
                </a:solidFill>
                <a:latin typeface="Calibri"/>
              </a:defRPr>
            </a:lvl8pPr>
            <a:lvl9pPr marL="3657600" algn="l" defTabSz="914400" rtl="0" eaLnBrk="1" latinLnBrk="0" hangingPunct="1">
              <a:defRPr sz="1800" kern="1200">
                <a:solidFill>
                  <a:sysClr val="windowText" lastClr="000000"/>
                </a:solidFill>
                <a:latin typeface="Calibri"/>
              </a:defRPr>
            </a:lvl9pPr>
          </a:lstStyle>
          <a:p xmlns:a="http://schemas.openxmlformats.org/drawingml/2006/main">
            <a:pPr algn="ctr"/>
            <a:endParaRPr lang="en-US" sz="1100"/>
          </a:p>
        </cdr:txBody>
      </cdr:sp>
      <cdr:sp macro="" textlink="">
        <cdr:nvSpPr>
          <cdr:cNvPr id="39" name="31 Akış Çizelgesi: Manyetik Disk"/>
          <cdr:cNvSpPr>
            <a:spLocks xmlns:a="http://schemas.openxmlformats.org/drawingml/2006/main" noChangeAspect="1"/>
          </cdr:cNvSpPr>
        </cdr:nvSpPr>
        <cdr:spPr>
          <a:xfrm xmlns:a="http://schemas.openxmlformats.org/drawingml/2006/main">
            <a:off x="4114800" y="1219199"/>
            <a:ext cx="152400" cy="457200"/>
          </a:xfrm>
          <a:prstGeom xmlns:a="http://schemas.openxmlformats.org/drawingml/2006/main" prst="flowChartMagneticDisk">
            <a:avLst/>
          </a:prstGeom>
          <a:gradFill xmlns:a="http://schemas.openxmlformats.org/drawingml/2006/main" rotWithShape="1">
            <a:gsLst>
              <a:gs pos="0">
                <a:srgbClr val="4BACC6">
                  <a:tint val="50000"/>
                  <a:satMod val="300000"/>
                </a:srgbClr>
              </a:gs>
              <a:gs pos="35000">
                <a:srgbClr val="4BACC6">
                  <a:tint val="37000"/>
                  <a:satMod val="300000"/>
                </a:srgbClr>
              </a:gs>
              <a:gs pos="100000">
                <a:srgbClr val="4BACC6">
                  <a:tint val="15000"/>
                  <a:satMod val="350000"/>
                </a:srgbClr>
              </a:gs>
            </a:gsLst>
            <a:lin ang="16200000" scaled="1"/>
          </a:gradFill>
          <a:ln xmlns:a="http://schemas.openxmlformats.org/drawingml/2006/main" w="9525" cap="flat" cmpd="sng" algn="ctr">
            <a:solidFill>
              <a:srgbClr val="4BACC6">
                <a:shade val="95000"/>
                <a:satMod val="105000"/>
              </a:srgbClr>
            </a:solidFill>
            <a:prstDash val="solid"/>
          </a:ln>
          <a:effectLst xmlns:a="http://schemas.openxmlformats.org/drawingml/2006/main">
            <a:outerShdw blurRad="40000" dist="20000" dir="5400000" rotWithShape="0">
              <a:srgbClr val="000000">
                <a:alpha val="38000"/>
              </a:srgbClr>
            </a:outerShdw>
          </a:effectLst>
          <a:scene3d xmlns:a="http://schemas.openxmlformats.org/drawingml/2006/main">
            <a:camera prst="orthographicFront">
              <a:rot lat="0" lon="0" rev="7200000"/>
            </a:camera>
            <a:lightRig rig="threePt" dir="t"/>
          </a:scene3d>
        </cdr:spPr>
        <cdr:style>
          <a:lnRef xmlns:a="http://schemas.openxmlformats.org/drawingml/2006/main" idx="1">
            <a:schemeClr val="accent5"/>
          </a:lnRef>
          <a:fillRef xmlns:a="http://schemas.openxmlformats.org/drawingml/2006/main" idx="2">
            <a:schemeClr val="accent5"/>
          </a:fillRef>
          <a:effectRef xmlns:a="http://schemas.openxmlformats.org/drawingml/2006/main" idx="1">
            <a:schemeClr val="accent5"/>
          </a:effectRef>
          <a:fontRef xmlns:a="http://schemas.openxmlformats.org/drawingml/2006/main" idx="minor">
            <a:schemeClr val="dk1"/>
          </a:fontRef>
        </cdr:style>
        <cdr:txBody>
          <a:bodyPr xmlns:a="http://schemas.openxmlformats.org/drawingml/2006/main" rtlCol="0" anchor="ctr"/>
          <a:lstStyle xmlns:a="http://schemas.openxmlformats.org/drawingml/2006/main">
            <a:defPPr>
              <a:defRPr lang="en-US"/>
            </a:defPPr>
            <a:lvl1pPr marL="0" algn="l" defTabSz="914400" rtl="0" eaLnBrk="1" latinLnBrk="0" hangingPunct="1">
              <a:defRPr sz="1800" kern="1200">
                <a:solidFill>
                  <a:sysClr val="windowText" lastClr="000000"/>
                </a:solidFill>
                <a:latin typeface="Calibri"/>
              </a:defRPr>
            </a:lvl1pPr>
            <a:lvl2pPr marL="457200" algn="l" defTabSz="914400" rtl="0" eaLnBrk="1" latinLnBrk="0" hangingPunct="1">
              <a:defRPr sz="1800" kern="1200">
                <a:solidFill>
                  <a:sysClr val="windowText" lastClr="000000"/>
                </a:solidFill>
                <a:latin typeface="Calibri"/>
              </a:defRPr>
            </a:lvl2pPr>
            <a:lvl3pPr marL="914400" algn="l" defTabSz="914400" rtl="0" eaLnBrk="1" latinLnBrk="0" hangingPunct="1">
              <a:defRPr sz="1800" kern="1200">
                <a:solidFill>
                  <a:sysClr val="windowText" lastClr="000000"/>
                </a:solidFill>
                <a:latin typeface="Calibri"/>
              </a:defRPr>
            </a:lvl3pPr>
            <a:lvl4pPr marL="1371600" algn="l" defTabSz="914400" rtl="0" eaLnBrk="1" latinLnBrk="0" hangingPunct="1">
              <a:defRPr sz="1800" kern="1200">
                <a:solidFill>
                  <a:sysClr val="windowText" lastClr="000000"/>
                </a:solidFill>
                <a:latin typeface="Calibri"/>
              </a:defRPr>
            </a:lvl4pPr>
            <a:lvl5pPr marL="1828800" algn="l" defTabSz="914400" rtl="0" eaLnBrk="1" latinLnBrk="0" hangingPunct="1">
              <a:defRPr sz="1800" kern="1200">
                <a:solidFill>
                  <a:sysClr val="windowText" lastClr="000000"/>
                </a:solidFill>
                <a:latin typeface="Calibri"/>
              </a:defRPr>
            </a:lvl5pPr>
            <a:lvl6pPr marL="2286000" algn="l" defTabSz="914400" rtl="0" eaLnBrk="1" latinLnBrk="0" hangingPunct="1">
              <a:defRPr sz="1800" kern="1200">
                <a:solidFill>
                  <a:sysClr val="windowText" lastClr="000000"/>
                </a:solidFill>
                <a:latin typeface="Calibri"/>
              </a:defRPr>
            </a:lvl6pPr>
            <a:lvl7pPr marL="2743200" algn="l" defTabSz="914400" rtl="0" eaLnBrk="1" latinLnBrk="0" hangingPunct="1">
              <a:defRPr sz="1800" kern="1200">
                <a:solidFill>
                  <a:sysClr val="windowText" lastClr="000000"/>
                </a:solidFill>
                <a:latin typeface="Calibri"/>
              </a:defRPr>
            </a:lvl7pPr>
            <a:lvl8pPr marL="3200400" algn="l" defTabSz="914400" rtl="0" eaLnBrk="1" latinLnBrk="0" hangingPunct="1">
              <a:defRPr sz="1800" kern="1200">
                <a:solidFill>
                  <a:sysClr val="windowText" lastClr="000000"/>
                </a:solidFill>
                <a:latin typeface="Calibri"/>
              </a:defRPr>
            </a:lvl8pPr>
            <a:lvl9pPr marL="3657600" algn="l" defTabSz="914400" rtl="0" eaLnBrk="1" latinLnBrk="0" hangingPunct="1">
              <a:defRPr sz="1800" kern="1200">
                <a:solidFill>
                  <a:sysClr val="windowText" lastClr="000000"/>
                </a:solidFill>
                <a:latin typeface="Calibri"/>
              </a:defRPr>
            </a:lvl9pPr>
          </a:lstStyle>
          <a:p xmlns:a="http://schemas.openxmlformats.org/drawingml/2006/main">
            <a:pPr algn="ctr"/>
            <a:endParaRPr lang="en-US" sz="1100"/>
          </a:p>
        </cdr:txBody>
      </cdr:sp>
      <cdr:sp macro="" textlink="">
        <cdr:nvSpPr>
          <cdr:cNvPr id="40" name="32 Akış Çizelgesi: Manyetik Disk"/>
          <cdr:cNvSpPr>
            <a:spLocks xmlns:a="http://schemas.openxmlformats.org/drawingml/2006/main" noChangeAspect="1"/>
          </cdr:cNvSpPr>
        </cdr:nvSpPr>
        <cdr:spPr>
          <a:xfrm xmlns:a="http://schemas.openxmlformats.org/drawingml/2006/main">
            <a:off x="4105275" y="1047749"/>
            <a:ext cx="152400" cy="457200"/>
          </a:xfrm>
          <a:prstGeom xmlns:a="http://schemas.openxmlformats.org/drawingml/2006/main" prst="flowChartMagneticDisk">
            <a:avLst/>
          </a:prstGeom>
          <a:gradFill xmlns:a="http://schemas.openxmlformats.org/drawingml/2006/main" rotWithShape="1">
            <a:gsLst>
              <a:gs pos="0">
                <a:srgbClr val="4BACC6">
                  <a:tint val="50000"/>
                  <a:satMod val="300000"/>
                </a:srgbClr>
              </a:gs>
              <a:gs pos="35000">
                <a:srgbClr val="4BACC6">
                  <a:tint val="37000"/>
                  <a:satMod val="300000"/>
                </a:srgbClr>
              </a:gs>
              <a:gs pos="100000">
                <a:srgbClr val="4BACC6">
                  <a:tint val="15000"/>
                  <a:satMod val="350000"/>
                </a:srgbClr>
              </a:gs>
            </a:gsLst>
            <a:lin ang="16200000" scaled="1"/>
          </a:gradFill>
          <a:ln xmlns:a="http://schemas.openxmlformats.org/drawingml/2006/main" w="9525" cap="flat" cmpd="sng" algn="ctr">
            <a:solidFill>
              <a:srgbClr val="4BACC6">
                <a:shade val="95000"/>
                <a:satMod val="105000"/>
              </a:srgbClr>
            </a:solidFill>
            <a:prstDash val="solid"/>
          </a:ln>
          <a:effectLst xmlns:a="http://schemas.openxmlformats.org/drawingml/2006/main">
            <a:outerShdw blurRad="40000" dist="20000" dir="5400000" rotWithShape="0">
              <a:srgbClr val="000000">
                <a:alpha val="38000"/>
              </a:srgbClr>
            </a:outerShdw>
          </a:effectLst>
          <a:scene3d xmlns:a="http://schemas.openxmlformats.org/drawingml/2006/main">
            <a:camera prst="orthographicFront">
              <a:rot lat="0" lon="0" rev="7200000"/>
            </a:camera>
            <a:lightRig rig="threePt" dir="t"/>
          </a:scene3d>
        </cdr:spPr>
        <cdr:style>
          <a:lnRef xmlns:a="http://schemas.openxmlformats.org/drawingml/2006/main" idx="1">
            <a:schemeClr val="accent5"/>
          </a:lnRef>
          <a:fillRef xmlns:a="http://schemas.openxmlformats.org/drawingml/2006/main" idx="2">
            <a:schemeClr val="accent5"/>
          </a:fillRef>
          <a:effectRef xmlns:a="http://schemas.openxmlformats.org/drawingml/2006/main" idx="1">
            <a:schemeClr val="accent5"/>
          </a:effectRef>
          <a:fontRef xmlns:a="http://schemas.openxmlformats.org/drawingml/2006/main" idx="minor">
            <a:schemeClr val="dk1"/>
          </a:fontRef>
        </cdr:style>
        <cdr:txBody>
          <a:bodyPr xmlns:a="http://schemas.openxmlformats.org/drawingml/2006/main" rtlCol="0" anchor="ctr"/>
          <a:lstStyle xmlns:a="http://schemas.openxmlformats.org/drawingml/2006/main">
            <a:defPPr>
              <a:defRPr lang="en-US"/>
            </a:defPPr>
            <a:lvl1pPr marL="0" algn="l" defTabSz="914400" rtl="0" eaLnBrk="1" latinLnBrk="0" hangingPunct="1">
              <a:defRPr sz="1800" kern="1200">
                <a:solidFill>
                  <a:sysClr val="windowText" lastClr="000000"/>
                </a:solidFill>
                <a:latin typeface="Calibri"/>
              </a:defRPr>
            </a:lvl1pPr>
            <a:lvl2pPr marL="457200" algn="l" defTabSz="914400" rtl="0" eaLnBrk="1" latinLnBrk="0" hangingPunct="1">
              <a:defRPr sz="1800" kern="1200">
                <a:solidFill>
                  <a:sysClr val="windowText" lastClr="000000"/>
                </a:solidFill>
                <a:latin typeface="Calibri"/>
              </a:defRPr>
            </a:lvl2pPr>
            <a:lvl3pPr marL="914400" algn="l" defTabSz="914400" rtl="0" eaLnBrk="1" latinLnBrk="0" hangingPunct="1">
              <a:defRPr sz="1800" kern="1200">
                <a:solidFill>
                  <a:sysClr val="windowText" lastClr="000000"/>
                </a:solidFill>
                <a:latin typeface="Calibri"/>
              </a:defRPr>
            </a:lvl3pPr>
            <a:lvl4pPr marL="1371600" algn="l" defTabSz="914400" rtl="0" eaLnBrk="1" latinLnBrk="0" hangingPunct="1">
              <a:defRPr sz="1800" kern="1200">
                <a:solidFill>
                  <a:sysClr val="windowText" lastClr="000000"/>
                </a:solidFill>
                <a:latin typeface="Calibri"/>
              </a:defRPr>
            </a:lvl4pPr>
            <a:lvl5pPr marL="1828800" algn="l" defTabSz="914400" rtl="0" eaLnBrk="1" latinLnBrk="0" hangingPunct="1">
              <a:defRPr sz="1800" kern="1200">
                <a:solidFill>
                  <a:sysClr val="windowText" lastClr="000000"/>
                </a:solidFill>
                <a:latin typeface="Calibri"/>
              </a:defRPr>
            </a:lvl5pPr>
            <a:lvl6pPr marL="2286000" algn="l" defTabSz="914400" rtl="0" eaLnBrk="1" latinLnBrk="0" hangingPunct="1">
              <a:defRPr sz="1800" kern="1200">
                <a:solidFill>
                  <a:sysClr val="windowText" lastClr="000000"/>
                </a:solidFill>
                <a:latin typeface="Calibri"/>
              </a:defRPr>
            </a:lvl6pPr>
            <a:lvl7pPr marL="2743200" algn="l" defTabSz="914400" rtl="0" eaLnBrk="1" latinLnBrk="0" hangingPunct="1">
              <a:defRPr sz="1800" kern="1200">
                <a:solidFill>
                  <a:sysClr val="windowText" lastClr="000000"/>
                </a:solidFill>
                <a:latin typeface="Calibri"/>
              </a:defRPr>
            </a:lvl7pPr>
            <a:lvl8pPr marL="3200400" algn="l" defTabSz="914400" rtl="0" eaLnBrk="1" latinLnBrk="0" hangingPunct="1">
              <a:defRPr sz="1800" kern="1200">
                <a:solidFill>
                  <a:sysClr val="windowText" lastClr="000000"/>
                </a:solidFill>
                <a:latin typeface="Calibri"/>
              </a:defRPr>
            </a:lvl8pPr>
            <a:lvl9pPr marL="3657600" algn="l" defTabSz="914400" rtl="0" eaLnBrk="1" latinLnBrk="0" hangingPunct="1">
              <a:defRPr sz="1800" kern="1200">
                <a:solidFill>
                  <a:sysClr val="windowText" lastClr="000000"/>
                </a:solidFill>
                <a:latin typeface="Calibri"/>
              </a:defRPr>
            </a:lvl9pPr>
          </a:lstStyle>
          <a:p xmlns:a="http://schemas.openxmlformats.org/drawingml/2006/main">
            <a:pPr algn="ctr"/>
            <a:endParaRPr lang="en-US" sz="1100"/>
          </a:p>
        </cdr:txBody>
      </cdr:sp>
      <cdr:sp macro="" textlink="">
        <cdr:nvSpPr>
          <cdr:cNvPr id="41" name="33 Akış Çizelgesi: Manyetik Disk"/>
          <cdr:cNvSpPr>
            <a:spLocks xmlns:a="http://schemas.openxmlformats.org/drawingml/2006/main" noChangeAspect="1"/>
          </cdr:cNvSpPr>
        </cdr:nvSpPr>
        <cdr:spPr>
          <a:xfrm xmlns:a="http://schemas.openxmlformats.org/drawingml/2006/main">
            <a:off x="4105275" y="866774"/>
            <a:ext cx="152400" cy="457200"/>
          </a:xfrm>
          <a:prstGeom xmlns:a="http://schemas.openxmlformats.org/drawingml/2006/main" prst="flowChartMagneticDisk">
            <a:avLst/>
          </a:prstGeom>
          <a:gradFill xmlns:a="http://schemas.openxmlformats.org/drawingml/2006/main" rotWithShape="1">
            <a:gsLst>
              <a:gs pos="0">
                <a:srgbClr val="4BACC6">
                  <a:tint val="50000"/>
                  <a:satMod val="300000"/>
                </a:srgbClr>
              </a:gs>
              <a:gs pos="35000">
                <a:srgbClr val="4BACC6">
                  <a:tint val="37000"/>
                  <a:satMod val="300000"/>
                </a:srgbClr>
              </a:gs>
              <a:gs pos="100000">
                <a:srgbClr val="4BACC6">
                  <a:tint val="15000"/>
                  <a:satMod val="350000"/>
                </a:srgbClr>
              </a:gs>
            </a:gsLst>
            <a:lin ang="16200000" scaled="1"/>
          </a:gradFill>
          <a:ln xmlns:a="http://schemas.openxmlformats.org/drawingml/2006/main" w="9525" cap="flat" cmpd="sng" algn="ctr">
            <a:solidFill>
              <a:srgbClr val="4BACC6">
                <a:shade val="95000"/>
                <a:satMod val="105000"/>
              </a:srgbClr>
            </a:solidFill>
            <a:prstDash val="solid"/>
          </a:ln>
          <a:effectLst xmlns:a="http://schemas.openxmlformats.org/drawingml/2006/main">
            <a:outerShdw blurRad="40000" dist="20000" dir="5400000" rotWithShape="0">
              <a:srgbClr val="000000">
                <a:alpha val="38000"/>
              </a:srgbClr>
            </a:outerShdw>
          </a:effectLst>
          <a:scene3d xmlns:a="http://schemas.openxmlformats.org/drawingml/2006/main">
            <a:camera prst="orthographicFront">
              <a:rot lat="0" lon="0" rev="7200000"/>
            </a:camera>
            <a:lightRig rig="threePt" dir="t"/>
          </a:scene3d>
        </cdr:spPr>
        <cdr:style>
          <a:lnRef xmlns:a="http://schemas.openxmlformats.org/drawingml/2006/main" idx="1">
            <a:schemeClr val="accent5"/>
          </a:lnRef>
          <a:fillRef xmlns:a="http://schemas.openxmlformats.org/drawingml/2006/main" idx="2">
            <a:schemeClr val="accent5"/>
          </a:fillRef>
          <a:effectRef xmlns:a="http://schemas.openxmlformats.org/drawingml/2006/main" idx="1">
            <a:schemeClr val="accent5"/>
          </a:effectRef>
          <a:fontRef xmlns:a="http://schemas.openxmlformats.org/drawingml/2006/main" idx="minor">
            <a:schemeClr val="dk1"/>
          </a:fontRef>
        </cdr:style>
        <cdr:txBody>
          <a:bodyPr xmlns:a="http://schemas.openxmlformats.org/drawingml/2006/main" rtlCol="0" anchor="ctr"/>
          <a:lstStyle xmlns:a="http://schemas.openxmlformats.org/drawingml/2006/main">
            <a:defPPr>
              <a:defRPr lang="en-US"/>
            </a:defPPr>
            <a:lvl1pPr marL="0" algn="l" defTabSz="914400" rtl="0" eaLnBrk="1" latinLnBrk="0" hangingPunct="1">
              <a:defRPr sz="1800" kern="1200">
                <a:solidFill>
                  <a:sysClr val="windowText" lastClr="000000"/>
                </a:solidFill>
                <a:latin typeface="Calibri"/>
              </a:defRPr>
            </a:lvl1pPr>
            <a:lvl2pPr marL="457200" algn="l" defTabSz="914400" rtl="0" eaLnBrk="1" latinLnBrk="0" hangingPunct="1">
              <a:defRPr sz="1800" kern="1200">
                <a:solidFill>
                  <a:sysClr val="windowText" lastClr="000000"/>
                </a:solidFill>
                <a:latin typeface="Calibri"/>
              </a:defRPr>
            </a:lvl2pPr>
            <a:lvl3pPr marL="914400" algn="l" defTabSz="914400" rtl="0" eaLnBrk="1" latinLnBrk="0" hangingPunct="1">
              <a:defRPr sz="1800" kern="1200">
                <a:solidFill>
                  <a:sysClr val="windowText" lastClr="000000"/>
                </a:solidFill>
                <a:latin typeface="Calibri"/>
              </a:defRPr>
            </a:lvl3pPr>
            <a:lvl4pPr marL="1371600" algn="l" defTabSz="914400" rtl="0" eaLnBrk="1" latinLnBrk="0" hangingPunct="1">
              <a:defRPr sz="1800" kern="1200">
                <a:solidFill>
                  <a:sysClr val="windowText" lastClr="000000"/>
                </a:solidFill>
                <a:latin typeface="Calibri"/>
              </a:defRPr>
            </a:lvl4pPr>
            <a:lvl5pPr marL="1828800" algn="l" defTabSz="914400" rtl="0" eaLnBrk="1" latinLnBrk="0" hangingPunct="1">
              <a:defRPr sz="1800" kern="1200">
                <a:solidFill>
                  <a:sysClr val="windowText" lastClr="000000"/>
                </a:solidFill>
                <a:latin typeface="Calibri"/>
              </a:defRPr>
            </a:lvl5pPr>
            <a:lvl6pPr marL="2286000" algn="l" defTabSz="914400" rtl="0" eaLnBrk="1" latinLnBrk="0" hangingPunct="1">
              <a:defRPr sz="1800" kern="1200">
                <a:solidFill>
                  <a:sysClr val="windowText" lastClr="000000"/>
                </a:solidFill>
                <a:latin typeface="Calibri"/>
              </a:defRPr>
            </a:lvl6pPr>
            <a:lvl7pPr marL="2743200" algn="l" defTabSz="914400" rtl="0" eaLnBrk="1" latinLnBrk="0" hangingPunct="1">
              <a:defRPr sz="1800" kern="1200">
                <a:solidFill>
                  <a:sysClr val="windowText" lastClr="000000"/>
                </a:solidFill>
                <a:latin typeface="Calibri"/>
              </a:defRPr>
            </a:lvl7pPr>
            <a:lvl8pPr marL="3200400" algn="l" defTabSz="914400" rtl="0" eaLnBrk="1" latinLnBrk="0" hangingPunct="1">
              <a:defRPr sz="1800" kern="1200">
                <a:solidFill>
                  <a:sysClr val="windowText" lastClr="000000"/>
                </a:solidFill>
                <a:latin typeface="Calibri"/>
              </a:defRPr>
            </a:lvl8pPr>
            <a:lvl9pPr marL="3657600" algn="l" defTabSz="914400" rtl="0" eaLnBrk="1" latinLnBrk="0" hangingPunct="1">
              <a:defRPr sz="1800" kern="1200">
                <a:solidFill>
                  <a:sysClr val="windowText" lastClr="000000"/>
                </a:solidFill>
                <a:latin typeface="Calibri"/>
              </a:defRPr>
            </a:lvl9pPr>
          </a:lstStyle>
          <a:p xmlns:a="http://schemas.openxmlformats.org/drawingml/2006/main">
            <a:pPr algn="ctr"/>
            <a:endParaRPr lang="en-US" sz="1100"/>
          </a:p>
        </cdr:txBody>
      </cdr:sp>
    </cdr:grpSp>
  </cdr:relSizeAnchor>
  <cdr:relSizeAnchor xmlns:cdr="http://schemas.openxmlformats.org/drawingml/2006/chartDrawing">
    <cdr:from>
      <cdr:x>0.60494</cdr:x>
      <cdr:y>0</cdr:y>
    </cdr:from>
    <cdr:to>
      <cdr:x>0.93089</cdr:x>
      <cdr:y>0.0996</cdr:y>
    </cdr:to>
    <cdr:pic>
      <cdr:nvPicPr>
        <cdr:cNvPr id="30" name="chart"/>
        <cdr:cNvPicPr>
          <a:picLocks xmlns:a="http://schemas.openxmlformats.org/drawingml/2006/main" noChangeAspect="1"/>
        </cdr:cNvPicPr>
      </cdr:nvPicPr>
      <cdr:blipFill>
        <a:blip xmlns:a="http://schemas.openxmlformats.org/drawingml/2006/main" xmlns:r="http://schemas.openxmlformats.org/officeDocument/2006/relationships" r:embed="rId1"/>
        <a:stretch xmlns:a="http://schemas.openxmlformats.org/drawingml/2006/main">
          <a:fillRect/>
        </a:stretch>
      </cdr:blipFill>
      <cdr:spPr>
        <a:xfrm xmlns:a="http://schemas.openxmlformats.org/drawingml/2006/main">
          <a:off x="3733800" y="-152400"/>
          <a:ext cx="2011854" cy="371888"/>
        </a:xfrm>
        <a:prstGeom xmlns:a="http://schemas.openxmlformats.org/drawingml/2006/main" prst="rect">
          <a:avLst/>
        </a:prstGeom>
      </cdr:spPr>
    </cdr:pic>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r>
              <a:rPr lang="en-US" smtClean="0"/>
              <a:t>25October2013</a:t>
            </a:r>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6E1865FF-23EB-40D5-9F2A-6D17D785EFFF}" type="slidenum">
              <a:rPr lang="en-US" smtClean="0"/>
              <a:pPr/>
              <a:t>‹#›</a:t>
            </a:fld>
            <a:endParaRPr lang="en-US"/>
          </a:p>
        </p:txBody>
      </p:sp>
    </p:spTree>
    <p:extLst>
      <p:ext uri="{BB962C8B-B14F-4D97-AF65-F5344CB8AC3E}">
        <p14:creationId xmlns="" xmlns:p14="http://schemas.microsoft.com/office/powerpoint/2010/main" val="3415470677"/>
      </p:ext>
    </p:extLst>
  </p:cSld>
  <p:clrMap bg1="lt1" tx1="dk1" bg2="lt2" tx2="dk2" accent1="accent1" accent2="accent2" accent3="accent3" accent4="accent4" accent5="accent5" accent6="accent6" hlink="hlink" folHlink="folHlink"/>
  <p:hf hd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r>
              <a:rPr lang="en-US" smtClean="0"/>
              <a:t>25October2013</a:t>
            </a: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0AE5C28-59D4-449D-84AD-0F1504A46F85}" type="slidenum">
              <a:rPr lang="en-US" smtClean="0"/>
              <a:pPr/>
              <a:t>‹#›</a:t>
            </a:fld>
            <a:endParaRPr lang="en-US"/>
          </a:p>
        </p:txBody>
      </p:sp>
    </p:spTree>
    <p:extLst>
      <p:ext uri="{BB962C8B-B14F-4D97-AF65-F5344CB8AC3E}">
        <p14:creationId xmlns="" xmlns:p14="http://schemas.microsoft.com/office/powerpoint/2010/main" val="2759923697"/>
      </p:ext>
    </p:extLst>
  </p:cSld>
  <p:clrMap bg1="lt1" tx1="dk1" bg2="lt2" tx2="dk2" accent1="accent1" accent2="accent2" accent3="accent3" accent4="accent4" accent5="accent5" accent6="accent6" hlink="hlink" folHlink="folHlink"/>
  <p:hf hdr="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r>
              <a:rPr lang="en-US" dirty="0" smtClean="0"/>
              <a:t>I will start my presentation</a:t>
            </a:r>
            <a:r>
              <a:rPr lang="en-US" baseline="0" dirty="0" smtClean="0"/>
              <a:t> with an introduction of collagen and its characteristics. Then mention the motivation  for collagen research. What are the research areas in which collagen is used.  Self-assembly of collagen and experimental procedure to obtain in vitro </a:t>
            </a:r>
            <a:r>
              <a:rPr lang="en-US" baseline="0" dirty="0" err="1" smtClean="0"/>
              <a:t>fibrillar</a:t>
            </a:r>
            <a:r>
              <a:rPr lang="en-US" baseline="0" dirty="0" smtClean="0"/>
              <a:t> collagen matrix. Then, I discuss the self-assembly process with a computational approach by using the amino acid sequence of the protein molecule, collagen and a high level programming language, Python.</a:t>
            </a:r>
            <a:endParaRPr lang="en-US" dirty="0"/>
          </a:p>
        </p:txBody>
      </p:sp>
      <p:sp>
        <p:nvSpPr>
          <p:cNvPr id="4" name="3 Veri Yer Tutucusu"/>
          <p:cNvSpPr>
            <a:spLocks noGrp="1"/>
          </p:cNvSpPr>
          <p:nvPr>
            <p:ph type="dt" idx="10"/>
          </p:nvPr>
        </p:nvSpPr>
        <p:spPr/>
        <p:txBody>
          <a:bodyPr/>
          <a:lstStyle/>
          <a:p>
            <a:endParaRPr lang="en-US"/>
          </a:p>
        </p:txBody>
      </p:sp>
      <p:sp>
        <p:nvSpPr>
          <p:cNvPr id="5" name="4 Altbilgi Yer Tutucusu"/>
          <p:cNvSpPr>
            <a:spLocks noGrp="1"/>
          </p:cNvSpPr>
          <p:nvPr>
            <p:ph type="ftr" sz="quarter" idx="11"/>
          </p:nvPr>
        </p:nvSpPr>
        <p:spPr/>
        <p:txBody>
          <a:bodyPr/>
          <a:lstStyle/>
          <a:p>
            <a:r>
              <a:rPr lang="en-US" smtClean="0"/>
              <a:t>25October2013</a:t>
            </a:r>
            <a:endParaRPr lang="en-US"/>
          </a:p>
        </p:txBody>
      </p:sp>
      <p:sp>
        <p:nvSpPr>
          <p:cNvPr id="6" name="5 Slayt Numarası Yer Tutucusu"/>
          <p:cNvSpPr>
            <a:spLocks noGrp="1"/>
          </p:cNvSpPr>
          <p:nvPr>
            <p:ph type="sldNum" sz="quarter" idx="12"/>
          </p:nvPr>
        </p:nvSpPr>
        <p:spPr/>
        <p:txBody>
          <a:bodyPr/>
          <a:lstStyle/>
          <a:p>
            <a:fld id="{40AE5C28-59D4-449D-84AD-0F1504A46F85}" type="slidenum">
              <a:rPr lang="en-US" smtClean="0"/>
              <a:pPr/>
              <a:t>2</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Collagen represents</a:t>
            </a:r>
            <a:r>
              <a:rPr lang="en-US" baseline="0" dirty="0" smtClean="0"/>
              <a:t> the most abundant structural, fibrous protein in the body (mammals/vertebrate/all </a:t>
            </a:r>
            <a:r>
              <a:rPr lang="en-US" baseline="0" dirty="0" err="1" smtClean="0"/>
              <a:t>multicellular</a:t>
            </a:r>
            <a:r>
              <a:rPr lang="en-US" baseline="0" dirty="0" smtClean="0"/>
              <a:t> animals) and the largest components of the ECM which is the living environment for cells. SEM image of a tissue that is a tadpole skin, is seen on top right.  This organization is also found in cornea and bond.</a:t>
            </a:r>
          </a:p>
          <a:p>
            <a:r>
              <a:rPr lang="en-US" baseline="0" dirty="0" smtClean="0"/>
              <a:t>Collagen is a fibrillar protein w/300nm length and 1.5nm diameter. As I will mention in later slide in detail, collagen molecule assemble into a </a:t>
            </a:r>
            <a:r>
              <a:rPr lang="en-US" baseline="0" dirty="0" err="1" smtClean="0"/>
              <a:t>microfibrillar</a:t>
            </a:r>
            <a:r>
              <a:rPr lang="en-US" baseline="0" dirty="0" smtClean="0"/>
              <a:t>,  </a:t>
            </a:r>
            <a:r>
              <a:rPr lang="en-US" baseline="0" dirty="0" err="1" smtClean="0"/>
              <a:t>fibrillar</a:t>
            </a:r>
            <a:r>
              <a:rPr lang="en-US" baseline="0" dirty="0" smtClean="0"/>
              <a:t> and bundle structures by self assembly. </a:t>
            </a:r>
            <a:r>
              <a:rPr lang="en-US" dirty="0" smtClean="0"/>
              <a:t>Collagen fibrils not only reinforce the mechanical properties of tissues,</a:t>
            </a:r>
            <a:r>
              <a:rPr lang="en-US" baseline="0" dirty="0" smtClean="0"/>
              <a:t> but also they influence cellular motility and morphology by </a:t>
            </a:r>
            <a:r>
              <a:rPr lang="en-US" sz="1200" kern="1200" dirty="0" smtClean="0">
                <a:solidFill>
                  <a:schemeClr val="tx1"/>
                </a:solidFill>
                <a:effectLst/>
                <a:latin typeface="+mn-lt"/>
                <a:ea typeface="+mn-ea"/>
                <a:cs typeface="+mn-cs"/>
              </a:rPr>
              <a:t>shaping and organizing the extracellular matrix(ECM). </a:t>
            </a:r>
          </a:p>
          <a:p>
            <a:r>
              <a:rPr lang="en-US" sz="1200" kern="1200" dirty="0" smtClean="0">
                <a:solidFill>
                  <a:schemeClr val="tx1"/>
                </a:solidFill>
                <a:effectLst/>
                <a:latin typeface="+mn-lt"/>
                <a:ea typeface="+mn-ea"/>
                <a:cs typeface="+mn-cs"/>
              </a:rPr>
              <a:t>Fibrillar collagens, usually constitute the majority of molecules. They provide the structural framework and the mechanical strength of tissues (Silver2003) </a:t>
            </a:r>
          </a:p>
          <a:p>
            <a:r>
              <a:rPr lang="en-US" sz="1200" kern="1200" dirty="0" smtClean="0">
                <a:solidFill>
                  <a:schemeClr val="tx1"/>
                </a:solidFill>
                <a:effectLst/>
                <a:latin typeface="+mn-lt"/>
                <a:ea typeface="+mn-ea"/>
                <a:cs typeface="+mn-cs"/>
              </a:rPr>
              <a:t>Bone-</a:t>
            </a:r>
            <a:r>
              <a:rPr lang="en-US" sz="1200" kern="1200" baseline="0" dirty="0" smtClean="0">
                <a:solidFill>
                  <a:schemeClr val="tx1"/>
                </a:solidFill>
                <a:effectLst/>
                <a:latin typeface="+mn-lt"/>
                <a:ea typeface="+mn-ea"/>
                <a:cs typeface="+mn-cs"/>
              </a:rPr>
              <a:t> tendon, soft tissues such as </a:t>
            </a:r>
            <a:r>
              <a:rPr lang="en-US" sz="1200" kern="1200" baseline="0" dirty="0" err="1" smtClean="0">
                <a:solidFill>
                  <a:schemeClr val="tx1"/>
                </a:solidFill>
                <a:effectLst/>
                <a:latin typeface="+mn-lt"/>
                <a:ea typeface="+mn-ea"/>
                <a:cs typeface="+mn-cs"/>
              </a:rPr>
              <a:t>sikin</a:t>
            </a:r>
            <a:r>
              <a:rPr lang="en-US" sz="1200" kern="1200" baseline="0" dirty="0" smtClean="0">
                <a:solidFill>
                  <a:schemeClr val="tx1"/>
                </a:solidFill>
                <a:effectLst/>
                <a:latin typeface="+mn-lt"/>
                <a:ea typeface="+mn-ea"/>
                <a:cs typeface="+mn-cs"/>
              </a:rPr>
              <a:t>, artery walls, internal organs..</a:t>
            </a:r>
          </a:p>
          <a:p>
            <a:r>
              <a:rPr lang="en-US" sz="1200" kern="1200" baseline="0" dirty="0" smtClean="0">
                <a:solidFill>
                  <a:schemeClr val="tx1"/>
                </a:solidFill>
                <a:effectLst/>
                <a:latin typeface="+mn-lt"/>
                <a:ea typeface="+mn-ea"/>
                <a:cs typeface="+mn-cs"/>
              </a:rPr>
              <a:t>They co-exist in same tissue as a hybrid form and little known about it. </a:t>
            </a:r>
          </a:p>
          <a:p>
            <a:endParaRPr lang="en-US" sz="1200" kern="1200" baseline="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Collagen is synthesized</a:t>
            </a:r>
            <a:r>
              <a:rPr lang="en-US" sz="1200" kern="1200" baseline="0" dirty="0" smtClean="0">
                <a:solidFill>
                  <a:schemeClr val="tx1"/>
                </a:solidFill>
                <a:effectLst/>
                <a:latin typeface="+mn-lt"/>
                <a:ea typeface="+mn-ea"/>
                <a:cs typeface="+mn-cs"/>
              </a:rPr>
              <a:t> in the precursor form </a:t>
            </a:r>
            <a:r>
              <a:rPr lang="en-US" sz="1200" kern="1200" baseline="0" dirty="0" err="1" smtClean="0">
                <a:solidFill>
                  <a:schemeClr val="tx1"/>
                </a:solidFill>
                <a:effectLst/>
                <a:latin typeface="+mn-lt"/>
                <a:ea typeface="+mn-ea"/>
                <a:cs typeface="+mn-cs"/>
              </a:rPr>
              <a:t>procollagen</a:t>
            </a:r>
            <a:r>
              <a:rPr lang="en-US" sz="1200" kern="1200" baseline="0" dirty="0" smtClean="0">
                <a:solidFill>
                  <a:schemeClr val="tx1"/>
                </a:solidFill>
                <a:effectLst/>
                <a:latin typeface="+mn-lt"/>
                <a:ea typeface="+mn-ea"/>
                <a:cs typeface="+mn-cs"/>
              </a:rPr>
              <a:t> with  n</a:t>
            </a:r>
            <a:r>
              <a:rPr lang="en-US" sz="1200" kern="1200" dirty="0" smtClean="0">
                <a:solidFill>
                  <a:schemeClr val="tx1"/>
                </a:solidFill>
                <a:effectLst/>
                <a:latin typeface="+mn-lt"/>
                <a:ea typeface="+mn-ea"/>
                <a:cs typeface="+mn-cs"/>
              </a:rPr>
              <a:t>on-helical extensions</a:t>
            </a:r>
            <a:r>
              <a:rPr lang="en-US" sz="1200" kern="1200" baseline="0" dirty="0" smtClean="0">
                <a:solidFill>
                  <a:schemeClr val="tx1"/>
                </a:solidFill>
                <a:effectLst/>
                <a:latin typeface="+mn-lt"/>
                <a:ea typeface="+mn-ea"/>
                <a:cs typeface="+mn-cs"/>
              </a:rPr>
              <a:t> at both ends.</a:t>
            </a:r>
            <a:r>
              <a:rPr lang="en-US" sz="1200" kern="1200" dirty="0" smtClean="0">
                <a:solidFill>
                  <a:schemeClr val="tx1"/>
                </a:solidFill>
                <a:effectLst/>
                <a:latin typeface="+mn-lt"/>
                <a:ea typeface="+mn-ea"/>
                <a:cs typeface="+mn-cs"/>
              </a:rPr>
              <a:t> After removal of the N- and C- </a:t>
            </a:r>
            <a:r>
              <a:rPr lang="en-US" sz="1200" kern="1200" dirty="0" err="1" smtClean="0">
                <a:solidFill>
                  <a:schemeClr val="tx1"/>
                </a:solidFill>
                <a:effectLst/>
                <a:latin typeface="+mn-lt"/>
                <a:ea typeface="+mn-ea"/>
                <a:cs typeface="+mn-cs"/>
              </a:rPr>
              <a:t>propeptides</a:t>
            </a:r>
            <a:r>
              <a:rPr lang="en-US" sz="1200" kern="1200" dirty="0" smtClean="0">
                <a:solidFill>
                  <a:schemeClr val="tx1"/>
                </a:solidFill>
                <a:effectLst/>
                <a:latin typeface="+mn-lt"/>
                <a:ea typeface="+mn-ea"/>
                <a:cs typeface="+mn-cs"/>
              </a:rPr>
              <a:t> by specific </a:t>
            </a:r>
            <a:r>
              <a:rPr lang="en-US" sz="1200" kern="1200" dirty="0" err="1" smtClean="0">
                <a:solidFill>
                  <a:schemeClr val="tx1"/>
                </a:solidFill>
                <a:effectLst/>
                <a:latin typeface="+mn-lt"/>
                <a:ea typeface="+mn-ea"/>
                <a:cs typeface="+mn-cs"/>
              </a:rPr>
              <a:t>proteinases</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tropocollagen</a:t>
            </a:r>
            <a:r>
              <a:rPr lang="en-US" sz="1200" kern="1200" baseline="0" dirty="0" smtClean="0">
                <a:solidFill>
                  <a:schemeClr val="tx1"/>
                </a:solidFill>
                <a:effectLst/>
                <a:latin typeface="+mn-lt"/>
                <a:ea typeface="+mn-ea"/>
                <a:cs typeface="+mn-cs"/>
              </a:rPr>
              <a:t> with short non-</a:t>
            </a:r>
            <a:r>
              <a:rPr lang="en-US" sz="1200" kern="1200" baseline="0" dirty="0" err="1" smtClean="0">
                <a:solidFill>
                  <a:schemeClr val="tx1"/>
                </a:solidFill>
                <a:effectLst/>
                <a:latin typeface="+mn-lt"/>
                <a:ea typeface="+mn-ea"/>
                <a:cs typeface="+mn-cs"/>
              </a:rPr>
              <a:t>helcal</a:t>
            </a:r>
            <a:r>
              <a:rPr lang="en-US" sz="1200" kern="1200" baseline="0" dirty="0" smtClean="0">
                <a:solidFill>
                  <a:schemeClr val="tx1"/>
                </a:solidFill>
                <a:effectLst/>
                <a:latin typeface="+mn-lt"/>
                <a:ea typeface="+mn-ea"/>
                <a:cs typeface="+mn-cs"/>
              </a:rPr>
              <a:t> and long helical triple helical chain, it becomes ready for assembly into fibrils. </a:t>
            </a:r>
            <a:r>
              <a:rPr lang="en-US" sz="1200" kern="1200" dirty="0" smtClean="0">
                <a:solidFill>
                  <a:schemeClr val="tx1"/>
                </a:solidFill>
                <a:effectLst/>
                <a:latin typeface="+mn-lt"/>
                <a:ea typeface="+mn-ea"/>
                <a:cs typeface="+mn-cs"/>
              </a:rPr>
              <a:t> </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 </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Each collagen molecule is made of three peptide</a:t>
            </a:r>
            <a:r>
              <a:rPr lang="en-US" sz="1200" kern="1200" baseline="0" dirty="0" smtClean="0">
                <a:solidFill>
                  <a:schemeClr val="tx1"/>
                </a:solidFill>
                <a:effectLst/>
                <a:latin typeface="+mn-lt"/>
                <a:ea typeface="+mn-ea"/>
                <a:cs typeface="+mn-cs"/>
              </a:rPr>
              <a:t> chains that form ~300nm long triple helical collagen molecule. </a:t>
            </a:r>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40AE5C28-59D4-449D-84AD-0F1504A46F85}" type="slidenum">
              <a:rPr lang="en-US" smtClean="0"/>
              <a:pPr/>
              <a:t>3</a:t>
            </a:fld>
            <a:endParaRPr lang="en-US"/>
          </a:p>
        </p:txBody>
      </p:sp>
      <p:sp>
        <p:nvSpPr>
          <p:cNvPr id="5" name="Date Placeholder 4"/>
          <p:cNvSpPr>
            <a:spLocks noGrp="1"/>
          </p:cNvSpPr>
          <p:nvPr>
            <p:ph type="dt" idx="11"/>
          </p:nvPr>
        </p:nvSpPr>
        <p:spPr/>
        <p:txBody>
          <a:bodyPr/>
          <a:lstStyle/>
          <a:p>
            <a:endParaRPr lang="en-US"/>
          </a:p>
        </p:txBody>
      </p:sp>
      <p:sp>
        <p:nvSpPr>
          <p:cNvPr id="6" name="Footer Placeholder 5"/>
          <p:cNvSpPr>
            <a:spLocks noGrp="1"/>
          </p:cNvSpPr>
          <p:nvPr>
            <p:ph type="ftr" sz="quarter" idx="12"/>
          </p:nvPr>
        </p:nvSpPr>
        <p:spPr/>
        <p:txBody>
          <a:bodyPr/>
          <a:lstStyle/>
          <a:p>
            <a:r>
              <a:rPr lang="en-US" smtClean="0"/>
              <a:t>25October2013</a:t>
            </a:r>
            <a:endParaRPr lang="en-US"/>
          </a:p>
        </p:txBody>
      </p:sp>
    </p:spTree>
    <p:extLst>
      <p:ext uri="{BB962C8B-B14F-4D97-AF65-F5344CB8AC3E}">
        <p14:creationId xmlns="" xmlns:p14="http://schemas.microsoft.com/office/powerpoint/2010/main" val="247055569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Self-assembly</a:t>
            </a:r>
            <a:r>
              <a:rPr lang="en-US" baseline="0" dirty="0" smtClean="0"/>
              <a:t> of biomolecules on solid surfaces has a great importance in both medical and engineering applications. </a:t>
            </a:r>
          </a:p>
          <a:p>
            <a:r>
              <a:rPr lang="en-US" baseline="0" dirty="0" smtClean="0"/>
              <a:t>In this research, we work with ECM protein Collagen. </a:t>
            </a:r>
            <a:r>
              <a:rPr lang="en-US" b="1" baseline="0" dirty="0" smtClean="0"/>
              <a:t>Collagen is frequently used as platforms </a:t>
            </a:r>
            <a:r>
              <a:rPr lang="en-US" baseline="0" dirty="0" smtClean="0"/>
              <a:t>for cell biological and tissue engineering app, such as coating non-biological surfaces and enhance </a:t>
            </a:r>
            <a:r>
              <a:rPr lang="en-US" baseline="0" dirty="0" err="1" smtClean="0"/>
              <a:t>biocompability</a:t>
            </a:r>
            <a:r>
              <a:rPr lang="en-US" baseline="0" dirty="0" smtClean="0"/>
              <a:t> or pattern functionalized </a:t>
            </a:r>
            <a:r>
              <a:rPr lang="en-US" baseline="0" dirty="0" err="1" smtClean="0"/>
              <a:t>surfcaces</a:t>
            </a:r>
            <a:r>
              <a:rPr lang="en-US" baseline="0" dirty="0" smtClean="0"/>
              <a:t>. In the figure at bottom left, directing attachment, alignment, and growth of </a:t>
            </a:r>
            <a:r>
              <a:rPr lang="en-US" baseline="0" dirty="0" err="1" smtClean="0"/>
              <a:t>embrionic</a:t>
            </a:r>
            <a:r>
              <a:rPr lang="en-US" baseline="0" dirty="0" smtClean="0"/>
              <a:t> fibroblast(</a:t>
            </a:r>
            <a:r>
              <a:rPr lang="en-US" baseline="0" dirty="0" err="1" smtClean="0"/>
              <a:t>conn</a:t>
            </a:r>
            <a:r>
              <a:rPr lang="en-US" baseline="0" dirty="0" smtClean="0"/>
              <a:t> </a:t>
            </a:r>
            <a:r>
              <a:rPr lang="en-US" baseline="0" dirty="0" err="1" smtClean="0"/>
              <a:t>tiss</a:t>
            </a:r>
            <a:r>
              <a:rPr lang="en-US" baseline="0" dirty="0" smtClean="0"/>
              <a:t> cell) on collagen </a:t>
            </a:r>
            <a:r>
              <a:rPr lang="en-US" baseline="0" dirty="0" err="1" smtClean="0"/>
              <a:t>ttype</a:t>
            </a:r>
            <a:r>
              <a:rPr lang="en-US" baseline="0" dirty="0" smtClean="0"/>
              <a:t>-I matrices A light </a:t>
            </a:r>
            <a:r>
              <a:rPr lang="en-US" baseline="0" dirty="0" err="1" smtClean="0"/>
              <a:t>mic</a:t>
            </a:r>
            <a:r>
              <a:rPr lang="en-US" baseline="0" dirty="0" smtClean="0"/>
              <a:t> image. </a:t>
            </a:r>
            <a:r>
              <a:rPr lang="en-US" b="1" baseline="0" dirty="0" smtClean="0"/>
              <a:t>The circular inset </a:t>
            </a:r>
            <a:r>
              <a:rPr lang="en-US" baseline="0" dirty="0" smtClean="0"/>
              <a:t>shows the </a:t>
            </a:r>
            <a:r>
              <a:rPr lang="en-US" baseline="0" dirty="0" err="1" smtClean="0"/>
              <a:t>hight</a:t>
            </a:r>
            <a:r>
              <a:rPr lang="en-US" baseline="0" dirty="0" smtClean="0"/>
              <a:t> resolution AFM </a:t>
            </a:r>
            <a:r>
              <a:rPr lang="en-US" baseline="0" dirty="0" err="1" smtClean="0"/>
              <a:t>topograpy</a:t>
            </a:r>
            <a:r>
              <a:rPr lang="en-US" baseline="0" dirty="0" smtClean="0"/>
              <a:t> of collagen fibrils.</a:t>
            </a:r>
          </a:p>
          <a:p>
            <a:r>
              <a:rPr lang="en-US" baseline="0" dirty="0" smtClean="0"/>
              <a:t>Biomolecule-surface interaction is also important in medical applications. For example, plaque formation on teeth, artificial organ devices such as coronary stent, or fouling of contact </a:t>
            </a:r>
            <a:r>
              <a:rPr lang="en-US" baseline="0" dirty="0" err="1" smtClean="0"/>
              <a:t>lences</a:t>
            </a:r>
            <a:r>
              <a:rPr lang="en-US" baseline="0" dirty="0" smtClean="0"/>
              <a:t> are some phenomena including this interaction.. </a:t>
            </a:r>
            <a:endParaRPr lang="en-US" dirty="0"/>
          </a:p>
        </p:txBody>
      </p:sp>
      <p:sp>
        <p:nvSpPr>
          <p:cNvPr id="4" name="Date Placeholder 3"/>
          <p:cNvSpPr>
            <a:spLocks noGrp="1"/>
          </p:cNvSpPr>
          <p:nvPr>
            <p:ph type="dt" idx="10"/>
          </p:nvPr>
        </p:nvSpPr>
        <p:spPr/>
        <p:txBody>
          <a:bodyPr/>
          <a:lstStyle/>
          <a:p>
            <a:endParaRPr lang="en-US"/>
          </a:p>
        </p:txBody>
      </p:sp>
      <p:sp>
        <p:nvSpPr>
          <p:cNvPr id="5" name="Footer Placeholder 4"/>
          <p:cNvSpPr>
            <a:spLocks noGrp="1"/>
          </p:cNvSpPr>
          <p:nvPr>
            <p:ph type="ftr" sz="quarter" idx="11"/>
          </p:nvPr>
        </p:nvSpPr>
        <p:spPr/>
        <p:txBody>
          <a:bodyPr/>
          <a:lstStyle/>
          <a:p>
            <a:r>
              <a:rPr lang="en-US" smtClean="0"/>
              <a:t>25October2013</a:t>
            </a:r>
            <a:endParaRPr lang="en-US"/>
          </a:p>
        </p:txBody>
      </p:sp>
      <p:sp>
        <p:nvSpPr>
          <p:cNvPr id="6" name="Slide Number Placeholder 5"/>
          <p:cNvSpPr>
            <a:spLocks noGrp="1"/>
          </p:cNvSpPr>
          <p:nvPr>
            <p:ph type="sldNum" sz="quarter" idx="12"/>
          </p:nvPr>
        </p:nvSpPr>
        <p:spPr/>
        <p:txBody>
          <a:bodyPr/>
          <a:lstStyle/>
          <a:p>
            <a:fld id="{40AE5C28-59D4-449D-84AD-0F1504A46F85}" type="slidenum">
              <a:rPr lang="en-US" smtClean="0"/>
              <a:pPr/>
              <a:t>4</a:t>
            </a:fld>
            <a:endParaRPr lang="en-US"/>
          </a:p>
        </p:txBody>
      </p:sp>
    </p:spTree>
    <p:extLst>
      <p:ext uri="{BB962C8B-B14F-4D97-AF65-F5344CB8AC3E}">
        <p14:creationId xmlns="" xmlns:p14="http://schemas.microsoft.com/office/powerpoint/2010/main" val="3225086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In the EC space and in vitro, </a:t>
            </a:r>
            <a:r>
              <a:rPr lang="en-US" sz="1200" kern="1200" dirty="0" err="1" smtClean="0">
                <a:solidFill>
                  <a:schemeClr val="tx1"/>
                </a:solidFill>
                <a:effectLst/>
                <a:latin typeface="+mn-lt"/>
                <a:ea typeface="+mn-ea"/>
                <a:cs typeface="+mn-cs"/>
              </a:rPr>
              <a:t>coll</a:t>
            </a:r>
            <a:r>
              <a:rPr lang="en-US" sz="1200" kern="1200" dirty="0" smtClean="0">
                <a:solidFill>
                  <a:schemeClr val="tx1"/>
                </a:solidFill>
                <a:effectLst/>
                <a:latin typeface="+mn-lt"/>
                <a:ea typeface="+mn-ea"/>
                <a:cs typeface="+mn-cs"/>
              </a:rPr>
              <a:t> mol hierarchically self-assemble</a:t>
            </a:r>
            <a:r>
              <a:rPr lang="en-US" sz="1200" kern="1200" baseline="0" dirty="0" smtClean="0">
                <a:solidFill>
                  <a:schemeClr val="tx1"/>
                </a:solidFill>
                <a:effectLst/>
                <a:latin typeface="+mn-lt"/>
                <a:ea typeface="+mn-ea"/>
                <a:cs typeface="+mn-cs"/>
              </a:rPr>
              <a:t> into many </a:t>
            </a:r>
            <a:r>
              <a:rPr lang="en-US" sz="1200" kern="1200" baseline="0" dirty="0" err="1" smtClean="0">
                <a:solidFill>
                  <a:schemeClr val="tx1"/>
                </a:solidFill>
                <a:effectLst/>
                <a:latin typeface="+mn-lt"/>
                <a:ea typeface="+mn-ea"/>
                <a:cs typeface="+mn-cs"/>
              </a:rPr>
              <a:t>ddiff</a:t>
            </a:r>
            <a:r>
              <a:rPr lang="en-US" sz="1200" kern="1200" baseline="0" dirty="0" smtClean="0">
                <a:solidFill>
                  <a:schemeClr val="tx1"/>
                </a:solidFill>
                <a:effectLst/>
                <a:latin typeface="+mn-lt"/>
                <a:ea typeface="+mn-ea"/>
                <a:cs typeface="+mn-cs"/>
              </a:rPr>
              <a:t> structures that is suited to their </a:t>
            </a:r>
            <a:r>
              <a:rPr lang="en-US" sz="1200" kern="1200" baseline="0" dirty="0" err="1" smtClean="0">
                <a:solidFill>
                  <a:schemeClr val="tx1"/>
                </a:solidFill>
                <a:effectLst/>
                <a:latin typeface="+mn-lt"/>
                <a:ea typeface="+mn-ea"/>
                <a:cs typeface="+mn-cs"/>
              </a:rPr>
              <a:t>physilogical</a:t>
            </a:r>
            <a:r>
              <a:rPr lang="en-US" sz="1200" kern="1200" baseline="0" dirty="0" smtClean="0">
                <a:solidFill>
                  <a:schemeClr val="tx1"/>
                </a:solidFill>
                <a:effectLst/>
                <a:latin typeface="+mn-lt"/>
                <a:ea typeface="+mn-ea"/>
                <a:cs typeface="+mn-cs"/>
              </a:rPr>
              <a:t> function. </a:t>
            </a:r>
            <a:r>
              <a:rPr lang="en-US" sz="1200" kern="1200" dirty="0" smtClean="0">
                <a:solidFill>
                  <a:schemeClr val="tx1"/>
                </a:solidFill>
                <a:effectLst/>
                <a:latin typeface="+mn-lt"/>
                <a:ea typeface="+mn-ea"/>
                <a:cs typeface="+mn-cs"/>
              </a:rPr>
              <a:t>At neutral pH, composition of hydrophobic, hydrogen bonding and electrostatic interaction between adjacent molecules result in the formation of collagen fibrils with D-periodic spacing. </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err="1" smtClean="0">
                <a:solidFill>
                  <a:schemeClr val="tx1"/>
                </a:solidFill>
                <a:effectLst/>
                <a:latin typeface="+mn-lt"/>
                <a:ea typeface="+mn-ea"/>
                <a:cs typeface="+mn-cs"/>
              </a:rPr>
              <a:t>Macroscale</a:t>
            </a:r>
            <a:r>
              <a:rPr lang="en-US" sz="1200" kern="1200" dirty="0" smtClean="0">
                <a:solidFill>
                  <a:schemeClr val="tx1"/>
                </a:solidFill>
                <a:effectLst/>
                <a:latin typeface="+mn-lt"/>
                <a:ea typeface="+mn-ea"/>
                <a:cs typeface="+mn-cs"/>
              </a:rPr>
              <a:t> structure and organization of collagen fibrils are key contributor to the mechanical </a:t>
            </a:r>
            <a:r>
              <a:rPr lang="en-US" sz="1200" kern="1200" dirty="0" err="1" smtClean="0">
                <a:solidFill>
                  <a:schemeClr val="tx1"/>
                </a:solidFill>
                <a:effectLst/>
                <a:latin typeface="+mn-lt"/>
                <a:ea typeface="+mn-ea"/>
                <a:cs typeface="+mn-cs"/>
              </a:rPr>
              <a:t>propeties</a:t>
            </a:r>
            <a:r>
              <a:rPr lang="en-US" sz="1200" kern="1200" dirty="0" smtClean="0">
                <a:solidFill>
                  <a:schemeClr val="tx1"/>
                </a:solidFill>
                <a:effectLst/>
                <a:latin typeface="+mn-lt"/>
                <a:ea typeface="+mn-ea"/>
                <a:cs typeface="+mn-cs"/>
              </a:rPr>
              <a:t> of soft tissue, bone,</a:t>
            </a:r>
            <a:r>
              <a:rPr lang="en-US" sz="1200" kern="1200" baseline="0" dirty="0" smtClean="0">
                <a:solidFill>
                  <a:schemeClr val="tx1"/>
                </a:solidFill>
                <a:effectLst/>
                <a:latin typeface="+mn-lt"/>
                <a:ea typeface="+mn-ea"/>
                <a:cs typeface="+mn-cs"/>
              </a:rPr>
              <a:t> tendon, ligaments. </a:t>
            </a:r>
            <a:endParaRPr lang="en-US"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Yet, we understand relatively little about</a:t>
            </a:r>
            <a:r>
              <a:rPr lang="en-US" sz="1200" kern="1200" baseline="0" dirty="0" smtClean="0">
                <a:solidFill>
                  <a:schemeClr val="tx1"/>
                </a:solidFill>
                <a:effectLst/>
                <a:latin typeface="+mn-lt"/>
                <a:ea typeface="+mn-ea"/>
                <a:cs typeface="+mn-cs"/>
              </a:rPr>
              <a:t> how collagen molecules combine to form larger-scale structural elements such as fibrils and fibers and how they provide crucial mechanical properties to the organism. The lowest hierarchical level element of all collagen-based tissues is collagen molecule which is arranged in a staggered manner and form </a:t>
            </a:r>
            <a:r>
              <a:rPr lang="en-US" sz="1200" kern="1200" baseline="0" dirty="0" err="1" smtClean="0">
                <a:solidFill>
                  <a:schemeClr val="tx1"/>
                </a:solidFill>
                <a:effectLst/>
                <a:latin typeface="+mn-lt"/>
                <a:ea typeface="+mn-ea"/>
                <a:cs typeface="+mn-cs"/>
              </a:rPr>
              <a:t>microfibrils</a:t>
            </a:r>
            <a:r>
              <a:rPr lang="en-US" sz="1200" kern="1200" baseline="0" dirty="0" smtClean="0">
                <a:solidFill>
                  <a:schemeClr val="tx1"/>
                </a:solidFill>
                <a:effectLst/>
                <a:latin typeface="+mn-lt"/>
                <a:ea typeface="+mn-ea"/>
                <a:cs typeface="+mn-cs"/>
              </a:rPr>
              <a:t>. This structure creates an observable periodicity known as the D-band (D-period) where D=67nm. (The collagen mol length’s is 4.46D.)</a:t>
            </a:r>
            <a:endParaRPr lang="en-US" sz="1200" kern="1200" dirty="0" smtClean="0">
              <a:solidFill>
                <a:schemeClr val="tx1"/>
              </a:solidFill>
              <a:effectLst/>
              <a:latin typeface="+mn-lt"/>
              <a:ea typeface="+mn-ea"/>
              <a:cs typeface="+mn-cs"/>
            </a:endParaRPr>
          </a:p>
          <a:p>
            <a:r>
              <a:rPr lang="en-US" dirty="0" smtClean="0"/>
              <a:t>According to the Hodge-</a:t>
            </a:r>
            <a:r>
              <a:rPr lang="en-US" dirty="0" err="1" smtClean="0"/>
              <a:t>Petruska</a:t>
            </a:r>
            <a:r>
              <a:rPr lang="en-US" baseline="0" dirty="0" smtClean="0"/>
              <a:t> model, a structural model of collagen </a:t>
            </a:r>
            <a:r>
              <a:rPr lang="en-US" baseline="0" dirty="0" err="1" smtClean="0"/>
              <a:t>microfibril</a:t>
            </a:r>
            <a:r>
              <a:rPr lang="en-US" baseline="0" dirty="0" smtClean="0"/>
              <a:t>, molecules in fibrils are deposited side by side, parallel, but a staggered with respect to each other as shown in later..</a:t>
            </a:r>
            <a:endParaRPr lang="en-US" dirty="0"/>
          </a:p>
        </p:txBody>
      </p:sp>
      <p:sp>
        <p:nvSpPr>
          <p:cNvPr id="4" name="Slide Number Placeholder 3"/>
          <p:cNvSpPr>
            <a:spLocks noGrp="1"/>
          </p:cNvSpPr>
          <p:nvPr>
            <p:ph type="sldNum" sz="quarter" idx="10"/>
          </p:nvPr>
        </p:nvSpPr>
        <p:spPr/>
        <p:txBody>
          <a:bodyPr/>
          <a:lstStyle/>
          <a:p>
            <a:fld id="{40AE5C28-59D4-449D-84AD-0F1504A46F85}" type="slidenum">
              <a:rPr lang="en-US" smtClean="0"/>
              <a:pPr/>
              <a:t>5</a:t>
            </a:fld>
            <a:endParaRPr lang="en-US"/>
          </a:p>
        </p:txBody>
      </p:sp>
      <p:sp>
        <p:nvSpPr>
          <p:cNvPr id="5" name="Date Placeholder 4"/>
          <p:cNvSpPr>
            <a:spLocks noGrp="1"/>
          </p:cNvSpPr>
          <p:nvPr>
            <p:ph type="dt" idx="11"/>
          </p:nvPr>
        </p:nvSpPr>
        <p:spPr/>
        <p:txBody>
          <a:bodyPr/>
          <a:lstStyle/>
          <a:p>
            <a:endParaRPr lang="en-US"/>
          </a:p>
        </p:txBody>
      </p:sp>
      <p:sp>
        <p:nvSpPr>
          <p:cNvPr id="6" name="Footer Placeholder 5"/>
          <p:cNvSpPr>
            <a:spLocks noGrp="1"/>
          </p:cNvSpPr>
          <p:nvPr>
            <p:ph type="ftr" sz="quarter" idx="12"/>
          </p:nvPr>
        </p:nvSpPr>
        <p:spPr/>
        <p:txBody>
          <a:bodyPr/>
          <a:lstStyle/>
          <a:p>
            <a:r>
              <a:rPr lang="en-US" smtClean="0"/>
              <a:t>25October2013</a:t>
            </a:r>
            <a:endParaRPr lang="en-US"/>
          </a:p>
        </p:txBody>
      </p:sp>
    </p:spTree>
    <p:extLst>
      <p:ext uri="{BB962C8B-B14F-4D97-AF65-F5344CB8AC3E}">
        <p14:creationId xmlns="" xmlns:p14="http://schemas.microsoft.com/office/powerpoint/2010/main" val="304790983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D-period</a:t>
            </a:r>
            <a:r>
              <a:rPr lang="en-US" baseline="0" dirty="0" smtClean="0"/>
              <a:t> is the characteristic </a:t>
            </a:r>
            <a:r>
              <a:rPr lang="en-US" baseline="0" dirty="0" err="1" smtClean="0"/>
              <a:t>signiture</a:t>
            </a:r>
            <a:r>
              <a:rPr lang="en-US" baseline="0" dirty="0" smtClean="0"/>
              <a:t> of </a:t>
            </a:r>
            <a:r>
              <a:rPr lang="en-US" baseline="0" dirty="0" err="1" smtClean="0"/>
              <a:t>col</a:t>
            </a:r>
            <a:r>
              <a:rPr lang="en-US" baseline="0" dirty="0" smtClean="0"/>
              <a:t> fibrils observed in characterization </a:t>
            </a:r>
            <a:r>
              <a:rPr lang="en-US" baseline="0" dirty="0" err="1" smtClean="0"/>
              <a:t>tecniques</a:t>
            </a:r>
            <a:r>
              <a:rPr lang="en-US" baseline="0" dirty="0" smtClean="0"/>
              <a:t>. </a:t>
            </a:r>
            <a:r>
              <a:rPr lang="en-US" dirty="0" smtClean="0"/>
              <a:t>AFM images of the characteristic</a:t>
            </a:r>
            <a:r>
              <a:rPr lang="en-US" baseline="0" dirty="0" smtClean="0"/>
              <a:t> D-periodic </a:t>
            </a:r>
            <a:r>
              <a:rPr lang="en-US" baseline="0" dirty="0" err="1" smtClean="0"/>
              <a:t>spasing</a:t>
            </a:r>
            <a:r>
              <a:rPr lang="en-US" baseline="0" dirty="0" smtClean="0"/>
              <a:t> on type-I collagen fibril.  The image is taken from the sample of 5 Mg/ml concentration upon 1h incubation on phlogopite mica. 5x5 Mm2. </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The lowest </a:t>
            </a:r>
            <a:r>
              <a:rPr lang="en-US" baseline="0" dirty="0" err="1" smtClean="0"/>
              <a:t>hieracrhical</a:t>
            </a:r>
            <a:r>
              <a:rPr lang="en-US" baseline="0" dirty="0" smtClean="0"/>
              <a:t> element of all </a:t>
            </a:r>
            <a:r>
              <a:rPr lang="en-US" baseline="0" dirty="0" err="1" smtClean="0"/>
              <a:t>coll</a:t>
            </a:r>
            <a:r>
              <a:rPr lang="en-US" baseline="0" dirty="0" smtClean="0"/>
              <a:t> based tissues is collagen mol. </a:t>
            </a:r>
            <a:r>
              <a:rPr lang="en-US" baseline="0" dirty="0" err="1" smtClean="0"/>
              <a:t>Coll</a:t>
            </a:r>
            <a:r>
              <a:rPr lang="en-US" baseline="0" dirty="0" smtClean="0"/>
              <a:t> mole are deposited side by side, parallel, but a staggered manner and form </a:t>
            </a:r>
            <a:r>
              <a:rPr lang="en-US" baseline="0" dirty="0" err="1" smtClean="0"/>
              <a:t>microfibrils</a:t>
            </a:r>
            <a:r>
              <a:rPr lang="en-US" baseline="0" dirty="0" smtClean="0"/>
              <a:t>. Illustration of D-period as suggested in </a:t>
            </a:r>
            <a:r>
              <a:rPr lang="en-US" baseline="0" dirty="0" err="1" smtClean="0"/>
              <a:t>Petrusha</a:t>
            </a:r>
            <a:r>
              <a:rPr lang="en-US" baseline="0" dirty="0" smtClean="0"/>
              <a:t> model as a combination of gap and overlap regions on the fibril. </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err="1" smtClean="0">
                <a:solidFill>
                  <a:schemeClr val="tx1"/>
                </a:solidFill>
                <a:effectLst/>
                <a:latin typeface="+mn-lt"/>
                <a:ea typeface="+mn-ea"/>
                <a:cs typeface="+mn-cs"/>
              </a:rPr>
              <a:t>Macroscale</a:t>
            </a:r>
            <a:r>
              <a:rPr lang="en-US" sz="1200" kern="1200" dirty="0" smtClean="0">
                <a:solidFill>
                  <a:schemeClr val="tx1"/>
                </a:solidFill>
                <a:effectLst/>
                <a:latin typeface="+mn-lt"/>
                <a:ea typeface="+mn-ea"/>
                <a:cs typeface="+mn-cs"/>
              </a:rPr>
              <a:t> structure and organization of collagen fibrils are key contributor to the mechanical </a:t>
            </a:r>
            <a:r>
              <a:rPr lang="en-US" sz="1200" kern="1200" dirty="0" err="1" smtClean="0">
                <a:solidFill>
                  <a:schemeClr val="tx1"/>
                </a:solidFill>
                <a:effectLst/>
                <a:latin typeface="+mn-lt"/>
                <a:ea typeface="+mn-ea"/>
                <a:cs typeface="+mn-cs"/>
              </a:rPr>
              <a:t>propeties</a:t>
            </a:r>
            <a:r>
              <a:rPr lang="en-US" sz="1200" kern="1200" dirty="0" smtClean="0">
                <a:solidFill>
                  <a:schemeClr val="tx1"/>
                </a:solidFill>
                <a:effectLst/>
                <a:latin typeface="+mn-lt"/>
                <a:ea typeface="+mn-ea"/>
                <a:cs typeface="+mn-cs"/>
              </a:rPr>
              <a:t> of soft tissue, bone,</a:t>
            </a:r>
            <a:r>
              <a:rPr lang="en-US" sz="1200" kern="1200" baseline="0" dirty="0" smtClean="0">
                <a:solidFill>
                  <a:schemeClr val="tx1"/>
                </a:solidFill>
                <a:effectLst/>
                <a:latin typeface="+mn-lt"/>
                <a:ea typeface="+mn-ea"/>
                <a:cs typeface="+mn-cs"/>
              </a:rPr>
              <a:t> tendon, ligaments. </a:t>
            </a:r>
            <a:r>
              <a:rPr lang="en-US" baseline="0" dirty="0" smtClean="0"/>
              <a:t> </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The organization of collagen on </a:t>
            </a:r>
            <a:r>
              <a:rPr lang="en-US" baseline="0" dirty="0" err="1" smtClean="0"/>
              <a:t>microscale</a:t>
            </a:r>
            <a:r>
              <a:rPr lang="en-US" baseline="0" dirty="0" smtClean="0"/>
              <a:t> profoundly influences cell morphology, migration, </a:t>
            </a:r>
            <a:r>
              <a:rPr lang="en-US" baseline="0" dirty="0" err="1" smtClean="0"/>
              <a:t>prolofiration</a:t>
            </a:r>
            <a:r>
              <a:rPr lang="en-US" baseline="0" dirty="0" smtClean="0"/>
              <a:t>,  and gene expression [ThakarRG03,307]. In the </a:t>
            </a:r>
            <a:r>
              <a:rPr lang="en-US" baseline="0" dirty="0" err="1" smtClean="0"/>
              <a:t>extracelular</a:t>
            </a:r>
            <a:r>
              <a:rPr lang="en-US" baseline="0" dirty="0" smtClean="0"/>
              <a:t> space, </a:t>
            </a:r>
            <a:r>
              <a:rPr lang="en-US" baseline="0" dirty="0" err="1" smtClean="0"/>
              <a:t>coll</a:t>
            </a:r>
            <a:r>
              <a:rPr lang="en-US" baseline="0" dirty="0" smtClean="0"/>
              <a:t> mol hierarchically self-assemble at the </a:t>
            </a:r>
            <a:r>
              <a:rPr lang="en-US" baseline="0" dirty="0" err="1" smtClean="0"/>
              <a:t>nano</a:t>
            </a:r>
            <a:r>
              <a:rPr lang="en-US" baseline="0" dirty="0" smtClean="0"/>
              <a:t>, micro, and macro scales into many different structures that is suited to their physiological function. While the linear periodicity of </a:t>
            </a:r>
            <a:r>
              <a:rPr lang="en-US" baseline="0" dirty="0" err="1" smtClean="0"/>
              <a:t>coll</a:t>
            </a:r>
            <a:r>
              <a:rPr lang="en-US" baseline="0" dirty="0" smtClean="0"/>
              <a:t> fibrils rather easy to detect, much more effort needs to be devoted to the investigation of lateral packing. </a:t>
            </a:r>
            <a:endParaRPr lang="en-US" dirty="0" smtClean="0"/>
          </a:p>
          <a:p>
            <a:endParaRPr lang="en-US" dirty="0" smtClean="0"/>
          </a:p>
          <a:p>
            <a:r>
              <a:rPr lang="en-US" dirty="0" smtClean="0"/>
              <a:t>Molecular deformation of collagen fibrils upon loading, applied stress (</a:t>
            </a:r>
            <a:r>
              <a:rPr lang="en-US" dirty="0" err="1" smtClean="0"/>
              <a:t>PMa</a:t>
            </a:r>
            <a:r>
              <a:rPr lang="en-US" dirty="0" smtClean="0"/>
              <a:t>). At small deformation, until the fibril stress reaches 50 </a:t>
            </a:r>
            <a:r>
              <a:rPr lang="en-US" dirty="0" err="1" smtClean="0"/>
              <a:t>Mpa</a:t>
            </a:r>
            <a:r>
              <a:rPr lang="en-US" dirty="0" smtClean="0"/>
              <a:t>(which</a:t>
            </a:r>
            <a:r>
              <a:rPr lang="en-US" baseline="0" dirty="0" smtClean="0"/>
              <a:t> corresponds to ~10% strain)</a:t>
            </a:r>
            <a:r>
              <a:rPr lang="en-US" dirty="0" smtClean="0"/>
              <a:t>, deformation occurs in gap region,</a:t>
            </a:r>
            <a:r>
              <a:rPr lang="en-US" baseline="0" dirty="0" smtClean="0"/>
              <a:t> and the collagen reaches its counter length. </a:t>
            </a:r>
            <a:r>
              <a:rPr lang="en-US" dirty="0" smtClean="0"/>
              <a:t> Beyond this point, the molecular end-to-end distance still increases,</a:t>
            </a:r>
            <a:r>
              <a:rPr lang="en-US" baseline="0" dirty="0" smtClean="0"/>
              <a:t> but the slope is smaller in Panel c. This is due to the fact that, below ~10% strain, the molecule is straightened within the microfibril, while beyond this point, the molecule is actually stretched resulting in a larger resistance of the whole microfibril -Gautieri. Several reports also indicates that strain beyond 2% results in a molecular slippage. </a:t>
            </a:r>
            <a:r>
              <a:rPr lang="en-US" baseline="0" dirty="0" err="1" smtClean="0"/>
              <a:t>Mosler</a:t>
            </a:r>
            <a:r>
              <a:rPr lang="en-US" baseline="0" dirty="0" smtClean="0"/>
              <a:t> 1985.</a:t>
            </a:r>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40AE5C28-59D4-449D-84AD-0F1504A46F85}" type="slidenum">
              <a:rPr lang="en-US" smtClean="0"/>
              <a:pPr/>
              <a:t>6</a:t>
            </a:fld>
            <a:endParaRPr lang="en-US"/>
          </a:p>
        </p:txBody>
      </p:sp>
      <p:sp>
        <p:nvSpPr>
          <p:cNvPr id="5" name="Date Placeholder 4"/>
          <p:cNvSpPr>
            <a:spLocks noGrp="1"/>
          </p:cNvSpPr>
          <p:nvPr>
            <p:ph type="dt" idx="11"/>
          </p:nvPr>
        </p:nvSpPr>
        <p:spPr/>
        <p:txBody>
          <a:bodyPr/>
          <a:lstStyle/>
          <a:p>
            <a:endParaRPr lang="en-US"/>
          </a:p>
        </p:txBody>
      </p:sp>
      <p:sp>
        <p:nvSpPr>
          <p:cNvPr id="6" name="Footer Placeholder 5"/>
          <p:cNvSpPr>
            <a:spLocks noGrp="1"/>
          </p:cNvSpPr>
          <p:nvPr>
            <p:ph type="ftr" sz="quarter" idx="12"/>
          </p:nvPr>
        </p:nvSpPr>
        <p:spPr/>
        <p:txBody>
          <a:bodyPr/>
          <a:lstStyle/>
          <a:p>
            <a:r>
              <a:rPr lang="en-US" smtClean="0"/>
              <a:t>25October2013</a:t>
            </a:r>
            <a:endParaRPr lang="en-US"/>
          </a:p>
        </p:txBody>
      </p:sp>
    </p:spTree>
    <p:extLst>
      <p:ext uri="{BB962C8B-B14F-4D97-AF65-F5344CB8AC3E}">
        <p14:creationId xmlns="" xmlns:p14="http://schemas.microsoft.com/office/powerpoint/2010/main" val="247055569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 purchase </a:t>
            </a:r>
            <a:r>
              <a:rPr lang="en-US" dirty="0" err="1" smtClean="0"/>
              <a:t>typ</a:t>
            </a:r>
            <a:r>
              <a:rPr lang="en-US" dirty="0" smtClean="0"/>
              <a:t>-I and type-III</a:t>
            </a:r>
            <a:r>
              <a:rPr lang="en-US" baseline="0" dirty="0" smtClean="0"/>
              <a:t> as a </a:t>
            </a:r>
            <a:r>
              <a:rPr lang="en-US" baseline="0" dirty="0" err="1" smtClean="0"/>
              <a:t>soluable</a:t>
            </a:r>
            <a:r>
              <a:rPr lang="en-US" baseline="0" dirty="0" smtClean="0"/>
              <a:t> and </a:t>
            </a:r>
            <a:r>
              <a:rPr lang="en-US" baseline="0" dirty="0" err="1" smtClean="0"/>
              <a:t>freezed</a:t>
            </a:r>
            <a:r>
              <a:rPr lang="en-US" baseline="0" dirty="0" smtClean="0"/>
              <a:t> form respectively. we incubate the solutions on </a:t>
            </a:r>
            <a:r>
              <a:rPr lang="en-US" baseline="0" dirty="0" err="1" smtClean="0"/>
              <a:t>fresly</a:t>
            </a:r>
            <a:r>
              <a:rPr lang="en-US" baseline="0" dirty="0" smtClean="0"/>
              <a:t> cleaved mica substrate for a given time. After that, flush with DI water and leave at air dry. The resulting network is imaged w/AFM.</a:t>
            </a:r>
            <a:endParaRPr lang="en-US" dirty="0"/>
          </a:p>
        </p:txBody>
      </p:sp>
      <p:sp>
        <p:nvSpPr>
          <p:cNvPr id="4" name="Date Placeholder 3"/>
          <p:cNvSpPr>
            <a:spLocks noGrp="1"/>
          </p:cNvSpPr>
          <p:nvPr>
            <p:ph type="dt" idx="10"/>
          </p:nvPr>
        </p:nvSpPr>
        <p:spPr/>
        <p:txBody>
          <a:bodyPr/>
          <a:lstStyle/>
          <a:p>
            <a:endParaRPr lang="en-US"/>
          </a:p>
        </p:txBody>
      </p:sp>
      <p:sp>
        <p:nvSpPr>
          <p:cNvPr id="5" name="Footer Placeholder 4"/>
          <p:cNvSpPr>
            <a:spLocks noGrp="1"/>
          </p:cNvSpPr>
          <p:nvPr>
            <p:ph type="ftr" sz="quarter" idx="11"/>
          </p:nvPr>
        </p:nvSpPr>
        <p:spPr/>
        <p:txBody>
          <a:bodyPr/>
          <a:lstStyle/>
          <a:p>
            <a:r>
              <a:rPr lang="en-US" smtClean="0"/>
              <a:t>25October2013</a:t>
            </a:r>
            <a:endParaRPr lang="en-US"/>
          </a:p>
        </p:txBody>
      </p:sp>
      <p:sp>
        <p:nvSpPr>
          <p:cNvPr id="6" name="Slide Number Placeholder 5"/>
          <p:cNvSpPr>
            <a:spLocks noGrp="1"/>
          </p:cNvSpPr>
          <p:nvPr>
            <p:ph type="sldNum" sz="quarter" idx="12"/>
          </p:nvPr>
        </p:nvSpPr>
        <p:spPr/>
        <p:txBody>
          <a:bodyPr/>
          <a:lstStyle/>
          <a:p>
            <a:fld id="{40AE5C28-59D4-449D-84AD-0F1504A46F85}" type="slidenum">
              <a:rPr lang="en-US" smtClean="0"/>
              <a:pPr/>
              <a:t>7</a:t>
            </a:fld>
            <a:endParaRPr lang="en-US"/>
          </a:p>
        </p:txBody>
      </p:sp>
    </p:spTree>
    <p:extLst>
      <p:ext uri="{BB962C8B-B14F-4D97-AF65-F5344CB8AC3E}">
        <p14:creationId xmlns="" xmlns:p14="http://schemas.microsoft.com/office/powerpoint/2010/main" val="248288053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The self-</a:t>
            </a:r>
            <a:r>
              <a:rPr lang="en-US" sz="1200" kern="1200" baseline="0" dirty="0" err="1" smtClean="0">
                <a:solidFill>
                  <a:schemeClr val="tx1"/>
                </a:solidFill>
                <a:latin typeface="+mn-lt"/>
                <a:ea typeface="+mn-ea"/>
                <a:cs typeface="+mn-cs"/>
              </a:rPr>
              <a:t>asssembly</a:t>
            </a:r>
            <a:r>
              <a:rPr lang="en-US" sz="1200" kern="1200" baseline="0" dirty="0" smtClean="0">
                <a:solidFill>
                  <a:schemeClr val="tx1"/>
                </a:solidFill>
                <a:latin typeface="+mn-lt"/>
                <a:ea typeface="+mn-ea"/>
                <a:cs typeface="+mn-cs"/>
              </a:rPr>
              <a:t> of collagen type-I has been investigated for decades, but very little known about the self-assembly of type-III collagen. We compared the emergence of homotypic type-I vs. type-III fibrils by increasing collagen concentration to 2-5 Mg/ml, with 2 min incubation.  Color scales are (a-d) 2 nm, and (</a:t>
            </a:r>
            <a:r>
              <a:rPr lang="en-US" sz="1200" kern="1200" baseline="0" dirty="0" err="1" smtClean="0">
                <a:solidFill>
                  <a:schemeClr val="tx1"/>
                </a:solidFill>
                <a:latin typeface="+mn-lt"/>
                <a:ea typeface="+mn-ea"/>
                <a:cs typeface="+mn-cs"/>
              </a:rPr>
              <a:t>e,f</a:t>
            </a:r>
            <a:r>
              <a:rPr lang="en-US" sz="1200" kern="1200" baseline="0" dirty="0" smtClean="0">
                <a:solidFill>
                  <a:schemeClr val="tx1"/>
                </a:solidFill>
                <a:latin typeface="+mn-lt"/>
                <a:ea typeface="+mn-ea"/>
                <a:cs typeface="+mn-cs"/>
              </a:rPr>
              <a:t>) 5 nm. In (a), examples of nascent fibrils are marked by arrowheads. Scale bar: 1 Mm.</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At 2 Mg/ml, extensively connected networks form, where nascent fibrils can be seen in type-I, but not in type-III collagen.  </a:t>
            </a:r>
          </a:p>
          <a:p>
            <a:r>
              <a:rPr lang="en-US" sz="1200" kern="1200" baseline="0" dirty="0" smtClean="0">
                <a:solidFill>
                  <a:schemeClr val="tx1"/>
                </a:solidFill>
                <a:latin typeface="+mn-lt"/>
                <a:ea typeface="+mn-ea"/>
                <a:cs typeface="+mn-cs"/>
              </a:rPr>
              <a:t>At 4 Mg/ml, straight fibrils form extensively, whereas type-III forms interconnected fibrils possessing branched and kings. </a:t>
            </a:r>
          </a:p>
          <a:p>
            <a:r>
              <a:rPr lang="en-US" sz="1200" kern="1200" baseline="0" dirty="0" smtClean="0">
                <a:solidFill>
                  <a:schemeClr val="tx1"/>
                </a:solidFill>
                <a:latin typeface="+mn-lt"/>
                <a:ea typeface="+mn-ea"/>
                <a:cs typeface="+mn-cs"/>
              </a:rPr>
              <a:t>At 5 Mg/ml, type-I collagen </a:t>
            </a:r>
            <a:r>
              <a:rPr lang="en-US" sz="1200" b="1" kern="1200" baseline="0" dirty="0" smtClean="0">
                <a:solidFill>
                  <a:schemeClr val="tx1"/>
                </a:solidFill>
                <a:latin typeface="+mn-lt"/>
                <a:ea typeface="+mn-ea"/>
                <a:cs typeface="+mn-cs"/>
              </a:rPr>
              <a:t>behaves similarly to the case of 4 Mg/ml, except that fibrils are wider</a:t>
            </a:r>
            <a:r>
              <a:rPr lang="en-US" sz="1200" kern="1200" baseline="0" dirty="0" smtClean="0">
                <a:solidFill>
                  <a:schemeClr val="tx1"/>
                </a:solidFill>
                <a:latin typeface="+mn-lt"/>
                <a:ea typeface="+mn-ea"/>
                <a:cs typeface="+mn-cs"/>
              </a:rPr>
              <a:t>. This indicates that type-I fibrils can grow laterally. For type-III collagen, straight fibrils are visible in f, which is analogous to the nucleation of straight fibrils for </a:t>
            </a:r>
            <a:r>
              <a:rPr lang="en-US" sz="1200" kern="1200" baseline="0" dirty="0" err="1" smtClean="0">
                <a:solidFill>
                  <a:schemeClr val="tx1"/>
                </a:solidFill>
                <a:latin typeface="+mn-lt"/>
                <a:ea typeface="+mn-ea"/>
                <a:cs typeface="+mn-cs"/>
              </a:rPr>
              <a:t>typeI</a:t>
            </a:r>
            <a:r>
              <a:rPr lang="en-US" sz="1200" kern="1200" baseline="0" dirty="0" smtClean="0">
                <a:solidFill>
                  <a:schemeClr val="tx1"/>
                </a:solidFill>
                <a:latin typeface="+mn-lt"/>
                <a:ea typeface="+mn-ea"/>
                <a:cs typeface="+mn-cs"/>
              </a:rPr>
              <a:t> collagen at 2Mg/ml. </a:t>
            </a:r>
          </a:p>
          <a:p>
            <a:r>
              <a:rPr lang="en-US" sz="1200" kern="1200" baseline="0" dirty="0" smtClean="0">
                <a:solidFill>
                  <a:schemeClr val="tx1"/>
                </a:solidFill>
                <a:latin typeface="+mn-lt"/>
                <a:ea typeface="+mn-ea"/>
                <a:cs typeface="+mn-cs"/>
              </a:rPr>
              <a:t>Overall, these results suggest that type-III collagen has lower propensity to nucleate straight fibrils than type-I does.   </a:t>
            </a:r>
            <a:endParaRPr lang="en-US" dirty="0"/>
          </a:p>
        </p:txBody>
      </p:sp>
      <p:sp>
        <p:nvSpPr>
          <p:cNvPr id="4" name="3 Veri Yer Tutucusu"/>
          <p:cNvSpPr>
            <a:spLocks noGrp="1"/>
          </p:cNvSpPr>
          <p:nvPr>
            <p:ph type="dt" idx="10"/>
          </p:nvPr>
        </p:nvSpPr>
        <p:spPr/>
        <p:txBody>
          <a:bodyPr/>
          <a:lstStyle/>
          <a:p>
            <a:endParaRPr lang="en-US"/>
          </a:p>
        </p:txBody>
      </p:sp>
      <p:sp>
        <p:nvSpPr>
          <p:cNvPr id="5" name="4 Altbilgi Yer Tutucusu"/>
          <p:cNvSpPr>
            <a:spLocks noGrp="1"/>
          </p:cNvSpPr>
          <p:nvPr>
            <p:ph type="ftr" sz="quarter" idx="11"/>
          </p:nvPr>
        </p:nvSpPr>
        <p:spPr/>
        <p:txBody>
          <a:bodyPr/>
          <a:lstStyle/>
          <a:p>
            <a:r>
              <a:rPr lang="en-US" smtClean="0"/>
              <a:t>25October2013</a:t>
            </a:r>
            <a:endParaRPr lang="en-US"/>
          </a:p>
        </p:txBody>
      </p:sp>
      <p:sp>
        <p:nvSpPr>
          <p:cNvPr id="6" name="5 Slayt Numarası Yer Tutucusu"/>
          <p:cNvSpPr>
            <a:spLocks noGrp="1"/>
          </p:cNvSpPr>
          <p:nvPr>
            <p:ph type="sldNum" sz="quarter" idx="12"/>
          </p:nvPr>
        </p:nvSpPr>
        <p:spPr/>
        <p:txBody>
          <a:bodyPr/>
          <a:lstStyle/>
          <a:p>
            <a:fld id="{40AE5C28-59D4-449D-84AD-0F1504A46F85}" type="slidenum">
              <a:rPr lang="en-US" smtClean="0"/>
              <a:pPr/>
              <a:t>8</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AFM images of the self-assembly of types-I and III collagens on phlogopite mica. All images are with 5 Mg/ml concentration and 1-h incubation. Scan sizes are 20 Mm. Color scales correspond to (</a:t>
            </a:r>
            <a:r>
              <a:rPr lang="en-US" sz="1200" kern="1200" baseline="0" dirty="0" err="1" smtClean="0">
                <a:solidFill>
                  <a:schemeClr val="tx1"/>
                </a:solidFill>
                <a:latin typeface="+mn-lt"/>
                <a:ea typeface="+mn-ea"/>
                <a:cs typeface="+mn-cs"/>
              </a:rPr>
              <a:t>a,c</a:t>
            </a:r>
            <a:r>
              <a:rPr lang="en-US" sz="1200" kern="1200" baseline="0" dirty="0" smtClean="0">
                <a:solidFill>
                  <a:schemeClr val="tx1"/>
                </a:solidFill>
                <a:latin typeface="+mn-lt"/>
                <a:ea typeface="+mn-ea"/>
                <a:cs typeface="+mn-cs"/>
              </a:rPr>
              <a:t>) 10 nm (</a:t>
            </a:r>
            <a:r>
              <a:rPr lang="en-US" sz="1200" kern="1200" baseline="0" dirty="0" err="1" smtClean="0">
                <a:solidFill>
                  <a:schemeClr val="tx1"/>
                </a:solidFill>
                <a:latin typeface="+mn-lt"/>
                <a:ea typeface="+mn-ea"/>
                <a:cs typeface="+mn-cs"/>
              </a:rPr>
              <a:t>b,d</a:t>
            </a:r>
            <a:r>
              <a:rPr lang="en-US" sz="1200" kern="1200" baseline="0" dirty="0" smtClean="0">
                <a:solidFill>
                  <a:schemeClr val="tx1"/>
                </a:solidFill>
                <a:latin typeface="+mn-lt"/>
                <a:ea typeface="+mn-ea"/>
                <a:cs typeface="+mn-cs"/>
              </a:rPr>
              <a:t>) Corresponding networks constructed by CAFE. Number of identified filaments is given on each panel.</a:t>
            </a:r>
            <a:endParaRPr lang="en-US" dirty="0"/>
          </a:p>
        </p:txBody>
      </p:sp>
      <p:sp>
        <p:nvSpPr>
          <p:cNvPr id="4" name="3 Veri Yer Tutucusu"/>
          <p:cNvSpPr>
            <a:spLocks noGrp="1"/>
          </p:cNvSpPr>
          <p:nvPr>
            <p:ph type="dt" idx="10"/>
          </p:nvPr>
        </p:nvSpPr>
        <p:spPr/>
        <p:txBody>
          <a:bodyPr/>
          <a:lstStyle/>
          <a:p>
            <a:endParaRPr lang="en-US"/>
          </a:p>
        </p:txBody>
      </p:sp>
      <p:sp>
        <p:nvSpPr>
          <p:cNvPr id="5" name="4 Altbilgi Yer Tutucusu"/>
          <p:cNvSpPr>
            <a:spLocks noGrp="1"/>
          </p:cNvSpPr>
          <p:nvPr>
            <p:ph type="ftr" sz="quarter" idx="11"/>
          </p:nvPr>
        </p:nvSpPr>
        <p:spPr/>
        <p:txBody>
          <a:bodyPr/>
          <a:lstStyle/>
          <a:p>
            <a:r>
              <a:rPr lang="en-US" smtClean="0"/>
              <a:t>25October2013</a:t>
            </a:r>
            <a:endParaRPr lang="en-US"/>
          </a:p>
        </p:txBody>
      </p:sp>
      <p:sp>
        <p:nvSpPr>
          <p:cNvPr id="6" name="5 Slayt Numarası Yer Tutucusu"/>
          <p:cNvSpPr>
            <a:spLocks noGrp="1"/>
          </p:cNvSpPr>
          <p:nvPr>
            <p:ph type="sldNum" sz="quarter" idx="12"/>
          </p:nvPr>
        </p:nvSpPr>
        <p:spPr/>
        <p:txBody>
          <a:bodyPr/>
          <a:lstStyle/>
          <a:p>
            <a:fld id="{40AE5C28-59D4-449D-84AD-0F1504A46F85}" type="slidenum">
              <a:rPr lang="en-US" smtClean="0"/>
              <a:pPr/>
              <a:t>9</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Now, let’s look at the sequence level properties of each molecule. Sequences are for rat (type-I) and bovine (type-III) collagen. (a) Counts for individual  chains. Type-I</a:t>
            </a:r>
          </a:p>
          <a:p>
            <a:r>
              <a:rPr lang="en-US" sz="1200" kern="1200" baseline="0" dirty="0" smtClean="0">
                <a:solidFill>
                  <a:schemeClr val="tx1"/>
                </a:solidFill>
                <a:latin typeface="+mn-lt"/>
                <a:ea typeface="+mn-ea"/>
                <a:cs typeface="+mn-cs"/>
              </a:rPr>
              <a:t>collagen consists of two 1 and one 2 chains, Type-III collagen is a </a:t>
            </a:r>
            <a:r>
              <a:rPr lang="en-US" sz="1200" kern="1200" baseline="0" dirty="0" err="1" smtClean="0">
                <a:solidFill>
                  <a:schemeClr val="tx1"/>
                </a:solidFill>
                <a:latin typeface="+mn-lt"/>
                <a:ea typeface="+mn-ea"/>
                <a:cs typeface="+mn-cs"/>
              </a:rPr>
              <a:t>homotrimer</a:t>
            </a:r>
            <a:r>
              <a:rPr lang="en-US" sz="1200" kern="1200" baseline="0" dirty="0" smtClean="0">
                <a:solidFill>
                  <a:schemeClr val="tx1"/>
                </a:solidFill>
                <a:latin typeface="+mn-lt"/>
                <a:ea typeface="+mn-ea"/>
                <a:cs typeface="+mn-cs"/>
              </a:rPr>
              <a:t> of 1 chains. The numbers</a:t>
            </a:r>
          </a:p>
          <a:p>
            <a:r>
              <a:rPr lang="en-US" sz="1200" kern="1200" baseline="0" dirty="0" smtClean="0">
                <a:solidFill>
                  <a:schemeClr val="tx1"/>
                </a:solidFill>
                <a:latin typeface="+mn-lt"/>
                <a:ea typeface="+mn-ea"/>
                <a:cs typeface="+mn-cs"/>
              </a:rPr>
              <a:t>in parentheses are counts for </a:t>
            </a:r>
            <a:r>
              <a:rPr lang="en-US" sz="1200" kern="1200" baseline="0" dirty="0" err="1" smtClean="0">
                <a:solidFill>
                  <a:schemeClr val="tx1"/>
                </a:solidFill>
                <a:latin typeface="+mn-lt"/>
                <a:ea typeface="+mn-ea"/>
                <a:cs typeface="+mn-cs"/>
              </a:rPr>
              <a:t>telopeptides</a:t>
            </a:r>
            <a:r>
              <a:rPr lang="en-US" sz="1200" kern="1200" baseline="0" dirty="0" smtClean="0">
                <a:solidFill>
                  <a:schemeClr val="tx1"/>
                </a:solidFill>
                <a:latin typeface="+mn-lt"/>
                <a:ea typeface="+mn-ea"/>
                <a:cs typeface="+mn-cs"/>
              </a:rPr>
              <a:t>. COL1A2 does not have </a:t>
            </a:r>
            <a:r>
              <a:rPr lang="en-US" sz="1200" kern="1200" baseline="0" dirty="0" err="1" smtClean="0">
                <a:solidFill>
                  <a:schemeClr val="tx1"/>
                </a:solidFill>
                <a:latin typeface="+mn-lt"/>
                <a:ea typeface="+mn-ea"/>
                <a:cs typeface="+mn-cs"/>
              </a:rPr>
              <a:t>telopeptides</a:t>
            </a:r>
            <a:r>
              <a:rPr lang="en-US" sz="1200" kern="1200" baseline="0" dirty="0" smtClean="0">
                <a:solidFill>
                  <a:schemeClr val="tx1"/>
                </a:solidFill>
                <a:latin typeface="+mn-lt"/>
                <a:ea typeface="+mn-ea"/>
                <a:cs typeface="+mn-cs"/>
              </a:rPr>
              <a:t> marked in the </a:t>
            </a:r>
            <a:r>
              <a:rPr lang="en-US" sz="1200" kern="1200" baseline="0" dirty="0" err="1" smtClean="0">
                <a:solidFill>
                  <a:schemeClr val="tx1"/>
                </a:solidFill>
                <a:latin typeface="+mn-lt"/>
                <a:ea typeface="+mn-ea"/>
                <a:cs typeface="+mn-cs"/>
              </a:rPr>
              <a:t>UniProt</a:t>
            </a:r>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Database. </a:t>
            </a:r>
          </a:p>
        </p:txBody>
      </p:sp>
      <p:sp>
        <p:nvSpPr>
          <p:cNvPr id="4" name="3 Veri Yer Tutucusu"/>
          <p:cNvSpPr>
            <a:spLocks noGrp="1"/>
          </p:cNvSpPr>
          <p:nvPr>
            <p:ph type="dt" idx="10"/>
          </p:nvPr>
        </p:nvSpPr>
        <p:spPr/>
        <p:txBody>
          <a:bodyPr/>
          <a:lstStyle/>
          <a:p>
            <a:endParaRPr lang="en-US"/>
          </a:p>
        </p:txBody>
      </p:sp>
      <p:sp>
        <p:nvSpPr>
          <p:cNvPr id="5" name="4 Altbilgi Yer Tutucusu"/>
          <p:cNvSpPr>
            <a:spLocks noGrp="1"/>
          </p:cNvSpPr>
          <p:nvPr>
            <p:ph type="ftr" sz="quarter" idx="11"/>
          </p:nvPr>
        </p:nvSpPr>
        <p:spPr/>
        <p:txBody>
          <a:bodyPr/>
          <a:lstStyle/>
          <a:p>
            <a:r>
              <a:rPr lang="en-US" smtClean="0"/>
              <a:t>25October2013</a:t>
            </a:r>
            <a:endParaRPr lang="en-US"/>
          </a:p>
        </p:txBody>
      </p:sp>
      <p:sp>
        <p:nvSpPr>
          <p:cNvPr id="6" name="5 Slayt Numarası Yer Tutucusu"/>
          <p:cNvSpPr>
            <a:spLocks noGrp="1"/>
          </p:cNvSpPr>
          <p:nvPr>
            <p:ph type="sldNum" sz="quarter" idx="12"/>
          </p:nvPr>
        </p:nvSpPr>
        <p:spPr/>
        <p:txBody>
          <a:bodyPr/>
          <a:lstStyle/>
          <a:p>
            <a:fld id="{40AE5C28-59D4-449D-84AD-0F1504A46F85}" type="slidenum">
              <a:rPr lang="en-US" smtClean="0"/>
              <a:pPr/>
              <a:t>10</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This table shows the net molecular properties of each type of collagen. For the number of hydrophobic amino acid, we considered Val, Leu, Ile, Met, Phe, Trp, Cys (</a:t>
            </a:r>
            <a:r>
              <a:rPr lang="en-US" sz="1200" kern="1200" baseline="0" dirty="0" err="1" smtClean="0">
                <a:solidFill>
                  <a:schemeClr val="tx1"/>
                </a:solidFill>
                <a:latin typeface="+mn-lt"/>
                <a:ea typeface="+mn-ea"/>
                <a:cs typeface="+mn-cs"/>
              </a:rPr>
              <a:t>sayilar</a:t>
            </a:r>
            <a:r>
              <a:rPr lang="en-US" sz="1200" kern="1200" baseline="0" dirty="0" smtClean="0">
                <a:solidFill>
                  <a:schemeClr val="tx1"/>
                </a:solidFill>
                <a:latin typeface="+mn-lt"/>
                <a:ea typeface="+mn-ea"/>
                <a:cs typeface="+mn-cs"/>
              </a:rPr>
              <a:t> check </a:t>
            </a:r>
            <a:r>
              <a:rPr lang="en-US" sz="1200" kern="1200" baseline="0" dirty="0" err="1" smtClean="0">
                <a:solidFill>
                  <a:schemeClr val="tx1"/>
                </a:solidFill>
                <a:latin typeface="+mn-lt"/>
                <a:ea typeface="+mn-ea"/>
                <a:cs typeface="+mn-cs"/>
              </a:rPr>
              <a:t>edilmeli</a:t>
            </a:r>
            <a:r>
              <a:rPr lang="en-US" sz="1200" kern="1200" baseline="0" dirty="0" smtClean="0">
                <a:solidFill>
                  <a:schemeClr val="tx1"/>
                </a:solidFill>
                <a:latin typeface="+mn-lt"/>
                <a:ea typeface="+mn-ea"/>
                <a:cs typeface="+mn-cs"/>
              </a:rPr>
              <a:t>) [Barnes03, </a:t>
            </a:r>
            <a:r>
              <a:rPr lang="en-US" sz="1200" kern="1200" baseline="0" dirty="0" err="1" smtClean="0">
                <a:solidFill>
                  <a:schemeClr val="tx1"/>
                </a:solidFill>
                <a:latin typeface="+mn-lt"/>
                <a:ea typeface="+mn-ea"/>
                <a:cs typeface="+mn-cs"/>
              </a:rPr>
              <a:t>tezimden</a:t>
            </a:r>
            <a:r>
              <a:rPr lang="en-US" sz="1200" kern="1200" baseline="0" dirty="0" smtClean="0">
                <a:solidFill>
                  <a:schemeClr val="tx1"/>
                </a:solidFill>
                <a:latin typeface="+mn-lt"/>
                <a:ea typeface="+mn-ea"/>
                <a:cs typeface="+mn-cs"/>
              </a:rPr>
              <a:t>]. For polar amino acids, we considered Gln, Asn, His, Ser, Thr, and Tyr. </a:t>
            </a:r>
          </a:p>
          <a:p>
            <a:r>
              <a:rPr lang="en-US" sz="1200" kern="1200" baseline="0" dirty="0" smtClean="0">
                <a:solidFill>
                  <a:schemeClr val="tx1"/>
                </a:solidFill>
                <a:latin typeface="+mn-lt"/>
                <a:ea typeface="+mn-ea"/>
                <a:cs typeface="+mn-cs"/>
              </a:rPr>
              <a:t>(b) Total counts. </a:t>
            </a:r>
          </a:p>
          <a:p>
            <a:r>
              <a:rPr lang="en-US" sz="1200" kern="1200" baseline="0" dirty="0" smtClean="0">
                <a:solidFill>
                  <a:schemeClr val="tx1"/>
                </a:solidFill>
                <a:latin typeface="+mn-lt"/>
                <a:ea typeface="+mn-ea"/>
                <a:cs typeface="+mn-cs"/>
              </a:rPr>
              <a:t>By using these </a:t>
            </a:r>
            <a:r>
              <a:rPr lang="en-US" sz="1200" kern="1200" baseline="0" dirty="0" err="1" smtClean="0">
                <a:solidFill>
                  <a:schemeClr val="tx1"/>
                </a:solidFill>
                <a:latin typeface="+mn-lt"/>
                <a:ea typeface="+mn-ea"/>
                <a:cs typeface="+mn-cs"/>
              </a:rPr>
              <a:t>informations</a:t>
            </a:r>
            <a:r>
              <a:rPr lang="en-US" sz="1200" kern="1200" baseline="0" dirty="0" smtClean="0">
                <a:solidFill>
                  <a:schemeClr val="tx1"/>
                </a:solidFill>
                <a:latin typeface="+mn-lt"/>
                <a:ea typeface="+mn-ea"/>
                <a:cs typeface="+mn-cs"/>
              </a:rPr>
              <a:t> and the sequences</a:t>
            </a:r>
            <a:endParaRPr lang="en-US" dirty="0"/>
          </a:p>
        </p:txBody>
      </p:sp>
      <p:sp>
        <p:nvSpPr>
          <p:cNvPr id="4" name="3 Veri Yer Tutucusu"/>
          <p:cNvSpPr>
            <a:spLocks noGrp="1"/>
          </p:cNvSpPr>
          <p:nvPr>
            <p:ph type="dt" idx="10"/>
          </p:nvPr>
        </p:nvSpPr>
        <p:spPr/>
        <p:txBody>
          <a:bodyPr/>
          <a:lstStyle/>
          <a:p>
            <a:endParaRPr lang="en-US"/>
          </a:p>
        </p:txBody>
      </p:sp>
      <p:sp>
        <p:nvSpPr>
          <p:cNvPr id="5" name="4 Altbilgi Yer Tutucusu"/>
          <p:cNvSpPr>
            <a:spLocks noGrp="1"/>
          </p:cNvSpPr>
          <p:nvPr>
            <p:ph type="ftr" sz="quarter" idx="11"/>
          </p:nvPr>
        </p:nvSpPr>
        <p:spPr/>
        <p:txBody>
          <a:bodyPr/>
          <a:lstStyle/>
          <a:p>
            <a:r>
              <a:rPr lang="en-US" smtClean="0"/>
              <a:t>25October2013</a:t>
            </a:r>
            <a:endParaRPr lang="en-US"/>
          </a:p>
        </p:txBody>
      </p:sp>
      <p:sp>
        <p:nvSpPr>
          <p:cNvPr id="6" name="5 Slayt Numarası Yer Tutucusu"/>
          <p:cNvSpPr>
            <a:spLocks noGrp="1"/>
          </p:cNvSpPr>
          <p:nvPr>
            <p:ph type="sldNum" sz="quarter" idx="12"/>
          </p:nvPr>
        </p:nvSpPr>
        <p:spPr/>
        <p:txBody>
          <a:bodyPr/>
          <a:lstStyle/>
          <a:p>
            <a:fld id="{40AE5C28-59D4-449D-84AD-0F1504A46F85}" type="slidenum">
              <a:rPr lang="en-US" smtClean="0"/>
              <a:pPr/>
              <a:t>11</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r>
              <a:rPr lang="en-US" dirty="0" smtClean="0"/>
              <a:t>Information</a:t>
            </a:r>
            <a:r>
              <a:rPr lang="en-US" baseline="0" dirty="0" smtClean="0"/>
              <a:t> for molecular packing and higher level </a:t>
            </a:r>
            <a:r>
              <a:rPr lang="en-US" baseline="0" dirty="0" err="1" smtClean="0"/>
              <a:t>fibrillar</a:t>
            </a:r>
            <a:r>
              <a:rPr lang="en-US" baseline="0" dirty="0" smtClean="0"/>
              <a:t> structure of a protein is actually carried by its primary sequence. However, due to the considerably higher number of residues of polypeptides , the success and accuracy in a study of </a:t>
            </a:r>
            <a:r>
              <a:rPr lang="en-US" baseline="0" dirty="0" err="1" smtClean="0"/>
              <a:t>aa</a:t>
            </a:r>
            <a:r>
              <a:rPr lang="en-US" baseline="0" dirty="0" smtClean="0"/>
              <a:t> level analysis requires a high level computer program that can recognize each </a:t>
            </a:r>
            <a:r>
              <a:rPr lang="en-US" baseline="0" dirty="0" err="1" smtClean="0"/>
              <a:t>aa</a:t>
            </a:r>
            <a:r>
              <a:rPr lang="en-US" baseline="0" dirty="0" smtClean="0"/>
              <a:t> and calculate its corresponding contribution. To achieve that, we used a scripting language Python.  </a:t>
            </a:r>
          </a:p>
          <a:p>
            <a:r>
              <a:rPr lang="en-US" baseline="0" dirty="0" smtClean="0"/>
              <a:t>             </a:t>
            </a:r>
            <a:r>
              <a:rPr lang="en-US" dirty="0" smtClean="0"/>
              <a:t>D-periodic  staggered arrangements</a:t>
            </a:r>
            <a:r>
              <a:rPr lang="en-US" baseline="0" dirty="0" smtClean="0"/>
              <a:t> of alpha chains of collagen molecules are illustrated on top.</a:t>
            </a:r>
            <a:endParaRPr lang="en-US" dirty="0" smtClean="0"/>
          </a:p>
          <a:p>
            <a:r>
              <a:rPr lang="en-US" dirty="0" smtClean="0"/>
              <a:t>An illustration of the interaction range</a:t>
            </a:r>
            <a:r>
              <a:rPr lang="en-US" baseline="0" dirty="0" smtClean="0"/>
              <a:t> of our computational approach to count the electrostatic and the hydration interaction  scores(</a:t>
            </a:r>
            <a:r>
              <a:rPr lang="en-US" baseline="0" dirty="0" err="1" smtClean="0"/>
              <a:t>hydrophobic&amp;polar</a:t>
            </a:r>
            <a:r>
              <a:rPr lang="en-US" baseline="0" dirty="0" smtClean="0"/>
              <a:t>). </a:t>
            </a:r>
            <a:endParaRPr lang="en-US" dirty="0" smtClean="0"/>
          </a:p>
          <a:p>
            <a:r>
              <a:rPr lang="en-US" baseline="0" dirty="0" smtClean="0"/>
              <a:t>             </a:t>
            </a:r>
            <a:r>
              <a:rPr lang="en-US" dirty="0" smtClean="0"/>
              <a:t>To a first approximation,  we considered the collagen molecules as linear molecules of only alpha-1</a:t>
            </a:r>
            <a:r>
              <a:rPr lang="en-US" baseline="0" dirty="0" smtClean="0"/>
              <a:t> chain. Collagen molecules possesses a length of 4.4D. As D characteristic binding space of 67nm, </a:t>
            </a:r>
            <a:r>
              <a:rPr lang="en-US" b="1" baseline="0" dirty="0" smtClean="0"/>
              <a:t>an alpha chain is arranged at specific staggered positions of 0D, 1D, 2D, 3D, and 4D with </a:t>
            </a:r>
            <a:r>
              <a:rPr lang="en-US" baseline="0" dirty="0" smtClean="0"/>
              <a:t>another alpha chain. The system gains score for some specific amino acid pairs (in defined range) on the two sequences located at a given positions to calculate the degree of interaction.  We excluded the small </a:t>
            </a:r>
            <a:r>
              <a:rPr lang="en-US" baseline="0" dirty="0" err="1" smtClean="0"/>
              <a:t>aa</a:t>
            </a:r>
            <a:r>
              <a:rPr lang="en-US" baseline="0" dirty="0" smtClean="0"/>
              <a:t> </a:t>
            </a:r>
            <a:r>
              <a:rPr lang="en-US" baseline="0" dirty="0" err="1" smtClean="0"/>
              <a:t>Gly</a:t>
            </a:r>
            <a:r>
              <a:rPr lang="en-US" baseline="0" dirty="0" smtClean="0"/>
              <a:t> and </a:t>
            </a:r>
            <a:r>
              <a:rPr lang="en-US" baseline="0" dirty="0" err="1" smtClean="0"/>
              <a:t>Alanine</a:t>
            </a:r>
            <a:r>
              <a:rPr lang="en-US" baseline="0" dirty="0" smtClean="0"/>
              <a:t> and </a:t>
            </a:r>
            <a:r>
              <a:rPr lang="en-US" baseline="0" dirty="0" err="1" smtClean="0"/>
              <a:t>considere</a:t>
            </a:r>
            <a:r>
              <a:rPr lang="en-US" baseline="0" dirty="0" smtClean="0"/>
              <a:t> the strong non-polar </a:t>
            </a:r>
            <a:r>
              <a:rPr lang="en-US" baseline="0" dirty="0" err="1" smtClean="0"/>
              <a:t>aa</a:t>
            </a:r>
            <a:r>
              <a:rPr lang="en-US" baseline="0" dirty="0" smtClean="0"/>
              <a:t> as V, M, I, L, and F for hydrophobic int. For polar interaction, S,T, C,N, and Q is used in the program.</a:t>
            </a:r>
            <a:endParaRPr lang="en-US" dirty="0" smtClean="0"/>
          </a:p>
        </p:txBody>
      </p:sp>
      <p:sp>
        <p:nvSpPr>
          <p:cNvPr id="4" name="3 Veri Yer Tutucusu"/>
          <p:cNvSpPr>
            <a:spLocks noGrp="1"/>
          </p:cNvSpPr>
          <p:nvPr>
            <p:ph type="dt" idx="10"/>
          </p:nvPr>
        </p:nvSpPr>
        <p:spPr/>
        <p:txBody>
          <a:bodyPr/>
          <a:lstStyle/>
          <a:p>
            <a:endParaRPr lang="en-US"/>
          </a:p>
        </p:txBody>
      </p:sp>
      <p:sp>
        <p:nvSpPr>
          <p:cNvPr id="5" name="4 Altbilgi Yer Tutucusu"/>
          <p:cNvSpPr>
            <a:spLocks noGrp="1"/>
          </p:cNvSpPr>
          <p:nvPr>
            <p:ph type="ftr" sz="quarter" idx="11"/>
          </p:nvPr>
        </p:nvSpPr>
        <p:spPr/>
        <p:txBody>
          <a:bodyPr/>
          <a:lstStyle/>
          <a:p>
            <a:r>
              <a:rPr lang="en-US" smtClean="0"/>
              <a:t>25October2013</a:t>
            </a:r>
            <a:endParaRPr lang="en-US"/>
          </a:p>
        </p:txBody>
      </p:sp>
      <p:sp>
        <p:nvSpPr>
          <p:cNvPr id="6" name="5 Slayt Numarası Yer Tutucusu"/>
          <p:cNvSpPr>
            <a:spLocks noGrp="1"/>
          </p:cNvSpPr>
          <p:nvPr>
            <p:ph type="sldNum" sz="quarter" idx="12"/>
          </p:nvPr>
        </p:nvSpPr>
        <p:spPr/>
        <p:txBody>
          <a:bodyPr/>
          <a:lstStyle/>
          <a:p>
            <a:fld id="{40AE5C28-59D4-449D-84AD-0F1504A46F85}" type="slidenum">
              <a:rPr lang="en-US" smtClean="0"/>
              <a:pPr/>
              <a:t>12</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r>
              <a:rPr lang="en-US" dirty="0" smtClean="0"/>
              <a:t>To understand the D-periodic</a:t>
            </a:r>
            <a:r>
              <a:rPr lang="en-US" baseline="0" dirty="0" smtClean="0"/>
              <a:t> arrangement of collagen </a:t>
            </a:r>
            <a:r>
              <a:rPr lang="en-US" baseline="0" dirty="0" err="1" smtClean="0"/>
              <a:t>fibils</a:t>
            </a:r>
            <a:r>
              <a:rPr lang="en-US" baseline="0" dirty="0" smtClean="0"/>
              <a:t>, </a:t>
            </a:r>
            <a:r>
              <a:rPr lang="en-US" dirty="0" smtClean="0"/>
              <a:t>0D represents the perfect alignment of the two collagen</a:t>
            </a:r>
            <a:r>
              <a:rPr lang="en-US" baseline="0" dirty="0" smtClean="0"/>
              <a:t> molecules, so that the max number of interaction between the chains occurs at 0D. The total interaction scores shows that type-I has a higher attraction  at 0D and 1D, while  type-III has that at 2D and 3D. However, the considerably stronger magnitude of interaction for 0 and 1D, could give type-I molecules higher propensity for nucleation and growth as shown in the experiment.  </a:t>
            </a:r>
            <a:endParaRPr lang="en-US" dirty="0"/>
          </a:p>
        </p:txBody>
      </p:sp>
      <p:sp>
        <p:nvSpPr>
          <p:cNvPr id="4" name="3 Veri Yer Tutucusu"/>
          <p:cNvSpPr>
            <a:spLocks noGrp="1"/>
          </p:cNvSpPr>
          <p:nvPr>
            <p:ph type="dt" idx="10"/>
          </p:nvPr>
        </p:nvSpPr>
        <p:spPr/>
        <p:txBody>
          <a:bodyPr/>
          <a:lstStyle/>
          <a:p>
            <a:endParaRPr lang="en-US"/>
          </a:p>
        </p:txBody>
      </p:sp>
      <p:sp>
        <p:nvSpPr>
          <p:cNvPr id="5" name="4 Altbilgi Yer Tutucusu"/>
          <p:cNvSpPr>
            <a:spLocks noGrp="1"/>
          </p:cNvSpPr>
          <p:nvPr>
            <p:ph type="ftr" sz="quarter" idx="11"/>
          </p:nvPr>
        </p:nvSpPr>
        <p:spPr/>
        <p:txBody>
          <a:bodyPr/>
          <a:lstStyle/>
          <a:p>
            <a:r>
              <a:rPr lang="en-US" smtClean="0"/>
              <a:t>25October2013</a:t>
            </a:r>
            <a:endParaRPr lang="en-US"/>
          </a:p>
        </p:txBody>
      </p:sp>
      <p:sp>
        <p:nvSpPr>
          <p:cNvPr id="6" name="5 Slayt Numarası Yer Tutucusu"/>
          <p:cNvSpPr>
            <a:spLocks noGrp="1"/>
          </p:cNvSpPr>
          <p:nvPr>
            <p:ph type="sldNum" sz="quarter" idx="12"/>
          </p:nvPr>
        </p:nvSpPr>
        <p:spPr/>
        <p:txBody>
          <a:bodyPr/>
          <a:lstStyle/>
          <a:p>
            <a:fld id="{40AE5C28-59D4-449D-84AD-0F1504A46F85}" type="slidenum">
              <a:rPr lang="en-US" smtClean="0"/>
              <a:pPr/>
              <a:t>14</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r>
              <a:rPr lang="en-US" dirty="0" smtClean="0"/>
              <a:t>To understand the D-periodic</a:t>
            </a:r>
            <a:r>
              <a:rPr lang="en-US" baseline="0" dirty="0" smtClean="0"/>
              <a:t> arrangement of collagen </a:t>
            </a:r>
            <a:r>
              <a:rPr lang="en-US" baseline="0" dirty="0" err="1" smtClean="0"/>
              <a:t>fibils</a:t>
            </a:r>
            <a:r>
              <a:rPr lang="en-US" baseline="0" dirty="0" smtClean="0"/>
              <a:t>, </a:t>
            </a:r>
            <a:r>
              <a:rPr lang="en-US" dirty="0" smtClean="0"/>
              <a:t>0D represents the perfect alignment of the two collagen</a:t>
            </a:r>
            <a:r>
              <a:rPr lang="en-US" baseline="0" dirty="0" smtClean="0"/>
              <a:t> molecules, so that the max number of interaction between the chains occurs at 0D. When we look at the local change on the energy score plot,  the local energy minima correspond to the D-periodic binding of collagen molecules reported/observed.  </a:t>
            </a:r>
          </a:p>
          <a:p>
            <a:endParaRPr lang="en-US" dirty="0"/>
          </a:p>
        </p:txBody>
      </p:sp>
      <p:sp>
        <p:nvSpPr>
          <p:cNvPr id="4" name="3 Veri Yer Tutucusu"/>
          <p:cNvSpPr>
            <a:spLocks noGrp="1"/>
          </p:cNvSpPr>
          <p:nvPr>
            <p:ph type="dt" idx="10"/>
          </p:nvPr>
        </p:nvSpPr>
        <p:spPr/>
        <p:txBody>
          <a:bodyPr/>
          <a:lstStyle/>
          <a:p>
            <a:endParaRPr lang="en-US"/>
          </a:p>
        </p:txBody>
      </p:sp>
      <p:sp>
        <p:nvSpPr>
          <p:cNvPr id="5" name="4 Altbilgi Yer Tutucusu"/>
          <p:cNvSpPr>
            <a:spLocks noGrp="1"/>
          </p:cNvSpPr>
          <p:nvPr>
            <p:ph type="ftr" sz="quarter" idx="11"/>
          </p:nvPr>
        </p:nvSpPr>
        <p:spPr/>
        <p:txBody>
          <a:bodyPr/>
          <a:lstStyle/>
          <a:p>
            <a:r>
              <a:rPr lang="en-US" smtClean="0"/>
              <a:t>25October2013</a:t>
            </a:r>
            <a:endParaRPr lang="en-US"/>
          </a:p>
        </p:txBody>
      </p:sp>
      <p:sp>
        <p:nvSpPr>
          <p:cNvPr id="6" name="5 Slayt Numarası Yer Tutucusu"/>
          <p:cNvSpPr>
            <a:spLocks noGrp="1"/>
          </p:cNvSpPr>
          <p:nvPr>
            <p:ph type="sldNum" sz="quarter" idx="12"/>
          </p:nvPr>
        </p:nvSpPr>
        <p:spPr/>
        <p:txBody>
          <a:bodyPr/>
          <a:lstStyle/>
          <a:p>
            <a:fld id="{40AE5C28-59D4-449D-84AD-0F1504A46F85}" type="slidenum">
              <a:rPr lang="en-US" smtClean="0"/>
              <a:pPr/>
              <a:t>15</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r>
              <a:rPr lang="en-US" dirty="0" smtClean="0"/>
              <a:t>0D represents the perfect alignment of the two collagen</a:t>
            </a:r>
            <a:r>
              <a:rPr lang="en-US" baseline="0" dirty="0" smtClean="0"/>
              <a:t> molecules, so that the max number of interaction between the chains occurs at 0D. When we look at the local change on the energy score plot,  the local energy minima correspond to the D-periodic binding of collagen molecules reported/observed.  </a:t>
            </a:r>
          </a:p>
          <a:p>
            <a:endParaRPr lang="en-US" dirty="0"/>
          </a:p>
        </p:txBody>
      </p:sp>
      <p:sp>
        <p:nvSpPr>
          <p:cNvPr id="4" name="3 Veri Yer Tutucusu"/>
          <p:cNvSpPr>
            <a:spLocks noGrp="1"/>
          </p:cNvSpPr>
          <p:nvPr>
            <p:ph type="dt" idx="10"/>
          </p:nvPr>
        </p:nvSpPr>
        <p:spPr/>
        <p:txBody>
          <a:bodyPr/>
          <a:lstStyle/>
          <a:p>
            <a:endParaRPr lang="en-US"/>
          </a:p>
        </p:txBody>
      </p:sp>
      <p:sp>
        <p:nvSpPr>
          <p:cNvPr id="5" name="4 Altbilgi Yer Tutucusu"/>
          <p:cNvSpPr>
            <a:spLocks noGrp="1"/>
          </p:cNvSpPr>
          <p:nvPr>
            <p:ph type="ftr" sz="quarter" idx="11"/>
          </p:nvPr>
        </p:nvSpPr>
        <p:spPr/>
        <p:txBody>
          <a:bodyPr/>
          <a:lstStyle/>
          <a:p>
            <a:r>
              <a:rPr lang="en-US" smtClean="0"/>
              <a:t>25October2013</a:t>
            </a:r>
            <a:endParaRPr lang="en-US"/>
          </a:p>
        </p:txBody>
      </p:sp>
      <p:sp>
        <p:nvSpPr>
          <p:cNvPr id="6" name="5 Slayt Numarası Yer Tutucusu"/>
          <p:cNvSpPr>
            <a:spLocks noGrp="1"/>
          </p:cNvSpPr>
          <p:nvPr>
            <p:ph type="sldNum" sz="quarter" idx="12"/>
          </p:nvPr>
        </p:nvSpPr>
        <p:spPr/>
        <p:txBody>
          <a:bodyPr/>
          <a:lstStyle/>
          <a:p>
            <a:fld id="{40AE5C28-59D4-449D-84AD-0F1504A46F85}" type="slidenum">
              <a:rPr lang="en-US" smtClean="0"/>
              <a:pPr/>
              <a:t>16</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r>
              <a:rPr lang="en-US" dirty="0" smtClean="0"/>
              <a:t>Now,</a:t>
            </a:r>
            <a:r>
              <a:rPr lang="en-US" baseline="0" dirty="0" smtClean="0"/>
              <a:t> we want to understand </a:t>
            </a:r>
            <a:r>
              <a:rPr lang="en-US" baseline="0" dirty="0" err="1" smtClean="0"/>
              <a:t>microfibrillar</a:t>
            </a:r>
            <a:r>
              <a:rPr lang="en-US" baseline="0" dirty="0" smtClean="0"/>
              <a:t> 5 collagen molecules generating D-period.</a:t>
            </a:r>
            <a:endParaRPr lang="en-US" dirty="0" smtClean="0"/>
          </a:p>
          <a:p>
            <a:r>
              <a:rPr lang="en-US" dirty="0" smtClean="0"/>
              <a:t>Their observation reveals that</a:t>
            </a:r>
            <a:r>
              <a:rPr lang="en-US" baseline="0" dirty="0" smtClean="0"/>
              <a:t> the three </a:t>
            </a:r>
            <a:r>
              <a:rPr lang="en-US" baseline="0" dirty="0" err="1" smtClean="0"/>
              <a:t>dimentional</a:t>
            </a:r>
            <a:r>
              <a:rPr lang="en-US" baseline="0" dirty="0" smtClean="0"/>
              <a:t> molecular packing arrangement of type-I collagen </a:t>
            </a:r>
            <a:r>
              <a:rPr lang="en-US" dirty="0" smtClean="0"/>
              <a:t>molecules are arranged on a </a:t>
            </a:r>
            <a:r>
              <a:rPr lang="en-US" dirty="0" err="1" smtClean="0"/>
              <a:t>quasihexagonal</a:t>
            </a:r>
            <a:r>
              <a:rPr lang="en-US" dirty="0" smtClean="0"/>
              <a:t> lattice. </a:t>
            </a:r>
            <a:endParaRPr lang="en-US" dirty="0"/>
          </a:p>
        </p:txBody>
      </p:sp>
      <p:sp>
        <p:nvSpPr>
          <p:cNvPr id="4" name="3 Veri Yer Tutucusu"/>
          <p:cNvSpPr>
            <a:spLocks noGrp="1"/>
          </p:cNvSpPr>
          <p:nvPr>
            <p:ph type="dt" idx="10"/>
          </p:nvPr>
        </p:nvSpPr>
        <p:spPr/>
        <p:txBody>
          <a:bodyPr/>
          <a:lstStyle/>
          <a:p>
            <a:endParaRPr lang="en-US"/>
          </a:p>
        </p:txBody>
      </p:sp>
      <p:sp>
        <p:nvSpPr>
          <p:cNvPr id="5" name="4 Altbilgi Yer Tutucusu"/>
          <p:cNvSpPr>
            <a:spLocks noGrp="1"/>
          </p:cNvSpPr>
          <p:nvPr>
            <p:ph type="ftr" sz="quarter" idx="11"/>
          </p:nvPr>
        </p:nvSpPr>
        <p:spPr/>
        <p:txBody>
          <a:bodyPr/>
          <a:lstStyle/>
          <a:p>
            <a:r>
              <a:rPr lang="en-US" smtClean="0"/>
              <a:t>25October2013</a:t>
            </a:r>
            <a:endParaRPr lang="en-US"/>
          </a:p>
        </p:txBody>
      </p:sp>
      <p:sp>
        <p:nvSpPr>
          <p:cNvPr id="6" name="5 Slayt Numarası Yer Tutucusu"/>
          <p:cNvSpPr>
            <a:spLocks noGrp="1"/>
          </p:cNvSpPr>
          <p:nvPr>
            <p:ph type="sldNum" sz="quarter" idx="12"/>
          </p:nvPr>
        </p:nvSpPr>
        <p:spPr/>
        <p:txBody>
          <a:bodyPr/>
          <a:lstStyle/>
          <a:p>
            <a:fld id="{40AE5C28-59D4-449D-84AD-0F1504A46F85}" type="slidenum">
              <a:rPr lang="en-US" smtClean="0"/>
              <a:pPr/>
              <a:t>17</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r>
              <a:rPr lang="en-US" dirty="0" smtClean="0"/>
              <a:t>A represents the Amphiphilicity values of strongly polar residues, A` weakly polar residues. </a:t>
            </a:r>
          </a:p>
          <a:p>
            <a:r>
              <a:rPr lang="en-US" dirty="0" smtClean="0"/>
              <a:t>The last column</a:t>
            </a:r>
            <a:r>
              <a:rPr lang="en-US" baseline="0" dirty="0" smtClean="0"/>
              <a:t> represents the hydropathy index.  </a:t>
            </a:r>
            <a:endParaRPr lang="en-US" dirty="0"/>
          </a:p>
        </p:txBody>
      </p:sp>
      <p:sp>
        <p:nvSpPr>
          <p:cNvPr id="4" name="3 Veri Yer Tutucusu"/>
          <p:cNvSpPr>
            <a:spLocks noGrp="1"/>
          </p:cNvSpPr>
          <p:nvPr>
            <p:ph type="dt" idx="10"/>
          </p:nvPr>
        </p:nvSpPr>
        <p:spPr/>
        <p:txBody>
          <a:bodyPr/>
          <a:lstStyle/>
          <a:p>
            <a:endParaRPr lang="en-US"/>
          </a:p>
        </p:txBody>
      </p:sp>
      <p:sp>
        <p:nvSpPr>
          <p:cNvPr id="5" name="4 Altbilgi Yer Tutucusu"/>
          <p:cNvSpPr>
            <a:spLocks noGrp="1"/>
          </p:cNvSpPr>
          <p:nvPr>
            <p:ph type="ftr" sz="quarter" idx="11"/>
          </p:nvPr>
        </p:nvSpPr>
        <p:spPr/>
        <p:txBody>
          <a:bodyPr/>
          <a:lstStyle/>
          <a:p>
            <a:r>
              <a:rPr lang="en-US" smtClean="0"/>
              <a:t>25October2013</a:t>
            </a:r>
            <a:endParaRPr lang="en-US"/>
          </a:p>
        </p:txBody>
      </p:sp>
      <p:sp>
        <p:nvSpPr>
          <p:cNvPr id="6" name="5 Slayt Numarası Yer Tutucusu"/>
          <p:cNvSpPr>
            <a:spLocks noGrp="1"/>
          </p:cNvSpPr>
          <p:nvPr>
            <p:ph type="sldNum" sz="quarter" idx="12"/>
          </p:nvPr>
        </p:nvSpPr>
        <p:spPr/>
        <p:txBody>
          <a:bodyPr/>
          <a:lstStyle/>
          <a:p>
            <a:fld id="{40AE5C28-59D4-449D-84AD-0F1504A46F85}" type="slidenum">
              <a:rPr lang="en-US" smtClean="0"/>
              <a:pPr/>
              <a:t>20</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As we mention in engineering</a:t>
            </a:r>
            <a:r>
              <a:rPr lang="en-US" baseline="0" dirty="0" smtClean="0"/>
              <a:t> aspect, it is possible to use the self-assembly ability of collagen to produce the patterned surface. By using the protocol provided by our group before, we </a:t>
            </a:r>
            <a:r>
              <a:rPr lang="en-US" baseline="0" dirty="0" err="1" smtClean="0"/>
              <a:t>prodeceed</a:t>
            </a:r>
            <a:r>
              <a:rPr lang="en-US" baseline="0" dirty="0" smtClean="0"/>
              <a:t> two different.. We used the two structure as a temple for the purpose assembly search.</a:t>
            </a:r>
          </a:p>
          <a:p>
            <a:r>
              <a:rPr lang="en-US" baseline="0" dirty="0" smtClean="0"/>
              <a:t>	Atomic structure of muscovite and </a:t>
            </a:r>
            <a:r>
              <a:rPr lang="en-US" baseline="0" dirty="0" err="1" smtClean="0"/>
              <a:t>ph</a:t>
            </a:r>
            <a:r>
              <a:rPr lang="en-US" baseline="0" dirty="0" smtClean="0"/>
              <a:t> mica is seen the bottom figure. (a, c) is the view from the a axis of the unit cell, (</a:t>
            </a:r>
            <a:r>
              <a:rPr lang="en-US" baseline="0" dirty="0" err="1" smtClean="0"/>
              <a:t>b,d</a:t>
            </a:r>
            <a:r>
              <a:rPr lang="en-US" baseline="0" dirty="0" smtClean="0"/>
              <a:t>) is view from above the cleavage plane(ab plane). Middle Al layer of muscovite Al is a </a:t>
            </a:r>
            <a:r>
              <a:rPr lang="en-US" baseline="0" dirty="0" err="1" smtClean="0"/>
              <a:t>dioctahedral</a:t>
            </a:r>
            <a:r>
              <a:rPr lang="en-US" baseline="0" dirty="0" smtClean="0"/>
              <a:t> sheet, whereas Mg layer in </a:t>
            </a:r>
            <a:r>
              <a:rPr lang="en-US" baseline="0" dirty="0" err="1" smtClean="0"/>
              <a:t>phl</a:t>
            </a:r>
            <a:r>
              <a:rPr lang="en-US" baseline="0" dirty="0" smtClean="0"/>
              <a:t> is a </a:t>
            </a:r>
            <a:r>
              <a:rPr lang="en-US" baseline="0" dirty="0" err="1" smtClean="0"/>
              <a:t>trioctahedral</a:t>
            </a:r>
            <a:r>
              <a:rPr lang="en-US" baseline="0" dirty="0" smtClean="0"/>
              <a:t> sheet. Atoms are vertically </a:t>
            </a:r>
            <a:r>
              <a:rPr lang="en-US" baseline="0" dirty="0" err="1" smtClean="0"/>
              <a:t>ligned</a:t>
            </a:r>
            <a:r>
              <a:rPr lang="en-US" baseline="0" dirty="0" smtClean="0"/>
              <a:t> in </a:t>
            </a:r>
            <a:r>
              <a:rPr lang="en-US" baseline="0" dirty="0" err="1" smtClean="0"/>
              <a:t>phl</a:t>
            </a:r>
            <a:r>
              <a:rPr lang="en-US" baseline="0" dirty="0" smtClean="0"/>
              <a:t> compared to </a:t>
            </a:r>
            <a:r>
              <a:rPr lang="en-US" baseline="0" dirty="0" err="1" smtClean="0"/>
              <a:t>musc</a:t>
            </a:r>
            <a:r>
              <a:rPr lang="en-US" baseline="0" dirty="0" smtClean="0"/>
              <a:t>. The two K layer are separated by 9.98 A in </a:t>
            </a:r>
            <a:r>
              <a:rPr lang="en-US" baseline="0" dirty="0" err="1" smtClean="0"/>
              <a:t>musc</a:t>
            </a:r>
            <a:r>
              <a:rPr lang="en-US" baseline="0" dirty="0" smtClean="0"/>
              <a:t> and 10.24 A in </a:t>
            </a:r>
            <a:r>
              <a:rPr lang="en-US" baseline="0" dirty="0" err="1" smtClean="0"/>
              <a:t>phlo</a:t>
            </a:r>
            <a:r>
              <a:rPr lang="en-US" baseline="0" dirty="0" smtClean="0"/>
              <a:t>. The insets show different orientation of OH group in the two lattices. The proximity and the direction of OH group to the K+ atom in </a:t>
            </a:r>
            <a:r>
              <a:rPr lang="en-US" baseline="0" dirty="0" err="1" smtClean="0"/>
              <a:t>phl</a:t>
            </a:r>
            <a:r>
              <a:rPr lang="en-US" baseline="0" dirty="0" smtClean="0"/>
              <a:t> reduce its binding affinity.    </a:t>
            </a:r>
            <a:endParaRPr lang="en-US" dirty="0"/>
          </a:p>
        </p:txBody>
      </p:sp>
      <p:sp>
        <p:nvSpPr>
          <p:cNvPr id="4" name="Date Placeholder 3"/>
          <p:cNvSpPr>
            <a:spLocks noGrp="1"/>
          </p:cNvSpPr>
          <p:nvPr>
            <p:ph type="dt" idx="10"/>
          </p:nvPr>
        </p:nvSpPr>
        <p:spPr/>
        <p:txBody>
          <a:bodyPr/>
          <a:lstStyle/>
          <a:p>
            <a:endParaRPr lang="en-US"/>
          </a:p>
        </p:txBody>
      </p:sp>
      <p:sp>
        <p:nvSpPr>
          <p:cNvPr id="5" name="Footer Placeholder 4"/>
          <p:cNvSpPr>
            <a:spLocks noGrp="1"/>
          </p:cNvSpPr>
          <p:nvPr>
            <p:ph type="ftr" sz="quarter" idx="11"/>
          </p:nvPr>
        </p:nvSpPr>
        <p:spPr/>
        <p:txBody>
          <a:bodyPr/>
          <a:lstStyle/>
          <a:p>
            <a:r>
              <a:rPr lang="en-US" smtClean="0"/>
              <a:t>25October2013</a:t>
            </a:r>
            <a:endParaRPr lang="en-US"/>
          </a:p>
        </p:txBody>
      </p:sp>
      <p:sp>
        <p:nvSpPr>
          <p:cNvPr id="6" name="Slide Number Placeholder 5"/>
          <p:cNvSpPr>
            <a:spLocks noGrp="1"/>
          </p:cNvSpPr>
          <p:nvPr>
            <p:ph type="sldNum" sz="quarter" idx="12"/>
          </p:nvPr>
        </p:nvSpPr>
        <p:spPr/>
        <p:txBody>
          <a:bodyPr/>
          <a:lstStyle/>
          <a:p>
            <a:fld id="{40AE5C28-59D4-449D-84AD-0F1504A46F85}" type="slidenum">
              <a:rPr lang="en-US" smtClean="0"/>
              <a:pPr/>
              <a:t>23</a:t>
            </a:fld>
            <a:endParaRPr lang="en-US"/>
          </a:p>
        </p:txBody>
      </p:sp>
    </p:spTree>
    <p:extLst>
      <p:ext uri="{BB962C8B-B14F-4D97-AF65-F5344CB8AC3E}">
        <p14:creationId xmlns="" xmlns:p14="http://schemas.microsoft.com/office/powerpoint/2010/main" val="310101686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1"/>
      </p:bgRef>
    </p:bg>
    <p:spTree>
      <p:nvGrpSpPr>
        <p:cNvPr id="1" name=""/>
        <p:cNvGrpSpPr/>
        <p:nvPr/>
      </p:nvGrpSpPr>
      <p:grpSpPr>
        <a:xfrm>
          <a:off x="0" y="0"/>
          <a:ext cx="0" cy="0"/>
          <a:chOff x="0" y="0"/>
          <a:chExt cx="0" cy="0"/>
        </a:xfrm>
      </p:grpSpPr>
      <p:sp>
        <p:nvSpPr>
          <p:cNvPr id="8" name="Title 7"/>
          <p:cNvSpPr>
            <a:spLocks noGrp="1"/>
          </p:cNvSpPr>
          <p:nvPr>
            <p:ph type="ctrTitle"/>
          </p:nvPr>
        </p:nvSpPr>
        <p:spPr>
          <a:xfrm>
            <a:off x="2286000" y="3124200"/>
            <a:ext cx="6172200" cy="1894362"/>
          </a:xfrm>
        </p:spPr>
        <p:txBody>
          <a:bodyPr/>
          <a:lstStyle>
            <a:lvl1pPr>
              <a:defRPr b="1"/>
            </a:lvl1pPr>
          </a:lstStyle>
          <a:p>
            <a:r>
              <a:rPr kumimoji="0" lang="en-US" smtClean="0"/>
              <a:t>Click to edit Master title style</a:t>
            </a:r>
            <a:endParaRPr kumimoji="0" lang="en-US"/>
          </a:p>
        </p:txBody>
      </p:sp>
      <p:sp>
        <p:nvSpPr>
          <p:cNvPr id="9" name="Subtitle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bwMode="auto">
          <a:xfrm rot="5400000">
            <a:off x="7764621" y="1174097"/>
            <a:ext cx="2286000" cy="381000"/>
          </a:xfrm>
        </p:spPr>
        <p:txBody>
          <a:bodyPr/>
          <a:lstStyle/>
          <a:p>
            <a:endParaRPr lang="en-US"/>
          </a:p>
        </p:txBody>
      </p:sp>
      <p:sp>
        <p:nvSpPr>
          <p:cNvPr id="17" name="Footer Placeholder 16"/>
          <p:cNvSpPr>
            <a:spLocks noGrp="1"/>
          </p:cNvSpPr>
          <p:nvPr>
            <p:ph type="ftr" sz="quarter" idx="11"/>
          </p:nvPr>
        </p:nvSpPr>
        <p:spPr bwMode="auto">
          <a:xfrm rot="5400000">
            <a:off x="7077269" y="4181669"/>
            <a:ext cx="3657600" cy="384048"/>
          </a:xfrm>
        </p:spPr>
        <p:txBody>
          <a:bodyPr/>
          <a:lstStyle/>
          <a:p>
            <a:r>
              <a:rPr lang="en-US" smtClean="0"/>
              <a:t>25October2013</a:t>
            </a:r>
            <a:endParaRPr lang="en-US"/>
          </a:p>
        </p:txBody>
      </p:sp>
      <p:sp>
        <p:nvSpPr>
          <p:cNvPr id="10" name="Rectangle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Rectangle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Rectangle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raight Connector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Straight Connector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Straight Connector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Straight Connector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Straight Connector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Rectangle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Oval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Oval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Oval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Slide Number Placeholder 28"/>
          <p:cNvSpPr>
            <a:spLocks noGrp="1"/>
          </p:cNvSpPr>
          <p:nvPr>
            <p:ph type="sldNum" sz="quarter" idx="12"/>
          </p:nvPr>
        </p:nvSpPr>
        <p:spPr bwMode="auto">
          <a:xfrm>
            <a:off x="1325544" y="4928702"/>
            <a:ext cx="609600" cy="517524"/>
          </a:xfrm>
        </p:spPr>
        <p:txBody>
          <a:bodyPr/>
          <a:lstStyle/>
          <a:p>
            <a:fld id="{B6F15528-21DE-4FAA-801E-634DDDAF4B2B}"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8" name="Content Placeholder 7"/>
          <p:cNvSpPr>
            <a:spLocks noGrp="1"/>
          </p:cNvSpPr>
          <p:nvPr>
            <p:ph sz="quarter" idx="1"/>
          </p:nvPr>
        </p:nvSpPr>
        <p:spPr>
          <a:xfrm>
            <a:off x="457200" y="1600200"/>
            <a:ext cx="7467600" cy="487375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4"/>
          </p:nvPr>
        </p:nvSpPr>
        <p:spPr/>
        <p:txBody>
          <a:bodyPr rtlCol="0"/>
          <a:lstStyle/>
          <a:p>
            <a:endParaRPr lang="en-US"/>
          </a:p>
        </p:txBody>
      </p:sp>
      <p:sp>
        <p:nvSpPr>
          <p:cNvPr id="9" name="Slide Number Placeholder 8"/>
          <p:cNvSpPr>
            <a:spLocks noGrp="1"/>
          </p:cNvSpPr>
          <p:nvPr>
            <p:ph type="sldNum" sz="quarter" idx="15"/>
          </p:nvPr>
        </p:nvSpPr>
        <p:spPr/>
        <p:txBody>
          <a:bodyPr rtlCol="0"/>
          <a:lstStyle/>
          <a:p>
            <a:fld id="{B6F15528-21DE-4FAA-801E-634DDDAF4B2B}" type="slidenum">
              <a:rPr lang="en-US" smtClean="0"/>
              <a:pPr/>
              <a:t>‹#›</a:t>
            </a:fld>
            <a:endParaRPr lang="en-US"/>
          </a:p>
        </p:txBody>
      </p:sp>
      <p:sp>
        <p:nvSpPr>
          <p:cNvPr id="10" name="Footer Placeholder 9"/>
          <p:cNvSpPr>
            <a:spLocks noGrp="1"/>
          </p:cNvSpPr>
          <p:nvPr>
            <p:ph type="ftr" sz="quarter" idx="16"/>
          </p:nvPr>
        </p:nvSpPr>
        <p:spPr/>
        <p:txBody>
          <a:bodyPr rtlCol="0"/>
          <a:lstStyle/>
          <a:p>
            <a:r>
              <a:rPr lang="en-US" smtClean="0"/>
              <a:t>25October2013</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286000" y="2895600"/>
            <a:ext cx="6172200" cy="2053590"/>
          </a:xfrm>
        </p:spPr>
        <p:txBody>
          <a:bodyPr/>
          <a:lstStyle>
            <a:lvl1pPr algn="l">
              <a:buNone/>
              <a:defRPr sz="3000" b="1" cap="small"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bwMode="auto">
          <a:xfrm rot="5400000">
            <a:off x="7763256" y="1170432"/>
            <a:ext cx="2286000" cy="381000"/>
          </a:xfrm>
        </p:spPr>
        <p:txBody>
          <a:bodyPr/>
          <a:lstStyle/>
          <a:p>
            <a:endParaRPr lang="en-US"/>
          </a:p>
        </p:txBody>
      </p:sp>
      <p:sp>
        <p:nvSpPr>
          <p:cNvPr id="5" name="Footer Placeholder 4"/>
          <p:cNvSpPr>
            <a:spLocks noGrp="1"/>
          </p:cNvSpPr>
          <p:nvPr>
            <p:ph type="ftr" sz="quarter" idx="11"/>
          </p:nvPr>
        </p:nvSpPr>
        <p:spPr bwMode="auto">
          <a:xfrm rot="5400000">
            <a:off x="7077456" y="4178808"/>
            <a:ext cx="3657600" cy="384048"/>
          </a:xfrm>
        </p:spPr>
        <p:txBody>
          <a:bodyPr/>
          <a:lstStyle/>
          <a:p>
            <a:r>
              <a:rPr lang="en-US" smtClean="0"/>
              <a:t>25October2013</a:t>
            </a:r>
            <a:endParaRPr lang="en-US"/>
          </a:p>
        </p:txBody>
      </p:sp>
      <p:sp>
        <p:nvSpPr>
          <p:cNvPr id="9" name="Rectangle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raight Connector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Straight Connector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Straight Connector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Straight Connector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Rectangle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Oval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Oval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Oval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Straight Connector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Slide Number Placeholder 5"/>
          <p:cNvSpPr>
            <a:spLocks noGrp="1"/>
          </p:cNvSpPr>
          <p:nvPr>
            <p:ph type="sldNum" sz="quarter" idx="12"/>
          </p:nvPr>
        </p:nvSpPr>
        <p:spPr bwMode="auto">
          <a:xfrm>
            <a:off x="1340616" y="4928702"/>
            <a:ext cx="609600" cy="517524"/>
          </a:xfrm>
        </p:spPr>
        <p:txBody>
          <a:bodyPr/>
          <a:lstStyle/>
          <a:p>
            <a:fld id="{B6F15528-21DE-4FAA-801E-634DDDAF4B2B}"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r>
              <a:rPr lang="en-US" smtClean="0"/>
              <a:t>25October2013</a:t>
            </a:r>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
        <p:nvSpPr>
          <p:cNvPr id="9" name="Content Placeholder 8"/>
          <p:cNvSpPr>
            <a:spLocks noGrp="1"/>
          </p:cNvSpPr>
          <p:nvPr>
            <p:ph sz="quarter" idx="1"/>
          </p:nvPr>
        </p:nvSpPr>
        <p:spPr>
          <a:xfrm>
            <a:off x="457200" y="1600200"/>
            <a:ext cx="3657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270248" y="1600200"/>
            <a:ext cx="3657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7543800" cy="1143000"/>
          </a:xfrm>
        </p:spPr>
        <p:txBody>
          <a:bodyPr anchor="b"/>
          <a:lstStyle>
            <a:lvl1pPr>
              <a:defRPr/>
            </a:lvl1pPr>
          </a:lstStyle>
          <a:p>
            <a:r>
              <a:rPr kumimoji="0" lang="en-US" smtClean="0"/>
              <a:t>Click to edit Master title style</a:t>
            </a:r>
            <a:endParaRPr kumimoji="0" lang="en-US"/>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r>
              <a:rPr lang="en-US" smtClean="0"/>
              <a:t>25October2013</a:t>
            </a:r>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
        <p:nvSpPr>
          <p:cNvPr id="11" name="Content Placeholder 10"/>
          <p:cNvSpPr>
            <a:spLocks noGrp="1"/>
          </p:cNvSpPr>
          <p:nvPr>
            <p:ph sz="quarter" idx="2"/>
          </p:nvPr>
        </p:nvSpPr>
        <p:spPr>
          <a:xfrm>
            <a:off x="457200" y="2362200"/>
            <a:ext cx="3657600" cy="3886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371975" y="2362200"/>
            <a:ext cx="3657600" cy="3886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Text Placeholder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4" name="Text Placeholder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6" name="Date Placeholder 5"/>
          <p:cNvSpPr>
            <a:spLocks noGrp="1"/>
          </p:cNvSpPr>
          <p:nvPr>
            <p:ph type="dt" sz="half" idx="10"/>
          </p:nvPr>
        </p:nvSpPr>
        <p:spPr/>
        <p:txBody>
          <a:bodyPr rtlCol="0"/>
          <a:lstStyle/>
          <a:p>
            <a:endParaRPr lang="en-US"/>
          </a:p>
        </p:txBody>
      </p:sp>
      <p:sp>
        <p:nvSpPr>
          <p:cNvPr id="7" name="Slide Number Placeholder 6"/>
          <p:cNvSpPr>
            <a:spLocks noGrp="1"/>
          </p:cNvSpPr>
          <p:nvPr>
            <p:ph type="sldNum" sz="quarter" idx="11"/>
          </p:nvPr>
        </p:nvSpPr>
        <p:spPr/>
        <p:txBody>
          <a:bodyPr rtlCol="0"/>
          <a:lstStyle/>
          <a:p>
            <a:fld id="{B6F15528-21DE-4FAA-801E-634DDDAF4B2B}" type="slidenum">
              <a:rPr lang="en-US" smtClean="0"/>
              <a:pPr/>
              <a:t>‹#›</a:t>
            </a:fld>
            <a:endParaRPr lang="en-US"/>
          </a:p>
        </p:txBody>
      </p:sp>
      <p:sp>
        <p:nvSpPr>
          <p:cNvPr id="8" name="Footer Placeholder 7"/>
          <p:cNvSpPr>
            <a:spLocks noGrp="1"/>
          </p:cNvSpPr>
          <p:nvPr>
            <p:ph type="ftr" sz="quarter" idx="12"/>
          </p:nvPr>
        </p:nvSpPr>
        <p:spPr/>
        <p:txBody>
          <a:bodyPr rtlCol="0"/>
          <a:lstStyle/>
          <a:p>
            <a:r>
              <a:rPr lang="en-US" smtClean="0"/>
              <a:t>25October2013</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r>
              <a:rPr lang="en-US" smtClean="0"/>
              <a:t>25October2013</a:t>
            </a:r>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Title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Straight Connector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Straight Connector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Straight Connector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Rectangle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raight Connector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Oval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Content Placeholder 17"/>
          <p:cNvSpPr>
            <a:spLocks noGrp="1"/>
          </p:cNvSpPr>
          <p:nvPr>
            <p:ph sz="quarter" idx="1"/>
          </p:nvPr>
        </p:nvSpPr>
        <p:spPr>
          <a:xfrm>
            <a:off x="304800" y="274320"/>
            <a:ext cx="5638800" cy="6327648"/>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1" name="Date Placeholder 20"/>
          <p:cNvSpPr>
            <a:spLocks noGrp="1"/>
          </p:cNvSpPr>
          <p:nvPr>
            <p:ph type="dt" sz="half" idx="14"/>
          </p:nvPr>
        </p:nvSpPr>
        <p:spPr/>
        <p:txBody>
          <a:bodyPr rtlCol="0"/>
          <a:lstStyle/>
          <a:p>
            <a:endParaRPr lang="en-US"/>
          </a:p>
        </p:txBody>
      </p:sp>
      <p:sp>
        <p:nvSpPr>
          <p:cNvPr id="22" name="Slide Number Placeholder 21"/>
          <p:cNvSpPr>
            <a:spLocks noGrp="1"/>
          </p:cNvSpPr>
          <p:nvPr>
            <p:ph type="sldNum" sz="quarter" idx="15"/>
          </p:nvPr>
        </p:nvSpPr>
        <p:spPr/>
        <p:txBody>
          <a:bodyPr rtlCol="0"/>
          <a:lstStyle/>
          <a:p>
            <a:fld id="{B6F15528-21DE-4FAA-801E-634DDDAF4B2B}" type="slidenum">
              <a:rPr lang="en-US" smtClean="0"/>
              <a:pPr/>
              <a:t>‹#›</a:t>
            </a:fld>
            <a:endParaRPr lang="en-US"/>
          </a:p>
        </p:txBody>
      </p:sp>
      <p:sp>
        <p:nvSpPr>
          <p:cNvPr id="23" name="Footer Placeholder 22"/>
          <p:cNvSpPr>
            <a:spLocks noGrp="1"/>
          </p:cNvSpPr>
          <p:nvPr>
            <p:ph type="ftr" sz="quarter" idx="16"/>
          </p:nvPr>
        </p:nvSpPr>
        <p:spPr/>
        <p:txBody>
          <a:bodyPr rtlCol="0"/>
          <a:lstStyle/>
          <a:p>
            <a:r>
              <a:rPr lang="en-US" smtClean="0"/>
              <a:t>25October2013</a:t>
            </a:r>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traight Connector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Oval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Title 1"/>
          <p:cNvSpPr>
            <a:spLocks noGrp="1"/>
          </p:cNvSpPr>
          <p:nvPr>
            <p:ph type="title"/>
          </p:nvPr>
        </p:nvSpPr>
        <p:spPr>
          <a:xfrm rot="5400000">
            <a:off x="3350133" y="3200400"/>
            <a:ext cx="6309360" cy="457200"/>
          </a:xfrm>
        </p:spPr>
        <p:txBody>
          <a:bodyPr anchor="b"/>
          <a:lstStyle>
            <a:lvl1pPr algn="l">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n-US" smtClean="0"/>
              <a:t>Click icon to add picture</a:t>
            </a:r>
            <a:endParaRPr kumimoji="0" lang="en-US" dirty="0"/>
          </a:p>
        </p:txBody>
      </p:sp>
      <p:sp>
        <p:nvSpPr>
          <p:cNvPr id="4" name="Text Placeholder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10" name="Straight Connector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Rectangle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Straight Connector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Straight Connector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Straight Connector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Date Placeholder 16"/>
          <p:cNvSpPr>
            <a:spLocks noGrp="1"/>
          </p:cNvSpPr>
          <p:nvPr>
            <p:ph type="dt" sz="half" idx="10"/>
          </p:nvPr>
        </p:nvSpPr>
        <p:spPr/>
        <p:txBody>
          <a:bodyPr rtlCol="0"/>
          <a:lstStyle/>
          <a:p>
            <a:endParaRPr lang="en-US"/>
          </a:p>
        </p:txBody>
      </p:sp>
      <p:sp>
        <p:nvSpPr>
          <p:cNvPr id="18" name="Slide Number Placeholder 17"/>
          <p:cNvSpPr>
            <a:spLocks noGrp="1"/>
          </p:cNvSpPr>
          <p:nvPr>
            <p:ph type="sldNum" sz="quarter" idx="11"/>
          </p:nvPr>
        </p:nvSpPr>
        <p:spPr/>
        <p:txBody>
          <a:bodyPr rtlCol="0"/>
          <a:lstStyle/>
          <a:p>
            <a:fld id="{B6F15528-21DE-4FAA-801E-634DDDAF4B2B}" type="slidenum">
              <a:rPr lang="en-US" smtClean="0"/>
              <a:pPr/>
              <a:t>‹#›</a:t>
            </a:fld>
            <a:endParaRPr lang="en-US"/>
          </a:p>
        </p:txBody>
      </p:sp>
      <p:sp>
        <p:nvSpPr>
          <p:cNvPr id="21" name="Footer Placeholder 20"/>
          <p:cNvSpPr>
            <a:spLocks noGrp="1"/>
          </p:cNvSpPr>
          <p:nvPr>
            <p:ph type="ftr" sz="quarter" idx="12"/>
          </p:nvPr>
        </p:nvSpPr>
        <p:spPr/>
        <p:txBody>
          <a:bodyPr rtlCol="0"/>
          <a:lstStyle/>
          <a:p>
            <a:r>
              <a:rPr lang="en-US" smtClean="0"/>
              <a:t>25October2013</a:t>
            </a:r>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r>
              <a:rPr lang="en-US" smtClean="0"/>
              <a:t>25October2013</a:t>
            </a:r>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1676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r>
              <a:rPr lang="en-US" smtClean="0"/>
              <a:t>25October2013</a:t>
            </a:r>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Straight Connector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Title Placeholder 21"/>
          <p:cNvSpPr>
            <a:spLocks noGrp="1"/>
          </p:cNvSpPr>
          <p:nvPr>
            <p:ph type="title"/>
          </p:nvPr>
        </p:nvSpPr>
        <p:spPr>
          <a:xfrm>
            <a:off x="457200" y="274638"/>
            <a:ext cx="7467600" cy="1143000"/>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endParaRPr lang="en-US"/>
          </a:p>
        </p:txBody>
      </p:sp>
      <p:sp>
        <p:nvSpPr>
          <p:cNvPr id="3" name="Footer Placeholder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r>
              <a:rPr lang="en-US" smtClean="0"/>
              <a:t>25October2013</a:t>
            </a:r>
            <a:endParaRPr lang="en-US"/>
          </a:p>
        </p:txBody>
      </p:sp>
      <p:sp>
        <p:nvSpPr>
          <p:cNvPr id="7" name="Straight Connector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Straight Connector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Rectangle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raight Connector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Oval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Slide Number Placeholder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0" r:id="rId10"/>
    <p:sldLayoutId id="2147483851" r:id="rId11"/>
  </p:sldLayoutIdLst>
  <p:hf hdr="0" ftr="0" dt="0"/>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6.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6.xml"/><Relationship Id="rId4" Type="http://schemas.openxmlformats.org/officeDocument/2006/relationships/image" Target="../media/image13.png"/></Relationships>
</file>

<file path=ppt/slides/_rels/slide7.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1.tiff"/><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23.png"/><Relationship Id="rId4" Type="http://schemas.openxmlformats.org/officeDocument/2006/relationships/hyperlink" Target="http://proteome.gs.washington.edu/cgi-bin/aa_calc.pl"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1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27.png"/><Relationship Id="rId4" Type="http://schemas.openxmlformats.org/officeDocument/2006/relationships/image" Target="../media/image26.png"/></Relationships>
</file>

<file path=ppt/slides/_rels/slide13.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chart" Target="../charts/chart4.xml"/><Relationship Id="rId5" Type="http://schemas.openxmlformats.org/officeDocument/2006/relationships/chart" Target="../charts/chart3.xml"/><Relationship Id="rId4" Type="http://schemas.openxmlformats.org/officeDocument/2006/relationships/chart" Target="../charts/chart2.xml"/></Relationships>
</file>

<file path=ppt/slides/_rels/slide15.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31.png"/><Relationship Id="rId4" Type="http://schemas.openxmlformats.org/officeDocument/2006/relationships/image" Target="../media/image30.png"/></Relationships>
</file>

<file path=ppt/slides/_rels/slide18.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34.png"/><Relationship Id="rId7" Type="http://schemas.openxmlformats.org/officeDocument/2006/relationships/image" Target="../media/image38.pn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s>
</file>

<file path=ppt/slides/_rels/slide24.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066800" y="990600"/>
            <a:ext cx="7696200" cy="4953000"/>
          </a:xfrm>
          <a:ln>
            <a:noFill/>
          </a:ln>
        </p:spPr>
        <p:txBody>
          <a:bodyPr>
            <a:normAutofit fontScale="90000"/>
          </a:bodyPr>
          <a:lstStyle/>
          <a:p>
            <a:pPr algn="ctr"/>
            <a:r>
              <a:rPr lang="en-US" sz="2800" dirty="0" smtClean="0">
                <a:solidFill>
                  <a:schemeClr val="tx1"/>
                </a:solidFill>
              </a:rPr>
              <a:t/>
            </a:r>
            <a:br>
              <a:rPr lang="en-US" sz="2800" dirty="0" smtClean="0">
                <a:solidFill>
                  <a:schemeClr val="tx1"/>
                </a:solidFill>
              </a:rPr>
            </a:br>
            <a:r>
              <a:rPr lang="en-US" sz="2800" dirty="0" smtClean="0">
                <a:solidFill>
                  <a:schemeClr val="tx1"/>
                </a:solidFill>
              </a:rPr>
              <a:t/>
            </a:r>
            <a:br>
              <a:rPr lang="en-US" sz="2800" dirty="0" smtClean="0">
                <a:solidFill>
                  <a:schemeClr val="tx1"/>
                </a:solidFill>
              </a:rPr>
            </a:br>
            <a:r>
              <a:rPr lang="en-US" sz="2800" dirty="0" smtClean="0">
                <a:solidFill>
                  <a:schemeClr val="tx1"/>
                </a:solidFill>
              </a:rPr>
              <a:t/>
            </a:r>
            <a:br>
              <a:rPr lang="en-US" sz="2800" dirty="0" smtClean="0">
                <a:solidFill>
                  <a:schemeClr val="tx1"/>
                </a:solidFill>
              </a:rPr>
            </a:br>
            <a:r>
              <a:rPr lang="en-US" sz="2800" dirty="0" smtClean="0">
                <a:solidFill>
                  <a:schemeClr val="tx1"/>
                </a:solidFill>
              </a:rPr>
              <a:t/>
            </a:r>
            <a:br>
              <a:rPr lang="en-US" sz="2800" dirty="0" smtClean="0">
                <a:solidFill>
                  <a:schemeClr val="tx1"/>
                </a:solidFill>
              </a:rPr>
            </a:br>
            <a:r>
              <a:rPr lang="en-US" sz="2800" dirty="0" smtClean="0">
                <a:solidFill>
                  <a:schemeClr val="tx1"/>
                </a:solidFill>
              </a:rPr>
              <a:t/>
            </a:r>
            <a:br>
              <a:rPr lang="en-US" sz="2800" dirty="0" smtClean="0">
                <a:solidFill>
                  <a:schemeClr val="tx1"/>
                </a:solidFill>
              </a:rPr>
            </a:br>
            <a:r>
              <a:rPr lang="en-US" sz="2800" dirty="0" smtClean="0">
                <a:solidFill>
                  <a:schemeClr val="tx1"/>
                </a:solidFill>
              </a:rPr>
              <a:t/>
            </a:r>
            <a:br>
              <a:rPr lang="en-US" sz="2800" dirty="0" smtClean="0">
                <a:solidFill>
                  <a:schemeClr val="tx1"/>
                </a:solidFill>
              </a:rPr>
            </a:br>
            <a:r>
              <a:rPr lang="en-US" sz="2800" dirty="0" smtClean="0">
                <a:solidFill>
                  <a:schemeClr val="tx1"/>
                </a:solidFill>
              </a:rPr>
              <a:t/>
            </a:r>
            <a:br>
              <a:rPr lang="en-US" sz="2800" dirty="0" smtClean="0">
                <a:solidFill>
                  <a:schemeClr val="tx1"/>
                </a:solidFill>
              </a:rPr>
            </a:br>
            <a:r>
              <a:rPr lang="en-US" sz="2800" dirty="0" smtClean="0">
                <a:solidFill>
                  <a:schemeClr val="tx1"/>
                </a:solidFill>
              </a:rPr>
              <a:t/>
            </a:r>
            <a:br>
              <a:rPr lang="en-US" sz="2800" dirty="0" smtClean="0">
                <a:solidFill>
                  <a:schemeClr val="tx1"/>
                </a:solidFill>
              </a:rPr>
            </a:br>
            <a:r>
              <a:rPr lang="en-US" sz="2800" dirty="0" smtClean="0">
                <a:solidFill>
                  <a:schemeClr val="tx1"/>
                </a:solidFill>
              </a:rPr>
              <a:t>Computational Analysis of the Intermolecular Interaction Driving the</a:t>
            </a:r>
            <a:br>
              <a:rPr lang="en-US" sz="2800" dirty="0" smtClean="0">
                <a:solidFill>
                  <a:schemeClr val="tx1"/>
                </a:solidFill>
              </a:rPr>
            </a:br>
            <a:r>
              <a:rPr lang="en-US" sz="2800" dirty="0" smtClean="0">
                <a:solidFill>
                  <a:schemeClr val="tx1"/>
                </a:solidFill>
              </a:rPr>
              <a:t>Self-assembly of Collagen</a:t>
            </a:r>
            <a:r>
              <a:rPr lang="en-US" sz="3100" dirty="0"/>
              <a:t/>
            </a:r>
            <a:br>
              <a:rPr lang="en-US" sz="3100" dirty="0"/>
            </a:br>
            <a:r>
              <a:rPr lang="en-US" dirty="0" smtClean="0"/>
              <a:t/>
            </a:r>
            <a:br>
              <a:rPr lang="en-US" dirty="0" smtClean="0"/>
            </a:br>
            <a:r>
              <a:rPr lang="en-US" sz="2200" dirty="0" err="1">
                <a:solidFill>
                  <a:schemeClr val="tx1"/>
                </a:solidFill>
              </a:rPr>
              <a:t>Esma</a:t>
            </a:r>
            <a:r>
              <a:rPr lang="en-US" sz="2200" dirty="0">
                <a:solidFill>
                  <a:schemeClr val="tx1"/>
                </a:solidFill>
              </a:rPr>
              <a:t> </a:t>
            </a:r>
            <a:r>
              <a:rPr lang="en-US" sz="2200" dirty="0" smtClean="0">
                <a:solidFill>
                  <a:schemeClr val="tx1"/>
                </a:solidFill>
              </a:rPr>
              <a:t>Eryilmaz</a:t>
            </a:r>
            <a:r>
              <a:rPr lang="en-US" sz="2200" baseline="30000" dirty="0" smtClean="0">
                <a:solidFill>
                  <a:schemeClr val="tx1"/>
                </a:solidFill>
              </a:rPr>
              <a:t>1</a:t>
            </a:r>
            <a:r>
              <a:rPr lang="en-US" sz="2200" dirty="0" smtClean="0">
                <a:solidFill>
                  <a:schemeClr val="tx1"/>
                </a:solidFill>
              </a:rPr>
              <a:t>, </a:t>
            </a:r>
            <a:r>
              <a:rPr lang="en-US" sz="2200" dirty="0">
                <a:solidFill>
                  <a:schemeClr val="tx1"/>
                </a:solidFill>
              </a:rPr>
              <a:t>W</a:t>
            </a:r>
            <a:r>
              <a:rPr lang="en-US" sz="2200" dirty="0" smtClean="0">
                <a:solidFill>
                  <a:schemeClr val="tx1"/>
                </a:solidFill>
              </a:rPr>
              <a:t>infried Teizer</a:t>
            </a:r>
            <a:r>
              <a:rPr lang="en-US" sz="2200" baseline="30000" dirty="0" smtClean="0">
                <a:solidFill>
                  <a:schemeClr val="tx1"/>
                </a:solidFill>
              </a:rPr>
              <a:t>2,3</a:t>
            </a:r>
            <a:r>
              <a:rPr lang="en-US" sz="2200" dirty="0" smtClean="0">
                <a:solidFill>
                  <a:schemeClr val="tx1"/>
                </a:solidFill>
              </a:rPr>
              <a:t> </a:t>
            </a:r>
            <a:br>
              <a:rPr lang="en-US" sz="2200" dirty="0" smtClean="0">
                <a:solidFill>
                  <a:schemeClr val="tx1"/>
                </a:solidFill>
              </a:rPr>
            </a:br>
            <a:r>
              <a:rPr lang="en-US" sz="2200" dirty="0" err="1" smtClean="0">
                <a:solidFill>
                  <a:schemeClr val="tx1"/>
                </a:solidFill>
              </a:rPr>
              <a:t>Wonmuk</a:t>
            </a:r>
            <a:r>
              <a:rPr lang="en-US" sz="2200" dirty="0" smtClean="0">
                <a:solidFill>
                  <a:schemeClr val="tx1"/>
                </a:solidFill>
              </a:rPr>
              <a:t> Hwang</a:t>
            </a:r>
            <a:r>
              <a:rPr lang="en-US" sz="2200" baseline="30000" dirty="0" smtClean="0">
                <a:solidFill>
                  <a:schemeClr val="tx1"/>
                </a:solidFill>
              </a:rPr>
              <a:t>2,4</a:t>
            </a:r>
            <a:r>
              <a:rPr lang="en-US" sz="2700" dirty="0" smtClean="0">
                <a:solidFill>
                  <a:schemeClr val="tx1"/>
                </a:solidFill>
              </a:rPr>
              <a:t/>
            </a:r>
            <a:br>
              <a:rPr lang="en-US" sz="2700" dirty="0" smtClean="0">
                <a:solidFill>
                  <a:schemeClr val="tx1"/>
                </a:solidFill>
              </a:rPr>
            </a:br>
            <a:r>
              <a:rPr lang="en-US" sz="2700" dirty="0" smtClean="0">
                <a:solidFill>
                  <a:schemeClr val="tx1"/>
                </a:solidFill>
              </a:rPr>
              <a:t/>
            </a:r>
            <a:br>
              <a:rPr lang="en-US" sz="2700" dirty="0" smtClean="0">
                <a:solidFill>
                  <a:schemeClr val="tx1"/>
                </a:solidFill>
              </a:rPr>
            </a:br>
            <a:r>
              <a:rPr lang="en-US" sz="2700" dirty="0" smtClean="0">
                <a:solidFill>
                  <a:schemeClr val="tx1"/>
                </a:solidFill>
              </a:rPr>
              <a:t/>
            </a:r>
            <a:br>
              <a:rPr lang="en-US" sz="2700" dirty="0" smtClean="0">
                <a:solidFill>
                  <a:schemeClr val="tx1"/>
                </a:solidFill>
              </a:rPr>
            </a:br>
            <a:r>
              <a:rPr lang="en-US" sz="1800" baseline="30000" dirty="0" smtClean="0">
                <a:solidFill>
                  <a:schemeClr val="tx1"/>
                </a:solidFill>
              </a:rPr>
              <a:t>1</a:t>
            </a:r>
            <a:r>
              <a:rPr lang="en-US" sz="1800" dirty="0" smtClean="0">
                <a:solidFill>
                  <a:schemeClr val="tx1"/>
                </a:solidFill>
              </a:rPr>
              <a:t>Selcuk University, TR</a:t>
            </a:r>
            <a:br>
              <a:rPr lang="en-US" sz="1800" dirty="0" smtClean="0">
                <a:solidFill>
                  <a:schemeClr val="tx1"/>
                </a:solidFill>
              </a:rPr>
            </a:br>
            <a:r>
              <a:rPr lang="en-US" sz="1800" baseline="30000" dirty="0" smtClean="0">
                <a:solidFill>
                  <a:schemeClr val="tx1"/>
                </a:solidFill>
              </a:rPr>
              <a:t> 2</a:t>
            </a:r>
            <a:r>
              <a:rPr lang="en-US" sz="1800" dirty="0" smtClean="0">
                <a:solidFill>
                  <a:schemeClr val="tx1"/>
                </a:solidFill>
              </a:rPr>
              <a:t>Texas A&amp;M University, USA </a:t>
            </a:r>
            <a:br>
              <a:rPr lang="en-US" sz="1800" dirty="0" smtClean="0">
                <a:solidFill>
                  <a:schemeClr val="tx1"/>
                </a:solidFill>
              </a:rPr>
            </a:br>
            <a:r>
              <a:rPr lang="en-US" sz="1800" baseline="30000" dirty="0" smtClean="0">
                <a:solidFill>
                  <a:schemeClr val="tx1"/>
                </a:solidFill>
              </a:rPr>
              <a:t>3</a:t>
            </a:r>
            <a:r>
              <a:rPr lang="en-US" sz="1800" dirty="0" smtClean="0">
                <a:solidFill>
                  <a:schemeClr val="tx1"/>
                </a:solidFill>
              </a:rPr>
              <a:t>AIMR, Tohoku University, JAPAN</a:t>
            </a:r>
            <a:br>
              <a:rPr lang="en-US" sz="1800" dirty="0" smtClean="0">
                <a:solidFill>
                  <a:schemeClr val="tx1"/>
                </a:solidFill>
              </a:rPr>
            </a:br>
            <a:r>
              <a:rPr lang="en-US" sz="1800" baseline="30000" dirty="0" smtClean="0">
                <a:solidFill>
                  <a:schemeClr val="tx1"/>
                </a:solidFill>
              </a:rPr>
              <a:t>4</a:t>
            </a:r>
            <a:r>
              <a:rPr lang="en-US" sz="1800" dirty="0" smtClean="0">
                <a:solidFill>
                  <a:schemeClr val="tx1"/>
                </a:solidFill>
              </a:rPr>
              <a:t>Korea </a:t>
            </a:r>
            <a:r>
              <a:rPr lang="en-US" sz="1800" dirty="0">
                <a:solidFill>
                  <a:schemeClr val="tx1"/>
                </a:solidFill>
              </a:rPr>
              <a:t>Institute for Advanced </a:t>
            </a:r>
            <a:r>
              <a:rPr lang="en-US" sz="1800" dirty="0" smtClean="0">
                <a:solidFill>
                  <a:schemeClr val="tx1"/>
                </a:solidFill>
              </a:rPr>
              <a:t>Study, S.KOREA</a:t>
            </a:r>
            <a:r>
              <a:rPr lang="en-US" sz="2400" dirty="0">
                <a:solidFill>
                  <a:schemeClr val="tx1"/>
                </a:solidFill>
              </a:rPr>
              <a:t/>
            </a:r>
            <a:br>
              <a:rPr lang="en-US" sz="2400" dirty="0">
                <a:solidFill>
                  <a:schemeClr val="tx1"/>
                </a:solidFill>
              </a:rPr>
            </a:br>
            <a:endParaRPr lang="en-US" sz="2400" dirty="0">
              <a:solidFill>
                <a:schemeClr val="tx1"/>
              </a:solidFill>
            </a:endParaRPr>
          </a:p>
        </p:txBody>
      </p:sp>
      <p:sp>
        <p:nvSpPr>
          <p:cNvPr id="5" name="AutoShape 2" descr="data:image/jpeg;base64,/9j/4AAQSkZJRgABAQAAAQABAAD/2wCEAAkGBwgHBgkIBwgKCgkLDRYPDQwMDRsUFRAWIB0iIiAdHx8kKDQsJCYxJx8fLT0tMTU3Ojo6Iys/RD84QzQ5OjcBCgoKDQwNGg8PGjclHyU3Nzc3Nzc3Nzc3Nzc3Nzc3Nzc3Nzc3Nzc3Nzc3Nzc3Nzc3Nzc3Nzc3Nzc3Nzc3Nzc3N//AABEIAHkAegMBIgACEQEDEQH/xAAcAAACAgMBAQAAAAAAAAAAAAAGBwAFAwQIAgH/xABHEAABAwMCAwUEBgUICwEAAAABAgMEAAURBiESEzEHIkFRYRRxgZEVMkJScqFDYrGywRYzNDVTkpPhIyQlc3SCo6TC0vEI/8QAGgEBAAIDAQAAAAAAAAAAAAAAAAIEAQMFBv/EACoRAAIBAwMDAwQDAQAAAAAAAAABAgMEEQUhMRITYTJBUSJxgaGRwfAU/9oADAMBAAIRAxEAPwBG1KlSgJWRllx9xDTKFOOLOEoQkkk+gFXmjdIXXV1yES2NDgTjnyF/UZB8SfhsPGukNGaFsGimWuUG3bg4eAzJGA4tRH1UfdG3QfHNAJ/SPYvfruhEi8LFpjKwQhxPE8ofgz3f+bf0po2jsj0jZmua7AduTyE54pbnFxY8OHZPzomYubzOpXrTNzh9r2mE5gAKSNlt7eKdjv1CvShG1Ica1JebVcea888p2Mh8tvvuqZdAUg8X1Gm0g8PqU/MC4tdz05Hs651lgWtlEaQhp1tlTRLPEsJySzxgHfb9o61b/wApoKr79CBi4e2Dcn2J3lhP3uPHDw5GM5xnahaPpnUM22T4UsMxuK1txGgp1Km1vIxwrTwp4ko7ue9k5UdhjcuTbHxqT6VLjfCYAjFG+eLj4s+6gNOLdLTeY0BFxRDW7PLyYzK0lYcSgnixxJH2RkjHzqtuHZ5oq/trULVDBCyFOwVcshQJyDwHGeuQa0EaDuCo9jbXcER3rTBS01JYypQeUoc0pBAG6AQCfE9Nq2YRc0P2aJ42QxMSFcLTjgIQ86s8IWvJGAVDKs9ATQADqfsIkN8b2mbil5PURpfdV7gsbH4ge+lJebJcrHMVDu8N6JIG/A4n6w8wehHqK6W0bf5Ma33N+/z1qgQFtxw/KW2t1T/DlYBb2Wk8TfD9okkVfyoVl1vp5hc2GJEGW0HWuajhWgKGxHik0Bx1Uph9pPZfP0kVToKlzbOT/O477OegWB4frdPdS8oCVKlSgJRDojSc7V98bt0PuN445D5GUso8z6+AHifiaomGlvvIZaQVuOKCUJT1UTsAK6u7O9II0XpjkBrnXF1POlFBGVuY2QknwHQfE+NAZ7bFs+hLdDtkdj2aAs8JmLIIU8SAOYfNX3jgDAHkK0J93iXm2u2S/wDFBvjchDaG46StYdzlqQyOpRtxZ8MKB6GqNm6XnUWppqrVCk+zKjlm42e7BPJ5ifs5BJbKkq2OMHHQ5yGBZLJHtUdptJcfW0lSGnJBC3Gmyc8sLxkpHQZydhk0Bo2y03OcYszVK4ipUVaXI7UIKCWVhJSo8Z3VxBRyMAY2360RYHlX2pQHw0PyNQIjap+jJTgZaMdCmsjd1xSinHw2/Pyq1u1xj2q3vTZauFlpOTjqfID1NJq9XGTdxOlystraeQ7GTxd5kLJ7mfcAr0x4ZrTVqdOMHU02x/6W3L08Z8sd4qLQlaShaQpKhggjINDOiNR/S9titTHP9f5RUrbHMSlZTxfkM++iitsZKSyihWozoVHTnygYv+joNxjAwQYUuO0sQVMqKG47hB7/AADu5OdzjOKHZTGomdQWO3wvZoMKMFRYKHuJfHy2u8+pCFJynHdSkq8ckdMMmtK52yNc45ZlBwDGAtpxTa0g9cLSQRnocHcVk1GGNNiOOC0zZ0OVcORl9lAA4hsFHl5UQN+hJ61z72w9nR0xKN2tDX+x31gKSDkx1nwP6p8D8PLLBTns/ZujkW3KnXAjhjICQlDUYLIb5jmBxLWs9N1KJAPTNG8ZcDVFifhTFxpqSn2ealndsOADiCT6E9cnBHmKA45qVf6400/pPUUq1P5UlB4mXT+kbOeFX8D6g1QUA0OwXTCLxqhd1kthca1gLSlSchTxzwfLBV7wK6AF7gKlTY5eKfYU8Ul5SSlprbOCs93IG5Gdh1oP7GoDNg7OGJsxSGfaAua+4s4CUeBJ8uBINW980+26449CuF0jM3VwNy2YiUutOBScFZCgeX3QAVJx670BdQo8eXM+lHraGJqAuOh5xKS4WuLwIJ7pwCB+yrKvDDSGGG2WhhDaQlI8gBgV7oCVKlSgAftXlMNWWKy5Nix3FyAtCJD6G+YEjfHEQDglPzpcqetriG2XrxbiyhHOd4J7PG+8rqMlW2M4yfInfO7IuTC5XaSwzMkcCE2wrtyVJPCV8ZD3QjKscvrnbp41ffRDn9uz/hH/ANq1TpKTyzo22p1ben24JYF1oOVEd1dEULlbissLQhhiW2vAxshKQok4GVE++m4OlAus4K4Zsz0eSn6TFzZTDDbZBJUcObFRyOWV526eVHQ6VKEFBYRXubmVzPrkvB9qVKlTKxR6xtEe72RxqXGeltsH2gRGneX7QpGSlBPkTj44rQ0gmQ5b411fnxGLauMPZrfCbSiMwg4IyojiKhjH2QN9qK6W2qWIbWpBGeajylYadSbu+tUZguuFCEtMIGFHiG6j0yMnegNXt800LpphF4YaBk2xXEopG6mVbKHwOFenernHb0rr2zypGpbK+i5wkNRZUbgBSe6vJWheM747oUDgbLT61yRcYblvuEqE/jmxnltLx5pJB/ZQHXiLCiRoxmwOKUy2YTcZzCRnhCQFDHqMj41ltmnm7XKS7FuVzUwAR7K/KU83v+PKhj31nvd8h2REZyeoobfeDIWBskkE5PptW8X2wptJWkFz6g4vrbZ289qxlcEnCSSljZmWvDriGW1OOrShCASpSjgAeZNeioBJUdgOtLbVmohe2Vw4Sgbc8m2uNrAwpznSsfLhb6etZIjFdkIZGVhfuShSj+QrSeuy0g+z2u4SfRDaUZ/xFJqyqUAE6llNXOKlN305qGH7OvmsTYyWnHGF/eTynFq+GCCOtVNs1vJ+hr1I9uTcxaAFe0oQlrmpV9UKQpOUrBBCgcdM+NMylhrFCBN1k2EJ4XYVuKhwjvEuuJ38+goDNpqcy/MF4Uzd9TXUN8sSo8UNRWAfrJYLhQnHmoEk7b4oyYvElX9IsN0jjzXyV/uOKNWyUhKQlIAAGAAOlfaA1mZrTuyUvJP67K0ftFZkuoUpSEqSVI2UAdx7690vr9cZVl1ncpMUJJdh24rCxkFBlLbX8QlfWgGDVHqC0yrk5EVDctzS2VEl2VC9oWnpjg7wCT86sbbcY1zYW9EWVIbecZXkYKVoUUqHwINZ1PNoWhClpCl54QTurHXFAatphyobC0zrk7PdUvi5jjaEcIwBwgJA22zvk79aEbj2bQZ1wlTFlvikPLdOeLqok+frRR9OwzfhZUKKpXJU6vh6IAxsT5nOcf5VZ5rCafBKUJRx1LkDtWsNX/RLEpb7TSlIakNLX3UcSgBjfoDxY36ZGaFNFLuM3VEH25xfKtbSmzxHZAwUhPvJI9+Kt+z4jVnZLGhKUEuIYVEz14VNnCD8gk0HrVd7emPYnmS0oTEupwP5xeQE7j6wB6f5VXq/TNM9DpT71rOims78+ya3aHVdXeRaZj3Tlx1q+SSaU1nZH+yI5HeS9ZI6h6tsqeP72aYutZYa0PfH21pUUwH8KB24gkj9tAzaXI18EtEOXIjw76jneyx1OqQlu3obScJHmrFWTzg2alC7msCUkxNO358/rRAyPm4pIqom9oMmOcLh2aGr7s++soX/AHUBVAH9LLWpxe9QI8HIlqH/AHSx/GtqF2iSJDwbbasE1Z6Mwb2kuq/ClxCQfnQ7qe/Rp1zvMxbEyLyI9sTJYksFDjZRNydvtbHYjINAOWpQLcdfPR0pcTbo0Fpe7a71PREU4PMN4Uv5gVpx+0d9xwJH8mX89EsX9IUfcFtigGNS07TlFi5THUjJVYHnB72Xm1j96r+NrGQtOZGmrsEf2kXlSkH3FtZP5UN6ylK1C8t2Hbbo0huzXFl1cqE40lPG2CndQwd0UAV6JAQm+Mj9HeJB/vkL/wDKqjtQ9paZt1whOKC4TxUrhO6OL6qj6ZBHxrd0G7xzb/no5Jjvj3Lis/xBoX1rcpsPV7rsL/SpkwwyhPDxpcScjp4kKya1VniJ09JpSncrGNlnf38fwb3ZpBXIu028TX0qlON5S2DlQSs54j5Z4dh6UTStZWqLJejurXzGlqQrBT1BwfGqvs8sy7DaJU64Yacf760k/wA2hAPX13Jrmm83yXcbvOnJdWgSZDjwTn6vEonH51mksQWSGqVVUupOLylsvwMv/wDPOo/ZbxMsD7mG5qedHBO3NSNx7yn9yivUluuWmdSG7w4xkw1LW60SkqSypY734TncGufbZOkW2fHnQ3OXIjuJcbX5KByK6ii3BrtC0UzOtUgxpgOe4spLTwHeQSPA5+RBpVh1Ijp9z2KuJemWzz8FJpFpd60Tc7LInJYVMkKZjuODiyopC1ADIz4nGfE1vytEXSRJckvJsD77quJx5LEiOpZ8zwO0F3I3u2RYcOZDejCC8p1lzlEDjUfvDYnb86cFuvkSZcH7bx8E6OlCnG1DGQpIVkeeOLFQoz26WXNWtGp9+G6ll7b4Sxv+0B57Ppbyhzo+nBg9Xoj8s/DmOVaw9EPx0hKb69GQBs3b4EaOgf8ATJ/OjEGvtbzigfc9GSZMYtt3yRJ82Low1JYc9FJ4QR70kUuL3GmW+RcIb0W4RnkNQUtstvB4JxLBHsy1b8PkFfVO3TFPelp2gpzrC2oH6T2IfKYk0Bu2LRk7BkvyDZy4eJTUQIekr9XpLgUpavw4A8M1Zv6PkODu6kuh/VfbjvJPvCm/40V1KAXb3Z4+l7mNI048fvrtJYcJ/G0sfsrwdBTljhcjWIpPUOqlvD+6pzFMaq+93eJZLe5NnucLSOgAypR8gPE1hvBKMZTkoxWWwYagS9OW+9Ov3CI7Plw8xmYrBaCAy2UjhBUonAx8qA7cm73uNAtUBhSvZXFlEkA5bCuuV+Cdzt41b6nuVzRrp2RAYdfdjtBLLaWy5hCm+vCPDKjRBoGxTLPHeud6WuOlLauWwteEso6qWR0HT4DNVZZqzwekoqOn2nceHJ4a+++2PCf7K3tZuzWkOzxqzxHSmTLQIrONjwADmK+Rx71CubdqLe0/Vn8r9TOy2VKEFgcmIg5HcH2iPNR392B4UIVbPNOTbyyUZdmmuZGi7wXVJU9bpGEymE4yQOik/rDJ9/Sg2pQwdV6nsCNWQ413sE1srW2FJPGeW+nqDkdCPOhCB9IW7WcKTd5TIkB8IkLL6CQkJ4Tx4O3d86XPZ12iXHRsoNd6Va3D/pYildPNSPJX5Hx86egiaX7RYKLnb5J5uAFuMkB1B+64k53H/wANaKlLL6o8nYsdS7cOzW9GGs4y1n+jPpfWInT5VsuQbbksKXwOoPddSknJ9Djei2M+1JaS7HdQ62rdK0KBB+NKK42iTo+9R5cSBKksslRDzigUOgpIxhKcp6+NYdJ3GXZrml1Yeg2qYpTai59RskEhQJGCU7b46dajGs47SLNxpdKtF1rd7Yyl8vfK5z5x+B0UN37SyLzfbXdFS1siEsFxkICg8ErC0jP2cKAPrQxp3XctF3Tbby6xJZW5y25jIxvnAJxsQdvLFMmt8JqayjkXVpVtZKNRc7o9eFfCcDrQfrnV6rBy4kFtDk11PFle6W09MkeJPlQleL/dbjZYkBicZkuTxvShFxltIxhvCfiTUJVYxyixb6XWrRjN7Rl/sh7qLVUOz2tctpSJK+Zym0NrGCvGSCR0x40vNXXGTfYtlEiRG5q2nHHEBwIS2Se7nJ27uOvrWhHRKuzNttLNnkluIV5DJKVLK8ZJKk8Kdx40bwNB2Ozo+kbtIWptlPMUJLiUtN43JUQBnHrtWpuVXjg6sKdrpiUpv698cP5S99vk0tPaQus65N3TUErLWEqS2h3iLoG6QcbcPpQb21dpDc1Lmm7C9xMBXDNkIOzhH6NJ8vM+PTpmsfad2um4NvWbSqlIiKBQ9O3Sp0eIR5J9ep9PFN1vhBQWEcK6u6lzJSn7cJcIlSpUqZVJUqVKAlb9mvNxscxMy0zHYshPRbZ6+hHQj0NaFSgHjpTt17iGNUwST09riDr+JB/gfhRupWh9cuoej3Jh6VwDHKkct3HkUHf8q5ZT0+NfXeorDinsydOrOlLqpvD8HXlt0XYbegpTBS+okErkd87eXgPhREBjFLTse/obP/DH9+mZRRS4M1K1SrLNSTb8lVdNPWm6FxU6C0644nhLuMLwOmFDcUNv6W0fp5YnXOUllKDxJ9rlcIB9Btn86IdV/wBRSfej99Ncj3/+vZn+9NYcIvdo2Qu7inHojNpfcfepe22w25C2rIy7c3wCAvBbaB953PwHxpL6t1zftWuk3aWfZwrKIrPcaR8PE+pJNDp6fCvFSK5KlSpQEqVKlAf/2Q=="/>
          <p:cNvSpPr>
            <a:spLocks noChangeAspect="1" noChangeArrowheads="1"/>
          </p:cNvSpPr>
          <p:nvPr/>
        </p:nvSpPr>
        <p:spPr bwMode="auto">
          <a:xfrm>
            <a:off x="155575" y="-144463"/>
            <a:ext cx="304800" cy="304801"/>
          </a:xfrm>
          <a:prstGeom prst="rect">
            <a:avLst/>
          </a:prstGeom>
          <a:noFill/>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 name="Rectangle 2"/>
          <p:cNvSpPr/>
          <p:nvPr/>
        </p:nvSpPr>
        <p:spPr>
          <a:xfrm>
            <a:off x="6629400" y="5943600"/>
            <a:ext cx="1872629" cy="369332"/>
          </a:xfrm>
          <a:prstGeom prst="rect">
            <a:avLst/>
          </a:prstGeom>
        </p:spPr>
        <p:txBody>
          <a:bodyPr wrap="none">
            <a:spAutoFit/>
          </a:bodyPr>
          <a:lstStyle/>
          <a:p>
            <a:r>
              <a:rPr lang="en-US" dirty="0" smtClean="0"/>
              <a:t>Bioscience 2016</a:t>
            </a:r>
            <a:endParaRPr lang="en-US" dirty="0"/>
          </a:p>
        </p:txBody>
      </p:sp>
      <p:sp>
        <p:nvSpPr>
          <p:cNvPr id="8" name="Rectangle 7"/>
          <p:cNvSpPr/>
          <p:nvPr/>
        </p:nvSpPr>
        <p:spPr>
          <a:xfrm>
            <a:off x="1981200" y="5950850"/>
            <a:ext cx="1928733" cy="369332"/>
          </a:xfrm>
          <a:prstGeom prst="rect">
            <a:avLst/>
          </a:prstGeom>
        </p:spPr>
        <p:txBody>
          <a:bodyPr wrap="none">
            <a:spAutoFit/>
          </a:bodyPr>
          <a:lstStyle/>
          <a:p>
            <a:r>
              <a:rPr lang="en-US" dirty="0" smtClean="0"/>
              <a:t>esma@tamu.edu</a:t>
            </a:r>
            <a:endParaRPr lang="en-US" dirty="0"/>
          </a:p>
        </p:txBody>
      </p:sp>
      <p:pic>
        <p:nvPicPr>
          <p:cNvPr id="10" name="Picture 2"/>
          <p:cNvPicPr>
            <a:picLocks noChangeAspect="1" noChangeArrowheads="1"/>
          </p:cNvPicPr>
          <p:nvPr/>
        </p:nvPicPr>
        <p:blipFill>
          <a:blip r:embed="rId2" cstate="print"/>
          <a:srcRect/>
          <a:stretch>
            <a:fillRect/>
          </a:stretch>
        </p:blipFill>
        <p:spPr bwMode="auto">
          <a:xfrm>
            <a:off x="4191000" y="30480"/>
            <a:ext cx="1198064" cy="1188720"/>
          </a:xfrm>
          <a:prstGeom prst="rect">
            <a:avLst/>
          </a:prstGeom>
          <a:noFill/>
          <a:ln w="9525">
            <a:noFill/>
            <a:miter lim="800000"/>
            <a:headEnd/>
            <a:tailEnd/>
          </a:ln>
        </p:spPr>
      </p:pic>
      <p:pic>
        <p:nvPicPr>
          <p:cNvPr id="1026" name="Picture 2" descr="C:\Users\BSDF\Desktop\selcuk.jpg"/>
          <p:cNvPicPr>
            <a:picLocks noChangeAspect="1" noChangeArrowheads="1"/>
          </p:cNvPicPr>
          <p:nvPr/>
        </p:nvPicPr>
        <p:blipFill>
          <a:blip r:embed="rId3"/>
          <a:srcRect/>
          <a:stretch>
            <a:fillRect/>
          </a:stretch>
        </p:blipFill>
        <p:spPr bwMode="auto">
          <a:xfrm>
            <a:off x="228600" y="0"/>
            <a:ext cx="1290161" cy="1280160"/>
          </a:xfrm>
          <a:prstGeom prst="rect">
            <a:avLst/>
          </a:prstGeom>
          <a:noFill/>
        </p:spPr>
      </p:pic>
      <p:pic>
        <p:nvPicPr>
          <p:cNvPr id="1027" name="Picture 3" descr="C:\Users\BSDF\Desktop\tamu.jpg"/>
          <p:cNvPicPr>
            <a:picLocks noChangeAspect="1" noChangeArrowheads="1"/>
          </p:cNvPicPr>
          <p:nvPr/>
        </p:nvPicPr>
        <p:blipFill>
          <a:blip r:embed="rId4"/>
          <a:srcRect/>
          <a:stretch>
            <a:fillRect/>
          </a:stretch>
        </p:blipFill>
        <p:spPr bwMode="auto">
          <a:xfrm>
            <a:off x="7772400" y="16184"/>
            <a:ext cx="1297382" cy="1280160"/>
          </a:xfrm>
          <a:prstGeom prst="rect">
            <a:avLst/>
          </a:prstGeom>
          <a:noFill/>
        </p:spPr>
      </p:pic>
    </p:spTree>
    <p:extLst>
      <p:ext uri="{BB962C8B-B14F-4D97-AF65-F5344CB8AC3E}">
        <p14:creationId xmlns="" xmlns:p14="http://schemas.microsoft.com/office/powerpoint/2010/main" val="428881003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sz="quarter" idx="1"/>
          </p:nvPr>
        </p:nvSpPr>
        <p:spPr>
          <a:xfrm>
            <a:off x="457200" y="990600"/>
            <a:ext cx="7467600" cy="5486400"/>
          </a:xfrm>
        </p:spPr>
        <p:txBody>
          <a:bodyPr/>
          <a:lstStyle/>
          <a:p>
            <a:pPr>
              <a:buFont typeface="Wingdings" pitchFamily="2" charset="2"/>
              <a:buChar char="q"/>
            </a:pPr>
            <a:r>
              <a:rPr lang="en-US" dirty="0" smtClean="0">
                <a:latin typeface="Arial" pitchFamily="34" charset="0"/>
                <a:cs typeface="Arial" pitchFamily="34" charset="0"/>
              </a:rPr>
              <a:t>What is collagen?</a:t>
            </a:r>
          </a:p>
          <a:p>
            <a:pPr>
              <a:buFont typeface="Wingdings" pitchFamily="2" charset="2"/>
              <a:buChar char="q"/>
            </a:pPr>
            <a:r>
              <a:rPr lang="en-US" dirty="0" smtClean="0">
                <a:latin typeface="Arial" pitchFamily="34" charset="0"/>
                <a:cs typeface="Arial" pitchFamily="34" charset="0"/>
              </a:rPr>
              <a:t>Motivation for collagen research</a:t>
            </a:r>
          </a:p>
          <a:p>
            <a:pPr>
              <a:buFont typeface="Wingdings" pitchFamily="2" charset="2"/>
              <a:buChar char="q"/>
            </a:pPr>
            <a:r>
              <a:rPr lang="en-US" dirty="0" smtClean="0">
                <a:latin typeface="Arial" pitchFamily="34" charset="0"/>
                <a:cs typeface="Arial" pitchFamily="34" charset="0"/>
              </a:rPr>
              <a:t>Self-assembly of collagen</a:t>
            </a:r>
          </a:p>
          <a:p>
            <a:pPr>
              <a:buFont typeface="Wingdings" pitchFamily="2" charset="2"/>
              <a:buChar char="q"/>
            </a:pPr>
            <a:r>
              <a:rPr lang="en-US" dirty="0" smtClean="0">
                <a:latin typeface="Arial" pitchFamily="34" charset="0"/>
                <a:cs typeface="Arial" pitchFamily="34" charset="0"/>
              </a:rPr>
              <a:t>Experimental observation of self-assembled collagen patterns</a:t>
            </a:r>
          </a:p>
          <a:p>
            <a:pPr lvl="1">
              <a:buFont typeface="Wingdings" pitchFamily="2" charset="2"/>
              <a:buChar char="§"/>
            </a:pPr>
            <a:r>
              <a:rPr lang="en-US" dirty="0" smtClean="0">
                <a:latin typeface="Arial" pitchFamily="34" charset="0"/>
                <a:cs typeface="Arial" pitchFamily="34" charset="0"/>
              </a:rPr>
              <a:t>D-periodic motif of collagen fibril</a:t>
            </a:r>
          </a:p>
          <a:p>
            <a:pPr lvl="1">
              <a:buFont typeface="Wingdings" pitchFamily="2" charset="2"/>
              <a:buChar char="§"/>
            </a:pPr>
            <a:r>
              <a:rPr lang="en-US" dirty="0" smtClean="0">
                <a:latin typeface="Arial" pitchFamily="34" charset="0"/>
                <a:cs typeface="Arial" pitchFamily="34" charset="0"/>
              </a:rPr>
              <a:t>Materials, methods, and results</a:t>
            </a:r>
          </a:p>
          <a:p>
            <a:pPr>
              <a:buFont typeface="Wingdings" pitchFamily="2" charset="2"/>
              <a:buChar char="q"/>
            </a:pPr>
            <a:r>
              <a:rPr lang="en-US" dirty="0" smtClean="0">
                <a:latin typeface="Arial" pitchFamily="34" charset="0"/>
                <a:cs typeface="Arial" pitchFamily="34" charset="0"/>
              </a:rPr>
              <a:t>Computational investigation of collagen self-assembly and microstructure</a:t>
            </a:r>
          </a:p>
          <a:p>
            <a:pPr lvl="1">
              <a:buFont typeface="Wingdings" pitchFamily="2" charset="2"/>
              <a:buChar char="§"/>
            </a:pPr>
            <a:r>
              <a:rPr lang="en-US" dirty="0" smtClean="0">
                <a:latin typeface="Arial" pitchFamily="34" charset="0"/>
                <a:cs typeface="Arial" pitchFamily="34" charset="0"/>
              </a:rPr>
              <a:t>Sequence level analysis of collagen alpha chains</a:t>
            </a:r>
          </a:p>
          <a:p>
            <a:pPr lvl="1">
              <a:buFont typeface="Wingdings" pitchFamily="2" charset="2"/>
              <a:buChar char="§"/>
            </a:pPr>
            <a:r>
              <a:rPr lang="en-US" dirty="0" smtClean="0">
                <a:latin typeface="Arial" pitchFamily="34" charset="0"/>
                <a:cs typeface="Arial" pitchFamily="34" charset="0"/>
              </a:rPr>
              <a:t>Intermolecular interaction analysis between collagen molecules</a:t>
            </a:r>
          </a:p>
          <a:p>
            <a:pPr lvl="1">
              <a:buFont typeface="Wingdings" pitchFamily="2" charset="2"/>
              <a:buChar char="§"/>
            </a:pPr>
            <a:r>
              <a:rPr lang="en-US" dirty="0" smtClean="0">
                <a:latin typeface="Arial" pitchFamily="34" charset="0"/>
                <a:cs typeface="Arial" pitchFamily="34" charset="0"/>
              </a:rPr>
              <a:t>Many body interaction energies</a:t>
            </a:r>
          </a:p>
          <a:p>
            <a:pPr lvl="1">
              <a:buFont typeface="Wingdings" pitchFamily="2" charset="2"/>
              <a:buChar char="§"/>
            </a:pPr>
            <a:endParaRPr lang="en-US" dirty="0" smtClean="0"/>
          </a:p>
        </p:txBody>
      </p:sp>
      <p:sp>
        <p:nvSpPr>
          <p:cNvPr id="4" name="3 Slayt Numarası Yer Tutucusu"/>
          <p:cNvSpPr>
            <a:spLocks noGrp="1"/>
          </p:cNvSpPr>
          <p:nvPr>
            <p:ph type="sldNum" sz="quarter" idx="15"/>
          </p:nvPr>
        </p:nvSpPr>
        <p:spPr/>
        <p:txBody>
          <a:bodyPr/>
          <a:lstStyle/>
          <a:p>
            <a:fld id="{B6F15528-21DE-4FAA-801E-634DDDAF4B2B}" type="slidenum">
              <a:rPr lang="en-US" smtClean="0"/>
              <a:pPr/>
              <a:t>2</a:t>
            </a:fld>
            <a:endParaRPr lang="en-US"/>
          </a:p>
        </p:txBody>
      </p:sp>
      <p:sp>
        <p:nvSpPr>
          <p:cNvPr id="6" name="Rectangle 10"/>
          <p:cNvSpPr/>
          <p:nvPr/>
        </p:nvSpPr>
        <p:spPr>
          <a:xfrm>
            <a:off x="0" y="685800"/>
            <a:ext cx="9144000" cy="45719"/>
          </a:xfrm>
          <a:prstGeom prst="rect">
            <a:avLst/>
          </a:prstGeom>
          <a:gradFill flip="none" rotWithShape="1">
            <a:gsLst>
              <a:gs pos="89000">
                <a:schemeClr val="tx1"/>
              </a:gs>
              <a:gs pos="7001">
                <a:srgbClr val="E6E6E6"/>
              </a:gs>
              <a:gs pos="5000">
                <a:schemeClr val="tx1">
                  <a:lumMod val="50000"/>
                  <a:lumOff val="50000"/>
                </a:schemeClr>
              </a:gs>
              <a:gs pos="10000">
                <a:srgbClr val="E6E6E6"/>
              </a:gs>
              <a:gs pos="95000">
                <a:srgbClr val="7D8496"/>
              </a:gs>
              <a:gs pos="100000">
                <a:srgbClr val="E6E6E6"/>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1"/>
          <p:cNvSpPr txBox="1">
            <a:spLocks/>
          </p:cNvSpPr>
          <p:nvPr/>
        </p:nvSpPr>
        <p:spPr>
          <a:xfrm>
            <a:off x="152400" y="0"/>
            <a:ext cx="8763000" cy="609600"/>
          </a:xfrm>
          <a:prstGeom prst="rect">
            <a:avLst/>
          </a:prstGeom>
        </p:spPr>
        <p:txBody>
          <a:bodyPr vert="horz" anchor="b">
            <a:noAutofit/>
          </a:bodyPr>
          <a:lstStyle>
            <a:lvl1pPr algn="l" rtl="0" eaLnBrk="1" latinLnBrk="0" hangingPunct="1">
              <a:spcBef>
                <a:spcPct val="0"/>
              </a:spcBef>
              <a:buNone/>
              <a:defRPr kumimoji="0" sz="3000" b="0" kern="1200" cap="small" baseline="0">
                <a:solidFill>
                  <a:schemeClr val="tx2"/>
                </a:solidFill>
                <a:latin typeface="+mj-lt"/>
                <a:ea typeface="+mj-ea"/>
                <a:cs typeface="+mj-cs"/>
              </a:defRPr>
            </a:lvl1pPr>
          </a:lstStyle>
          <a:p>
            <a:pPr algn="ctr"/>
            <a:r>
              <a:rPr lang="en-US" sz="3200" b="1" dirty="0" smtClean="0">
                <a:solidFill>
                  <a:schemeClr val="tx1"/>
                </a:solidFill>
              </a:rPr>
              <a:t> </a:t>
            </a:r>
            <a:r>
              <a:rPr lang="en-US" sz="3200" b="1" dirty="0" smtClean="0">
                <a:solidFill>
                  <a:schemeClr val="tx1"/>
                </a:solidFill>
                <a:cs typeface="Arial" panose="020B0604020202020204" pitchFamily="34" charset="0"/>
              </a:rPr>
              <a:t>OUTLINE</a:t>
            </a:r>
            <a:endParaRPr lang="en-US" sz="3200" b="1" dirty="0">
              <a:solidFill>
                <a:schemeClr val="tx1"/>
              </a:solidFill>
              <a:cs typeface="Arial" panose="020B0604020202020204"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457200" y="1219200"/>
            <a:ext cx="4572000" cy="1631216"/>
          </a:xfrm>
          <a:prstGeom prst="rect">
            <a:avLst/>
          </a:prstGeom>
          <a:noFill/>
        </p:spPr>
        <p:txBody>
          <a:bodyPr wrap="square" rtlCol="0">
            <a:spAutoFit/>
          </a:bodyPr>
          <a:lstStyle/>
          <a:p>
            <a:pPr marL="285750" indent="-285750">
              <a:buFont typeface="Wingdings" panose="05000000000000000000" pitchFamily="2" charset="2"/>
              <a:buChar char="§"/>
            </a:pPr>
            <a:r>
              <a:rPr lang="en-US" sz="2000" dirty="0" smtClean="0"/>
              <a:t>most abundant protein ~30%</a:t>
            </a:r>
          </a:p>
          <a:p>
            <a:pPr marL="285750" indent="-285750">
              <a:buFont typeface="Wingdings" panose="05000000000000000000" pitchFamily="2" charset="2"/>
              <a:buChar char="§"/>
            </a:pPr>
            <a:r>
              <a:rPr lang="en-US" sz="2000" dirty="0" smtClean="0"/>
              <a:t>~300nm length and 1.5nm diameter</a:t>
            </a:r>
          </a:p>
          <a:p>
            <a:pPr marL="285750" indent="-285750">
              <a:buFont typeface="Wingdings" panose="05000000000000000000" pitchFamily="2" charset="2"/>
              <a:buChar char="§"/>
            </a:pPr>
            <a:r>
              <a:rPr lang="en-US" sz="2000" dirty="0"/>
              <a:t>hybrid </a:t>
            </a:r>
            <a:r>
              <a:rPr lang="en-US" sz="2000" dirty="0" smtClean="0"/>
              <a:t>form</a:t>
            </a:r>
          </a:p>
          <a:p>
            <a:pPr marL="285750" indent="-285750">
              <a:buFont typeface="Wingdings" panose="05000000000000000000" pitchFamily="2" charset="2"/>
              <a:buChar char="§"/>
            </a:pPr>
            <a:r>
              <a:rPr lang="en-US" sz="2000" b="1" dirty="0"/>
              <a:t>huge </a:t>
            </a:r>
            <a:r>
              <a:rPr lang="en-US" sz="2000" b="1" dirty="0" smtClean="0"/>
              <a:t>family</a:t>
            </a:r>
          </a:p>
        </p:txBody>
      </p:sp>
      <p:pic>
        <p:nvPicPr>
          <p:cNvPr id="2050" name="Picture 2"/>
          <p:cNvPicPr>
            <a:picLocks noChangeAspect="1" noChangeArrowheads="1"/>
          </p:cNvPicPr>
          <p:nvPr/>
        </p:nvPicPr>
        <p:blipFill>
          <a:blip r:embed="rId3">
            <a:extLst>
              <a:ext uri="{28A0092B-C50C-407E-A947-70E740481C1C}">
                <a14:useLocalDpi xmlns="" xmlns:a14="http://schemas.microsoft.com/office/drawing/2010/main" val="0"/>
              </a:ext>
            </a:extLst>
          </a:blip>
          <a:srcRect/>
          <a:stretch>
            <a:fillRect/>
          </a:stretch>
        </p:blipFill>
        <p:spPr bwMode="auto">
          <a:xfrm>
            <a:off x="5562600" y="914400"/>
            <a:ext cx="2790825" cy="2819399"/>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pic>
        <p:nvPicPr>
          <p:cNvPr id="8" name="Picture 7"/>
          <p:cNvPicPr/>
          <p:nvPr/>
        </p:nvPicPr>
        <p:blipFill>
          <a:blip r:embed="rId4">
            <a:extLst>
              <a:ext uri="{28A0092B-C50C-407E-A947-70E740481C1C}">
                <a14:useLocalDpi xmlns="" xmlns:a14="http://schemas.microsoft.com/office/drawing/2010/main" val="0"/>
              </a:ext>
            </a:extLst>
          </a:blip>
          <a:srcRect/>
          <a:stretch>
            <a:fillRect/>
          </a:stretch>
        </p:blipFill>
        <p:spPr bwMode="auto">
          <a:xfrm>
            <a:off x="304800" y="2895600"/>
            <a:ext cx="4038600" cy="2634684"/>
          </a:xfrm>
          <a:prstGeom prst="rect">
            <a:avLst/>
          </a:prstGeom>
          <a:noFill/>
          <a:ln>
            <a:noFill/>
          </a:ln>
        </p:spPr>
      </p:pic>
      <p:sp>
        <p:nvSpPr>
          <p:cNvPr id="9" name="TextBox 8"/>
          <p:cNvSpPr txBox="1"/>
          <p:nvPr/>
        </p:nvSpPr>
        <p:spPr>
          <a:xfrm>
            <a:off x="914400" y="6172200"/>
            <a:ext cx="3733800" cy="461665"/>
          </a:xfrm>
          <a:prstGeom prst="rect">
            <a:avLst/>
          </a:prstGeom>
          <a:noFill/>
          <a:ln>
            <a:noFill/>
          </a:ln>
        </p:spPr>
        <p:txBody>
          <a:bodyPr wrap="square" rtlCol="0">
            <a:spAutoFit/>
          </a:bodyPr>
          <a:lstStyle/>
          <a:p>
            <a:r>
              <a:rPr lang="en-US" sz="1200" dirty="0" smtClean="0">
                <a:cs typeface="Times New Roman" panose="02020603050405020304" pitchFamily="18" charset="0"/>
              </a:rPr>
              <a:t>Molecular Biology of The Cell, 2008</a:t>
            </a:r>
          </a:p>
          <a:p>
            <a:r>
              <a:rPr lang="en-US" sz="1200" dirty="0" err="1" smtClean="0">
                <a:cs typeface="Times New Roman" panose="02020603050405020304" pitchFamily="18" charset="0"/>
              </a:rPr>
              <a:t>Muiznieks</a:t>
            </a:r>
            <a:r>
              <a:rPr lang="en-US" sz="1200" dirty="0" smtClean="0">
                <a:cs typeface="Times New Roman" panose="02020603050405020304" pitchFamily="18" charset="0"/>
              </a:rPr>
              <a:t>, L.D., </a:t>
            </a:r>
            <a:r>
              <a:rPr lang="en-US" sz="1200" dirty="0" err="1" smtClean="0"/>
              <a:t>Biochim</a:t>
            </a:r>
            <a:r>
              <a:rPr lang="en-US" sz="1200" dirty="0" smtClean="0"/>
              <a:t> </a:t>
            </a:r>
            <a:r>
              <a:rPr lang="en-US" sz="1200" dirty="0" err="1" smtClean="0"/>
              <a:t>Biophys</a:t>
            </a:r>
            <a:r>
              <a:rPr lang="en-US" sz="1200" dirty="0" smtClean="0"/>
              <a:t> </a:t>
            </a:r>
            <a:r>
              <a:rPr lang="en-US" sz="1200" dirty="0" err="1" smtClean="0"/>
              <a:t>Acta</a:t>
            </a:r>
            <a:r>
              <a:rPr lang="en-US" sz="1200" dirty="0" smtClean="0"/>
              <a:t>, 2013</a:t>
            </a:r>
            <a:endParaRPr lang="en-US" sz="1200" dirty="0">
              <a:cs typeface="Times New Roman" panose="02020603050405020304" pitchFamily="18" charset="0"/>
            </a:endParaRPr>
          </a:p>
        </p:txBody>
      </p:sp>
      <p:sp>
        <p:nvSpPr>
          <p:cNvPr id="10" name="Slide Number Placeholder 2"/>
          <p:cNvSpPr>
            <a:spLocks noGrp="1"/>
          </p:cNvSpPr>
          <p:nvPr>
            <p:ph type="sldNum" sz="quarter" idx="4294967295"/>
          </p:nvPr>
        </p:nvSpPr>
        <p:spPr>
          <a:xfrm>
            <a:off x="8155281" y="5727192"/>
            <a:ext cx="557784" cy="521208"/>
          </a:xfrm>
          <a:prstGeom prst="rect">
            <a:avLst/>
          </a:prstGeom>
        </p:spPr>
        <p:txBody>
          <a:bodyPr/>
          <a:lstStyle/>
          <a:p>
            <a:pPr algn="ctr"/>
            <a:fld id="{B6F15528-21DE-4FAA-801E-634DDDAF4B2B}" type="slidenum">
              <a:rPr lang="en-US" sz="1400" smtClean="0">
                <a:solidFill>
                  <a:schemeClr val="bg1"/>
                </a:solidFill>
              </a:rPr>
              <a:pPr algn="ctr"/>
              <a:t>3</a:t>
            </a:fld>
            <a:endParaRPr lang="en-US" sz="1400" dirty="0">
              <a:solidFill>
                <a:schemeClr val="bg1"/>
              </a:solidFill>
            </a:endParaRPr>
          </a:p>
        </p:txBody>
      </p:sp>
      <p:sp>
        <p:nvSpPr>
          <p:cNvPr id="11" name="Rectangle 10"/>
          <p:cNvSpPr/>
          <p:nvPr/>
        </p:nvSpPr>
        <p:spPr>
          <a:xfrm>
            <a:off x="0" y="685800"/>
            <a:ext cx="9144000" cy="45719"/>
          </a:xfrm>
          <a:prstGeom prst="rect">
            <a:avLst/>
          </a:prstGeom>
          <a:gradFill flip="none" rotWithShape="1">
            <a:gsLst>
              <a:gs pos="89000">
                <a:schemeClr val="tx1"/>
              </a:gs>
              <a:gs pos="7001">
                <a:srgbClr val="E6E6E6"/>
              </a:gs>
              <a:gs pos="5000">
                <a:schemeClr val="tx1">
                  <a:lumMod val="50000"/>
                  <a:lumOff val="50000"/>
                </a:schemeClr>
              </a:gs>
              <a:gs pos="10000">
                <a:srgbClr val="E6E6E6"/>
              </a:gs>
              <a:gs pos="95000">
                <a:srgbClr val="7D8496"/>
              </a:gs>
              <a:gs pos="100000">
                <a:srgbClr val="E6E6E6"/>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itle 1"/>
          <p:cNvSpPr txBox="1">
            <a:spLocks/>
          </p:cNvSpPr>
          <p:nvPr/>
        </p:nvSpPr>
        <p:spPr>
          <a:xfrm>
            <a:off x="152400" y="0"/>
            <a:ext cx="8763000" cy="609600"/>
          </a:xfrm>
          <a:prstGeom prst="rect">
            <a:avLst/>
          </a:prstGeom>
        </p:spPr>
        <p:txBody>
          <a:bodyPr vert="horz" anchor="b">
            <a:noAutofit/>
          </a:bodyPr>
          <a:lstStyle>
            <a:lvl1pPr algn="l" rtl="0" eaLnBrk="1" latinLnBrk="0" hangingPunct="1">
              <a:spcBef>
                <a:spcPct val="0"/>
              </a:spcBef>
              <a:buNone/>
              <a:defRPr kumimoji="0" sz="3000" b="0" kern="1200" cap="small" baseline="0">
                <a:solidFill>
                  <a:schemeClr val="tx2"/>
                </a:solidFill>
                <a:latin typeface="+mj-lt"/>
                <a:ea typeface="+mj-ea"/>
                <a:cs typeface="+mj-cs"/>
              </a:defRPr>
            </a:lvl1pPr>
          </a:lstStyle>
          <a:p>
            <a:pPr algn="ctr"/>
            <a:r>
              <a:rPr lang="en-US" sz="3200" b="1" dirty="0" smtClean="0">
                <a:solidFill>
                  <a:schemeClr val="tx1"/>
                </a:solidFill>
              </a:rPr>
              <a:t> </a:t>
            </a:r>
            <a:r>
              <a:rPr lang="en-US" sz="3200" b="1" dirty="0" smtClean="0">
                <a:solidFill>
                  <a:schemeClr val="tx1"/>
                </a:solidFill>
                <a:cs typeface="Arial" panose="020B0604020202020204" pitchFamily="34" charset="0"/>
              </a:rPr>
              <a:t>What is Collagen?</a:t>
            </a:r>
            <a:endParaRPr lang="en-US" sz="3200" b="1" dirty="0">
              <a:solidFill>
                <a:schemeClr val="tx1"/>
              </a:solidFill>
              <a:cs typeface="Arial" panose="020B0604020202020204" pitchFamily="34" charset="0"/>
            </a:endParaRPr>
          </a:p>
        </p:txBody>
      </p:sp>
      <p:cxnSp>
        <p:nvCxnSpPr>
          <p:cNvPr id="3" name="Straight Connector 2"/>
          <p:cNvCxnSpPr/>
          <p:nvPr/>
        </p:nvCxnSpPr>
        <p:spPr>
          <a:xfrm>
            <a:off x="6781800" y="3581400"/>
            <a:ext cx="15240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mc:Choice xmlns="" xmlns:a14="http://schemas.microsoft.com/office/drawing/2010/main" Requires="a14">
          <p:sp>
            <p:nvSpPr>
              <p:cNvPr id="5" name="TextBox 4"/>
              <p:cNvSpPr txBox="1"/>
              <p:nvPr/>
            </p:nvSpPr>
            <p:spPr>
              <a:xfrm>
                <a:off x="7086600" y="3502223"/>
                <a:ext cx="685800" cy="307777"/>
              </a:xfrm>
              <a:prstGeom prst="rect">
                <a:avLst/>
              </a:prstGeom>
              <a:noFill/>
            </p:spPr>
            <p:txBody>
              <a:bodyPr wrap="square" rtlCol="0">
                <a:spAutoFit/>
              </a:bodyPr>
              <a:lstStyle/>
              <a:p>
                <a:r>
                  <a:rPr lang="en-US" sz="1300" b="1" dirty="0" smtClean="0"/>
                  <a:t>5 </a:t>
                </a:r>
                <a14:m>
                  <m:oMath xmlns:m="http://schemas.openxmlformats.org/officeDocument/2006/math">
                    <m:r>
                      <a:rPr lang="en-US" sz="1400" b="1" i="1">
                        <a:latin typeface="Cambria Math"/>
                        <a:ea typeface="Cambria Math"/>
                      </a:rPr>
                      <m:t>𝝁</m:t>
                    </m:r>
                  </m:oMath>
                </a14:m>
                <a:r>
                  <a:rPr lang="en-US" sz="1400" b="1" dirty="0" smtClean="0"/>
                  <a:t>m</a:t>
                </a:r>
                <a:endParaRPr lang="en-US" sz="1400" b="1" dirty="0"/>
              </a:p>
            </p:txBody>
          </p:sp>
        </mc:Choice>
        <mc:Fallback>
          <p:sp>
            <p:nvSpPr>
              <p:cNvPr id="5" name="TextBox 4"/>
              <p:cNvSpPr txBox="1">
                <a:spLocks noRot="1" noChangeAspect="1" noMove="1" noResize="1" noEditPoints="1" noAdjustHandles="1" noChangeArrowheads="1" noChangeShapeType="1" noTextEdit="1"/>
              </p:cNvSpPr>
              <p:nvPr/>
            </p:nvSpPr>
            <p:spPr>
              <a:xfrm>
                <a:off x="7086600" y="3502223"/>
                <a:ext cx="685800" cy="307777"/>
              </a:xfrm>
              <a:prstGeom prst="rect">
                <a:avLst/>
              </a:prstGeom>
              <a:blipFill rotWithShape="1">
                <a:blip r:embed="rId5"/>
                <a:stretch>
                  <a:fillRect l="-1786" t="-2000" b="-20000"/>
                </a:stretch>
              </a:blipFill>
            </p:spPr>
            <p:txBody>
              <a:bodyPr/>
              <a:lstStyle/>
              <a:p>
                <a:r>
                  <a:rPr lang="en-US">
                    <a:noFill/>
                  </a:rPr>
                  <a:t> </a:t>
                </a:r>
              </a:p>
            </p:txBody>
          </p:sp>
        </mc:Fallback>
      </mc:AlternateContent>
      <p:sp>
        <p:nvSpPr>
          <p:cNvPr id="13" name="TextBox 12"/>
          <p:cNvSpPr txBox="1"/>
          <p:nvPr/>
        </p:nvSpPr>
        <p:spPr>
          <a:xfrm>
            <a:off x="4495800" y="3810000"/>
            <a:ext cx="2081212" cy="1477328"/>
          </a:xfrm>
          <a:prstGeom prst="rect">
            <a:avLst/>
          </a:prstGeom>
          <a:noFill/>
          <a:ln w="28575">
            <a:solidFill>
              <a:srgbClr val="0070C0"/>
            </a:solidFill>
          </a:ln>
        </p:spPr>
        <p:txBody>
          <a:bodyPr wrap="square" rtlCol="0">
            <a:spAutoFit/>
          </a:bodyPr>
          <a:lstStyle/>
          <a:p>
            <a:pPr algn="ctr"/>
            <a:r>
              <a:rPr lang="en-US" b="1" u="sng" dirty="0" smtClean="0"/>
              <a:t>Type-I</a:t>
            </a:r>
            <a:r>
              <a:rPr lang="en-US" dirty="0" smtClean="0"/>
              <a:t>	</a:t>
            </a:r>
          </a:p>
          <a:p>
            <a:pPr marL="285750" indent="-285750">
              <a:buFont typeface="Wingdings" panose="05000000000000000000" pitchFamily="2" charset="2"/>
              <a:buChar char="§"/>
            </a:pPr>
            <a:r>
              <a:rPr lang="en-US" dirty="0" smtClean="0"/>
              <a:t>Most abundant     </a:t>
            </a:r>
          </a:p>
          <a:p>
            <a:pPr marL="285750" indent="-285750">
              <a:buFont typeface="Wingdings" panose="05000000000000000000" pitchFamily="2" charset="2"/>
              <a:buChar char="§"/>
            </a:pPr>
            <a:r>
              <a:rPr lang="en-US" dirty="0" smtClean="0"/>
              <a:t>Heterotrimer</a:t>
            </a:r>
          </a:p>
          <a:p>
            <a:pPr marL="285750" indent="-285750">
              <a:buFont typeface="Wingdings" panose="05000000000000000000" pitchFamily="2" charset="2"/>
              <a:buChar char="§"/>
            </a:pPr>
            <a:r>
              <a:rPr lang="en-US" dirty="0" smtClean="0"/>
              <a:t>Hard and soft tissues</a:t>
            </a:r>
            <a:endParaRPr lang="en-US" dirty="0"/>
          </a:p>
        </p:txBody>
      </p:sp>
      <p:sp>
        <p:nvSpPr>
          <p:cNvPr id="15" name="TextBox 14"/>
          <p:cNvSpPr txBox="1"/>
          <p:nvPr/>
        </p:nvSpPr>
        <p:spPr>
          <a:xfrm>
            <a:off x="6705600" y="3960674"/>
            <a:ext cx="2057400" cy="1477328"/>
          </a:xfrm>
          <a:prstGeom prst="rect">
            <a:avLst/>
          </a:prstGeom>
          <a:noFill/>
          <a:ln w="28575">
            <a:solidFill>
              <a:srgbClr val="0070C0"/>
            </a:solidFill>
          </a:ln>
        </p:spPr>
        <p:txBody>
          <a:bodyPr wrap="square" rtlCol="0">
            <a:spAutoFit/>
          </a:bodyPr>
          <a:lstStyle/>
          <a:p>
            <a:pPr algn="ctr"/>
            <a:r>
              <a:rPr lang="en-US" b="1" u="sng" dirty="0" smtClean="0"/>
              <a:t>Type-III</a:t>
            </a:r>
            <a:r>
              <a:rPr lang="en-US" dirty="0" smtClean="0"/>
              <a:t>	</a:t>
            </a:r>
          </a:p>
          <a:p>
            <a:pPr marL="285750" indent="-285750">
              <a:buFont typeface="Wingdings" panose="05000000000000000000" pitchFamily="2" charset="2"/>
              <a:buChar char="§"/>
            </a:pPr>
            <a:r>
              <a:rPr lang="en-US" dirty="0" smtClean="0"/>
              <a:t>Second most abundant</a:t>
            </a:r>
          </a:p>
          <a:p>
            <a:pPr marL="285750" indent="-285750">
              <a:buFont typeface="Wingdings" panose="05000000000000000000" pitchFamily="2" charset="2"/>
              <a:buChar char="§"/>
            </a:pPr>
            <a:r>
              <a:rPr lang="en-US" dirty="0" smtClean="0"/>
              <a:t>Homotrimer</a:t>
            </a:r>
          </a:p>
          <a:p>
            <a:pPr marL="285750" indent="-285750">
              <a:buFont typeface="Wingdings" panose="05000000000000000000" pitchFamily="2" charset="2"/>
              <a:buChar char="§"/>
            </a:pPr>
            <a:r>
              <a:rPr lang="en-US" dirty="0"/>
              <a:t>S</a:t>
            </a:r>
            <a:r>
              <a:rPr lang="en-US" dirty="0" smtClean="0"/>
              <a:t>oft tissues</a:t>
            </a:r>
          </a:p>
        </p:txBody>
      </p:sp>
      <p:sp>
        <p:nvSpPr>
          <p:cNvPr id="17" name="Oval 16"/>
          <p:cNvSpPr/>
          <p:nvPr/>
        </p:nvSpPr>
        <p:spPr>
          <a:xfrm>
            <a:off x="304800" y="2895600"/>
            <a:ext cx="1981200" cy="914400"/>
          </a:xfrm>
          <a:prstGeom prst="ellipse">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9" name="Straight Arrow Connector 18"/>
          <p:cNvCxnSpPr/>
          <p:nvPr/>
        </p:nvCxnSpPr>
        <p:spPr>
          <a:xfrm>
            <a:off x="2362200" y="3502223"/>
            <a:ext cx="2095500" cy="460177"/>
          </a:xfrm>
          <a:prstGeom prst="straightConnector1">
            <a:avLst/>
          </a:prstGeom>
          <a:ln w="28575">
            <a:solidFill>
              <a:srgbClr val="0070C0"/>
            </a:solidFill>
            <a:tailEnd type="arrow"/>
          </a:ln>
        </p:spPr>
        <p:style>
          <a:lnRef idx="1">
            <a:schemeClr val="accent1"/>
          </a:lnRef>
          <a:fillRef idx="0">
            <a:schemeClr val="accent1"/>
          </a:fillRef>
          <a:effectRef idx="0">
            <a:schemeClr val="accent1"/>
          </a:effectRef>
          <a:fontRef idx="minor">
            <a:schemeClr val="tx1"/>
          </a:fontRef>
        </p:style>
      </p:cxnSp>
      <p:pic>
        <p:nvPicPr>
          <p:cNvPr id="16" name="Picture 2" descr="C:\Users\user\Desktop\Mylatex3\type-I.png"/>
          <p:cNvPicPr>
            <a:picLocks noChangeAspect="1" noChangeArrowheads="1"/>
          </p:cNvPicPr>
          <p:nvPr/>
        </p:nvPicPr>
        <p:blipFill>
          <a:blip r:embed="rId6">
            <a:extLst>
              <a:ext uri="{28A0092B-C50C-407E-A947-70E740481C1C}">
                <a14:useLocalDpi xmlns:a14="http://schemas.microsoft.com/office/drawing/2010/main" xmlns="" val="0"/>
              </a:ext>
            </a:extLst>
          </a:blip>
          <a:srcRect l="-452574" t="-1783031" r="-452574" b="-1783031"/>
          <a:stretch>
            <a:fillRect/>
          </a:stretch>
        </p:blipFill>
        <p:spPr bwMode="auto">
          <a:xfrm>
            <a:off x="-16154400" y="-17221200"/>
            <a:ext cx="44192412" cy="4672584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 xmlns:p14="http://schemas.microsoft.com/office/powerpoint/2010/main" val="19850743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ppt_x"/>
                                          </p:val>
                                        </p:tav>
                                        <p:tav tm="100000">
                                          <p:val>
                                            <p:strVal val="#ppt_x"/>
                                          </p:val>
                                        </p:tav>
                                      </p:tavLst>
                                    </p:anim>
                                    <p:anim calcmode="lin" valueType="num">
                                      <p:cBhvr additive="base">
                                        <p:cTn id="8" dur="500" fill="hold"/>
                                        <p:tgtEl>
                                          <p:spTgt spid="13"/>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5"/>
                                        </p:tgtEl>
                                        <p:attrNameLst>
                                          <p:attrName>style.visibility</p:attrName>
                                        </p:attrNameLst>
                                      </p:cBhvr>
                                      <p:to>
                                        <p:strVal val="visible"/>
                                      </p:to>
                                    </p:set>
                                    <p:anim calcmode="lin" valueType="num">
                                      <p:cBhvr additive="base">
                                        <p:cTn id="11" dur="500" fill="hold"/>
                                        <p:tgtEl>
                                          <p:spTgt spid="15"/>
                                        </p:tgtEl>
                                        <p:attrNameLst>
                                          <p:attrName>ppt_x</p:attrName>
                                        </p:attrNameLst>
                                      </p:cBhvr>
                                      <p:tavLst>
                                        <p:tav tm="0">
                                          <p:val>
                                            <p:strVal val="#ppt_x"/>
                                          </p:val>
                                        </p:tav>
                                        <p:tav tm="100000">
                                          <p:val>
                                            <p:strVal val="#ppt_x"/>
                                          </p:val>
                                        </p:tav>
                                      </p:tavLst>
                                    </p:anim>
                                    <p:anim calcmode="lin" valueType="num">
                                      <p:cBhvr additive="base">
                                        <p:cTn id="12" dur="500" fill="hold"/>
                                        <p:tgtEl>
                                          <p:spTgt spid="15"/>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19"/>
                                        </p:tgtEl>
                                        <p:attrNameLst>
                                          <p:attrName>style.visibility</p:attrName>
                                        </p:attrNameLst>
                                      </p:cBhvr>
                                      <p:to>
                                        <p:strVal val="visible"/>
                                      </p:to>
                                    </p:set>
                                    <p:anim calcmode="lin" valueType="num">
                                      <p:cBhvr additive="base">
                                        <p:cTn id="15" dur="500" fill="hold"/>
                                        <p:tgtEl>
                                          <p:spTgt spid="19"/>
                                        </p:tgtEl>
                                        <p:attrNameLst>
                                          <p:attrName>ppt_x</p:attrName>
                                        </p:attrNameLst>
                                      </p:cBhvr>
                                      <p:tavLst>
                                        <p:tav tm="0">
                                          <p:val>
                                            <p:strVal val="#ppt_x"/>
                                          </p:val>
                                        </p:tav>
                                        <p:tav tm="100000">
                                          <p:val>
                                            <p:strVal val="#ppt_x"/>
                                          </p:val>
                                        </p:tav>
                                      </p:tavLst>
                                    </p:anim>
                                    <p:anim calcmode="lin" valueType="num">
                                      <p:cBhvr additive="base">
                                        <p:cTn id="16" dur="500" fill="hold"/>
                                        <p:tgtEl>
                                          <p:spTgt spid="19"/>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cBhvr additive="base">
                                        <p:cTn id="19" dur="500" fill="hold"/>
                                        <p:tgtEl>
                                          <p:spTgt spid="17"/>
                                        </p:tgtEl>
                                        <p:attrNameLst>
                                          <p:attrName>ppt_x</p:attrName>
                                        </p:attrNameLst>
                                      </p:cBhvr>
                                      <p:tavLst>
                                        <p:tav tm="0">
                                          <p:val>
                                            <p:strVal val="#ppt_x"/>
                                          </p:val>
                                        </p:tav>
                                        <p:tav tm="100000">
                                          <p:val>
                                            <p:strVal val="#ppt_x"/>
                                          </p:val>
                                        </p:tav>
                                      </p:tavLst>
                                    </p:anim>
                                    <p:anim calcmode="lin" valueType="num">
                                      <p:cBhvr additive="base">
                                        <p:cTn id="20"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5" grpId="0" animBg="1"/>
      <p:bldP spid="17"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5"/>
          </p:nvPr>
        </p:nvSpPr>
        <p:spPr/>
        <p:txBody>
          <a:bodyPr/>
          <a:lstStyle/>
          <a:p>
            <a:fld id="{B6F15528-21DE-4FAA-801E-634DDDAF4B2B}" type="slidenum">
              <a:rPr lang="en-US" smtClean="0"/>
              <a:pPr/>
              <a:t>4</a:t>
            </a:fld>
            <a:endParaRPr lang="en-US"/>
          </a:p>
        </p:txBody>
      </p:sp>
      <p:sp>
        <p:nvSpPr>
          <p:cNvPr id="5" name="Title 1"/>
          <p:cNvSpPr>
            <a:spLocks noGrp="1"/>
          </p:cNvSpPr>
          <p:nvPr>
            <p:ph type="title"/>
          </p:nvPr>
        </p:nvSpPr>
        <p:spPr>
          <a:xfrm>
            <a:off x="152400" y="0"/>
            <a:ext cx="8763000" cy="609600"/>
          </a:xfrm>
        </p:spPr>
        <p:txBody>
          <a:bodyPr>
            <a:noAutofit/>
          </a:bodyPr>
          <a:lstStyle/>
          <a:p>
            <a:pPr algn="ctr"/>
            <a:r>
              <a:rPr lang="en-US" sz="3200" b="1" dirty="0" smtClean="0">
                <a:solidFill>
                  <a:schemeClr val="tx1"/>
                </a:solidFill>
              </a:rPr>
              <a:t> </a:t>
            </a:r>
            <a:r>
              <a:rPr lang="en-US" sz="3200" b="1" dirty="0" smtClean="0">
                <a:solidFill>
                  <a:schemeClr val="tx1"/>
                </a:solidFill>
                <a:cs typeface="Arial" panose="020B0604020202020204" pitchFamily="34" charset="0"/>
              </a:rPr>
              <a:t>Motivation</a:t>
            </a:r>
            <a:endParaRPr lang="en-US" sz="3200" b="1" dirty="0">
              <a:solidFill>
                <a:schemeClr val="tx1"/>
              </a:solidFill>
              <a:cs typeface="Arial" panose="020B0604020202020204" pitchFamily="34" charset="0"/>
            </a:endParaRPr>
          </a:p>
        </p:txBody>
      </p:sp>
      <p:sp>
        <p:nvSpPr>
          <p:cNvPr id="7" name="Rounded Rectangle 6"/>
          <p:cNvSpPr/>
          <p:nvPr/>
        </p:nvSpPr>
        <p:spPr>
          <a:xfrm>
            <a:off x="751825" y="2438400"/>
            <a:ext cx="2286000" cy="990600"/>
          </a:xfrm>
          <a:prstGeom prst="roundRect">
            <a:avLst/>
          </a:prstGeom>
          <a:ln>
            <a:solidFill>
              <a:schemeClr val="accent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b="1" dirty="0" smtClean="0">
                <a:solidFill>
                  <a:srgbClr val="C00000"/>
                </a:solidFill>
              </a:rPr>
              <a:t>Pattern Formation</a:t>
            </a:r>
            <a:endParaRPr lang="en-US" b="1" dirty="0"/>
          </a:p>
        </p:txBody>
      </p:sp>
      <p:sp>
        <p:nvSpPr>
          <p:cNvPr id="10" name="Rounded Rectangle 9"/>
          <p:cNvSpPr/>
          <p:nvPr/>
        </p:nvSpPr>
        <p:spPr>
          <a:xfrm>
            <a:off x="5591174" y="2438400"/>
            <a:ext cx="2333626" cy="990600"/>
          </a:xfrm>
          <a:prstGeom prst="roundRect">
            <a:avLst/>
          </a:prstGeom>
          <a:ln>
            <a:solidFill>
              <a:schemeClr val="accent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b="1" dirty="0" smtClean="0">
                <a:solidFill>
                  <a:srgbClr val="C00000"/>
                </a:solidFill>
              </a:rPr>
              <a:t>Surface Assembly</a:t>
            </a:r>
            <a:endParaRPr lang="en-US" b="1" dirty="0"/>
          </a:p>
        </p:txBody>
      </p:sp>
      <p:sp>
        <p:nvSpPr>
          <p:cNvPr id="11" name="Rounded Rectangle 10"/>
          <p:cNvSpPr/>
          <p:nvPr/>
        </p:nvSpPr>
        <p:spPr>
          <a:xfrm>
            <a:off x="5029200" y="1002362"/>
            <a:ext cx="1752600" cy="1142999"/>
          </a:xfrm>
          <a:prstGeom prst="roundRect">
            <a:avLst/>
          </a:prstGeom>
          <a:ln>
            <a:solidFill>
              <a:schemeClr val="accent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b="1" dirty="0">
                <a:solidFill>
                  <a:srgbClr val="C00000"/>
                </a:solidFill>
              </a:rPr>
              <a:t>Medical </a:t>
            </a:r>
            <a:r>
              <a:rPr lang="en-US" b="1" dirty="0" smtClean="0">
                <a:solidFill>
                  <a:srgbClr val="C00000"/>
                </a:solidFill>
              </a:rPr>
              <a:t>aspect</a:t>
            </a:r>
            <a:endParaRPr lang="en-US" b="1" dirty="0"/>
          </a:p>
        </p:txBody>
      </p:sp>
      <p:sp>
        <p:nvSpPr>
          <p:cNvPr id="12" name="Rounded Rectangle 11"/>
          <p:cNvSpPr/>
          <p:nvPr/>
        </p:nvSpPr>
        <p:spPr>
          <a:xfrm>
            <a:off x="1799574" y="1002363"/>
            <a:ext cx="1858025" cy="1142999"/>
          </a:xfrm>
          <a:prstGeom prst="roundRect">
            <a:avLst/>
          </a:prstGeom>
          <a:ln>
            <a:solidFill>
              <a:schemeClr val="accent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b="1" dirty="0" smtClean="0">
                <a:solidFill>
                  <a:srgbClr val="C00000"/>
                </a:solidFill>
              </a:rPr>
              <a:t>Engineering aspect</a:t>
            </a:r>
            <a:endParaRPr lang="en-US" b="1" dirty="0"/>
          </a:p>
        </p:txBody>
      </p:sp>
      <p:sp>
        <p:nvSpPr>
          <p:cNvPr id="13" name="Rectangle 12"/>
          <p:cNvSpPr/>
          <p:nvPr/>
        </p:nvSpPr>
        <p:spPr>
          <a:xfrm>
            <a:off x="0" y="685800"/>
            <a:ext cx="9144000" cy="45719"/>
          </a:xfrm>
          <a:prstGeom prst="rect">
            <a:avLst/>
          </a:prstGeom>
          <a:gradFill flip="none" rotWithShape="1">
            <a:gsLst>
              <a:gs pos="89000">
                <a:schemeClr val="tx1"/>
              </a:gs>
              <a:gs pos="7001">
                <a:srgbClr val="E6E6E6"/>
              </a:gs>
              <a:gs pos="5000">
                <a:schemeClr val="tx1">
                  <a:lumMod val="50000"/>
                  <a:lumOff val="50000"/>
                </a:schemeClr>
              </a:gs>
              <a:gs pos="10000">
                <a:srgbClr val="E6E6E6"/>
              </a:gs>
              <a:gs pos="95000">
                <a:srgbClr val="7D8496"/>
              </a:gs>
              <a:gs pos="100000">
                <a:srgbClr val="E6E6E6"/>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ounded Rectangle 1"/>
          <p:cNvSpPr/>
          <p:nvPr/>
        </p:nvSpPr>
        <p:spPr>
          <a:xfrm>
            <a:off x="4443412" y="3990201"/>
            <a:ext cx="204788" cy="353199"/>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p:cNvPicPr>
            <a:picLocks noChangeAspect="1" noChangeArrowheads="1"/>
          </p:cNvPicPr>
          <p:nvPr/>
        </p:nvPicPr>
        <p:blipFill>
          <a:blip r:embed="rId3">
            <a:extLst>
              <a:ext uri="{28A0092B-C50C-407E-A947-70E740481C1C}">
                <a14:useLocalDpi xmlns="" xmlns:a14="http://schemas.microsoft.com/office/drawing/2010/main" val="0"/>
              </a:ext>
            </a:extLst>
          </a:blip>
          <a:srcRect/>
          <a:stretch>
            <a:fillRect/>
          </a:stretch>
        </p:blipFill>
        <p:spPr bwMode="auto">
          <a:xfrm>
            <a:off x="671514" y="3733800"/>
            <a:ext cx="2986086" cy="223057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18" name="TextBox 17"/>
          <p:cNvSpPr txBox="1"/>
          <p:nvPr/>
        </p:nvSpPr>
        <p:spPr>
          <a:xfrm>
            <a:off x="762000" y="6167707"/>
            <a:ext cx="2971800" cy="276999"/>
          </a:xfrm>
          <a:prstGeom prst="rect">
            <a:avLst/>
          </a:prstGeom>
          <a:noFill/>
          <a:ln>
            <a:noFill/>
          </a:ln>
        </p:spPr>
        <p:txBody>
          <a:bodyPr wrap="square" rtlCol="0">
            <a:spAutoFit/>
          </a:bodyPr>
          <a:lstStyle/>
          <a:p>
            <a:r>
              <a:rPr lang="en-US" sz="1200" dirty="0" smtClean="0">
                <a:latin typeface="+mj-lt"/>
                <a:cs typeface="Times New Roman" panose="02020603050405020304" pitchFamily="18" charset="0"/>
              </a:rPr>
              <a:t>Cisneros, D. A., Small, 2007, 3, p.965</a:t>
            </a:r>
            <a:endParaRPr lang="en-US" sz="1200" dirty="0">
              <a:latin typeface="+mj-lt"/>
              <a:cs typeface="Times New Roman" panose="02020603050405020304" pitchFamily="18" charset="0"/>
            </a:endParaRPr>
          </a:p>
        </p:txBody>
      </p:sp>
      <p:pic>
        <p:nvPicPr>
          <p:cNvPr id="3" name="Picture 2"/>
          <p:cNvPicPr>
            <a:picLocks noChangeAspect="1" noChangeArrowheads="1"/>
          </p:cNvPicPr>
          <p:nvPr/>
        </p:nvPicPr>
        <p:blipFill>
          <a:blip r:embed="rId4">
            <a:extLst>
              <a:ext uri="{28A0092B-C50C-407E-A947-70E740481C1C}">
                <a14:useLocalDpi xmlns="" xmlns:a14="http://schemas.microsoft.com/office/drawing/2010/main" val="0"/>
              </a:ext>
            </a:extLst>
          </a:blip>
          <a:srcRect/>
          <a:stretch>
            <a:fillRect/>
          </a:stretch>
        </p:blipFill>
        <p:spPr bwMode="auto">
          <a:xfrm>
            <a:off x="5181600" y="3810000"/>
            <a:ext cx="2895600" cy="221809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20" name="TextBox 19"/>
          <p:cNvSpPr txBox="1"/>
          <p:nvPr/>
        </p:nvSpPr>
        <p:spPr>
          <a:xfrm>
            <a:off x="5629926" y="6182263"/>
            <a:ext cx="1990074" cy="276999"/>
          </a:xfrm>
          <a:prstGeom prst="rect">
            <a:avLst/>
          </a:prstGeom>
          <a:noFill/>
          <a:ln>
            <a:noFill/>
          </a:ln>
        </p:spPr>
        <p:txBody>
          <a:bodyPr wrap="square" rtlCol="0">
            <a:spAutoFit/>
          </a:bodyPr>
          <a:lstStyle/>
          <a:p>
            <a:r>
              <a:rPr lang="en-US" sz="1200" dirty="0" smtClean="0">
                <a:latin typeface="+mj-lt"/>
                <a:cs typeface="Times New Roman" panose="02020603050405020304" pitchFamily="18" charset="0"/>
              </a:rPr>
              <a:t>Ushiki T., 2002, 25, p.109</a:t>
            </a:r>
            <a:endParaRPr lang="en-US" sz="1200" dirty="0">
              <a:latin typeface="+mj-lt"/>
              <a:cs typeface="Times New Roman" panose="02020603050405020304" pitchFamily="18" charset="0"/>
            </a:endParaRPr>
          </a:p>
        </p:txBody>
      </p:sp>
    </p:spTree>
    <p:extLst>
      <p:ext uri="{BB962C8B-B14F-4D97-AF65-F5344CB8AC3E}">
        <p14:creationId xmlns="" xmlns:p14="http://schemas.microsoft.com/office/powerpoint/2010/main" val="146727293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52400" y="1868031"/>
            <a:ext cx="2819400" cy="3970318"/>
          </a:xfrm>
          <a:prstGeom prst="rect">
            <a:avLst/>
          </a:prstGeom>
          <a:noFill/>
        </p:spPr>
        <p:txBody>
          <a:bodyPr wrap="square" rtlCol="0">
            <a:spAutoFit/>
          </a:bodyPr>
          <a:lstStyle/>
          <a:p>
            <a:pPr marL="342900" indent="-342900">
              <a:buFont typeface="Wingdings" panose="05000000000000000000" pitchFamily="2" charset="2"/>
              <a:buChar char="§"/>
            </a:pPr>
            <a:r>
              <a:rPr lang="en-US" sz="2400" dirty="0" smtClean="0"/>
              <a:t>hierarchical</a:t>
            </a:r>
          </a:p>
          <a:p>
            <a:pPr marL="342900" indent="-342900">
              <a:buFont typeface="Wingdings" panose="05000000000000000000" pitchFamily="2" charset="2"/>
              <a:buChar char="§"/>
            </a:pPr>
            <a:r>
              <a:rPr lang="en-US" sz="2400" dirty="0" smtClean="0">
                <a:sym typeface="Wingdings" pitchFamily="2" charset="2"/>
              </a:rPr>
              <a:t>tissue specific</a:t>
            </a:r>
          </a:p>
          <a:p>
            <a:pPr marL="342900" indent="-342900">
              <a:buFont typeface="Wingdings" panose="05000000000000000000" pitchFamily="2" charset="2"/>
              <a:buChar char="§"/>
            </a:pPr>
            <a:r>
              <a:rPr lang="en-US" sz="2400" dirty="0">
                <a:sym typeface="Wingdings" pitchFamily="2" charset="2"/>
              </a:rPr>
              <a:t>h</a:t>
            </a:r>
            <a:r>
              <a:rPr lang="en-US" sz="2400" dirty="0" smtClean="0">
                <a:sym typeface="Wingdings" pitchFamily="2" charset="2"/>
              </a:rPr>
              <a:t>eterotypic assembly</a:t>
            </a:r>
          </a:p>
          <a:p>
            <a:pPr marL="342900" indent="-342900">
              <a:buFont typeface="Wingdings" panose="05000000000000000000" pitchFamily="2" charset="2"/>
              <a:buChar char="§"/>
            </a:pPr>
            <a:r>
              <a:rPr lang="en-US" sz="2400" dirty="0" smtClean="0">
                <a:sym typeface="Wingdings" pitchFamily="2" charset="2"/>
              </a:rPr>
              <a:t>ECM-cell communication</a:t>
            </a:r>
          </a:p>
          <a:p>
            <a:pPr marL="342900" indent="-342900">
              <a:buFont typeface="Wingdings" panose="05000000000000000000" pitchFamily="2" charset="2"/>
              <a:buChar char="§"/>
            </a:pPr>
            <a:r>
              <a:rPr lang="en-US" sz="2400" dirty="0" smtClean="0">
                <a:sym typeface="Wingdings" pitchFamily="2" charset="2"/>
              </a:rPr>
              <a:t>entropy driven</a:t>
            </a:r>
          </a:p>
          <a:p>
            <a:pPr marL="342900" indent="-342900">
              <a:buFont typeface="Wingdings" panose="05000000000000000000" pitchFamily="2" charset="2"/>
              <a:buChar char="§"/>
            </a:pPr>
            <a:r>
              <a:rPr lang="en-US" sz="2400" dirty="0" smtClean="0"/>
              <a:t>D-period</a:t>
            </a:r>
          </a:p>
          <a:p>
            <a:pPr marL="342900" indent="-342900">
              <a:buFont typeface="Wingdings" panose="05000000000000000000" pitchFamily="2" charset="2"/>
              <a:buChar char="§"/>
            </a:pPr>
            <a:endParaRPr lang="en-US" sz="2000" dirty="0" smtClean="0">
              <a:sym typeface="Wingdings" pitchFamily="2" charset="2"/>
            </a:endParaRPr>
          </a:p>
          <a:p>
            <a:pPr marL="342900" indent="-342900">
              <a:buFont typeface="Wingdings" panose="05000000000000000000" pitchFamily="2" charset="2"/>
              <a:buChar char="§"/>
            </a:pPr>
            <a:endParaRPr lang="en-US" sz="2000" dirty="0">
              <a:sym typeface="Wingdings" pitchFamily="2" charset="2"/>
            </a:endParaRPr>
          </a:p>
          <a:p>
            <a:endParaRPr lang="en-US" sz="2000" dirty="0"/>
          </a:p>
        </p:txBody>
      </p:sp>
      <p:sp>
        <p:nvSpPr>
          <p:cNvPr id="6" name="Rectangle 5"/>
          <p:cNvSpPr/>
          <p:nvPr/>
        </p:nvSpPr>
        <p:spPr>
          <a:xfrm>
            <a:off x="0" y="685800"/>
            <a:ext cx="9144000" cy="45719"/>
          </a:xfrm>
          <a:prstGeom prst="rect">
            <a:avLst/>
          </a:prstGeom>
          <a:gradFill flip="none" rotWithShape="1">
            <a:gsLst>
              <a:gs pos="89000">
                <a:schemeClr val="tx1"/>
              </a:gs>
              <a:gs pos="7001">
                <a:srgbClr val="E6E6E6"/>
              </a:gs>
              <a:gs pos="5000">
                <a:schemeClr val="tx1">
                  <a:lumMod val="50000"/>
                  <a:lumOff val="50000"/>
                </a:schemeClr>
              </a:gs>
              <a:gs pos="10000">
                <a:srgbClr val="E6E6E6"/>
              </a:gs>
              <a:gs pos="95000">
                <a:srgbClr val="7D8496"/>
              </a:gs>
              <a:gs pos="100000">
                <a:srgbClr val="E6E6E6"/>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1"/>
          <p:cNvSpPr txBox="1">
            <a:spLocks/>
          </p:cNvSpPr>
          <p:nvPr/>
        </p:nvSpPr>
        <p:spPr>
          <a:xfrm>
            <a:off x="152400" y="0"/>
            <a:ext cx="8763000" cy="609600"/>
          </a:xfrm>
          <a:prstGeom prst="rect">
            <a:avLst/>
          </a:prstGeom>
        </p:spPr>
        <p:txBody>
          <a:bodyPr vert="horz" anchor="b">
            <a:noAutofit/>
          </a:bodyPr>
          <a:lstStyle>
            <a:lvl1pPr algn="l" rtl="0" eaLnBrk="1" latinLnBrk="0" hangingPunct="1">
              <a:spcBef>
                <a:spcPct val="0"/>
              </a:spcBef>
              <a:buNone/>
              <a:defRPr kumimoji="0" sz="3000" b="0" kern="1200" cap="small" baseline="0">
                <a:solidFill>
                  <a:schemeClr val="tx2"/>
                </a:solidFill>
                <a:latin typeface="+mj-lt"/>
                <a:ea typeface="+mj-ea"/>
                <a:cs typeface="+mj-cs"/>
              </a:defRPr>
            </a:lvl1pPr>
          </a:lstStyle>
          <a:p>
            <a:pPr algn="ctr"/>
            <a:r>
              <a:rPr lang="en-US" sz="3200" b="1" dirty="0" smtClean="0">
                <a:solidFill>
                  <a:schemeClr val="tx1"/>
                </a:solidFill>
              </a:rPr>
              <a:t> Self-Assembly of Collagen</a:t>
            </a:r>
            <a:endParaRPr lang="en-US" sz="3200" b="1" dirty="0">
              <a:solidFill>
                <a:schemeClr val="tx1"/>
              </a:solidFill>
              <a:cs typeface="Arial" panose="020B0604020202020204" pitchFamily="34" charset="0"/>
            </a:endParaRPr>
          </a:p>
        </p:txBody>
      </p:sp>
      <p:pic>
        <p:nvPicPr>
          <p:cNvPr id="5122" name="Picture 2" descr="C:\Users\user\Desktop\self-ass.png"/>
          <p:cNvPicPr>
            <a:picLocks noChangeAspect="1" noChangeArrowheads="1"/>
          </p:cNvPicPr>
          <p:nvPr/>
        </p:nvPicPr>
        <p:blipFill>
          <a:blip r:embed="rId3">
            <a:extLst>
              <a:ext uri="{28A0092B-C50C-407E-A947-70E740481C1C}">
                <a14:useLocalDpi xmlns="" xmlns:a14="http://schemas.microsoft.com/office/drawing/2010/main" val="0"/>
              </a:ext>
            </a:extLst>
          </a:blip>
          <a:srcRect/>
          <a:stretch>
            <a:fillRect/>
          </a:stretch>
        </p:blipFill>
        <p:spPr bwMode="auto">
          <a:xfrm>
            <a:off x="2733994" y="1555016"/>
            <a:ext cx="6029006" cy="3702784"/>
          </a:xfrm>
          <a:prstGeom prst="rect">
            <a:avLst/>
          </a:prstGeom>
          <a:noFill/>
          <a:extLst>
            <a:ext uri="{909E8E84-426E-40DD-AFC4-6F175D3DCCD1}">
              <a14:hiddenFill xmlns="" xmlns:a14="http://schemas.microsoft.com/office/drawing/2010/main">
                <a:solidFill>
                  <a:srgbClr val="FFFFFF"/>
                </a:solidFill>
              </a14:hiddenFill>
            </a:ext>
          </a:extLst>
        </p:spPr>
      </p:pic>
      <p:sp>
        <p:nvSpPr>
          <p:cNvPr id="11" name="TextBox 10"/>
          <p:cNvSpPr txBox="1"/>
          <p:nvPr/>
        </p:nvSpPr>
        <p:spPr>
          <a:xfrm>
            <a:off x="4419600" y="5867400"/>
            <a:ext cx="3771900" cy="276999"/>
          </a:xfrm>
          <a:prstGeom prst="rect">
            <a:avLst/>
          </a:prstGeom>
          <a:noFill/>
          <a:ln>
            <a:noFill/>
          </a:ln>
        </p:spPr>
        <p:txBody>
          <a:bodyPr wrap="square" rtlCol="0">
            <a:spAutoFit/>
          </a:bodyPr>
          <a:lstStyle/>
          <a:p>
            <a:r>
              <a:rPr lang="en-US" sz="1200" dirty="0" smtClean="0"/>
              <a:t>http</a:t>
            </a:r>
            <a:r>
              <a:rPr lang="en-US" sz="1200" dirty="0"/>
              <a:t>://www.proto-col.com/blog/2014/07/collagen</a:t>
            </a:r>
            <a:endParaRPr lang="en-US" sz="1200" dirty="0">
              <a:latin typeface="+mj-lt"/>
              <a:cs typeface="Times New Roman" panose="02020603050405020304" pitchFamily="18" charset="0"/>
            </a:endParaRPr>
          </a:p>
        </p:txBody>
      </p:sp>
      <p:sp>
        <p:nvSpPr>
          <p:cNvPr id="8" name="Slide Number Placeholder 2"/>
          <p:cNvSpPr>
            <a:spLocks noGrp="1"/>
          </p:cNvSpPr>
          <p:nvPr>
            <p:ph type="sldNum" sz="quarter" idx="4294967295"/>
          </p:nvPr>
        </p:nvSpPr>
        <p:spPr>
          <a:xfrm>
            <a:off x="8155281" y="5727192"/>
            <a:ext cx="557784" cy="521208"/>
          </a:xfrm>
          <a:prstGeom prst="rect">
            <a:avLst/>
          </a:prstGeom>
        </p:spPr>
        <p:txBody>
          <a:bodyPr/>
          <a:lstStyle/>
          <a:p>
            <a:pPr algn="ctr"/>
            <a:fld id="{B6F15528-21DE-4FAA-801E-634DDDAF4B2B}" type="slidenum">
              <a:rPr lang="en-US" sz="1400" smtClean="0">
                <a:solidFill>
                  <a:schemeClr val="bg1"/>
                </a:solidFill>
              </a:rPr>
              <a:pPr algn="ctr"/>
              <a:t>5</a:t>
            </a:fld>
            <a:endParaRPr lang="en-US" sz="1400" dirty="0">
              <a:solidFill>
                <a:schemeClr val="bg1"/>
              </a:solidFill>
            </a:endParaRPr>
          </a:p>
        </p:txBody>
      </p:sp>
    </p:spTree>
    <p:extLst>
      <p:ext uri="{BB962C8B-B14F-4D97-AF65-F5344CB8AC3E}">
        <p14:creationId xmlns="" xmlns:p14="http://schemas.microsoft.com/office/powerpoint/2010/main" val="345331940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Slide Number Placeholder 2"/>
          <p:cNvSpPr>
            <a:spLocks noGrp="1"/>
          </p:cNvSpPr>
          <p:nvPr>
            <p:ph type="sldNum" sz="quarter" idx="12"/>
          </p:nvPr>
        </p:nvSpPr>
        <p:spPr>
          <a:xfrm>
            <a:off x="8155281" y="5791200"/>
            <a:ext cx="557784" cy="521208"/>
          </a:xfrm>
          <a:prstGeom prst="rect">
            <a:avLst/>
          </a:prstGeom>
        </p:spPr>
        <p:txBody>
          <a:bodyPr/>
          <a:lstStyle/>
          <a:p>
            <a:pPr algn="ctr"/>
            <a:fld id="{B6F15528-21DE-4FAA-801E-634DDDAF4B2B}" type="slidenum">
              <a:rPr lang="en-US" sz="1400" smtClean="0">
                <a:solidFill>
                  <a:schemeClr val="bg1"/>
                </a:solidFill>
              </a:rPr>
              <a:pPr algn="ctr"/>
              <a:t>6</a:t>
            </a:fld>
            <a:endParaRPr lang="en-US" sz="1400" dirty="0">
              <a:solidFill>
                <a:schemeClr val="bg1"/>
              </a:solidFill>
            </a:endParaRPr>
          </a:p>
        </p:txBody>
      </p:sp>
      <p:sp>
        <p:nvSpPr>
          <p:cNvPr id="11" name="Rectangle 10"/>
          <p:cNvSpPr/>
          <p:nvPr/>
        </p:nvSpPr>
        <p:spPr>
          <a:xfrm>
            <a:off x="0" y="685800"/>
            <a:ext cx="9144000" cy="45719"/>
          </a:xfrm>
          <a:prstGeom prst="rect">
            <a:avLst/>
          </a:prstGeom>
          <a:gradFill flip="none" rotWithShape="1">
            <a:gsLst>
              <a:gs pos="89000">
                <a:schemeClr val="tx1"/>
              </a:gs>
              <a:gs pos="7001">
                <a:srgbClr val="E6E6E6"/>
              </a:gs>
              <a:gs pos="5000">
                <a:schemeClr val="tx1">
                  <a:lumMod val="50000"/>
                  <a:lumOff val="50000"/>
                </a:schemeClr>
              </a:gs>
              <a:gs pos="10000">
                <a:srgbClr val="E6E6E6"/>
              </a:gs>
              <a:gs pos="95000">
                <a:srgbClr val="7D8496"/>
              </a:gs>
              <a:gs pos="100000">
                <a:srgbClr val="E6E6E6"/>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xtBox 20"/>
          <p:cNvSpPr txBox="1"/>
          <p:nvPr/>
        </p:nvSpPr>
        <p:spPr>
          <a:xfrm>
            <a:off x="-152400" y="147935"/>
            <a:ext cx="9296400" cy="461665"/>
          </a:xfrm>
          <a:prstGeom prst="rect">
            <a:avLst/>
          </a:prstGeom>
          <a:noFill/>
        </p:spPr>
        <p:txBody>
          <a:bodyPr wrap="square" rtlCol="0">
            <a:spAutoFit/>
          </a:bodyPr>
          <a:lstStyle/>
          <a:p>
            <a:pPr algn="ctr"/>
            <a:r>
              <a:rPr lang="en-US" sz="2400" b="1" dirty="0" smtClean="0"/>
              <a:t>Characteristics of Collagen : D-Period </a:t>
            </a:r>
            <a:endParaRPr lang="en-US" sz="2400" b="1" dirty="0"/>
          </a:p>
        </p:txBody>
      </p:sp>
      <p:pic>
        <p:nvPicPr>
          <p:cNvPr id="2050" name="Picture 2" descr="C:\Users\BSDF\Desktop\D-per.png"/>
          <p:cNvPicPr>
            <a:picLocks noChangeAspect="1" noChangeArrowheads="1"/>
          </p:cNvPicPr>
          <p:nvPr/>
        </p:nvPicPr>
        <p:blipFill>
          <a:blip r:embed="rId3"/>
          <a:srcRect/>
          <a:stretch>
            <a:fillRect/>
          </a:stretch>
        </p:blipFill>
        <p:spPr bwMode="auto">
          <a:xfrm>
            <a:off x="152400" y="762000"/>
            <a:ext cx="3886200" cy="5455627"/>
          </a:xfrm>
          <a:prstGeom prst="rect">
            <a:avLst/>
          </a:prstGeom>
          <a:noFill/>
        </p:spPr>
      </p:pic>
      <p:pic>
        <p:nvPicPr>
          <p:cNvPr id="2051" name="Picture 3" descr="C:\Users\BSDF\Desktop\D-structure.png"/>
          <p:cNvPicPr>
            <a:picLocks noChangeAspect="1" noChangeArrowheads="1"/>
          </p:cNvPicPr>
          <p:nvPr/>
        </p:nvPicPr>
        <p:blipFill>
          <a:blip r:embed="rId4"/>
          <a:srcRect/>
          <a:stretch>
            <a:fillRect/>
          </a:stretch>
        </p:blipFill>
        <p:spPr bwMode="auto">
          <a:xfrm>
            <a:off x="4263118" y="838200"/>
            <a:ext cx="4576082" cy="5486400"/>
          </a:xfrm>
          <a:prstGeom prst="rect">
            <a:avLst/>
          </a:prstGeom>
          <a:noFill/>
        </p:spPr>
      </p:pic>
      <p:sp>
        <p:nvSpPr>
          <p:cNvPr id="7" name="Slide Number Placeholder 2"/>
          <p:cNvSpPr>
            <a:spLocks noGrp="1"/>
          </p:cNvSpPr>
          <p:nvPr>
            <p:ph type="sldNum" sz="quarter" idx="4294967295"/>
          </p:nvPr>
        </p:nvSpPr>
        <p:spPr>
          <a:xfrm>
            <a:off x="8155281" y="5727192"/>
            <a:ext cx="557784" cy="521208"/>
          </a:xfrm>
          <a:prstGeom prst="rect">
            <a:avLst/>
          </a:prstGeom>
        </p:spPr>
        <p:txBody>
          <a:bodyPr/>
          <a:lstStyle/>
          <a:p>
            <a:pPr algn="ctr"/>
            <a:fld id="{B6F15528-21DE-4FAA-801E-634DDDAF4B2B}" type="slidenum">
              <a:rPr lang="en-US" sz="1400" smtClean="0">
                <a:solidFill>
                  <a:schemeClr val="bg1"/>
                </a:solidFill>
              </a:rPr>
              <a:pPr algn="ctr"/>
              <a:t>6</a:t>
            </a:fld>
            <a:endParaRPr lang="en-US" sz="1400" dirty="0">
              <a:solidFill>
                <a:schemeClr val="bg1"/>
              </a:solidFill>
            </a:endParaRPr>
          </a:p>
        </p:txBody>
      </p:sp>
      <p:sp>
        <p:nvSpPr>
          <p:cNvPr id="8" name="7 Oval"/>
          <p:cNvSpPr/>
          <p:nvPr/>
        </p:nvSpPr>
        <p:spPr>
          <a:xfrm>
            <a:off x="8153400" y="5638800"/>
            <a:ext cx="533400" cy="533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Slide Number Placeholder 2"/>
          <p:cNvSpPr>
            <a:spLocks noGrp="1"/>
          </p:cNvSpPr>
          <p:nvPr>
            <p:ph type="sldNum" sz="quarter" idx="4294967295"/>
          </p:nvPr>
        </p:nvSpPr>
        <p:spPr>
          <a:xfrm>
            <a:off x="8153400" y="5638800"/>
            <a:ext cx="557784" cy="521208"/>
          </a:xfrm>
          <a:prstGeom prst="rect">
            <a:avLst/>
          </a:prstGeom>
        </p:spPr>
        <p:txBody>
          <a:bodyPr/>
          <a:lstStyle/>
          <a:p>
            <a:pPr algn="ctr"/>
            <a:fld id="{B6F15528-21DE-4FAA-801E-634DDDAF4B2B}" type="slidenum">
              <a:rPr lang="en-US" sz="1400" smtClean="0">
                <a:solidFill>
                  <a:schemeClr val="bg1"/>
                </a:solidFill>
              </a:rPr>
              <a:pPr algn="ctr"/>
              <a:t>6</a:t>
            </a:fld>
            <a:endParaRPr lang="en-US" sz="1400" dirty="0">
              <a:solidFill>
                <a:schemeClr val="bg1"/>
              </a:solidFill>
            </a:endParaRPr>
          </a:p>
        </p:txBody>
      </p:sp>
    </p:spTree>
    <p:extLst>
      <p:ext uri="{BB962C8B-B14F-4D97-AF65-F5344CB8AC3E}">
        <p14:creationId xmlns="" xmlns:p14="http://schemas.microsoft.com/office/powerpoint/2010/main" val="358092554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294967295"/>
          </p:nvPr>
        </p:nvSpPr>
        <p:spPr>
          <a:xfrm>
            <a:off x="8613648" y="6305550"/>
            <a:ext cx="457200" cy="476250"/>
          </a:xfrm>
          <a:prstGeom prst="rect">
            <a:avLst/>
          </a:prstGeom>
        </p:spPr>
        <p:txBody>
          <a:bodyPr/>
          <a:lstStyle/>
          <a:p>
            <a:fld id="{B6F15528-21DE-4FAA-801E-634DDDAF4B2B}" type="slidenum">
              <a:rPr lang="en-US" smtClean="0"/>
              <a:pPr/>
              <a:t>7</a:t>
            </a:fld>
            <a:endParaRPr lang="en-US"/>
          </a:p>
        </p:txBody>
      </p:sp>
      <p:sp>
        <p:nvSpPr>
          <p:cNvPr id="9" name="Rounded Rectangle 8"/>
          <p:cNvSpPr/>
          <p:nvPr/>
        </p:nvSpPr>
        <p:spPr>
          <a:xfrm>
            <a:off x="4495800" y="4019550"/>
            <a:ext cx="1676400" cy="628650"/>
          </a:xfrm>
          <a:prstGeom prst="roundRect">
            <a:avLst/>
          </a:prstGeom>
          <a:ln w="38100">
            <a:solidFill>
              <a:schemeClr val="tx1">
                <a:lumMod val="50000"/>
                <a:lumOff val="50000"/>
              </a:schemeClr>
            </a:solidFill>
          </a:ln>
        </p:spPr>
        <p:style>
          <a:lnRef idx="2">
            <a:schemeClr val="accent6"/>
          </a:lnRef>
          <a:fillRef idx="1">
            <a:schemeClr val="lt1"/>
          </a:fillRef>
          <a:effectRef idx="0">
            <a:schemeClr val="accent6"/>
          </a:effectRef>
          <a:fontRef idx="minor">
            <a:schemeClr val="dk1"/>
          </a:fontRef>
        </p:style>
        <p:txBody>
          <a:bodyPr rtlCol="0" anchor="ctr"/>
          <a:lstStyle/>
          <a:p>
            <a:r>
              <a:rPr lang="en-US" dirty="0" smtClean="0"/>
              <a:t> </a:t>
            </a:r>
            <a:r>
              <a:rPr lang="en-US" b="1" dirty="0" smtClean="0"/>
              <a:t>Deposition</a:t>
            </a:r>
            <a:endParaRPr lang="en-US" b="1" dirty="0"/>
          </a:p>
        </p:txBody>
      </p:sp>
      <p:sp>
        <p:nvSpPr>
          <p:cNvPr id="17" name="Right Arrow 16"/>
          <p:cNvSpPr/>
          <p:nvPr/>
        </p:nvSpPr>
        <p:spPr>
          <a:xfrm>
            <a:off x="5943600" y="3352800"/>
            <a:ext cx="540000" cy="180000"/>
          </a:xfrm>
          <a:prstGeom prst="rightArrow">
            <a:avLst/>
          </a:prstGeom>
          <a:solidFill>
            <a:schemeClr val="accent2"/>
          </a:solidFill>
          <a:ln>
            <a:solidFill>
              <a:srgbClr val="0070C0"/>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p:cNvSpPr/>
          <p:nvPr/>
        </p:nvSpPr>
        <p:spPr>
          <a:xfrm>
            <a:off x="0" y="685800"/>
            <a:ext cx="9144000" cy="45719"/>
          </a:xfrm>
          <a:prstGeom prst="rect">
            <a:avLst/>
          </a:prstGeom>
          <a:gradFill flip="none" rotWithShape="1">
            <a:gsLst>
              <a:gs pos="89000">
                <a:schemeClr val="tx1"/>
              </a:gs>
              <a:gs pos="7001">
                <a:srgbClr val="E6E6E6"/>
              </a:gs>
              <a:gs pos="5000">
                <a:schemeClr val="tx1">
                  <a:lumMod val="50000"/>
                  <a:lumOff val="50000"/>
                </a:schemeClr>
              </a:gs>
              <a:gs pos="10000">
                <a:srgbClr val="E6E6E6"/>
              </a:gs>
              <a:gs pos="95000">
                <a:srgbClr val="7D8496"/>
              </a:gs>
              <a:gs pos="100000">
                <a:srgbClr val="E6E6E6"/>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itle 1"/>
          <p:cNvSpPr txBox="1">
            <a:spLocks/>
          </p:cNvSpPr>
          <p:nvPr/>
        </p:nvSpPr>
        <p:spPr>
          <a:xfrm>
            <a:off x="152400" y="0"/>
            <a:ext cx="8763000" cy="609600"/>
          </a:xfrm>
          <a:prstGeom prst="rect">
            <a:avLst/>
          </a:prstGeom>
        </p:spPr>
        <p:txBody>
          <a:bodyPr vert="horz" anchor="b">
            <a:noAutofit/>
          </a:bodyPr>
          <a:lstStyle>
            <a:lvl1pPr algn="l" rtl="0" eaLnBrk="1" latinLnBrk="0" hangingPunct="1">
              <a:spcBef>
                <a:spcPct val="0"/>
              </a:spcBef>
              <a:buNone/>
              <a:defRPr kumimoji="0" sz="3000" b="0" kern="1200" cap="small" baseline="0">
                <a:solidFill>
                  <a:schemeClr val="tx2"/>
                </a:solidFill>
                <a:latin typeface="+mj-lt"/>
                <a:ea typeface="+mj-ea"/>
                <a:cs typeface="+mj-cs"/>
              </a:defRPr>
            </a:lvl1pPr>
          </a:lstStyle>
          <a:p>
            <a:pPr algn="ctr"/>
            <a:r>
              <a:rPr lang="en-US" sz="3200" b="1" dirty="0" smtClean="0">
                <a:solidFill>
                  <a:schemeClr val="tx1"/>
                </a:solidFill>
              </a:rPr>
              <a:t> Experimental: </a:t>
            </a:r>
            <a:r>
              <a:rPr lang="en-US" sz="3200" b="1" dirty="0" smtClean="0">
                <a:solidFill>
                  <a:schemeClr val="tx1"/>
                </a:solidFill>
                <a:cs typeface="Arial" panose="020B0604020202020204" pitchFamily="34" charset="0"/>
              </a:rPr>
              <a:t>Materials and Methods</a:t>
            </a:r>
            <a:endParaRPr lang="en-US" sz="3200" b="1" dirty="0">
              <a:solidFill>
                <a:schemeClr val="tx1"/>
              </a:solidFill>
              <a:cs typeface="Arial" panose="020B0604020202020204" pitchFamily="34" charset="0"/>
            </a:endParaRPr>
          </a:p>
        </p:txBody>
      </p:sp>
      <p:pic>
        <p:nvPicPr>
          <p:cNvPr id="3074" name="Picture 2" descr="C:\Users\user\Desktop\Mylatex3\afm.png"/>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4567238" y="3424238"/>
            <a:ext cx="9525" cy="7937"/>
          </a:xfrm>
          <a:prstGeom prst="rect">
            <a:avLst/>
          </a:prstGeom>
          <a:noFill/>
          <a:extLst>
            <a:ext uri="{909E8E84-426E-40DD-AFC4-6F175D3DCCD1}">
              <a14:hiddenFill xmlns="" xmlns:a14="http://schemas.microsoft.com/office/drawing/2010/main">
                <a:solidFill>
                  <a:srgbClr val="FFFFFF"/>
                </a:solidFill>
              </a14:hiddenFill>
            </a:ext>
          </a:extLst>
        </p:spPr>
      </p:pic>
      <p:sp>
        <p:nvSpPr>
          <p:cNvPr id="2" name="Right Arrow 1"/>
          <p:cNvSpPr/>
          <p:nvPr/>
        </p:nvSpPr>
        <p:spPr>
          <a:xfrm>
            <a:off x="1371600" y="1905000"/>
            <a:ext cx="3200400" cy="221218"/>
          </a:xfrm>
          <a:prstGeom prst="rightArrow">
            <a:avLst/>
          </a:prstGeom>
          <a:scene3d>
            <a:camera prst="orthographicFront">
              <a:rot lat="0" lon="0" rev="20399999"/>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ight Arrow 17"/>
          <p:cNvSpPr/>
          <p:nvPr/>
        </p:nvSpPr>
        <p:spPr>
          <a:xfrm>
            <a:off x="1066800" y="4648200"/>
            <a:ext cx="3386064" cy="238125"/>
          </a:xfrm>
          <a:prstGeom prst="rightArrow">
            <a:avLst/>
          </a:prstGeom>
          <a:scene3d>
            <a:camera prst="orthographicFront">
              <a:rot lat="0" lon="0" rev="15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ight Arrow 2"/>
          <p:cNvSpPr/>
          <p:nvPr/>
        </p:nvSpPr>
        <p:spPr>
          <a:xfrm>
            <a:off x="5943600" y="3020400"/>
            <a:ext cx="540000" cy="1800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2" name="Picture 5"/>
          <p:cNvPicPr>
            <a:picLocks noChangeAspect="1" noChangeArrowheads="1"/>
          </p:cNvPicPr>
          <p:nvPr/>
        </p:nvPicPr>
        <p:blipFill>
          <a:blip r:embed="rId4">
            <a:extLst>
              <a:ext uri="{28A0092B-C50C-407E-A947-70E740481C1C}">
                <a14:useLocalDpi xmlns="" xmlns:a14="http://schemas.microsoft.com/office/drawing/2010/main" val="0"/>
              </a:ext>
            </a:extLst>
          </a:blip>
          <a:srcRect/>
          <a:stretch>
            <a:fillRect/>
          </a:stretch>
        </p:blipFill>
        <p:spPr bwMode="auto">
          <a:xfrm>
            <a:off x="228600" y="1245632"/>
            <a:ext cx="1104900" cy="1638300"/>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pic>
        <p:nvPicPr>
          <p:cNvPr id="23" name="Picture 6"/>
          <p:cNvPicPr>
            <a:picLocks noChangeAspect="1" noChangeArrowheads="1"/>
          </p:cNvPicPr>
          <p:nvPr/>
        </p:nvPicPr>
        <p:blipFill>
          <a:blip r:embed="rId5">
            <a:extLst>
              <a:ext uri="{28A0092B-C50C-407E-A947-70E740481C1C}">
                <a14:useLocalDpi xmlns="" xmlns:a14="http://schemas.microsoft.com/office/drawing/2010/main" val="0"/>
              </a:ext>
            </a:extLst>
          </a:blip>
          <a:srcRect/>
          <a:stretch>
            <a:fillRect/>
          </a:stretch>
        </p:blipFill>
        <p:spPr bwMode="auto">
          <a:xfrm>
            <a:off x="-53068" y="4972050"/>
            <a:ext cx="1653268" cy="514350"/>
          </a:xfrm>
          <a:prstGeom prst="rect">
            <a:avLst/>
          </a:prstGeom>
          <a:noFill/>
          <a:ln>
            <a:noFill/>
          </a:ln>
          <a:scene3d>
            <a:camera prst="orthographicFront">
              <a:rot lat="0" lon="0" rev="16200000"/>
            </a:camera>
            <a:lightRig rig="threePt" dir="t"/>
          </a:scene3d>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
        <p:nvSpPr>
          <p:cNvPr id="24" name="Rectangle 23"/>
          <p:cNvSpPr/>
          <p:nvPr/>
        </p:nvSpPr>
        <p:spPr>
          <a:xfrm>
            <a:off x="381000" y="4038600"/>
            <a:ext cx="795411" cy="369332"/>
          </a:xfrm>
          <a:prstGeom prst="rect">
            <a:avLst/>
          </a:prstGeom>
        </p:spPr>
        <p:txBody>
          <a:bodyPr wrap="none">
            <a:spAutoFit/>
          </a:bodyPr>
          <a:lstStyle/>
          <a:p>
            <a:r>
              <a:rPr lang="en-US" b="1" dirty="0" smtClean="0"/>
              <a:t>-20</a:t>
            </a:r>
            <a:r>
              <a:rPr lang="en-US" b="1" baseline="30000" dirty="0" smtClean="0"/>
              <a:t>0</a:t>
            </a:r>
            <a:r>
              <a:rPr lang="en-US" b="1" dirty="0" smtClean="0"/>
              <a:t>C</a:t>
            </a:r>
            <a:endParaRPr lang="en-US" dirty="0"/>
          </a:p>
        </p:txBody>
      </p:sp>
      <p:sp>
        <p:nvSpPr>
          <p:cNvPr id="25" name="Rectangle 24"/>
          <p:cNvSpPr/>
          <p:nvPr/>
        </p:nvSpPr>
        <p:spPr>
          <a:xfrm>
            <a:off x="457200" y="838200"/>
            <a:ext cx="585417" cy="369332"/>
          </a:xfrm>
          <a:prstGeom prst="rect">
            <a:avLst/>
          </a:prstGeom>
        </p:spPr>
        <p:txBody>
          <a:bodyPr wrap="none">
            <a:spAutoFit/>
          </a:bodyPr>
          <a:lstStyle/>
          <a:p>
            <a:r>
              <a:rPr lang="en-US" b="1" dirty="0" smtClean="0"/>
              <a:t>4</a:t>
            </a:r>
            <a:r>
              <a:rPr lang="en-US" b="1" baseline="30000" dirty="0" smtClean="0"/>
              <a:t>0</a:t>
            </a:r>
            <a:r>
              <a:rPr lang="en-US" b="1" dirty="0" smtClean="0"/>
              <a:t>C</a:t>
            </a:r>
            <a:endParaRPr lang="en-US" dirty="0"/>
          </a:p>
        </p:txBody>
      </p:sp>
      <p:pic>
        <p:nvPicPr>
          <p:cNvPr id="28" name="Picture 8"/>
          <p:cNvPicPr>
            <a:picLocks noChangeAspect="1" noChangeArrowheads="1"/>
          </p:cNvPicPr>
          <p:nvPr/>
        </p:nvPicPr>
        <p:blipFill>
          <a:blip r:embed="rId6">
            <a:extLst>
              <a:ext uri="{28A0092B-C50C-407E-A947-70E740481C1C}">
                <a14:useLocalDpi xmlns="" xmlns:a14="http://schemas.microsoft.com/office/drawing/2010/main" val="0"/>
              </a:ext>
            </a:extLst>
          </a:blip>
          <a:srcRect/>
          <a:stretch>
            <a:fillRect/>
          </a:stretch>
        </p:blipFill>
        <p:spPr bwMode="auto">
          <a:xfrm>
            <a:off x="4648200" y="2724150"/>
            <a:ext cx="1228725" cy="1261346"/>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pic>
        <p:nvPicPr>
          <p:cNvPr id="1026" name="Picture 2" descr="C:\Users\user\Desktop\pipet.png"/>
          <p:cNvPicPr>
            <a:picLocks noChangeAspect="1" noChangeArrowheads="1"/>
          </p:cNvPicPr>
          <p:nvPr/>
        </p:nvPicPr>
        <p:blipFill>
          <a:blip r:embed="rId7">
            <a:extLst>
              <a:ext uri="{28A0092B-C50C-407E-A947-70E740481C1C}">
                <a14:useLocalDpi xmlns="" xmlns:a14="http://schemas.microsoft.com/office/drawing/2010/main" val="0"/>
              </a:ext>
            </a:extLst>
          </a:blip>
          <a:srcRect/>
          <a:stretch>
            <a:fillRect/>
          </a:stretch>
        </p:blipFill>
        <p:spPr bwMode="auto">
          <a:xfrm>
            <a:off x="4953000" y="1219200"/>
            <a:ext cx="1068409" cy="2108200"/>
          </a:xfrm>
          <a:prstGeom prst="rect">
            <a:avLst/>
          </a:prstGeom>
          <a:noFill/>
          <a:extLst>
            <a:ext uri="{909E8E84-426E-40DD-AFC4-6F175D3DCCD1}">
              <a14:hiddenFill xmlns="" xmlns:a14="http://schemas.microsoft.com/office/drawing/2010/main">
                <a:solidFill>
                  <a:srgbClr val="FFFFFF"/>
                </a:solidFill>
              </a14:hiddenFill>
            </a:ext>
          </a:extLst>
        </p:spPr>
      </p:pic>
      <p:pic>
        <p:nvPicPr>
          <p:cNvPr id="30" name="Picture 2"/>
          <p:cNvPicPr>
            <a:picLocks noChangeAspect="1" noChangeArrowheads="1"/>
          </p:cNvPicPr>
          <p:nvPr/>
        </p:nvPicPr>
        <p:blipFill>
          <a:blip r:embed="rId8">
            <a:extLst>
              <a:ext uri="{28A0092B-C50C-407E-A947-70E740481C1C}">
                <a14:useLocalDpi xmlns="" xmlns:a14="http://schemas.microsoft.com/office/drawing/2010/main" val="0"/>
              </a:ext>
            </a:extLst>
          </a:blip>
          <a:srcRect/>
          <a:stretch>
            <a:fillRect/>
          </a:stretch>
        </p:blipFill>
        <p:spPr bwMode="auto">
          <a:xfrm>
            <a:off x="6585743" y="2029844"/>
            <a:ext cx="2482058" cy="2618356"/>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
        <p:nvSpPr>
          <p:cNvPr id="31" name="Rounded Rectangle 30"/>
          <p:cNvSpPr/>
          <p:nvPr/>
        </p:nvSpPr>
        <p:spPr>
          <a:xfrm>
            <a:off x="7696200" y="2105025"/>
            <a:ext cx="1371599" cy="778907"/>
          </a:xfrm>
          <a:prstGeom prst="roundRect">
            <a:avLst/>
          </a:prstGeom>
          <a:ln w="38100">
            <a:solidFill>
              <a:schemeClr val="tx1">
                <a:lumMod val="50000"/>
                <a:lumOff val="50000"/>
              </a:schemeClr>
            </a:solidFill>
          </a:ln>
        </p:spPr>
        <p:style>
          <a:lnRef idx="2">
            <a:schemeClr val="accent6"/>
          </a:lnRef>
          <a:fillRef idx="1">
            <a:schemeClr val="lt1"/>
          </a:fillRef>
          <a:effectRef idx="0">
            <a:schemeClr val="accent6"/>
          </a:effectRef>
          <a:fontRef idx="minor">
            <a:schemeClr val="dk1"/>
          </a:fontRef>
        </p:style>
        <p:txBody>
          <a:bodyPr rtlCol="0" anchor="ctr"/>
          <a:lstStyle/>
          <a:p>
            <a:r>
              <a:rPr lang="en-US" b="1" dirty="0" smtClean="0"/>
              <a:t>Imaging w/ AFM</a:t>
            </a:r>
            <a:endParaRPr lang="en-US" b="1" dirty="0"/>
          </a:p>
        </p:txBody>
      </p:sp>
      <p:sp>
        <p:nvSpPr>
          <p:cNvPr id="32" name="TextBox 31"/>
          <p:cNvSpPr txBox="1"/>
          <p:nvPr/>
        </p:nvSpPr>
        <p:spPr>
          <a:xfrm>
            <a:off x="152400" y="6096000"/>
            <a:ext cx="1331140" cy="369332"/>
          </a:xfrm>
          <a:prstGeom prst="rect">
            <a:avLst/>
          </a:prstGeom>
          <a:noFill/>
        </p:spPr>
        <p:txBody>
          <a:bodyPr wrap="square" rtlCol="0">
            <a:spAutoFit/>
          </a:bodyPr>
          <a:lstStyle/>
          <a:p>
            <a:r>
              <a:rPr lang="en-US" b="1" dirty="0" smtClean="0"/>
              <a:t>Type-III</a:t>
            </a:r>
            <a:endParaRPr lang="en-US" b="1" dirty="0"/>
          </a:p>
        </p:txBody>
      </p:sp>
      <p:sp>
        <p:nvSpPr>
          <p:cNvPr id="33" name="TextBox 32"/>
          <p:cNvSpPr txBox="1"/>
          <p:nvPr/>
        </p:nvSpPr>
        <p:spPr>
          <a:xfrm>
            <a:off x="286065" y="2971800"/>
            <a:ext cx="1085535" cy="369332"/>
          </a:xfrm>
          <a:prstGeom prst="rect">
            <a:avLst/>
          </a:prstGeom>
          <a:noFill/>
        </p:spPr>
        <p:txBody>
          <a:bodyPr wrap="square" rtlCol="0">
            <a:spAutoFit/>
          </a:bodyPr>
          <a:lstStyle/>
          <a:p>
            <a:r>
              <a:rPr lang="en-US" b="1" dirty="0" smtClean="0"/>
              <a:t>Type-I</a:t>
            </a:r>
            <a:endParaRPr lang="en-US" b="1" dirty="0"/>
          </a:p>
        </p:txBody>
      </p:sp>
      <p:sp>
        <p:nvSpPr>
          <p:cNvPr id="8" name="TextBox 7"/>
          <p:cNvSpPr txBox="1"/>
          <p:nvPr/>
        </p:nvSpPr>
        <p:spPr>
          <a:xfrm>
            <a:off x="2209800" y="1600200"/>
            <a:ext cx="1676400" cy="369332"/>
          </a:xfrm>
          <a:prstGeom prst="rect">
            <a:avLst/>
          </a:prstGeom>
          <a:noFill/>
          <a:scene3d>
            <a:camera prst="orthographicFront">
              <a:rot lat="0" lon="0" rev="20399999"/>
            </a:camera>
            <a:lightRig rig="threePt" dir="t"/>
          </a:scene3d>
        </p:spPr>
        <p:txBody>
          <a:bodyPr wrap="square" rtlCol="0">
            <a:spAutoFit/>
          </a:bodyPr>
          <a:lstStyle/>
          <a:p>
            <a:r>
              <a:rPr lang="en-US" i="1" dirty="0" smtClean="0"/>
              <a:t>Self-assembly</a:t>
            </a:r>
            <a:endParaRPr lang="en-US" i="1" dirty="0"/>
          </a:p>
        </p:txBody>
      </p:sp>
      <p:sp>
        <p:nvSpPr>
          <p:cNvPr id="35" name="TextBox 34"/>
          <p:cNvSpPr txBox="1"/>
          <p:nvPr/>
        </p:nvSpPr>
        <p:spPr>
          <a:xfrm>
            <a:off x="2057400" y="4736068"/>
            <a:ext cx="1676400" cy="369332"/>
          </a:xfrm>
          <a:prstGeom prst="rect">
            <a:avLst/>
          </a:prstGeom>
          <a:noFill/>
          <a:scene3d>
            <a:camera prst="orthographicFront">
              <a:rot lat="0" lon="0" rev="1500000"/>
            </a:camera>
            <a:lightRig rig="threePt" dir="t"/>
          </a:scene3d>
        </p:spPr>
        <p:txBody>
          <a:bodyPr wrap="square" rtlCol="0">
            <a:spAutoFit/>
          </a:bodyPr>
          <a:lstStyle/>
          <a:p>
            <a:r>
              <a:rPr lang="en-US" i="1" dirty="0" smtClean="0"/>
              <a:t>Self-assembly</a:t>
            </a:r>
            <a:endParaRPr lang="en-US" i="1" dirty="0"/>
          </a:p>
        </p:txBody>
      </p:sp>
      <p:sp>
        <p:nvSpPr>
          <p:cNvPr id="36" name="Line Callout 1 (Accent Bar) 35"/>
          <p:cNvSpPr/>
          <p:nvPr/>
        </p:nvSpPr>
        <p:spPr>
          <a:xfrm>
            <a:off x="3528332" y="946666"/>
            <a:ext cx="1524000" cy="577334"/>
          </a:xfrm>
          <a:prstGeom prst="accentCallout1">
            <a:avLst/>
          </a:prstGeom>
          <a:solidFill>
            <a:srgbClr val="71D559"/>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tx1"/>
                </a:solidFill>
              </a:rPr>
              <a:t>Collagen buffer</a:t>
            </a:r>
            <a:endParaRPr lang="en-US" b="1" dirty="0">
              <a:solidFill>
                <a:schemeClr val="tx1"/>
              </a:solidFill>
            </a:endParaRPr>
          </a:p>
        </p:txBody>
      </p:sp>
      <p:sp>
        <p:nvSpPr>
          <p:cNvPr id="47" name="Line Callout 1 (Accent Bar) 46"/>
          <p:cNvSpPr/>
          <p:nvPr/>
        </p:nvSpPr>
        <p:spPr>
          <a:xfrm>
            <a:off x="3218668" y="5334000"/>
            <a:ext cx="1528864" cy="577334"/>
          </a:xfrm>
          <a:prstGeom prst="accentCallout1">
            <a:avLst>
              <a:gd name="adj1" fmla="val 56981"/>
              <a:gd name="adj2" fmla="val -4697"/>
              <a:gd name="adj3" fmla="val -10383"/>
              <a:gd name="adj4" fmla="val -39242"/>
            </a:avLst>
          </a:prstGeom>
          <a:solidFill>
            <a:srgbClr val="71D559"/>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tx1"/>
                </a:solidFill>
              </a:rPr>
              <a:t>Collagen buffer</a:t>
            </a:r>
            <a:endParaRPr lang="en-US" b="1" dirty="0">
              <a:solidFill>
                <a:schemeClr val="tx1"/>
              </a:solidFill>
            </a:endParaRPr>
          </a:p>
        </p:txBody>
      </p:sp>
      <p:sp>
        <p:nvSpPr>
          <p:cNvPr id="48" name="Right Arrow 47"/>
          <p:cNvSpPr/>
          <p:nvPr/>
        </p:nvSpPr>
        <p:spPr>
          <a:xfrm>
            <a:off x="5960132" y="3657600"/>
            <a:ext cx="540000" cy="1800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37 Metin kutusu"/>
          <p:cNvSpPr txBox="1"/>
          <p:nvPr/>
        </p:nvSpPr>
        <p:spPr>
          <a:xfrm>
            <a:off x="1676400" y="2743201"/>
            <a:ext cx="2286000" cy="1200329"/>
          </a:xfrm>
          <a:prstGeom prst="rect">
            <a:avLst/>
          </a:prstGeom>
          <a:solidFill>
            <a:srgbClr val="92D050"/>
          </a:solidFill>
        </p:spPr>
        <p:txBody>
          <a:bodyPr wrap="square" rtlCol="0">
            <a:spAutoFit/>
          </a:bodyPr>
          <a:lstStyle/>
          <a:p>
            <a:pPr algn="ctr"/>
            <a:r>
              <a:rPr lang="en-US" b="1" dirty="0" smtClean="0">
                <a:solidFill>
                  <a:srgbClr val="BF2B60"/>
                </a:solidFill>
              </a:rPr>
              <a:t>Collagen buffer</a:t>
            </a:r>
          </a:p>
          <a:p>
            <a:pPr algn="ctr">
              <a:buFont typeface="Wingdings" pitchFamily="2" charset="2"/>
              <a:buChar char="§"/>
            </a:pPr>
            <a:r>
              <a:rPr lang="en-US" b="1" dirty="0" smtClean="0"/>
              <a:t>30mM Na</a:t>
            </a:r>
            <a:r>
              <a:rPr lang="en-US" b="1" baseline="-25000" dirty="0" smtClean="0"/>
              <a:t>2</a:t>
            </a:r>
            <a:r>
              <a:rPr lang="en-US" b="1" dirty="0" smtClean="0"/>
              <a:t>HPO</a:t>
            </a:r>
            <a:r>
              <a:rPr lang="en-US" b="1" baseline="-25000" dirty="0" smtClean="0"/>
              <a:t>4</a:t>
            </a:r>
          </a:p>
          <a:p>
            <a:pPr algn="ctr">
              <a:buFont typeface="Wingdings" pitchFamily="2" charset="2"/>
              <a:buChar char="§"/>
            </a:pPr>
            <a:r>
              <a:rPr lang="en-US" b="1" dirty="0" smtClean="0"/>
              <a:t>10mM KH</a:t>
            </a:r>
            <a:r>
              <a:rPr lang="en-US" b="1" baseline="-25000" dirty="0" smtClean="0"/>
              <a:t>2</a:t>
            </a:r>
            <a:r>
              <a:rPr lang="en-US" b="1" dirty="0" smtClean="0"/>
              <a:t>PO</a:t>
            </a:r>
            <a:r>
              <a:rPr lang="en-US" b="1" baseline="-25000" dirty="0" smtClean="0"/>
              <a:t>4</a:t>
            </a:r>
          </a:p>
          <a:p>
            <a:pPr algn="ctr">
              <a:buFont typeface="Wingdings" pitchFamily="2" charset="2"/>
              <a:buChar char="§"/>
            </a:pPr>
            <a:r>
              <a:rPr lang="en-US" b="1" dirty="0" smtClean="0"/>
              <a:t>200mM  KCl</a:t>
            </a:r>
            <a:endParaRPr lang="en-US" dirty="0" smtClean="0"/>
          </a:p>
        </p:txBody>
      </p:sp>
      <p:sp>
        <p:nvSpPr>
          <p:cNvPr id="39" name="Slide Number Placeholder 2"/>
          <p:cNvSpPr>
            <a:spLocks noGrp="1"/>
          </p:cNvSpPr>
          <p:nvPr>
            <p:ph type="sldNum" sz="quarter" idx="4294967295"/>
          </p:nvPr>
        </p:nvSpPr>
        <p:spPr>
          <a:xfrm>
            <a:off x="8155281" y="5727192"/>
            <a:ext cx="557784" cy="521208"/>
          </a:xfrm>
          <a:prstGeom prst="rect">
            <a:avLst/>
          </a:prstGeom>
        </p:spPr>
        <p:txBody>
          <a:bodyPr/>
          <a:lstStyle/>
          <a:p>
            <a:pPr algn="ctr"/>
            <a:fld id="{B6F15528-21DE-4FAA-801E-634DDDAF4B2B}" type="slidenum">
              <a:rPr lang="en-US" sz="1400" smtClean="0">
                <a:solidFill>
                  <a:schemeClr val="bg1"/>
                </a:solidFill>
              </a:rPr>
              <a:pPr algn="ctr"/>
              <a:t>7</a:t>
            </a:fld>
            <a:endParaRPr lang="en-US" sz="1400" dirty="0">
              <a:solidFill>
                <a:schemeClr val="bg1"/>
              </a:solidFill>
            </a:endParaRPr>
          </a:p>
        </p:txBody>
      </p:sp>
    </p:spTree>
    <p:extLst>
      <p:ext uri="{BB962C8B-B14F-4D97-AF65-F5344CB8AC3E}">
        <p14:creationId xmlns="" xmlns:p14="http://schemas.microsoft.com/office/powerpoint/2010/main" val="18022837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6"/>
                                        </p:tgtEl>
                                        <p:attrNameLst>
                                          <p:attrName>style.visibility</p:attrName>
                                        </p:attrNameLst>
                                      </p:cBhvr>
                                      <p:to>
                                        <p:strVal val="visible"/>
                                      </p:to>
                                    </p:set>
                                    <p:animEffect transition="in" filter="fade">
                                      <p:cBhvr>
                                        <p:cTn id="12" dur="1000"/>
                                        <p:tgtEl>
                                          <p:spTgt spid="36"/>
                                        </p:tgtEl>
                                      </p:cBhvr>
                                    </p:animEffect>
                                    <p:anim calcmode="lin" valueType="num">
                                      <p:cBhvr>
                                        <p:cTn id="13" dur="1000" fill="hold"/>
                                        <p:tgtEl>
                                          <p:spTgt spid="36"/>
                                        </p:tgtEl>
                                        <p:attrNameLst>
                                          <p:attrName>ppt_x</p:attrName>
                                        </p:attrNameLst>
                                      </p:cBhvr>
                                      <p:tavLst>
                                        <p:tav tm="0">
                                          <p:val>
                                            <p:strVal val="#ppt_x"/>
                                          </p:val>
                                        </p:tav>
                                        <p:tav tm="100000">
                                          <p:val>
                                            <p:strVal val="#ppt_x"/>
                                          </p:val>
                                        </p:tav>
                                      </p:tavLst>
                                    </p:anim>
                                    <p:anim calcmode="lin" valueType="num">
                                      <p:cBhvr>
                                        <p:cTn id="14" dur="1000" fill="hold"/>
                                        <p:tgtEl>
                                          <p:spTgt spid="36"/>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1000"/>
                                        <p:tgtEl>
                                          <p:spTgt spid="2"/>
                                        </p:tgtEl>
                                      </p:cBhvr>
                                    </p:animEffect>
                                    <p:anim calcmode="lin" valueType="num">
                                      <p:cBhvr>
                                        <p:cTn id="18" dur="1000" fill="hold"/>
                                        <p:tgtEl>
                                          <p:spTgt spid="2"/>
                                        </p:tgtEl>
                                        <p:attrNameLst>
                                          <p:attrName>ppt_x</p:attrName>
                                        </p:attrNameLst>
                                      </p:cBhvr>
                                      <p:tavLst>
                                        <p:tav tm="0">
                                          <p:val>
                                            <p:strVal val="#ppt_x"/>
                                          </p:val>
                                        </p:tav>
                                        <p:tav tm="100000">
                                          <p:val>
                                            <p:strVal val="#ppt_x"/>
                                          </p:val>
                                        </p:tav>
                                      </p:tavLst>
                                    </p:anim>
                                    <p:anim calcmode="lin" valueType="num">
                                      <p:cBhvr>
                                        <p:cTn id="19" dur="1000" fill="hold"/>
                                        <p:tgtEl>
                                          <p:spTgt spid="2"/>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18"/>
                                        </p:tgtEl>
                                        <p:attrNameLst>
                                          <p:attrName>style.visibility</p:attrName>
                                        </p:attrNameLst>
                                      </p:cBhvr>
                                      <p:to>
                                        <p:strVal val="visible"/>
                                      </p:to>
                                    </p:set>
                                    <p:animEffect transition="in" filter="fade">
                                      <p:cBhvr>
                                        <p:cTn id="22" dur="1000"/>
                                        <p:tgtEl>
                                          <p:spTgt spid="18"/>
                                        </p:tgtEl>
                                      </p:cBhvr>
                                    </p:animEffect>
                                    <p:anim calcmode="lin" valueType="num">
                                      <p:cBhvr>
                                        <p:cTn id="23" dur="1000" fill="hold"/>
                                        <p:tgtEl>
                                          <p:spTgt spid="18"/>
                                        </p:tgtEl>
                                        <p:attrNameLst>
                                          <p:attrName>ppt_x</p:attrName>
                                        </p:attrNameLst>
                                      </p:cBhvr>
                                      <p:tavLst>
                                        <p:tav tm="0">
                                          <p:val>
                                            <p:strVal val="#ppt_x"/>
                                          </p:val>
                                        </p:tav>
                                        <p:tav tm="100000">
                                          <p:val>
                                            <p:strVal val="#ppt_x"/>
                                          </p:val>
                                        </p:tav>
                                      </p:tavLst>
                                    </p:anim>
                                    <p:anim calcmode="lin" valueType="num">
                                      <p:cBhvr>
                                        <p:cTn id="24" dur="1000" fill="hold"/>
                                        <p:tgtEl>
                                          <p:spTgt spid="18"/>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35"/>
                                        </p:tgtEl>
                                        <p:attrNameLst>
                                          <p:attrName>style.visibility</p:attrName>
                                        </p:attrNameLst>
                                      </p:cBhvr>
                                      <p:to>
                                        <p:strVal val="visible"/>
                                      </p:to>
                                    </p:set>
                                    <p:animEffect transition="in" filter="fade">
                                      <p:cBhvr>
                                        <p:cTn id="27" dur="1000"/>
                                        <p:tgtEl>
                                          <p:spTgt spid="35"/>
                                        </p:tgtEl>
                                      </p:cBhvr>
                                    </p:animEffect>
                                    <p:anim calcmode="lin" valueType="num">
                                      <p:cBhvr>
                                        <p:cTn id="28" dur="1000" fill="hold"/>
                                        <p:tgtEl>
                                          <p:spTgt spid="35"/>
                                        </p:tgtEl>
                                        <p:attrNameLst>
                                          <p:attrName>ppt_x</p:attrName>
                                        </p:attrNameLst>
                                      </p:cBhvr>
                                      <p:tavLst>
                                        <p:tav tm="0">
                                          <p:val>
                                            <p:strVal val="#ppt_x"/>
                                          </p:val>
                                        </p:tav>
                                        <p:tav tm="100000">
                                          <p:val>
                                            <p:strVal val="#ppt_x"/>
                                          </p:val>
                                        </p:tav>
                                      </p:tavLst>
                                    </p:anim>
                                    <p:anim calcmode="lin" valueType="num">
                                      <p:cBhvr>
                                        <p:cTn id="29" dur="1000" fill="hold"/>
                                        <p:tgtEl>
                                          <p:spTgt spid="35"/>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47"/>
                                        </p:tgtEl>
                                        <p:attrNameLst>
                                          <p:attrName>style.visibility</p:attrName>
                                        </p:attrNameLst>
                                      </p:cBhvr>
                                      <p:to>
                                        <p:strVal val="visible"/>
                                      </p:to>
                                    </p:set>
                                    <p:animEffect transition="in" filter="fade">
                                      <p:cBhvr>
                                        <p:cTn id="32" dur="1000"/>
                                        <p:tgtEl>
                                          <p:spTgt spid="47"/>
                                        </p:tgtEl>
                                      </p:cBhvr>
                                    </p:animEffect>
                                    <p:anim calcmode="lin" valueType="num">
                                      <p:cBhvr>
                                        <p:cTn id="33" dur="1000" fill="hold"/>
                                        <p:tgtEl>
                                          <p:spTgt spid="47"/>
                                        </p:tgtEl>
                                        <p:attrNameLst>
                                          <p:attrName>ppt_x</p:attrName>
                                        </p:attrNameLst>
                                      </p:cBhvr>
                                      <p:tavLst>
                                        <p:tav tm="0">
                                          <p:val>
                                            <p:strVal val="#ppt_x"/>
                                          </p:val>
                                        </p:tav>
                                        <p:tav tm="100000">
                                          <p:val>
                                            <p:strVal val="#ppt_x"/>
                                          </p:val>
                                        </p:tav>
                                      </p:tavLst>
                                    </p:anim>
                                    <p:anim calcmode="lin" valueType="num">
                                      <p:cBhvr>
                                        <p:cTn id="34" dur="1000" fill="hold"/>
                                        <p:tgtEl>
                                          <p:spTgt spid="47"/>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48"/>
                                        </p:tgtEl>
                                        <p:attrNameLst>
                                          <p:attrName>style.visibility</p:attrName>
                                        </p:attrNameLst>
                                      </p:cBhvr>
                                      <p:to>
                                        <p:strVal val="visible"/>
                                      </p:to>
                                    </p:set>
                                    <p:animEffect transition="in" filter="fade">
                                      <p:cBhvr>
                                        <p:cTn id="37" dur="1000"/>
                                        <p:tgtEl>
                                          <p:spTgt spid="48"/>
                                        </p:tgtEl>
                                      </p:cBhvr>
                                    </p:animEffect>
                                    <p:anim calcmode="lin" valueType="num">
                                      <p:cBhvr>
                                        <p:cTn id="38" dur="1000" fill="hold"/>
                                        <p:tgtEl>
                                          <p:spTgt spid="48"/>
                                        </p:tgtEl>
                                        <p:attrNameLst>
                                          <p:attrName>ppt_x</p:attrName>
                                        </p:attrNameLst>
                                      </p:cBhvr>
                                      <p:tavLst>
                                        <p:tav tm="0">
                                          <p:val>
                                            <p:strVal val="#ppt_x"/>
                                          </p:val>
                                        </p:tav>
                                        <p:tav tm="100000">
                                          <p:val>
                                            <p:strVal val="#ppt_x"/>
                                          </p:val>
                                        </p:tav>
                                      </p:tavLst>
                                    </p:anim>
                                    <p:anim calcmode="lin" valueType="num">
                                      <p:cBhvr>
                                        <p:cTn id="39" dur="1000" fill="hold"/>
                                        <p:tgtEl>
                                          <p:spTgt spid="48"/>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3"/>
                                        </p:tgtEl>
                                        <p:attrNameLst>
                                          <p:attrName>style.visibility</p:attrName>
                                        </p:attrNameLst>
                                      </p:cBhvr>
                                      <p:to>
                                        <p:strVal val="visible"/>
                                      </p:to>
                                    </p:set>
                                    <p:animEffect transition="in" filter="fade">
                                      <p:cBhvr>
                                        <p:cTn id="42" dur="1000"/>
                                        <p:tgtEl>
                                          <p:spTgt spid="3"/>
                                        </p:tgtEl>
                                      </p:cBhvr>
                                    </p:animEffect>
                                    <p:anim calcmode="lin" valueType="num">
                                      <p:cBhvr>
                                        <p:cTn id="43" dur="1000" fill="hold"/>
                                        <p:tgtEl>
                                          <p:spTgt spid="3"/>
                                        </p:tgtEl>
                                        <p:attrNameLst>
                                          <p:attrName>ppt_x</p:attrName>
                                        </p:attrNameLst>
                                      </p:cBhvr>
                                      <p:tavLst>
                                        <p:tav tm="0">
                                          <p:val>
                                            <p:strVal val="#ppt_x"/>
                                          </p:val>
                                        </p:tav>
                                        <p:tav tm="100000">
                                          <p:val>
                                            <p:strVal val="#ppt_x"/>
                                          </p:val>
                                        </p:tav>
                                      </p:tavLst>
                                    </p:anim>
                                    <p:anim calcmode="lin" valueType="num">
                                      <p:cBhvr>
                                        <p:cTn id="44"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8" grpId="0" animBg="1"/>
      <p:bldP spid="3" grpId="0" animBg="1"/>
      <p:bldP spid="8" grpId="0"/>
      <p:bldP spid="35" grpId="0"/>
      <p:bldP spid="36" grpId="0" animBg="1"/>
      <p:bldP spid="47" grpId="0" animBg="1"/>
      <p:bldP spid="48"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Slayt Numarası Yer Tutucusu"/>
          <p:cNvSpPr>
            <a:spLocks noGrp="1"/>
          </p:cNvSpPr>
          <p:nvPr>
            <p:ph type="sldNum" sz="quarter" idx="15"/>
          </p:nvPr>
        </p:nvSpPr>
        <p:spPr/>
        <p:txBody>
          <a:bodyPr/>
          <a:lstStyle/>
          <a:p>
            <a:fld id="{B6F15528-21DE-4FAA-801E-634DDDAF4B2B}" type="slidenum">
              <a:rPr lang="en-US" smtClean="0"/>
              <a:pPr/>
              <a:t>8</a:t>
            </a:fld>
            <a:endParaRPr lang="en-US" dirty="0"/>
          </a:p>
        </p:txBody>
      </p:sp>
      <p:pic>
        <p:nvPicPr>
          <p:cNvPr id="1027" name="Picture 3" descr="C:\Users\BSDF\Desktop\CAMB re-submission\fig2.tiff"/>
          <p:cNvPicPr>
            <a:picLocks noChangeAspect="1" noChangeArrowheads="1"/>
          </p:cNvPicPr>
          <p:nvPr/>
        </p:nvPicPr>
        <p:blipFill>
          <a:blip r:embed="rId3" cstate="print"/>
          <a:srcRect/>
          <a:stretch>
            <a:fillRect/>
          </a:stretch>
        </p:blipFill>
        <p:spPr bwMode="auto">
          <a:xfrm>
            <a:off x="1600200" y="685814"/>
            <a:ext cx="4114800" cy="6172186"/>
          </a:xfrm>
          <a:prstGeom prst="rect">
            <a:avLst/>
          </a:prstGeom>
          <a:noFill/>
        </p:spPr>
      </p:pic>
      <p:sp>
        <p:nvSpPr>
          <p:cNvPr id="8" name="Rectangle 10"/>
          <p:cNvSpPr/>
          <p:nvPr/>
        </p:nvSpPr>
        <p:spPr>
          <a:xfrm>
            <a:off x="0" y="609600"/>
            <a:ext cx="9144000" cy="45719"/>
          </a:xfrm>
          <a:prstGeom prst="rect">
            <a:avLst/>
          </a:prstGeom>
          <a:gradFill flip="none" rotWithShape="1">
            <a:gsLst>
              <a:gs pos="89000">
                <a:schemeClr val="tx1"/>
              </a:gs>
              <a:gs pos="7001">
                <a:srgbClr val="E6E6E6"/>
              </a:gs>
              <a:gs pos="5000">
                <a:schemeClr val="tx1">
                  <a:lumMod val="50000"/>
                  <a:lumOff val="50000"/>
                </a:schemeClr>
              </a:gs>
              <a:gs pos="10000">
                <a:srgbClr val="E6E6E6"/>
              </a:gs>
              <a:gs pos="95000">
                <a:srgbClr val="7D8496"/>
              </a:gs>
              <a:gs pos="100000">
                <a:srgbClr val="E6E6E6"/>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9 Dikdörtgen"/>
          <p:cNvSpPr/>
          <p:nvPr/>
        </p:nvSpPr>
        <p:spPr>
          <a:xfrm>
            <a:off x="609600" y="773668"/>
            <a:ext cx="847220" cy="369332"/>
          </a:xfrm>
          <a:prstGeom prst="rect">
            <a:avLst/>
          </a:prstGeom>
        </p:spPr>
        <p:txBody>
          <a:bodyPr wrap="none">
            <a:spAutoFit/>
          </a:bodyPr>
          <a:lstStyle/>
          <a:p>
            <a:r>
              <a:rPr lang="en-US" b="1" dirty="0" smtClean="0">
                <a:latin typeface="Arial" panose="020B0604020202020204" pitchFamily="34" charset="0"/>
                <a:cs typeface="Arial" panose="020B0604020202020204" pitchFamily="34" charset="0"/>
              </a:rPr>
              <a:t>Type-I</a:t>
            </a:r>
            <a:endParaRPr lang="en-US" b="1" dirty="0"/>
          </a:p>
        </p:txBody>
      </p:sp>
      <p:sp>
        <p:nvSpPr>
          <p:cNvPr id="11" name="10 Dikdörtgen"/>
          <p:cNvSpPr/>
          <p:nvPr/>
        </p:nvSpPr>
        <p:spPr>
          <a:xfrm>
            <a:off x="5867400" y="762000"/>
            <a:ext cx="975460" cy="369332"/>
          </a:xfrm>
          <a:prstGeom prst="rect">
            <a:avLst/>
          </a:prstGeom>
        </p:spPr>
        <p:txBody>
          <a:bodyPr wrap="none">
            <a:spAutoFit/>
          </a:bodyPr>
          <a:lstStyle/>
          <a:p>
            <a:r>
              <a:rPr lang="en-US" b="1" dirty="0" smtClean="0">
                <a:latin typeface="Arial" panose="020B0604020202020204" pitchFamily="34" charset="0"/>
                <a:cs typeface="Arial" panose="020B0604020202020204" pitchFamily="34" charset="0"/>
              </a:rPr>
              <a:t>Type-III</a:t>
            </a:r>
            <a:endParaRPr lang="en-US" b="1" dirty="0"/>
          </a:p>
        </p:txBody>
      </p:sp>
      <p:sp>
        <p:nvSpPr>
          <p:cNvPr id="12" name="TextBox 5"/>
          <p:cNvSpPr txBox="1"/>
          <p:nvPr/>
        </p:nvSpPr>
        <p:spPr>
          <a:xfrm>
            <a:off x="6172200" y="2052697"/>
            <a:ext cx="2062983" cy="2554545"/>
          </a:xfrm>
          <a:prstGeom prst="rect">
            <a:avLst/>
          </a:prstGeom>
          <a:noFill/>
        </p:spPr>
        <p:txBody>
          <a:bodyPr wrap="square" rtlCol="0">
            <a:spAutoFit/>
          </a:bodyPr>
          <a:lstStyle/>
          <a:p>
            <a:pPr algn="ctr"/>
            <a:r>
              <a:rPr lang="en-US" sz="1600" b="1" dirty="0" smtClean="0">
                <a:latin typeface="Arial" panose="020B0604020202020204" pitchFamily="34" charset="0"/>
                <a:cs typeface="Arial" panose="020B0604020202020204" pitchFamily="34" charset="0"/>
              </a:rPr>
              <a:t>(a-b)  </a:t>
            </a:r>
            <a:r>
              <a:rPr lang="en-US" sz="1600" dirty="0" smtClean="0">
                <a:latin typeface="Arial" panose="020B0604020202020204" pitchFamily="34" charset="0"/>
                <a:cs typeface="Arial" panose="020B0604020202020204" pitchFamily="34" charset="0"/>
              </a:rPr>
              <a:t>2 </a:t>
            </a:r>
            <a:r>
              <a:rPr lang="el-GR" sz="1600" dirty="0" smtClean="0">
                <a:latin typeface="Arial" panose="020B0604020202020204" pitchFamily="34" charset="0"/>
                <a:cs typeface="Arial" panose="020B0604020202020204" pitchFamily="34" charset="0"/>
              </a:rPr>
              <a:t>μ</a:t>
            </a:r>
            <a:r>
              <a:rPr lang="en-US" sz="1600" dirty="0" smtClean="0">
                <a:latin typeface="Arial" panose="020B0604020202020204" pitchFamily="34" charset="0"/>
                <a:cs typeface="Arial" panose="020B0604020202020204" pitchFamily="34" charset="0"/>
              </a:rPr>
              <a:t>g/ml, 2 nm color scale </a:t>
            </a:r>
          </a:p>
          <a:p>
            <a:pPr algn="ctr"/>
            <a:r>
              <a:rPr lang="en-US" sz="1600" b="1" dirty="0" smtClean="0">
                <a:latin typeface="Arial" panose="020B0604020202020204" pitchFamily="34" charset="0"/>
                <a:cs typeface="Arial" panose="020B0604020202020204" pitchFamily="34" charset="0"/>
              </a:rPr>
              <a:t>(c-d)  </a:t>
            </a:r>
            <a:r>
              <a:rPr lang="en-US" sz="1600" dirty="0" smtClean="0">
                <a:latin typeface="Arial" panose="020B0604020202020204" pitchFamily="34" charset="0"/>
                <a:cs typeface="Arial" panose="020B0604020202020204" pitchFamily="34" charset="0"/>
              </a:rPr>
              <a:t>4 </a:t>
            </a:r>
            <a:r>
              <a:rPr lang="el-GR" sz="1600" dirty="0">
                <a:latin typeface="Arial" panose="020B0604020202020204" pitchFamily="34" charset="0"/>
                <a:cs typeface="Arial" panose="020B0604020202020204" pitchFamily="34" charset="0"/>
              </a:rPr>
              <a:t>μ</a:t>
            </a:r>
            <a:r>
              <a:rPr lang="en-US" sz="1600" dirty="0">
                <a:latin typeface="Arial" panose="020B0604020202020204" pitchFamily="34" charset="0"/>
                <a:cs typeface="Arial" panose="020B0604020202020204" pitchFamily="34" charset="0"/>
              </a:rPr>
              <a:t>g/ml, 2 nm color scale </a:t>
            </a:r>
          </a:p>
          <a:p>
            <a:pPr algn="ctr"/>
            <a:r>
              <a:rPr lang="en-US" sz="1600" b="1" dirty="0" smtClean="0">
                <a:latin typeface="Arial" panose="020B0604020202020204" pitchFamily="34" charset="0"/>
                <a:cs typeface="Arial" panose="020B0604020202020204" pitchFamily="34" charset="0"/>
              </a:rPr>
              <a:t>(e-f)  </a:t>
            </a:r>
            <a:r>
              <a:rPr lang="en-US" sz="1600" dirty="0" smtClean="0">
                <a:latin typeface="Arial" panose="020B0604020202020204" pitchFamily="34" charset="0"/>
                <a:cs typeface="Arial" panose="020B0604020202020204" pitchFamily="34" charset="0"/>
              </a:rPr>
              <a:t>5 </a:t>
            </a:r>
            <a:r>
              <a:rPr lang="el-GR" sz="1600" dirty="0">
                <a:latin typeface="Arial" panose="020B0604020202020204" pitchFamily="34" charset="0"/>
                <a:cs typeface="Arial" panose="020B0604020202020204" pitchFamily="34" charset="0"/>
              </a:rPr>
              <a:t>μ</a:t>
            </a:r>
            <a:r>
              <a:rPr lang="en-US" sz="1600" dirty="0">
                <a:latin typeface="Arial" panose="020B0604020202020204" pitchFamily="34" charset="0"/>
                <a:cs typeface="Arial" panose="020B0604020202020204" pitchFamily="34" charset="0"/>
              </a:rPr>
              <a:t>g/ml, </a:t>
            </a:r>
            <a:r>
              <a:rPr lang="en-US" sz="1600" dirty="0" smtClean="0">
                <a:latin typeface="Arial" panose="020B0604020202020204" pitchFamily="34" charset="0"/>
                <a:cs typeface="Arial" panose="020B0604020202020204" pitchFamily="34" charset="0"/>
              </a:rPr>
              <a:t>5 </a:t>
            </a:r>
            <a:r>
              <a:rPr lang="en-US" sz="1600" dirty="0">
                <a:latin typeface="Arial" panose="020B0604020202020204" pitchFamily="34" charset="0"/>
                <a:cs typeface="Arial" panose="020B0604020202020204" pitchFamily="34" charset="0"/>
              </a:rPr>
              <a:t>nm color scale </a:t>
            </a:r>
            <a:endParaRPr lang="en-US" sz="1600" dirty="0" smtClean="0">
              <a:latin typeface="Arial" panose="020B0604020202020204" pitchFamily="34" charset="0"/>
              <a:cs typeface="Arial" panose="020B0604020202020204" pitchFamily="34" charset="0"/>
            </a:endParaRPr>
          </a:p>
          <a:p>
            <a:pPr algn="ctr"/>
            <a:r>
              <a:rPr lang="en-US" sz="1600" b="1" dirty="0" smtClean="0">
                <a:latin typeface="Arial" panose="020B0604020202020204" pitchFamily="34" charset="0"/>
                <a:cs typeface="Arial" panose="020B0604020202020204" pitchFamily="34" charset="0"/>
              </a:rPr>
              <a:t>2 min deposition</a:t>
            </a:r>
            <a:r>
              <a:rPr lang="en-US" sz="1600" dirty="0" smtClean="0">
                <a:latin typeface="Arial" panose="020B0604020202020204" pitchFamily="34" charset="0"/>
                <a:cs typeface="Arial" panose="020B0604020202020204" pitchFamily="34" charset="0"/>
              </a:rPr>
              <a:t> on muscovite.</a:t>
            </a:r>
          </a:p>
          <a:p>
            <a:pPr algn="ctr"/>
            <a:endParaRPr lang="en-US" sz="1600" dirty="0" smtClean="0">
              <a:latin typeface="Arial" panose="020B0604020202020204" pitchFamily="34" charset="0"/>
              <a:cs typeface="Arial" panose="020B0604020202020204" pitchFamily="34" charset="0"/>
            </a:endParaRPr>
          </a:p>
          <a:p>
            <a:pPr algn="ctr"/>
            <a:r>
              <a:rPr lang="en-US" sz="1600" dirty="0" smtClean="0"/>
              <a:t>Scale bar: 1 </a:t>
            </a:r>
            <a:r>
              <a:rPr lang="el-GR" sz="1600" dirty="0" smtClean="0">
                <a:latin typeface="Arial" panose="020B0604020202020204" pitchFamily="34" charset="0"/>
                <a:cs typeface="Arial" panose="020B0604020202020204" pitchFamily="34" charset="0"/>
              </a:rPr>
              <a:t>μ </a:t>
            </a:r>
            <a:r>
              <a:rPr lang="en-US" sz="1600" dirty="0" smtClean="0"/>
              <a:t>m</a:t>
            </a:r>
            <a:endParaRPr lang="en-US" sz="1600" dirty="0" smtClean="0">
              <a:latin typeface="Arial" panose="020B0604020202020204" pitchFamily="34" charset="0"/>
              <a:cs typeface="Arial" panose="020B0604020202020204" pitchFamily="34" charset="0"/>
            </a:endParaRPr>
          </a:p>
        </p:txBody>
      </p:sp>
      <p:sp>
        <p:nvSpPr>
          <p:cNvPr id="13" name="TextBox 7"/>
          <p:cNvSpPr txBox="1"/>
          <p:nvPr/>
        </p:nvSpPr>
        <p:spPr>
          <a:xfrm>
            <a:off x="-210207" y="147935"/>
            <a:ext cx="9354207" cy="461665"/>
          </a:xfrm>
          <a:prstGeom prst="rect">
            <a:avLst/>
          </a:prstGeom>
          <a:noFill/>
        </p:spPr>
        <p:txBody>
          <a:bodyPr wrap="square" rtlCol="0">
            <a:spAutoFit/>
          </a:bodyPr>
          <a:lstStyle/>
          <a:p>
            <a:pPr algn="ctr"/>
            <a:r>
              <a:rPr lang="en-US" sz="2400" b="1" dirty="0" smtClean="0"/>
              <a:t>Comparative self-assembly-Longer lag phase for type-III  </a:t>
            </a:r>
            <a:endParaRPr lang="en-US" sz="2400" b="1" dirty="0"/>
          </a:p>
        </p:txBody>
      </p:sp>
      <p:sp>
        <p:nvSpPr>
          <p:cNvPr id="9" name="TextBox 17"/>
          <p:cNvSpPr txBox="1"/>
          <p:nvPr/>
        </p:nvSpPr>
        <p:spPr>
          <a:xfrm>
            <a:off x="5867400" y="5867400"/>
            <a:ext cx="2362200" cy="461665"/>
          </a:xfrm>
          <a:prstGeom prst="rect">
            <a:avLst/>
          </a:prstGeom>
          <a:noFill/>
          <a:ln>
            <a:noFill/>
          </a:ln>
        </p:spPr>
        <p:txBody>
          <a:bodyPr wrap="square" rtlCol="0">
            <a:spAutoFit/>
          </a:bodyPr>
          <a:lstStyle/>
          <a:p>
            <a:pPr algn="ctr"/>
            <a:r>
              <a:rPr lang="en-US" sz="1200" dirty="0" smtClean="0">
                <a:latin typeface="+mj-lt"/>
                <a:cs typeface="Times New Roman" panose="02020603050405020304" pitchFamily="18" charset="0"/>
              </a:rPr>
              <a:t>Eryilmaz, E, </a:t>
            </a:r>
            <a:r>
              <a:rPr lang="en-US" sz="1200" dirty="0" smtClean="0"/>
              <a:t>Cell Mol Bioeng</a:t>
            </a:r>
            <a:r>
              <a:rPr lang="en-US" sz="1200" dirty="0" smtClean="0">
                <a:latin typeface="+mj-lt"/>
                <a:cs typeface="Times New Roman" panose="02020603050405020304" pitchFamily="18" charset="0"/>
              </a:rPr>
              <a:t>, </a:t>
            </a:r>
          </a:p>
          <a:p>
            <a:pPr algn="ctr"/>
            <a:r>
              <a:rPr lang="en-US" sz="1200" dirty="0" smtClean="0">
                <a:latin typeface="+mj-lt"/>
                <a:cs typeface="Times New Roman" panose="02020603050405020304" pitchFamily="18" charset="0"/>
              </a:rPr>
              <a:t>2016, p.1-13</a:t>
            </a:r>
            <a:endParaRPr lang="en-US" sz="1200" dirty="0">
              <a:latin typeface="+mj-lt"/>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Slayt Numarası Yer Tutucusu"/>
          <p:cNvSpPr>
            <a:spLocks noGrp="1"/>
          </p:cNvSpPr>
          <p:nvPr>
            <p:ph type="sldNum" sz="quarter" idx="15"/>
          </p:nvPr>
        </p:nvSpPr>
        <p:spPr/>
        <p:txBody>
          <a:bodyPr/>
          <a:lstStyle/>
          <a:p>
            <a:fld id="{B6F15528-21DE-4FAA-801E-634DDDAF4B2B}" type="slidenum">
              <a:rPr lang="en-US" smtClean="0"/>
              <a:pPr/>
              <a:t>9</a:t>
            </a:fld>
            <a:endParaRPr lang="en-US"/>
          </a:p>
        </p:txBody>
      </p:sp>
      <p:pic>
        <p:nvPicPr>
          <p:cNvPr id="3074" name="Picture 2" descr="C:\Users\BSDF\Desktop\homo_phl.tiff"/>
          <p:cNvPicPr>
            <a:picLocks noChangeAspect="1" noChangeArrowheads="1"/>
          </p:cNvPicPr>
          <p:nvPr/>
        </p:nvPicPr>
        <p:blipFill>
          <a:blip r:embed="rId3"/>
          <a:srcRect/>
          <a:stretch>
            <a:fillRect/>
          </a:stretch>
        </p:blipFill>
        <p:spPr bwMode="auto">
          <a:xfrm>
            <a:off x="304800" y="1066800"/>
            <a:ext cx="5791200" cy="5791200"/>
          </a:xfrm>
          <a:prstGeom prst="rect">
            <a:avLst/>
          </a:prstGeom>
          <a:noFill/>
        </p:spPr>
      </p:pic>
      <p:sp>
        <p:nvSpPr>
          <p:cNvPr id="6" name="5 Dikdörtgen"/>
          <p:cNvSpPr/>
          <p:nvPr/>
        </p:nvSpPr>
        <p:spPr>
          <a:xfrm>
            <a:off x="5943600" y="1752600"/>
            <a:ext cx="3200400" cy="646331"/>
          </a:xfrm>
          <a:prstGeom prst="rect">
            <a:avLst/>
          </a:prstGeom>
        </p:spPr>
        <p:txBody>
          <a:bodyPr wrap="square">
            <a:spAutoFit/>
          </a:bodyPr>
          <a:lstStyle/>
          <a:p>
            <a:pPr algn="ctr"/>
            <a:r>
              <a:rPr lang="en-US" dirty="0" smtClean="0">
                <a:latin typeface="Arial" panose="020B0604020202020204" pitchFamily="34" charset="0"/>
                <a:cs typeface="Arial" panose="020B0604020202020204" pitchFamily="34" charset="0"/>
              </a:rPr>
              <a:t>5 µg/ml of concentration </a:t>
            </a:r>
          </a:p>
          <a:p>
            <a:pPr algn="ctr"/>
            <a:r>
              <a:rPr lang="en-US" dirty="0" smtClean="0">
                <a:latin typeface="Arial" panose="020B0604020202020204" pitchFamily="34" charset="0"/>
                <a:cs typeface="Arial" panose="020B0604020202020204" pitchFamily="34" charset="0"/>
              </a:rPr>
              <a:t>1 h incubation time</a:t>
            </a:r>
          </a:p>
        </p:txBody>
      </p:sp>
      <p:sp>
        <p:nvSpPr>
          <p:cNvPr id="7" name="TextBox 9"/>
          <p:cNvSpPr txBox="1"/>
          <p:nvPr/>
        </p:nvSpPr>
        <p:spPr>
          <a:xfrm>
            <a:off x="-1295400" y="147935"/>
            <a:ext cx="11506200" cy="830997"/>
          </a:xfrm>
          <a:prstGeom prst="rect">
            <a:avLst/>
          </a:prstGeom>
          <a:noFill/>
        </p:spPr>
        <p:txBody>
          <a:bodyPr wrap="square" rtlCol="0">
            <a:spAutoFit/>
          </a:bodyPr>
          <a:lstStyle/>
          <a:p>
            <a:pPr algn="ctr"/>
            <a:r>
              <a:rPr lang="en-US" sz="2400" b="1" dirty="0" smtClean="0"/>
              <a:t>Homotypic Self-Assembly of Type-I and Type-III on </a:t>
            </a:r>
          </a:p>
          <a:p>
            <a:pPr algn="ctr"/>
            <a:r>
              <a:rPr lang="en-US" sz="2400" b="1" dirty="0" smtClean="0"/>
              <a:t>phlogopite</a:t>
            </a:r>
            <a:endParaRPr lang="en-US" sz="2400" b="1" dirty="0"/>
          </a:p>
        </p:txBody>
      </p:sp>
      <p:sp>
        <p:nvSpPr>
          <p:cNvPr id="8" name="Rectangle 10"/>
          <p:cNvSpPr/>
          <p:nvPr/>
        </p:nvSpPr>
        <p:spPr>
          <a:xfrm>
            <a:off x="0" y="944881"/>
            <a:ext cx="9144000" cy="45719"/>
          </a:xfrm>
          <a:prstGeom prst="rect">
            <a:avLst/>
          </a:prstGeom>
          <a:gradFill flip="none" rotWithShape="1">
            <a:gsLst>
              <a:gs pos="89000">
                <a:schemeClr val="tx1"/>
              </a:gs>
              <a:gs pos="7001">
                <a:srgbClr val="E6E6E6"/>
              </a:gs>
              <a:gs pos="5000">
                <a:schemeClr val="tx1">
                  <a:lumMod val="50000"/>
                  <a:lumOff val="50000"/>
                </a:schemeClr>
              </a:gs>
              <a:gs pos="10000">
                <a:srgbClr val="E6E6E6"/>
              </a:gs>
              <a:gs pos="95000">
                <a:srgbClr val="7D8496"/>
              </a:gs>
              <a:gs pos="100000">
                <a:srgbClr val="E6E6E6"/>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8 Dikdörtgen"/>
          <p:cNvSpPr/>
          <p:nvPr/>
        </p:nvSpPr>
        <p:spPr>
          <a:xfrm>
            <a:off x="5334000" y="2743200"/>
            <a:ext cx="4572000" cy="923330"/>
          </a:xfrm>
          <a:prstGeom prst="rect">
            <a:avLst/>
          </a:prstGeom>
        </p:spPr>
        <p:txBody>
          <a:bodyPr>
            <a:spAutoFit/>
          </a:bodyPr>
          <a:lstStyle/>
          <a:p>
            <a:pPr algn="ctr"/>
            <a:r>
              <a:rPr lang="en-US" dirty="0" smtClean="0">
                <a:latin typeface="Arial" panose="020B0604020202020204" pitchFamily="34" charset="0"/>
                <a:cs typeface="Arial" panose="020B0604020202020204" pitchFamily="34" charset="0"/>
              </a:rPr>
              <a:t>Color scale </a:t>
            </a:r>
          </a:p>
          <a:p>
            <a:pPr algn="ctr"/>
            <a:r>
              <a:rPr lang="en-US" dirty="0" smtClean="0">
                <a:latin typeface="Arial" panose="020B0604020202020204" pitchFamily="34" charset="0"/>
                <a:cs typeface="Arial" panose="020B0604020202020204" pitchFamily="34" charset="0"/>
              </a:rPr>
              <a:t>(a) 7 nm, type-I </a:t>
            </a:r>
          </a:p>
          <a:p>
            <a:pPr algn="ctr"/>
            <a:r>
              <a:rPr lang="en-US" dirty="0" smtClean="0">
                <a:latin typeface="Arial" panose="020B0604020202020204" pitchFamily="34" charset="0"/>
                <a:cs typeface="Arial" panose="020B0604020202020204" pitchFamily="34" charset="0"/>
              </a:rPr>
              <a:t>(c) 4 nm, type-III</a:t>
            </a:r>
          </a:p>
        </p:txBody>
      </p:sp>
      <p:sp>
        <p:nvSpPr>
          <p:cNvPr id="11" name="TextBox 17"/>
          <p:cNvSpPr txBox="1"/>
          <p:nvPr/>
        </p:nvSpPr>
        <p:spPr>
          <a:xfrm>
            <a:off x="5943600" y="5867400"/>
            <a:ext cx="2362200" cy="461665"/>
          </a:xfrm>
          <a:prstGeom prst="rect">
            <a:avLst/>
          </a:prstGeom>
          <a:noFill/>
          <a:ln>
            <a:noFill/>
          </a:ln>
        </p:spPr>
        <p:txBody>
          <a:bodyPr wrap="square" rtlCol="0">
            <a:spAutoFit/>
          </a:bodyPr>
          <a:lstStyle/>
          <a:p>
            <a:pPr algn="ctr"/>
            <a:r>
              <a:rPr lang="en-US" sz="1200" dirty="0" smtClean="0">
                <a:latin typeface="+mj-lt"/>
                <a:cs typeface="Times New Roman" panose="02020603050405020304" pitchFamily="18" charset="0"/>
              </a:rPr>
              <a:t>Eryilmaz, E, </a:t>
            </a:r>
            <a:r>
              <a:rPr lang="en-US" sz="1200" dirty="0" smtClean="0"/>
              <a:t>Cell Mol Bioeng</a:t>
            </a:r>
            <a:r>
              <a:rPr lang="en-US" sz="1200" dirty="0" smtClean="0">
                <a:latin typeface="+mj-lt"/>
                <a:cs typeface="Times New Roman" panose="02020603050405020304" pitchFamily="18" charset="0"/>
              </a:rPr>
              <a:t>, </a:t>
            </a:r>
          </a:p>
          <a:p>
            <a:pPr algn="ctr"/>
            <a:r>
              <a:rPr lang="en-US" sz="1200" dirty="0" smtClean="0">
                <a:latin typeface="+mj-lt"/>
                <a:cs typeface="Times New Roman" panose="02020603050405020304" pitchFamily="18" charset="0"/>
              </a:rPr>
              <a:t>2016, p.1-13</a:t>
            </a:r>
            <a:endParaRPr lang="en-US" sz="1200" dirty="0">
              <a:latin typeface="+mj-lt"/>
              <a:cs typeface="Times New Roman" panose="02020603050405020304" pitchFamily="18" charset="0"/>
            </a:endParaRPr>
          </a:p>
        </p:txBody>
      </p:sp>
      <p:sp>
        <p:nvSpPr>
          <p:cNvPr id="10" name="TextBox 17"/>
          <p:cNvSpPr txBox="1"/>
          <p:nvPr/>
        </p:nvSpPr>
        <p:spPr>
          <a:xfrm>
            <a:off x="5638800" y="6364069"/>
            <a:ext cx="3200400" cy="646331"/>
          </a:xfrm>
          <a:prstGeom prst="rect">
            <a:avLst/>
          </a:prstGeom>
          <a:noFill/>
          <a:ln>
            <a:noFill/>
          </a:ln>
        </p:spPr>
        <p:txBody>
          <a:bodyPr wrap="square" rtlCol="0">
            <a:spAutoFit/>
          </a:bodyPr>
          <a:lstStyle/>
          <a:p>
            <a:pPr algn="ctr"/>
            <a:r>
              <a:rPr lang="en-US" sz="1200" dirty="0" smtClean="0">
                <a:latin typeface="+mj-lt"/>
                <a:cs typeface="Times New Roman" panose="02020603050405020304" pitchFamily="18" charset="0"/>
              </a:rPr>
              <a:t>Hwang W.and Eryilmaz, E, </a:t>
            </a:r>
            <a:r>
              <a:rPr lang="en-US" sz="1200" dirty="0" smtClean="0"/>
              <a:t>PRL</a:t>
            </a:r>
            <a:r>
              <a:rPr lang="en-US" sz="1200" dirty="0" smtClean="0">
                <a:latin typeface="+mj-lt"/>
                <a:cs typeface="Times New Roman" panose="02020603050405020304" pitchFamily="18" charset="0"/>
              </a:rPr>
              <a:t>, </a:t>
            </a:r>
          </a:p>
          <a:p>
            <a:pPr algn="ctr"/>
            <a:r>
              <a:rPr lang="en-US" sz="1200" dirty="0" smtClean="0">
                <a:latin typeface="+mj-lt"/>
                <a:cs typeface="Times New Roman" panose="02020603050405020304" pitchFamily="18" charset="0"/>
              </a:rPr>
              <a:t>2014, </a:t>
            </a:r>
            <a:r>
              <a:rPr lang="en-US" sz="1200" dirty="0" smtClean="0"/>
              <a:t>025502</a:t>
            </a:r>
          </a:p>
          <a:p>
            <a:pPr algn="ctr"/>
            <a:endParaRPr lang="en-US" sz="1200" dirty="0">
              <a:latin typeface="+mj-lt"/>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Slayt Numarası Yer Tutucusu"/>
          <p:cNvSpPr>
            <a:spLocks noGrp="1"/>
          </p:cNvSpPr>
          <p:nvPr>
            <p:ph type="sldNum" sz="quarter" idx="15"/>
          </p:nvPr>
        </p:nvSpPr>
        <p:spPr/>
        <p:txBody>
          <a:bodyPr/>
          <a:lstStyle/>
          <a:p>
            <a:fld id="{B6F15528-21DE-4FAA-801E-634DDDAF4B2B}" type="slidenum">
              <a:rPr lang="en-US" smtClean="0"/>
              <a:pPr/>
              <a:t>10</a:t>
            </a:fld>
            <a:endParaRPr lang="en-US"/>
          </a:p>
        </p:txBody>
      </p:sp>
      <p:pic>
        <p:nvPicPr>
          <p:cNvPr id="2050" name="Picture 2" descr="C:\Users\BSDF\Desktop\table_1a.png"/>
          <p:cNvPicPr>
            <a:picLocks noChangeAspect="1" noChangeArrowheads="1"/>
          </p:cNvPicPr>
          <p:nvPr/>
        </p:nvPicPr>
        <p:blipFill>
          <a:blip r:embed="rId3"/>
          <a:srcRect/>
          <a:stretch>
            <a:fillRect/>
          </a:stretch>
        </p:blipFill>
        <p:spPr bwMode="auto">
          <a:xfrm>
            <a:off x="306615" y="1295400"/>
            <a:ext cx="5713185" cy="4419600"/>
          </a:xfrm>
          <a:prstGeom prst="rect">
            <a:avLst/>
          </a:prstGeom>
          <a:noFill/>
        </p:spPr>
      </p:pic>
      <p:sp>
        <p:nvSpPr>
          <p:cNvPr id="6" name="TextBox 9"/>
          <p:cNvSpPr txBox="1"/>
          <p:nvPr/>
        </p:nvSpPr>
        <p:spPr>
          <a:xfrm>
            <a:off x="-609600" y="147935"/>
            <a:ext cx="10058400" cy="830997"/>
          </a:xfrm>
          <a:prstGeom prst="rect">
            <a:avLst/>
          </a:prstGeom>
          <a:noFill/>
        </p:spPr>
        <p:txBody>
          <a:bodyPr wrap="square" rtlCol="0">
            <a:spAutoFit/>
          </a:bodyPr>
          <a:lstStyle/>
          <a:p>
            <a:pPr algn="ctr"/>
            <a:r>
              <a:rPr lang="en-US" sz="2400" b="1" dirty="0" smtClean="0"/>
              <a:t>Theoretical: Primary structure of type-I and </a:t>
            </a:r>
            <a:r>
              <a:rPr lang="en-US" sz="2400" b="1" dirty="0"/>
              <a:t>t</a:t>
            </a:r>
            <a:r>
              <a:rPr lang="en-US" sz="2400" b="1" dirty="0" smtClean="0"/>
              <a:t>ype-III </a:t>
            </a:r>
          </a:p>
          <a:p>
            <a:pPr algn="ctr"/>
            <a:r>
              <a:rPr lang="en-US" sz="2400" b="1" dirty="0" smtClean="0"/>
              <a:t>collagen</a:t>
            </a:r>
            <a:endParaRPr lang="en-US" sz="2400" b="1" dirty="0"/>
          </a:p>
        </p:txBody>
      </p:sp>
      <p:sp>
        <p:nvSpPr>
          <p:cNvPr id="7" name="Rectangle 10"/>
          <p:cNvSpPr/>
          <p:nvPr/>
        </p:nvSpPr>
        <p:spPr>
          <a:xfrm>
            <a:off x="0" y="990600"/>
            <a:ext cx="9144000" cy="45719"/>
          </a:xfrm>
          <a:prstGeom prst="rect">
            <a:avLst/>
          </a:prstGeom>
          <a:gradFill flip="none" rotWithShape="1">
            <a:gsLst>
              <a:gs pos="89000">
                <a:schemeClr val="tx1"/>
              </a:gs>
              <a:gs pos="7001">
                <a:srgbClr val="E6E6E6"/>
              </a:gs>
              <a:gs pos="5000">
                <a:schemeClr val="tx1">
                  <a:lumMod val="50000"/>
                  <a:lumOff val="50000"/>
                </a:schemeClr>
              </a:gs>
              <a:gs pos="10000">
                <a:srgbClr val="E6E6E6"/>
              </a:gs>
              <a:gs pos="95000">
                <a:srgbClr val="7D8496"/>
              </a:gs>
              <a:gs pos="100000">
                <a:srgbClr val="E6E6E6"/>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12"/>
          <p:cNvSpPr txBox="1"/>
          <p:nvPr/>
        </p:nvSpPr>
        <p:spPr>
          <a:xfrm>
            <a:off x="457200" y="5757446"/>
            <a:ext cx="7924800" cy="338554"/>
          </a:xfrm>
          <a:prstGeom prst="rect">
            <a:avLst/>
          </a:prstGeom>
          <a:noFill/>
        </p:spPr>
        <p:txBody>
          <a:bodyPr wrap="square" rtlCol="0">
            <a:spAutoFit/>
          </a:bodyPr>
          <a:lstStyle/>
          <a:p>
            <a:r>
              <a:rPr lang="en-US" sz="1600" dirty="0" smtClean="0">
                <a:latin typeface="Arial" panose="020B0604020202020204" pitchFamily="34" charset="0"/>
                <a:cs typeface="Arial" panose="020B0604020202020204" pitchFamily="34" charset="0"/>
              </a:rPr>
              <a:t>Protein Knowledge Database, </a:t>
            </a:r>
            <a:r>
              <a:rPr lang="en-US" sz="1600" dirty="0" smtClean="0"/>
              <a:t>UniProtKB </a:t>
            </a:r>
            <a:r>
              <a:rPr lang="en-US" sz="1600" dirty="0"/>
              <a:t>(http://www.uniprot.org/uniprot/).</a:t>
            </a:r>
            <a:endParaRPr lang="en-US" dirty="0">
              <a:latin typeface="Arial" panose="020B0604020202020204" pitchFamily="34" charset="0"/>
              <a:cs typeface="Arial" panose="020B0604020202020204" pitchFamily="34" charset="0"/>
            </a:endParaRPr>
          </a:p>
        </p:txBody>
      </p:sp>
      <p:sp>
        <p:nvSpPr>
          <p:cNvPr id="9" name="TextBox 13"/>
          <p:cNvSpPr txBox="1"/>
          <p:nvPr/>
        </p:nvSpPr>
        <p:spPr>
          <a:xfrm>
            <a:off x="394486" y="6214646"/>
            <a:ext cx="8749513" cy="338554"/>
          </a:xfrm>
          <a:prstGeom prst="rect">
            <a:avLst/>
          </a:prstGeom>
          <a:noFill/>
        </p:spPr>
        <p:txBody>
          <a:bodyPr wrap="square" rtlCol="0">
            <a:spAutoFit/>
          </a:bodyPr>
          <a:lstStyle/>
          <a:p>
            <a:r>
              <a:rPr lang="en-US" sz="1600" dirty="0">
                <a:latin typeface="Arial" pitchFamily="34" charset="0"/>
                <a:cs typeface="Arial" pitchFamily="34" charset="0"/>
              </a:rPr>
              <a:t>A</a:t>
            </a:r>
            <a:r>
              <a:rPr lang="en-US" sz="1600" dirty="0" smtClean="0">
                <a:latin typeface="Arial" pitchFamily="34" charset="0"/>
                <a:cs typeface="Arial" pitchFamily="34" charset="0"/>
              </a:rPr>
              <a:t>mino Acid </a:t>
            </a:r>
            <a:r>
              <a:rPr lang="en-US" sz="1600" dirty="0">
                <a:latin typeface="Arial" pitchFamily="34" charset="0"/>
                <a:cs typeface="Arial" pitchFamily="34" charset="0"/>
              </a:rPr>
              <a:t>C</a:t>
            </a:r>
            <a:r>
              <a:rPr lang="en-US" sz="1600" dirty="0" smtClean="0">
                <a:latin typeface="Arial" pitchFamily="34" charset="0"/>
                <a:cs typeface="Arial" pitchFamily="34" charset="0"/>
              </a:rPr>
              <a:t>alculator</a:t>
            </a:r>
            <a:r>
              <a:rPr lang="en-US" sz="1600" dirty="0"/>
              <a:t>, </a:t>
            </a:r>
            <a:r>
              <a:rPr lang="en-US" sz="1600" dirty="0">
                <a:hlinkClick r:id="rId4"/>
              </a:rPr>
              <a:t>http://</a:t>
            </a:r>
            <a:r>
              <a:rPr lang="en-US" sz="1600" dirty="0" smtClean="0">
                <a:hlinkClick r:id="rId4"/>
              </a:rPr>
              <a:t>proteome.gs.washington.edu/cgi-bin/aa_calc.pl</a:t>
            </a:r>
            <a:r>
              <a:rPr lang="en-US" sz="1600" dirty="0" smtClean="0"/>
              <a:t>. </a:t>
            </a:r>
            <a:endParaRPr lang="en-US" dirty="0">
              <a:latin typeface="Arial" panose="020B0604020202020204" pitchFamily="34" charset="0"/>
              <a:cs typeface="Arial" panose="020B0604020202020204" pitchFamily="34" charset="0"/>
            </a:endParaRPr>
          </a:p>
        </p:txBody>
      </p:sp>
      <p:sp>
        <p:nvSpPr>
          <p:cNvPr id="10" name="TextBox 3"/>
          <p:cNvSpPr txBox="1">
            <a:spLocks noRot="1" noChangeAspect="1" noMove="1" noResize="1" noEditPoints="1" noAdjustHandles="1" noChangeArrowheads="1" noChangeShapeType="1" noTextEdit="1"/>
          </p:cNvSpPr>
          <p:nvPr/>
        </p:nvSpPr>
        <p:spPr>
          <a:xfrm>
            <a:off x="5791200" y="4193738"/>
            <a:ext cx="2969531" cy="1292662"/>
          </a:xfrm>
          <a:prstGeom prst="rect">
            <a:avLst/>
          </a:prstGeom>
          <a:blipFill rotWithShape="1">
            <a:blip r:embed="rId5"/>
            <a:stretch>
              <a:fillRect l="-1643" t="-2358" r="-821"/>
            </a:stretch>
          </a:blipFill>
        </p:spPr>
        <p:txBody>
          <a:bodyPr/>
          <a:lstStyle/>
          <a:p>
            <a:r>
              <a:rPr lang="en-US">
                <a:noFill/>
              </a:rPr>
              <a:t> </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Slayt Numarası Yer Tutucusu"/>
          <p:cNvSpPr>
            <a:spLocks noGrp="1"/>
          </p:cNvSpPr>
          <p:nvPr>
            <p:ph type="sldNum" sz="quarter" idx="15"/>
          </p:nvPr>
        </p:nvSpPr>
        <p:spPr/>
        <p:txBody>
          <a:bodyPr/>
          <a:lstStyle/>
          <a:p>
            <a:fld id="{B6F15528-21DE-4FAA-801E-634DDDAF4B2B}" type="slidenum">
              <a:rPr lang="en-US" smtClean="0"/>
              <a:pPr/>
              <a:t>11</a:t>
            </a:fld>
            <a:endParaRPr lang="en-US"/>
          </a:p>
        </p:txBody>
      </p:sp>
      <p:pic>
        <p:nvPicPr>
          <p:cNvPr id="3074" name="Picture 2" descr="C:\Users\BSDF\Desktop\Table_1b.png"/>
          <p:cNvPicPr>
            <a:picLocks noChangeAspect="1" noChangeArrowheads="1"/>
          </p:cNvPicPr>
          <p:nvPr/>
        </p:nvPicPr>
        <p:blipFill>
          <a:blip r:embed="rId3"/>
          <a:srcRect/>
          <a:stretch>
            <a:fillRect/>
          </a:stretch>
        </p:blipFill>
        <p:spPr bwMode="auto">
          <a:xfrm>
            <a:off x="304800" y="1219200"/>
            <a:ext cx="5486400" cy="3428957"/>
          </a:xfrm>
          <a:prstGeom prst="rect">
            <a:avLst/>
          </a:prstGeom>
          <a:noFill/>
        </p:spPr>
      </p:pic>
      <p:sp>
        <p:nvSpPr>
          <p:cNvPr id="11" name="TextBox 3"/>
          <p:cNvSpPr txBox="1">
            <a:spLocks noRot="1" noChangeAspect="1" noMove="1" noResize="1" noEditPoints="1" noAdjustHandles="1" noChangeArrowheads="1" noChangeShapeType="1" noTextEdit="1"/>
          </p:cNvSpPr>
          <p:nvPr/>
        </p:nvSpPr>
        <p:spPr>
          <a:xfrm>
            <a:off x="5791200" y="4193738"/>
            <a:ext cx="2969531" cy="1292662"/>
          </a:xfrm>
          <a:prstGeom prst="rect">
            <a:avLst/>
          </a:prstGeom>
          <a:blipFill rotWithShape="1">
            <a:blip r:embed="rId4"/>
            <a:stretch>
              <a:fillRect l="-1643" t="-2358" r="-821"/>
            </a:stretch>
          </a:blipFill>
        </p:spPr>
        <p:txBody>
          <a:bodyPr/>
          <a:lstStyle/>
          <a:p>
            <a:r>
              <a:rPr lang="en-US">
                <a:noFill/>
              </a:rPr>
              <a:t> </a:t>
            </a:r>
          </a:p>
        </p:txBody>
      </p:sp>
      <p:sp>
        <p:nvSpPr>
          <p:cNvPr id="10" name="TextBox 9"/>
          <p:cNvSpPr txBox="1"/>
          <p:nvPr/>
        </p:nvSpPr>
        <p:spPr>
          <a:xfrm>
            <a:off x="-609600" y="147935"/>
            <a:ext cx="10058400" cy="830997"/>
          </a:xfrm>
          <a:prstGeom prst="rect">
            <a:avLst/>
          </a:prstGeom>
          <a:noFill/>
        </p:spPr>
        <p:txBody>
          <a:bodyPr wrap="square" rtlCol="0">
            <a:spAutoFit/>
          </a:bodyPr>
          <a:lstStyle/>
          <a:p>
            <a:pPr algn="ctr"/>
            <a:r>
              <a:rPr lang="en-US" sz="2400" b="1" dirty="0" smtClean="0"/>
              <a:t>Theoretical: Primary structure of type-I and </a:t>
            </a:r>
            <a:r>
              <a:rPr lang="en-US" sz="2400" b="1" dirty="0"/>
              <a:t>t</a:t>
            </a:r>
            <a:r>
              <a:rPr lang="en-US" sz="2400" b="1" dirty="0" smtClean="0"/>
              <a:t>ype-III </a:t>
            </a:r>
          </a:p>
          <a:p>
            <a:pPr algn="ctr"/>
            <a:r>
              <a:rPr lang="en-US" sz="2400" b="1" dirty="0" smtClean="0"/>
              <a:t>collagen</a:t>
            </a:r>
            <a:endParaRPr lang="en-US" sz="2400" b="1" dirty="0"/>
          </a:p>
        </p:txBody>
      </p:sp>
      <p:sp>
        <p:nvSpPr>
          <p:cNvPr id="14" name="Rectangle 10"/>
          <p:cNvSpPr/>
          <p:nvPr/>
        </p:nvSpPr>
        <p:spPr>
          <a:xfrm>
            <a:off x="0" y="990600"/>
            <a:ext cx="9144000" cy="45719"/>
          </a:xfrm>
          <a:prstGeom prst="rect">
            <a:avLst/>
          </a:prstGeom>
          <a:gradFill flip="none" rotWithShape="1">
            <a:gsLst>
              <a:gs pos="89000">
                <a:schemeClr val="tx1"/>
              </a:gs>
              <a:gs pos="7001">
                <a:srgbClr val="E6E6E6"/>
              </a:gs>
              <a:gs pos="5000">
                <a:schemeClr val="tx1">
                  <a:lumMod val="50000"/>
                  <a:lumOff val="50000"/>
                </a:schemeClr>
              </a:gs>
              <a:gs pos="10000">
                <a:srgbClr val="E6E6E6"/>
              </a:gs>
              <a:gs pos="95000">
                <a:srgbClr val="7D8496"/>
              </a:gs>
              <a:gs pos="100000">
                <a:srgbClr val="E6E6E6"/>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14 Dikdörtgen"/>
          <p:cNvSpPr/>
          <p:nvPr/>
        </p:nvSpPr>
        <p:spPr>
          <a:xfrm>
            <a:off x="457200" y="5257800"/>
            <a:ext cx="5036956" cy="923330"/>
          </a:xfrm>
          <a:prstGeom prst="rect">
            <a:avLst/>
          </a:prstGeom>
        </p:spPr>
        <p:txBody>
          <a:bodyPr wrap="none">
            <a:spAutoFit/>
          </a:bodyPr>
          <a:lstStyle/>
          <a:p>
            <a:r>
              <a:rPr lang="en-US" b="1" dirty="0" smtClean="0"/>
              <a:t>Non-polar : </a:t>
            </a:r>
            <a:r>
              <a:rPr lang="en-US" dirty="0" smtClean="0"/>
              <a:t>Val, Leu, Ile, Met, Phe, Trp, Cys</a:t>
            </a:r>
          </a:p>
          <a:p>
            <a:r>
              <a:rPr lang="en-US" b="1" dirty="0" smtClean="0"/>
              <a:t>Polar: </a:t>
            </a:r>
            <a:r>
              <a:rPr lang="en-US" dirty="0" smtClean="0"/>
              <a:t>Gln, Asn, His, Ser, Thr, and Tyr. </a:t>
            </a:r>
          </a:p>
          <a:p>
            <a:r>
              <a:rPr lang="en-US" dirty="0" smtClean="0"/>
              <a:t> </a:t>
            </a:r>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Slayt Numarası Yer Tutucusu"/>
          <p:cNvSpPr>
            <a:spLocks noGrp="1"/>
          </p:cNvSpPr>
          <p:nvPr>
            <p:ph type="sldNum" sz="quarter" idx="15"/>
          </p:nvPr>
        </p:nvSpPr>
        <p:spPr/>
        <p:txBody>
          <a:bodyPr/>
          <a:lstStyle/>
          <a:p>
            <a:fld id="{B6F15528-21DE-4FAA-801E-634DDDAF4B2B}" type="slidenum">
              <a:rPr lang="en-US" smtClean="0"/>
              <a:pPr/>
              <a:t>12</a:t>
            </a:fld>
            <a:endParaRPr lang="en-US"/>
          </a:p>
        </p:txBody>
      </p:sp>
      <p:pic>
        <p:nvPicPr>
          <p:cNvPr id="1026" name="Picture 2" descr="C:\Users\BSDF\Desktop\D-arrangement.png"/>
          <p:cNvPicPr>
            <a:picLocks noChangeAspect="1" noChangeArrowheads="1"/>
          </p:cNvPicPr>
          <p:nvPr/>
        </p:nvPicPr>
        <p:blipFill>
          <a:blip r:embed="rId3"/>
          <a:srcRect/>
          <a:stretch>
            <a:fillRect/>
          </a:stretch>
        </p:blipFill>
        <p:spPr bwMode="auto">
          <a:xfrm>
            <a:off x="574964" y="1066800"/>
            <a:ext cx="6979228" cy="2362200"/>
          </a:xfrm>
          <a:prstGeom prst="rect">
            <a:avLst/>
          </a:prstGeom>
          <a:noFill/>
        </p:spPr>
      </p:pic>
      <p:pic>
        <p:nvPicPr>
          <p:cNvPr id="1027" name="Picture 3" descr="C:\Users\BSDF\Desktop\a23.png"/>
          <p:cNvPicPr>
            <a:picLocks noChangeAspect="1" noChangeArrowheads="1"/>
          </p:cNvPicPr>
          <p:nvPr/>
        </p:nvPicPr>
        <p:blipFill>
          <a:blip r:embed="rId4"/>
          <a:srcRect/>
          <a:stretch>
            <a:fillRect/>
          </a:stretch>
        </p:blipFill>
        <p:spPr bwMode="auto">
          <a:xfrm>
            <a:off x="533400" y="4705350"/>
            <a:ext cx="7255466" cy="1390650"/>
          </a:xfrm>
          <a:prstGeom prst="rect">
            <a:avLst/>
          </a:prstGeom>
          <a:noFill/>
        </p:spPr>
      </p:pic>
      <p:sp>
        <p:nvSpPr>
          <p:cNvPr id="6" name="TextBox 9"/>
          <p:cNvSpPr txBox="1"/>
          <p:nvPr/>
        </p:nvSpPr>
        <p:spPr>
          <a:xfrm>
            <a:off x="-152400" y="147935"/>
            <a:ext cx="9220200" cy="830997"/>
          </a:xfrm>
          <a:prstGeom prst="rect">
            <a:avLst/>
          </a:prstGeom>
          <a:noFill/>
        </p:spPr>
        <p:txBody>
          <a:bodyPr wrap="square" rtlCol="0">
            <a:spAutoFit/>
          </a:bodyPr>
          <a:lstStyle/>
          <a:p>
            <a:pPr algn="ctr"/>
            <a:r>
              <a:rPr lang="en-US" sz="2400" b="1" dirty="0" smtClean="0"/>
              <a:t>Amino acid level interaction analysis for D-periodic binding positions</a:t>
            </a:r>
            <a:endParaRPr lang="en-US" sz="2400" b="1" dirty="0"/>
          </a:p>
        </p:txBody>
      </p:sp>
      <p:pic>
        <p:nvPicPr>
          <p:cNvPr id="1029" name="Picture 5" descr="C:\Users\BSDF\Desktop\telopep.png"/>
          <p:cNvPicPr>
            <a:picLocks noChangeAspect="1" noChangeArrowheads="1"/>
          </p:cNvPicPr>
          <p:nvPr/>
        </p:nvPicPr>
        <p:blipFill>
          <a:blip r:embed="rId5"/>
          <a:srcRect/>
          <a:stretch>
            <a:fillRect/>
          </a:stretch>
        </p:blipFill>
        <p:spPr bwMode="auto">
          <a:xfrm>
            <a:off x="3048000" y="3505200"/>
            <a:ext cx="4156259" cy="609600"/>
          </a:xfrm>
          <a:prstGeom prst="rect">
            <a:avLst/>
          </a:prstGeom>
          <a:noFill/>
        </p:spPr>
      </p:pic>
      <p:cxnSp>
        <p:nvCxnSpPr>
          <p:cNvPr id="11" name="10 Düz Ok Bağlayıcısı"/>
          <p:cNvCxnSpPr/>
          <p:nvPr/>
        </p:nvCxnSpPr>
        <p:spPr>
          <a:xfrm rot="10800000" flipV="1">
            <a:off x="3124200" y="2895600"/>
            <a:ext cx="762000" cy="685800"/>
          </a:xfrm>
          <a:prstGeom prst="straightConnector1">
            <a:avLst/>
          </a:prstGeom>
          <a:ln>
            <a:solidFill>
              <a:srgbClr val="00B0F0"/>
            </a:solidFill>
            <a:tailEnd type="arrow"/>
          </a:ln>
        </p:spPr>
        <p:style>
          <a:lnRef idx="1">
            <a:schemeClr val="accent1"/>
          </a:lnRef>
          <a:fillRef idx="0">
            <a:schemeClr val="accent1"/>
          </a:fillRef>
          <a:effectRef idx="0">
            <a:schemeClr val="accent1"/>
          </a:effectRef>
          <a:fontRef idx="minor">
            <a:schemeClr val="tx1"/>
          </a:fontRef>
        </p:style>
      </p:cxnSp>
      <p:cxnSp>
        <p:nvCxnSpPr>
          <p:cNvPr id="13" name="12 Düz Ok Bağlayıcısı"/>
          <p:cNvCxnSpPr/>
          <p:nvPr/>
        </p:nvCxnSpPr>
        <p:spPr>
          <a:xfrm>
            <a:off x="6172200" y="2819400"/>
            <a:ext cx="762000" cy="685800"/>
          </a:xfrm>
          <a:prstGeom prst="straightConnector1">
            <a:avLst/>
          </a:prstGeom>
          <a:ln>
            <a:solidFill>
              <a:srgbClr val="00B0F0"/>
            </a:solidFill>
            <a:tailEnd type="arrow"/>
          </a:ln>
        </p:spPr>
        <p:style>
          <a:lnRef idx="1">
            <a:schemeClr val="accent1"/>
          </a:lnRef>
          <a:fillRef idx="0">
            <a:schemeClr val="accent1"/>
          </a:fillRef>
          <a:effectRef idx="0">
            <a:schemeClr val="accent1"/>
          </a:effectRef>
          <a:fontRef idx="minor">
            <a:schemeClr val="tx1"/>
          </a:fontRef>
        </p:style>
      </p:cxnSp>
      <p:sp>
        <p:nvSpPr>
          <p:cNvPr id="12" name="Rectangle 10"/>
          <p:cNvSpPr/>
          <p:nvPr/>
        </p:nvSpPr>
        <p:spPr>
          <a:xfrm>
            <a:off x="0" y="990600"/>
            <a:ext cx="9144000" cy="45719"/>
          </a:xfrm>
          <a:prstGeom prst="rect">
            <a:avLst/>
          </a:prstGeom>
          <a:gradFill flip="none" rotWithShape="1">
            <a:gsLst>
              <a:gs pos="89000">
                <a:schemeClr val="tx1"/>
              </a:gs>
              <a:gs pos="7001">
                <a:srgbClr val="E6E6E6"/>
              </a:gs>
              <a:gs pos="5000">
                <a:schemeClr val="tx1">
                  <a:lumMod val="50000"/>
                  <a:lumOff val="50000"/>
                </a:schemeClr>
              </a:gs>
              <a:gs pos="10000">
                <a:srgbClr val="E6E6E6"/>
              </a:gs>
              <a:gs pos="95000">
                <a:srgbClr val="7D8496"/>
              </a:gs>
              <a:gs pos="100000">
                <a:srgbClr val="E6E6E6"/>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Slayt Numarası Yer Tutucusu"/>
          <p:cNvSpPr>
            <a:spLocks noGrp="1"/>
          </p:cNvSpPr>
          <p:nvPr>
            <p:ph type="sldNum" sz="quarter" idx="15"/>
          </p:nvPr>
        </p:nvSpPr>
        <p:spPr/>
        <p:txBody>
          <a:bodyPr/>
          <a:lstStyle/>
          <a:p>
            <a:fld id="{B6F15528-21DE-4FAA-801E-634DDDAF4B2B}" type="slidenum">
              <a:rPr lang="en-US" smtClean="0"/>
              <a:pPr/>
              <a:t>13</a:t>
            </a:fld>
            <a:endParaRPr lang="en-US" dirty="0"/>
          </a:p>
        </p:txBody>
      </p:sp>
      <p:pic>
        <p:nvPicPr>
          <p:cNvPr id="2050" name="Picture 2" descr="C:\Users\BSDF\Desktop\PythonDocuments\esma16-a\figs\script.jpg"/>
          <p:cNvPicPr>
            <a:picLocks noChangeAspect="1" noChangeArrowheads="1"/>
          </p:cNvPicPr>
          <p:nvPr/>
        </p:nvPicPr>
        <p:blipFill>
          <a:blip r:embed="rId2"/>
          <a:srcRect/>
          <a:stretch>
            <a:fillRect/>
          </a:stretch>
        </p:blipFill>
        <p:spPr bwMode="auto">
          <a:xfrm>
            <a:off x="584200" y="914400"/>
            <a:ext cx="7315198" cy="5486400"/>
          </a:xfrm>
          <a:prstGeom prst="rect">
            <a:avLst/>
          </a:prstGeom>
          <a:noFill/>
        </p:spPr>
      </p:pic>
      <p:sp>
        <p:nvSpPr>
          <p:cNvPr id="6" name="TextBox 9"/>
          <p:cNvSpPr txBox="1"/>
          <p:nvPr/>
        </p:nvSpPr>
        <p:spPr>
          <a:xfrm>
            <a:off x="-152400" y="147935"/>
            <a:ext cx="9220200" cy="461665"/>
          </a:xfrm>
          <a:prstGeom prst="rect">
            <a:avLst/>
          </a:prstGeom>
          <a:noFill/>
        </p:spPr>
        <p:txBody>
          <a:bodyPr wrap="square" rtlCol="0">
            <a:spAutoFit/>
          </a:bodyPr>
          <a:lstStyle/>
          <a:p>
            <a:pPr algn="ctr"/>
            <a:r>
              <a:rPr lang="en-US" sz="2400" b="1" dirty="0" smtClean="0"/>
              <a:t>Amino acid level intermolecular interaction analysis</a:t>
            </a:r>
            <a:endParaRPr lang="en-US" sz="2400" b="1" dirty="0"/>
          </a:p>
        </p:txBody>
      </p:sp>
      <p:sp>
        <p:nvSpPr>
          <p:cNvPr id="7" name="Rectangle 10"/>
          <p:cNvSpPr/>
          <p:nvPr/>
        </p:nvSpPr>
        <p:spPr>
          <a:xfrm>
            <a:off x="0" y="685800"/>
            <a:ext cx="9144000" cy="45719"/>
          </a:xfrm>
          <a:prstGeom prst="rect">
            <a:avLst/>
          </a:prstGeom>
          <a:gradFill flip="none" rotWithShape="1">
            <a:gsLst>
              <a:gs pos="89000">
                <a:schemeClr val="tx1"/>
              </a:gs>
              <a:gs pos="7001">
                <a:srgbClr val="E6E6E6"/>
              </a:gs>
              <a:gs pos="5000">
                <a:schemeClr val="tx1">
                  <a:lumMod val="50000"/>
                  <a:lumOff val="50000"/>
                </a:schemeClr>
              </a:gs>
              <a:gs pos="10000">
                <a:srgbClr val="E6E6E6"/>
              </a:gs>
              <a:gs pos="95000">
                <a:srgbClr val="7D8496"/>
              </a:gs>
              <a:gs pos="100000">
                <a:srgbClr val="E6E6E6"/>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Slayt Numarası Yer Tutucusu"/>
          <p:cNvSpPr>
            <a:spLocks noGrp="1"/>
          </p:cNvSpPr>
          <p:nvPr>
            <p:ph type="sldNum" sz="quarter" idx="15"/>
          </p:nvPr>
        </p:nvSpPr>
        <p:spPr/>
        <p:txBody>
          <a:bodyPr/>
          <a:lstStyle/>
          <a:p>
            <a:fld id="{B6F15528-21DE-4FAA-801E-634DDDAF4B2B}" type="slidenum">
              <a:rPr lang="en-US" smtClean="0"/>
              <a:pPr/>
              <a:t>14</a:t>
            </a:fld>
            <a:endParaRPr lang="en-US"/>
          </a:p>
        </p:txBody>
      </p:sp>
      <p:graphicFrame>
        <p:nvGraphicFramePr>
          <p:cNvPr id="5" name="1 Grafik"/>
          <p:cNvGraphicFramePr/>
          <p:nvPr/>
        </p:nvGraphicFramePr>
        <p:xfrm>
          <a:off x="152400" y="3352800"/>
          <a:ext cx="4898571" cy="2762249"/>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6" name="2 Grafik"/>
          <p:cNvGraphicFramePr/>
          <p:nvPr/>
        </p:nvGraphicFramePr>
        <p:xfrm>
          <a:off x="285069" y="925287"/>
          <a:ext cx="5004028" cy="2313214"/>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7" name="3 Grafik"/>
          <p:cNvGraphicFramePr/>
          <p:nvPr/>
        </p:nvGraphicFramePr>
        <p:xfrm>
          <a:off x="4078059" y="925286"/>
          <a:ext cx="4408715" cy="2326821"/>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8" name="4 Grafik"/>
          <p:cNvGraphicFramePr/>
          <p:nvPr/>
        </p:nvGraphicFramePr>
        <p:xfrm>
          <a:off x="4137591" y="3276600"/>
          <a:ext cx="5158809" cy="2694213"/>
        </p:xfrm>
        <a:graphic>
          <a:graphicData uri="http://schemas.openxmlformats.org/drawingml/2006/chart">
            <c:chart xmlns:c="http://schemas.openxmlformats.org/drawingml/2006/chart" xmlns:r="http://schemas.openxmlformats.org/officeDocument/2006/relationships" r:id="rId6"/>
          </a:graphicData>
        </a:graphic>
      </p:graphicFrame>
      <p:sp>
        <p:nvSpPr>
          <p:cNvPr id="9" name="TextBox 9"/>
          <p:cNvSpPr txBox="1"/>
          <p:nvPr/>
        </p:nvSpPr>
        <p:spPr>
          <a:xfrm>
            <a:off x="-152400" y="147935"/>
            <a:ext cx="9220200" cy="461665"/>
          </a:xfrm>
          <a:prstGeom prst="rect">
            <a:avLst/>
          </a:prstGeom>
          <a:noFill/>
        </p:spPr>
        <p:txBody>
          <a:bodyPr wrap="square" rtlCol="0">
            <a:spAutoFit/>
          </a:bodyPr>
          <a:lstStyle/>
          <a:p>
            <a:pPr algn="ctr">
              <a:defRPr sz="1800" b="1" i="0" u="none" strike="noStrike" kern="1200" baseline="0">
                <a:solidFill>
                  <a:prstClr val="black"/>
                </a:solidFill>
                <a:latin typeface="+mn-lt"/>
                <a:ea typeface="+mn-ea"/>
                <a:cs typeface="+mn-cs"/>
              </a:defRPr>
            </a:pPr>
            <a:r>
              <a:rPr lang="en-US" sz="2400" dirty="0" smtClean="0"/>
              <a:t>Contribution of each interaction scores on molecules  </a:t>
            </a:r>
            <a:endParaRPr lang="en-US" sz="2400" dirty="0"/>
          </a:p>
        </p:txBody>
      </p:sp>
      <p:sp>
        <p:nvSpPr>
          <p:cNvPr id="10" name="Rectangle 10"/>
          <p:cNvSpPr/>
          <p:nvPr/>
        </p:nvSpPr>
        <p:spPr>
          <a:xfrm>
            <a:off x="0" y="685800"/>
            <a:ext cx="9144000" cy="45719"/>
          </a:xfrm>
          <a:prstGeom prst="rect">
            <a:avLst/>
          </a:prstGeom>
          <a:gradFill flip="none" rotWithShape="1">
            <a:gsLst>
              <a:gs pos="89000">
                <a:schemeClr val="tx1"/>
              </a:gs>
              <a:gs pos="7001">
                <a:srgbClr val="E6E6E6"/>
              </a:gs>
              <a:gs pos="5000">
                <a:schemeClr val="tx1">
                  <a:lumMod val="50000"/>
                  <a:lumOff val="50000"/>
                </a:schemeClr>
              </a:gs>
              <a:gs pos="10000">
                <a:srgbClr val="E6E6E6"/>
              </a:gs>
              <a:gs pos="95000">
                <a:srgbClr val="7D8496"/>
              </a:gs>
              <a:gs pos="100000">
                <a:srgbClr val="E6E6E6"/>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4" name="13 Düz Bağlayıcı"/>
          <p:cNvCxnSpPr/>
          <p:nvPr/>
        </p:nvCxnSpPr>
        <p:spPr>
          <a:xfrm rot="5400000">
            <a:off x="1447005" y="3505200"/>
            <a:ext cx="5334000" cy="1588"/>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6" name="15 Düz Bağlayıcı"/>
          <p:cNvCxnSpPr/>
          <p:nvPr/>
        </p:nvCxnSpPr>
        <p:spPr>
          <a:xfrm>
            <a:off x="381000" y="3276600"/>
            <a:ext cx="7467600" cy="76200"/>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9"/>
          <p:cNvSpPr txBox="1"/>
          <p:nvPr/>
        </p:nvSpPr>
        <p:spPr>
          <a:xfrm>
            <a:off x="-152400" y="147935"/>
            <a:ext cx="9220200" cy="461665"/>
          </a:xfrm>
          <a:prstGeom prst="rect">
            <a:avLst/>
          </a:prstGeom>
          <a:noFill/>
        </p:spPr>
        <p:txBody>
          <a:bodyPr wrap="square" rtlCol="0">
            <a:spAutoFit/>
          </a:bodyPr>
          <a:lstStyle/>
          <a:p>
            <a:pPr algn="ctr">
              <a:defRPr sz="1800" b="1" i="0" u="none" strike="noStrike" kern="1200" baseline="0">
                <a:solidFill>
                  <a:prstClr val="black"/>
                </a:solidFill>
                <a:latin typeface="+mn-lt"/>
                <a:ea typeface="+mn-ea"/>
                <a:cs typeface="+mn-cs"/>
              </a:defRPr>
            </a:pPr>
            <a:r>
              <a:rPr lang="en-US" sz="2400" dirty="0" smtClean="0"/>
              <a:t>Energy change upon sliding chains by one amino acid</a:t>
            </a:r>
            <a:endParaRPr lang="en-US" sz="2400" dirty="0"/>
          </a:p>
        </p:txBody>
      </p:sp>
      <p:sp>
        <p:nvSpPr>
          <p:cNvPr id="8" name="Rectangle 10"/>
          <p:cNvSpPr/>
          <p:nvPr/>
        </p:nvSpPr>
        <p:spPr>
          <a:xfrm>
            <a:off x="0" y="685800"/>
            <a:ext cx="9144000" cy="45719"/>
          </a:xfrm>
          <a:prstGeom prst="rect">
            <a:avLst/>
          </a:prstGeom>
          <a:gradFill flip="none" rotWithShape="1">
            <a:gsLst>
              <a:gs pos="89000">
                <a:schemeClr val="tx1"/>
              </a:gs>
              <a:gs pos="7001">
                <a:srgbClr val="E6E6E6"/>
              </a:gs>
              <a:gs pos="5000">
                <a:schemeClr val="tx1">
                  <a:lumMod val="50000"/>
                  <a:lumOff val="50000"/>
                </a:schemeClr>
              </a:gs>
              <a:gs pos="10000">
                <a:srgbClr val="E6E6E6"/>
              </a:gs>
              <a:gs pos="95000">
                <a:srgbClr val="7D8496"/>
              </a:gs>
              <a:gs pos="100000">
                <a:srgbClr val="E6E6E6"/>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8 Metin kutusu"/>
          <p:cNvSpPr txBox="1"/>
          <p:nvPr/>
        </p:nvSpPr>
        <p:spPr>
          <a:xfrm>
            <a:off x="3276600" y="4876800"/>
            <a:ext cx="1828800" cy="369332"/>
          </a:xfrm>
          <a:prstGeom prst="rect">
            <a:avLst/>
          </a:prstGeom>
          <a:noFill/>
        </p:spPr>
        <p:txBody>
          <a:bodyPr wrap="square" rtlCol="0">
            <a:spAutoFit/>
          </a:bodyPr>
          <a:lstStyle/>
          <a:p>
            <a:r>
              <a:rPr lang="en-US" dirty="0" smtClean="0"/>
              <a:t>D = 234 ± 1 </a:t>
            </a:r>
            <a:r>
              <a:rPr lang="en-US" dirty="0" err="1" smtClean="0"/>
              <a:t>aa</a:t>
            </a:r>
            <a:endParaRPr lang="en-US" dirty="0"/>
          </a:p>
        </p:txBody>
      </p:sp>
      <p:graphicFrame>
        <p:nvGraphicFramePr>
          <p:cNvPr id="10" name="3 Grafik"/>
          <p:cNvGraphicFramePr/>
          <p:nvPr/>
        </p:nvGraphicFramePr>
        <p:xfrm>
          <a:off x="-152400" y="990600"/>
          <a:ext cx="10287000" cy="3276600"/>
        </p:xfrm>
        <a:graphic>
          <a:graphicData uri="http://schemas.openxmlformats.org/drawingml/2006/chart">
            <c:chart xmlns:c="http://schemas.openxmlformats.org/drawingml/2006/chart" xmlns:r="http://schemas.openxmlformats.org/officeDocument/2006/relationships" r:id="rId3"/>
          </a:graphicData>
        </a:graphic>
      </p:graphicFrame>
      <p:sp>
        <p:nvSpPr>
          <p:cNvPr id="16" name="3 Slayt Numarası Yer Tutucusu"/>
          <p:cNvSpPr>
            <a:spLocks noGrp="1"/>
          </p:cNvSpPr>
          <p:nvPr>
            <p:ph type="sldNum" sz="quarter" idx="15"/>
          </p:nvPr>
        </p:nvSpPr>
        <p:spPr>
          <a:xfrm>
            <a:off x="8129016" y="5734050"/>
            <a:ext cx="609600" cy="521208"/>
          </a:xfrm>
        </p:spPr>
        <p:txBody>
          <a:bodyPr/>
          <a:lstStyle/>
          <a:p>
            <a:fld id="{B6F15528-21DE-4FAA-801E-634DDDAF4B2B}" type="slidenum">
              <a:rPr lang="en-US" smtClean="0"/>
              <a:pPr/>
              <a:t>15</a:t>
            </a:fld>
            <a:endParaRPr lang="en-US" dirty="0"/>
          </a:p>
        </p:txBody>
      </p:sp>
      <p:sp>
        <p:nvSpPr>
          <p:cNvPr id="17" name="16 Metin kutusu"/>
          <p:cNvSpPr txBox="1"/>
          <p:nvPr/>
        </p:nvSpPr>
        <p:spPr>
          <a:xfrm>
            <a:off x="2743200" y="4171890"/>
            <a:ext cx="3505200" cy="400110"/>
          </a:xfrm>
          <a:prstGeom prst="rect">
            <a:avLst/>
          </a:prstGeom>
          <a:noFill/>
        </p:spPr>
        <p:txBody>
          <a:bodyPr wrap="square" rtlCol="0">
            <a:spAutoFit/>
          </a:bodyPr>
          <a:lstStyle/>
          <a:p>
            <a:r>
              <a:rPr lang="en-US" sz="2000" b="1" dirty="0" smtClean="0">
                <a:latin typeface="+mj-lt"/>
              </a:rPr>
              <a:t>Number of amino acid</a:t>
            </a:r>
            <a:endParaRPr lang="en-US" sz="2000" b="1" dirty="0">
              <a:latin typeface="+mj-lt"/>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9"/>
          <p:cNvSpPr txBox="1"/>
          <p:nvPr/>
        </p:nvSpPr>
        <p:spPr>
          <a:xfrm>
            <a:off x="-152400" y="147935"/>
            <a:ext cx="9220200" cy="461665"/>
          </a:xfrm>
          <a:prstGeom prst="rect">
            <a:avLst/>
          </a:prstGeom>
          <a:noFill/>
        </p:spPr>
        <p:txBody>
          <a:bodyPr wrap="square" rtlCol="0">
            <a:spAutoFit/>
          </a:bodyPr>
          <a:lstStyle/>
          <a:p>
            <a:pPr algn="ctr">
              <a:defRPr sz="1800" b="1" i="0" u="none" strike="noStrike" kern="1200" baseline="0">
                <a:solidFill>
                  <a:prstClr val="black"/>
                </a:solidFill>
                <a:latin typeface="+mn-lt"/>
                <a:ea typeface="+mn-ea"/>
                <a:cs typeface="+mn-cs"/>
              </a:defRPr>
            </a:pPr>
            <a:r>
              <a:rPr lang="en-US" sz="2400" dirty="0" smtClean="0"/>
              <a:t>Energy change upon sliding chains by one amino acid</a:t>
            </a:r>
            <a:endParaRPr lang="en-US" sz="2400" dirty="0"/>
          </a:p>
        </p:txBody>
      </p:sp>
      <p:sp>
        <p:nvSpPr>
          <p:cNvPr id="8" name="Rectangle 10"/>
          <p:cNvSpPr/>
          <p:nvPr/>
        </p:nvSpPr>
        <p:spPr>
          <a:xfrm>
            <a:off x="0" y="685800"/>
            <a:ext cx="9144000" cy="45719"/>
          </a:xfrm>
          <a:prstGeom prst="rect">
            <a:avLst/>
          </a:prstGeom>
          <a:gradFill flip="none" rotWithShape="1">
            <a:gsLst>
              <a:gs pos="89000">
                <a:schemeClr val="tx1"/>
              </a:gs>
              <a:gs pos="7001">
                <a:srgbClr val="E6E6E6"/>
              </a:gs>
              <a:gs pos="5000">
                <a:schemeClr val="tx1">
                  <a:lumMod val="50000"/>
                  <a:lumOff val="50000"/>
                </a:schemeClr>
              </a:gs>
              <a:gs pos="10000">
                <a:srgbClr val="E6E6E6"/>
              </a:gs>
              <a:gs pos="95000">
                <a:srgbClr val="7D8496"/>
              </a:gs>
              <a:gs pos="100000">
                <a:srgbClr val="E6E6E6"/>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8 Metin kutusu"/>
          <p:cNvSpPr txBox="1"/>
          <p:nvPr/>
        </p:nvSpPr>
        <p:spPr>
          <a:xfrm>
            <a:off x="3276600" y="4876800"/>
            <a:ext cx="1828800" cy="369332"/>
          </a:xfrm>
          <a:prstGeom prst="rect">
            <a:avLst/>
          </a:prstGeom>
          <a:noFill/>
        </p:spPr>
        <p:txBody>
          <a:bodyPr wrap="square" rtlCol="0">
            <a:spAutoFit/>
          </a:bodyPr>
          <a:lstStyle/>
          <a:p>
            <a:r>
              <a:rPr lang="en-US" dirty="0" smtClean="0"/>
              <a:t>D = 234 ± 1 </a:t>
            </a:r>
            <a:r>
              <a:rPr lang="en-US" dirty="0" err="1" smtClean="0"/>
              <a:t>aa</a:t>
            </a:r>
            <a:endParaRPr lang="en-US" dirty="0"/>
          </a:p>
        </p:txBody>
      </p:sp>
      <p:graphicFrame>
        <p:nvGraphicFramePr>
          <p:cNvPr id="10" name="3 Grafik"/>
          <p:cNvGraphicFramePr/>
          <p:nvPr/>
        </p:nvGraphicFramePr>
        <p:xfrm>
          <a:off x="-152400" y="990600"/>
          <a:ext cx="10287000" cy="3276600"/>
        </p:xfrm>
        <a:graphic>
          <a:graphicData uri="http://schemas.openxmlformats.org/drawingml/2006/chart">
            <c:chart xmlns:c="http://schemas.openxmlformats.org/drawingml/2006/chart" xmlns:r="http://schemas.openxmlformats.org/officeDocument/2006/relationships" r:id="rId3"/>
          </a:graphicData>
        </a:graphic>
      </p:graphicFrame>
      <p:sp>
        <p:nvSpPr>
          <p:cNvPr id="11" name="1 Metin kutusu"/>
          <p:cNvSpPr txBox="1"/>
          <p:nvPr/>
        </p:nvSpPr>
        <p:spPr>
          <a:xfrm>
            <a:off x="8305800" y="1371600"/>
            <a:ext cx="609600" cy="381000"/>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600" b="1" dirty="0"/>
              <a:t>0</a:t>
            </a:r>
            <a:r>
              <a:rPr lang="en-US" sz="1600" b="1" dirty="0" smtClean="0"/>
              <a:t>D</a:t>
            </a:r>
            <a:endParaRPr lang="en-US" sz="1600" b="1" dirty="0"/>
          </a:p>
        </p:txBody>
      </p:sp>
      <p:sp>
        <p:nvSpPr>
          <p:cNvPr id="12" name="1 Metin kutusu"/>
          <p:cNvSpPr txBox="1"/>
          <p:nvPr/>
        </p:nvSpPr>
        <p:spPr>
          <a:xfrm>
            <a:off x="6587986" y="1943091"/>
            <a:ext cx="574814" cy="219072"/>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600" b="1" dirty="0"/>
              <a:t>1</a:t>
            </a:r>
            <a:r>
              <a:rPr lang="en-US" sz="1600" b="1" dirty="0" smtClean="0"/>
              <a:t>D</a:t>
            </a:r>
            <a:endParaRPr lang="en-US" sz="1200" b="1" dirty="0"/>
          </a:p>
        </p:txBody>
      </p:sp>
      <p:sp>
        <p:nvSpPr>
          <p:cNvPr id="13" name="1 Metin kutusu"/>
          <p:cNvSpPr txBox="1"/>
          <p:nvPr/>
        </p:nvSpPr>
        <p:spPr>
          <a:xfrm>
            <a:off x="4764402" y="2362200"/>
            <a:ext cx="569598" cy="209553"/>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600" b="1" dirty="0"/>
              <a:t>2D</a:t>
            </a:r>
            <a:endParaRPr lang="en-US" sz="1200" b="1" dirty="0"/>
          </a:p>
        </p:txBody>
      </p:sp>
      <p:sp>
        <p:nvSpPr>
          <p:cNvPr id="14" name="1 Metin kutusu"/>
          <p:cNvSpPr txBox="1"/>
          <p:nvPr/>
        </p:nvSpPr>
        <p:spPr>
          <a:xfrm>
            <a:off x="2895600" y="2819400"/>
            <a:ext cx="556781" cy="228591"/>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600" b="1" dirty="0"/>
              <a:t>3</a:t>
            </a:r>
            <a:r>
              <a:rPr lang="en-US" sz="1600" b="1" dirty="0" smtClean="0"/>
              <a:t>D</a:t>
            </a:r>
            <a:endParaRPr lang="en-US" sz="1200" b="1" dirty="0"/>
          </a:p>
        </p:txBody>
      </p:sp>
      <p:sp>
        <p:nvSpPr>
          <p:cNvPr id="15" name="1 Metin kutusu"/>
          <p:cNvSpPr txBox="1"/>
          <p:nvPr/>
        </p:nvSpPr>
        <p:spPr>
          <a:xfrm>
            <a:off x="1143000" y="3200409"/>
            <a:ext cx="556781" cy="228591"/>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600" b="1" dirty="0" smtClean="0"/>
              <a:t>4D</a:t>
            </a:r>
            <a:endParaRPr lang="en-US" sz="1200" b="1" dirty="0"/>
          </a:p>
        </p:txBody>
      </p:sp>
      <p:sp>
        <p:nvSpPr>
          <p:cNvPr id="16" name="3 Slayt Numarası Yer Tutucusu"/>
          <p:cNvSpPr>
            <a:spLocks noGrp="1"/>
          </p:cNvSpPr>
          <p:nvPr>
            <p:ph type="sldNum" sz="quarter" idx="15"/>
          </p:nvPr>
        </p:nvSpPr>
        <p:spPr>
          <a:xfrm>
            <a:off x="8129016" y="5734050"/>
            <a:ext cx="609600" cy="521208"/>
          </a:xfrm>
        </p:spPr>
        <p:txBody>
          <a:bodyPr/>
          <a:lstStyle/>
          <a:p>
            <a:fld id="{B6F15528-21DE-4FAA-801E-634DDDAF4B2B}" type="slidenum">
              <a:rPr lang="en-US" smtClean="0"/>
              <a:pPr/>
              <a:t>16</a:t>
            </a:fld>
            <a:endParaRPr lang="en-US" dirty="0"/>
          </a:p>
        </p:txBody>
      </p:sp>
      <p:sp>
        <p:nvSpPr>
          <p:cNvPr id="17" name="16 Metin kutusu"/>
          <p:cNvSpPr txBox="1"/>
          <p:nvPr/>
        </p:nvSpPr>
        <p:spPr>
          <a:xfrm>
            <a:off x="2743200" y="4171890"/>
            <a:ext cx="3505200" cy="400110"/>
          </a:xfrm>
          <a:prstGeom prst="rect">
            <a:avLst/>
          </a:prstGeom>
          <a:noFill/>
        </p:spPr>
        <p:txBody>
          <a:bodyPr wrap="square" rtlCol="0">
            <a:spAutoFit/>
          </a:bodyPr>
          <a:lstStyle/>
          <a:p>
            <a:r>
              <a:rPr lang="en-US" sz="2000" b="1" dirty="0" smtClean="0">
                <a:latin typeface="+mj-lt"/>
              </a:rPr>
              <a:t>Number of amino acid</a:t>
            </a:r>
            <a:endParaRPr lang="en-US" sz="2000" b="1" dirty="0">
              <a:latin typeface="+mj-lt"/>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Slayt Numarası Yer Tutucusu"/>
          <p:cNvSpPr>
            <a:spLocks noGrp="1"/>
          </p:cNvSpPr>
          <p:nvPr>
            <p:ph type="sldNum" sz="quarter" idx="15"/>
          </p:nvPr>
        </p:nvSpPr>
        <p:spPr/>
        <p:txBody>
          <a:bodyPr/>
          <a:lstStyle/>
          <a:p>
            <a:fld id="{B6F15528-21DE-4FAA-801E-634DDDAF4B2B}" type="slidenum">
              <a:rPr lang="en-US" smtClean="0"/>
              <a:pPr/>
              <a:t>17</a:t>
            </a:fld>
            <a:endParaRPr lang="en-US"/>
          </a:p>
        </p:txBody>
      </p:sp>
      <p:sp>
        <p:nvSpPr>
          <p:cNvPr id="5" name="TextBox 9"/>
          <p:cNvSpPr txBox="1"/>
          <p:nvPr/>
        </p:nvSpPr>
        <p:spPr>
          <a:xfrm>
            <a:off x="-152400" y="147935"/>
            <a:ext cx="9220200" cy="461665"/>
          </a:xfrm>
          <a:prstGeom prst="rect">
            <a:avLst/>
          </a:prstGeom>
          <a:noFill/>
        </p:spPr>
        <p:txBody>
          <a:bodyPr wrap="square" rtlCol="0">
            <a:spAutoFit/>
          </a:bodyPr>
          <a:lstStyle/>
          <a:p>
            <a:pPr algn="ctr">
              <a:defRPr sz="1800" b="1" i="0" u="none" strike="noStrike" kern="1200" baseline="0">
                <a:solidFill>
                  <a:prstClr val="black"/>
                </a:solidFill>
                <a:latin typeface="+mn-lt"/>
                <a:ea typeface="+mn-ea"/>
                <a:cs typeface="+mn-cs"/>
              </a:defRPr>
            </a:pPr>
            <a:r>
              <a:rPr lang="en-US" sz="2400" dirty="0" smtClean="0"/>
              <a:t>Many body interactions</a:t>
            </a:r>
            <a:endParaRPr lang="en-US" sz="2400" dirty="0"/>
          </a:p>
        </p:txBody>
      </p:sp>
      <p:sp>
        <p:nvSpPr>
          <p:cNvPr id="6" name="Rectangle 10"/>
          <p:cNvSpPr/>
          <p:nvPr/>
        </p:nvSpPr>
        <p:spPr>
          <a:xfrm>
            <a:off x="0" y="685800"/>
            <a:ext cx="9144000" cy="45719"/>
          </a:xfrm>
          <a:prstGeom prst="rect">
            <a:avLst/>
          </a:prstGeom>
          <a:gradFill flip="none" rotWithShape="1">
            <a:gsLst>
              <a:gs pos="89000">
                <a:schemeClr val="tx1"/>
              </a:gs>
              <a:gs pos="7001">
                <a:srgbClr val="E6E6E6"/>
              </a:gs>
              <a:gs pos="5000">
                <a:schemeClr val="tx1">
                  <a:lumMod val="50000"/>
                  <a:lumOff val="50000"/>
                </a:schemeClr>
              </a:gs>
              <a:gs pos="10000">
                <a:srgbClr val="E6E6E6"/>
              </a:gs>
              <a:gs pos="95000">
                <a:srgbClr val="7D8496"/>
              </a:gs>
              <a:gs pos="100000">
                <a:srgbClr val="E6E6E6"/>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 name="39 Grup"/>
          <p:cNvGrpSpPr>
            <a:grpSpLocks noChangeAspect="1"/>
          </p:cNvGrpSpPr>
          <p:nvPr/>
        </p:nvGrpSpPr>
        <p:grpSpPr>
          <a:xfrm>
            <a:off x="1066800" y="1143000"/>
            <a:ext cx="914400" cy="1371600"/>
            <a:chOff x="4453890" y="3246120"/>
            <a:chExt cx="236220" cy="365760"/>
          </a:xfrm>
        </p:grpSpPr>
        <p:sp>
          <p:nvSpPr>
            <p:cNvPr id="8" name="2 Akış Çizelgesi: Manyetik Disk"/>
            <p:cNvSpPr>
              <a:spLocks noChangeAspect="1"/>
            </p:cNvSpPr>
            <p:nvPr/>
          </p:nvSpPr>
          <p:spPr>
            <a:xfrm>
              <a:off x="4453890" y="3246120"/>
              <a:ext cx="121920" cy="365760"/>
            </a:xfrm>
            <a:prstGeom prst="flowChartMagneticDisk">
              <a:avLst/>
            </a:prstGeom>
            <a:gradFill rotWithShape="1">
              <a:gsLst>
                <a:gs pos="0">
                  <a:srgbClr val="4BACC6">
                    <a:tint val="50000"/>
                    <a:satMod val="300000"/>
                  </a:srgbClr>
                </a:gs>
                <a:gs pos="35000">
                  <a:srgbClr val="4BACC6">
                    <a:tint val="37000"/>
                    <a:satMod val="300000"/>
                  </a:srgbClr>
                </a:gs>
                <a:gs pos="100000">
                  <a:srgbClr val="4BACC6">
                    <a:tint val="15000"/>
                    <a:satMod val="350000"/>
                  </a:srgbClr>
                </a:gs>
              </a:gsLst>
              <a:lin ang="16200000" scaled="1"/>
            </a:gradFill>
            <a:ln w="9525" cap="flat" cmpd="sng" algn="ctr">
              <a:solidFill>
                <a:srgbClr val="4BACC6">
                  <a:shade val="95000"/>
                  <a:satMod val="105000"/>
                </a:srgbClr>
              </a:solidFill>
              <a:prstDash val="solid"/>
            </a:ln>
            <a:effectLst>
              <a:outerShdw blurRad="40000" dist="20000" dir="5400000" rotWithShape="0">
                <a:srgbClr val="000000">
                  <a:alpha val="38000"/>
                </a:srgbClr>
              </a:outerShdw>
            </a:effectLst>
            <a:scene3d>
              <a:camera prst="orthographicFront">
                <a:rot lat="0" lon="0" rev="7200000"/>
              </a:camera>
              <a:lightRig rig="threePt" dir="t"/>
            </a:scene3d>
          </p:spPr>
          <p:style>
            <a:lnRef idx="1">
              <a:schemeClr val="accent5"/>
            </a:lnRef>
            <a:fillRef idx="2">
              <a:schemeClr val="accent5"/>
            </a:fillRef>
            <a:effectRef idx="1">
              <a:schemeClr val="accent5"/>
            </a:effectRef>
            <a:fontRef idx="minor">
              <a:schemeClr val="dk1"/>
            </a:fontRef>
          </p:style>
          <p:txBody>
            <a:bodyPr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endParaRPr lang="en-US" sz="1100"/>
            </a:p>
          </p:txBody>
        </p:sp>
        <p:sp>
          <p:nvSpPr>
            <p:cNvPr id="9" name="3 Akış Çizelgesi: Manyetik Disk"/>
            <p:cNvSpPr>
              <a:spLocks noChangeAspect="1"/>
            </p:cNvSpPr>
            <p:nvPr/>
          </p:nvSpPr>
          <p:spPr>
            <a:xfrm>
              <a:off x="4568190" y="3246120"/>
              <a:ext cx="121920" cy="365760"/>
            </a:xfrm>
            <a:prstGeom prst="flowChartMagneticDisk">
              <a:avLst/>
            </a:prstGeom>
            <a:gradFill rotWithShape="1">
              <a:gsLst>
                <a:gs pos="0">
                  <a:srgbClr val="4BACC6">
                    <a:tint val="50000"/>
                    <a:satMod val="300000"/>
                  </a:srgbClr>
                </a:gs>
                <a:gs pos="35000">
                  <a:srgbClr val="4BACC6">
                    <a:tint val="37000"/>
                    <a:satMod val="300000"/>
                  </a:srgbClr>
                </a:gs>
                <a:gs pos="100000">
                  <a:srgbClr val="4BACC6">
                    <a:tint val="15000"/>
                    <a:satMod val="350000"/>
                  </a:srgbClr>
                </a:gs>
              </a:gsLst>
              <a:lin ang="16200000" scaled="1"/>
            </a:gradFill>
            <a:ln w="9525" cap="flat" cmpd="sng" algn="ctr">
              <a:solidFill>
                <a:srgbClr val="4BACC6">
                  <a:shade val="95000"/>
                  <a:satMod val="105000"/>
                </a:srgbClr>
              </a:solidFill>
              <a:prstDash val="solid"/>
            </a:ln>
            <a:effectLst>
              <a:outerShdw blurRad="40000" dist="20000" dir="5400000" rotWithShape="0">
                <a:srgbClr val="000000">
                  <a:alpha val="38000"/>
                </a:srgbClr>
              </a:outerShdw>
            </a:effectLst>
            <a:scene3d>
              <a:camera prst="orthographicFront">
                <a:rot lat="0" lon="0" rev="7200000"/>
              </a:camera>
              <a:lightRig rig="threePt" dir="t"/>
            </a:scene3d>
          </p:spPr>
          <p:style>
            <a:lnRef idx="1">
              <a:schemeClr val="accent5"/>
            </a:lnRef>
            <a:fillRef idx="2">
              <a:schemeClr val="accent5"/>
            </a:fillRef>
            <a:effectRef idx="1">
              <a:schemeClr val="accent5"/>
            </a:effectRef>
            <a:fontRef idx="minor">
              <a:schemeClr val="dk1"/>
            </a:fontRef>
          </p:style>
          <p:txBody>
            <a:bodyPr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endParaRPr lang="en-US" sz="1100"/>
            </a:p>
          </p:txBody>
        </p:sp>
      </p:grpSp>
      <p:grpSp>
        <p:nvGrpSpPr>
          <p:cNvPr id="10" name="36 Grup"/>
          <p:cNvGrpSpPr>
            <a:grpSpLocks noChangeAspect="1"/>
          </p:cNvGrpSpPr>
          <p:nvPr/>
        </p:nvGrpSpPr>
        <p:grpSpPr>
          <a:xfrm>
            <a:off x="3733800" y="884843"/>
            <a:ext cx="914400" cy="1843417"/>
            <a:chOff x="1181100" y="5354054"/>
            <a:chExt cx="236220" cy="481206"/>
          </a:xfrm>
        </p:grpSpPr>
        <p:sp>
          <p:nvSpPr>
            <p:cNvPr id="11" name="6 Akış Çizelgesi: Manyetik Disk"/>
            <p:cNvSpPr>
              <a:spLocks noChangeAspect="1"/>
            </p:cNvSpPr>
            <p:nvPr/>
          </p:nvSpPr>
          <p:spPr>
            <a:xfrm>
              <a:off x="1181100" y="5381625"/>
              <a:ext cx="121920" cy="365760"/>
            </a:xfrm>
            <a:prstGeom prst="flowChartMagneticDisk">
              <a:avLst/>
            </a:prstGeom>
            <a:gradFill rotWithShape="1">
              <a:gsLst>
                <a:gs pos="0">
                  <a:srgbClr val="4BACC6">
                    <a:tint val="50000"/>
                    <a:satMod val="300000"/>
                  </a:srgbClr>
                </a:gs>
                <a:gs pos="35000">
                  <a:srgbClr val="4BACC6">
                    <a:tint val="37000"/>
                    <a:satMod val="300000"/>
                  </a:srgbClr>
                </a:gs>
                <a:gs pos="100000">
                  <a:srgbClr val="4BACC6">
                    <a:tint val="15000"/>
                    <a:satMod val="350000"/>
                  </a:srgbClr>
                </a:gs>
              </a:gsLst>
              <a:lin ang="16200000" scaled="1"/>
            </a:gradFill>
            <a:ln w="9525" cap="flat" cmpd="sng" algn="ctr">
              <a:solidFill>
                <a:srgbClr val="4BACC6">
                  <a:shade val="95000"/>
                  <a:satMod val="105000"/>
                </a:srgbClr>
              </a:solidFill>
              <a:prstDash val="solid"/>
            </a:ln>
            <a:effectLst>
              <a:outerShdw blurRad="40000" dist="20000" dir="5400000" rotWithShape="0">
                <a:srgbClr val="000000">
                  <a:alpha val="38000"/>
                </a:srgbClr>
              </a:outerShdw>
            </a:effectLst>
            <a:scene3d>
              <a:camera prst="orthographicFront">
                <a:rot lat="0" lon="0" rev="7200000"/>
              </a:camera>
              <a:lightRig rig="threePt" dir="t"/>
            </a:scene3d>
          </p:spPr>
          <p:style>
            <a:lnRef idx="1">
              <a:schemeClr val="accent5"/>
            </a:lnRef>
            <a:fillRef idx="2">
              <a:schemeClr val="accent5"/>
            </a:fillRef>
            <a:effectRef idx="1">
              <a:schemeClr val="accent5"/>
            </a:effectRef>
            <a:fontRef idx="minor">
              <a:schemeClr val="dk1"/>
            </a:fontRef>
          </p:style>
          <p:txBody>
            <a:bodyPr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endParaRPr lang="en-US" sz="1100"/>
            </a:p>
          </p:txBody>
        </p:sp>
        <p:sp>
          <p:nvSpPr>
            <p:cNvPr id="12" name="7 Akış Çizelgesi: Manyetik Disk"/>
            <p:cNvSpPr>
              <a:spLocks noChangeAspect="1"/>
            </p:cNvSpPr>
            <p:nvPr/>
          </p:nvSpPr>
          <p:spPr>
            <a:xfrm>
              <a:off x="1276350" y="5469500"/>
              <a:ext cx="121920" cy="365760"/>
            </a:xfrm>
            <a:prstGeom prst="flowChartMagneticDisk">
              <a:avLst/>
            </a:prstGeom>
            <a:gradFill rotWithShape="1">
              <a:gsLst>
                <a:gs pos="0">
                  <a:srgbClr val="4BACC6">
                    <a:tint val="50000"/>
                    <a:satMod val="300000"/>
                  </a:srgbClr>
                </a:gs>
                <a:gs pos="35000">
                  <a:srgbClr val="4BACC6">
                    <a:tint val="37000"/>
                    <a:satMod val="300000"/>
                  </a:srgbClr>
                </a:gs>
                <a:gs pos="100000">
                  <a:srgbClr val="4BACC6">
                    <a:tint val="15000"/>
                    <a:satMod val="350000"/>
                  </a:srgbClr>
                </a:gs>
              </a:gsLst>
              <a:lin ang="16200000" scaled="1"/>
            </a:gradFill>
            <a:ln w="9525" cap="flat" cmpd="sng" algn="ctr">
              <a:solidFill>
                <a:srgbClr val="4BACC6">
                  <a:shade val="95000"/>
                  <a:satMod val="105000"/>
                </a:srgbClr>
              </a:solidFill>
              <a:prstDash val="solid"/>
            </a:ln>
            <a:effectLst>
              <a:outerShdw blurRad="40000" dist="20000" dir="5400000" rotWithShape="0">
                <a:srgbClr val="000000">
                  <a:alpha val="38000"/>
                </a:srgbClr>
              </a:outerShdw>
            </a:effectLst>
            <a:scene3d>
              <a:camera prst="orthographicFront">
                <a:rot lat="0" lon="0" rev="7200000"/>
              </a:camera>
              <a:lightRig rig="threePt" dir="t"/>
            </a:scene3d>
          </p:spPr>
          <p:style>
            <a:lnRef idx="1">
              <a:schemeClr val="accent5"/>
            </a:lnRef>
            <a:fillRef idx="2">
              <a:schemeClr val="accent5"/>
            </a:fillRef>
            <a:effectRef idx="1">
              <a:schemeClr val="accent5"/>
            </a:effectRef>
            <a:fontRef idx="minor">
              <a:schemeClr val="dk1"/>
            </a:fontRef>
          </p:style>
          <p:txBody>
            <a:bodyPr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endParaRPr lang="en-US" sz="1100"/>
            </a:p>
          </p:txBody>
        </p:sp>
        <p:sp>
          <p:nvSpPr>
            <p:cNvPr id="13" name="8 Akış Çizelgesi: Manyetik Disk"/>
            <p:cNvSpPr>
              <a:spLocks noChangeAspect="1"/>
            </p:cNvSpPr>
            <p:nvPr/>
          </p:nvSpPr>
          <p:spPr>
            <a:xfrm>
              <a:off x="1295400" y="5354054"/>
              <a:ext cx="121920" cy="365760"/>
            </a:xfrm>
            <a:prstGeom prst="flowChartMagneticDisk">
              <a:avLst/>
            </a:prstGeom>
            <a:gradFill rotWithShape="1">
              <a:gsLst>
                <a:gs pos="0">
                  <a:srgbClr val="4BACC6">
                    <a:tint val="50000"/>
                    <a:satMod val="300000"/>
                  </a:srgbClr>
                </a:gs>
                <a:gs pos="35000">
                  <a:srgbClr val="4BACC6">
                    <a:tint val="37000"/>
                    <a:satMod val="300000"/>
                  </a:srgbClr>
                </a:gs>
                <a:gs pos="100000">
                  <a:srgbClr val="4BACC6">
                    <a:tint val="15000"/>
                    <a:satMod val="350000"/>
                  </a:srgbClr>
                </a:gs>
              </a:gsLst>
              <a:lin ang="16200000" scaled="1"/>
            </a:gradFill>
            <a:ln w="9525" cap="flat" cmpd="sng" algn="ctr">
              <a:solidFill>
                <a:srgbClr val="4BACC6">
                  <a:shade val="95000"/>
                  <a:satMod val="105000"/>
                </a:srgbClr>
              </a:solidFill>
              <a:prstDash val="solid"/>
            </a:ln>
            <a:effectLst>
              <a:outerShdw blurRad="40000" dist="20000" dir="5400000" rotWithShape="0">
                <a:srgbClr val="000000">
                  <a:alpha val="38000"/>
                </a:srgbClr>
              </a:outerShdw>
            </a:effectLst>
            <a:scene3d>
              <a:camera prst="orthographicFront">
                <a:rot lat="0" lon="0" rev="7200000"/>
              </a:camera>
              <a:lightRig rig="threePt" dir="t"/>
            </a:scene3d>
          </p:spPr>
          <p:style>
            <a:lnRef idx="1">
              <a:schemeClr val="accent5"/>
            </a:lnRef>
            <a:fillRef idx="2">
              <a:schemeClr val="accent5"/>
            </a:fillRef>
            <a:effectRef idx="1">
              <a:schemeClr val="accent5"/>
            </a:effectRef>
            <a:fontRef idx="minor">
              <a:schemeClr val="dk1"/>
            </a:fontRef>
          </p:style>
          <p:txBody>
            <a:bodyPr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endParaRPr lang="en-US" sz="1100"/>
            </a:p>
          </p:txBody>
        </p:sp>
      </p:grpSp>
      <p:grpSp>
        <p:nvGrpSpPr>
          <p:cNvPr id="14" name="45 Grup"/>
          <p:cNvGrpSpPr>
            <a:grpSpLocks/>
          </p:cNvGrpSpPr>
          <p:nvPr/>
        </p:nvGrpSpPr>
        <p:grpSpPr>
          <a:xfrm>
            <a:off x="6629403" y="688111"/>
            <a:ext cx="960120" cy="2384902"/>
            <a:chOff x="5124450" y="994014"/>
            <a:chExt cx="307731" cy="682386"/>
          </a:xfrm>
        </p:grpSpPr>
        <p:sp>
          <p:nvSpPr>
            <p:cNvPr id="15" name="26 Akış Çizelgesi: Manyetik Disk"/>
            <p:cNvSpPr>
              <a:spLocks noChangeAspect="1"/>
            </p:cNvSpPr>
            <p:nvPr/>
          </p:nvSpPr>
          <p:spPr>
            <a:xfrm>
              <a:off x="5124450" y="1219200"/>
              <a:ext cx="152400" cy="457200"/>
            </a:xfrm>
            <a:prstGeom prst="flowChartMagneticDisk">
              <a:avLst/>
            </a:prstGeom>
            <a:gradFill rotWithShape="1">
              <a:gsLst>
                <a:gs pos="0">
                  <a:srgbClr val="4BACC6">
                    <a:tint val="50000"/>
                    <a:satMod val="300000"/>
                  </a:srgbClr>
                </a:gs>
                <a:gs pos="35000">
                  <a:srgbClr val="4BACC6">
                    <a:tint val="37000"/>
                    <a:satMod val="300000"/>
                  </a:srgbClr>
                </a:gs>
                <a:gs pos="100000">
                  <a:srgbClr val="4BACC6">
                    <a:tint val="15000"/>
                    <a:satMod val="350000"/>
                  </a:srgbClr>
                </a:gs>
              </a:gsLst>
              <a:lin ang="16200000" scaled="1"/>
            </a:gradFill>
            <a:ln w="9525" cap="flat" cmpd="sng" algn="ctr">
              <a:solidFill>
                <a:srgbClr val="4BACC6">
                  <a:shade val="95000"/>
                  <a:satMod val="105000"/>
                </a:srgbClr>
              </a:solidFill>
              <a:prstDash val="solid"/>
            </a:ln>
            <a:effectLst>
              <a:outerShdw blurRad="40000" dist="20000" dir="5400000" rotWithShape="0">
                <a:srgbClr val="000000">
                  <a:alpha val="38000"/>
                </a:srgbClr>
              </a:outerShdw>
            </a:effectLst>
            <a:scene3d>
              <a:camera prst="orthographicFront">
                <a:rot lat="0" lon="0" rev="7200000"/>
              </a:camera>
              <a:lightRig rig="threePt" dir="t"/>
            </a:scene3d>
          </p:spPr>
          <p:style>
            <a:lnRef idx="1">
              <a:schemeClr val="accent5"/>
            </a:lnRef>
            <a:fillRef idx="2">
              <a:schemeClr val="accent5"/>
            </a:fillRef>
            <a:effectRef idx="1">
              <a:schemeClr val="accent5"/>
            </a:effectRef>
            <a:fontRef idx="minor">
              <a:schemeClr val="dk1"/>
            </a:fontRef>
          </p:style>
          <p:txBody>
            <a:bodyPr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endParaRPr lang="en-US" sz="1100"/>
            </a:p>
          </p:txBody>
        </p:sp>
        <p:sp>
          <p:nvSpPr>
            <p:cNvPr id="16" name="27 Akış Çizelgesi: Manyetik Disk"/>
            <p:cNvSpPr>
              <a:spLocks noChangeAspect="1"/>
            </p:cNvSpPr>
            <p:nvPr/>
          </p:nvSpPr>
          <p:spPr>
            <a:xfrm>
              <a:off x="5124450" y="1047750"/>
              <a:ext cx="152400" cy="457200"/>
            </a:xfrm>
            <a:prstGeom prst="flowChartMagneticDisk">
              <a:avLst/>
            </a:prstGeom>
            <a:gradFill rotWithShape="1">
              <a:gsLst>
                <a:gs pos="0">
                  <a:srgbClr val="4BACC6">
                    <a:tint val="50000"/>
                    <a:satMod val="300000"/>
                  </a:srgbClr>
                </a:gs>
                <a:gs pos="35000">
                  <a:srgbClr val="4BACC6">
                    <a:tint val="37000"/>
                    <a:satMod val="300000"/>
                  </a:srgbClr>
                </a:gs>
                <a:gs pos="100000">
                  <a:srgbClr val="4BACC6">
                    <a:tint val="15000"/>
                    <a:satMod val="350000"/>
                  </a:srgbClr>
                </a:gs>
              </a:gsLst>
              <a:lin ang="16200000" scaled="1"/>
            </a:gradFill>
            <a:ln w="9525" cap="flat" cmpd="sng" algn="ctr">
              <a:solidFill>
                <a:srgbClr val="4BACC6">
                  <a:shade val="95000"/>
                  <a:satMod val="105000"/>
                </a:srgbClr>
              </a:solidFill>
              <a:prstDash val="solid"/>
            </a:ln>
            <a:effectLst>
              <a:outerShdw blurRad="40000" dist="20000" dir="5400000" rotWithShape="0">
                <a:srgbClr val="000000">
                  <a:alpha val="38000"/>
                </a:srgbClr>
              </a:outerShdw>
            </a:effectLst>
            <a:scene3d>
              <a:camera prst="orthographicFront">
                <a:rot lat="0" lon="0" rev="7200000"/>
              </a:camera>
              <a:lightRig rig="threePt" dir="t"/>
            </a:scene3d>
          </p:spPr>
          <p:style>
            <a:lnRef idx="1">
              <a:schemeClr val="accent5"/>
            </a:lnRef>
            <a:fillRef idx="2">
              <a:schemeClr val="accent5"/>
            </a:fillRef>
            <a:effectRef idx="1">
              <a:schemeClr val="accent5"/>
            </a:effectRef>
            <a:fontRef idx="minor">
              <a:schemeClr val="dk1"/>
            </a:fontRef>
          </p:style>
          <p:txBody>
            <a:bodyPr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endParaRPr lang="en-US" sz="1100"/>
            </a:p>
          </p:txBody>
        </p:sp>
        <p:sp>
          <p:nvSpPr>
            <p:cNvPr id="17" name="28 Akış Çizelgesi: Manyetik Disk"/>
            <p:cNvSpPr>
              <a:spLocks noChangeAspect="1"/>
            </p:cNvSpPr>
            <p:nvPr/>
          </p:nvSpPr>
          <p:spPr>
            <a:xfrm>
              <a:off x="5257800" y="1146635"/>
              <a:ext cx="152400" cy="457200"/>
            </a:xfrm>
            <a:prstGeom prst="flowChartMagneticDisk">
              <a:avLst/>
            </a:prstGeom>
            <a:gradFill rotWithShape="1">
              <a:gsLst>
                <a:gs pos="0">
                  <a:srgbClr val="4BACC6">
                    <a:tint val="50000"/>
                    <a:satMod val="300000"/>
                  </a:srgbClr>
                </a:gs>
                <a:gs pos="35000">
                  <a:srgbClr val="4BACC6">
                    <a:tint val="37000"/>
                    <a:satMod val="300000"/>
                  </a:srgbClr>
                </a:gs>
                <a:gs pos="100000">
                  <a:srgbClr val="4BACC6">
                    <a:tint val="15000"/>
                    <a:satMod val="350000"/>
                  </a:srgbClr>
                </a:gs>
              </a:gsLst>
              <a:lin ang="16200000" scaled="1"/>
            </a:gradFill>
            <a:ln w="9525" cap="flat" cmpd="sng" algn="ctr">
              <a:solidFill>
                <a:srgbClr val="4BACC6">
                  <a:shade val="95000"/>
                  <a:satMod val="105000"/>
                </a:srgbClr>
              </a:solidFill>
              <a:prstDash val="solid"/>
            </a:ln>
            <a:effectLst>
              <a:outerShdw blurRad="40000" dist="20000" dir="5400000" rotWithShape="0">
                <a:srgbClr val="000000">
                  <a:alpha val="38000"/>
                </a:srgbClr>
              </a:outerShdw>
            </a:effectLst>
            <a:scene3d>
              <a:camera prst="orthographicFront">
                <a:rot lat="0" lon="0" rev="7200000"/>
              </a:camera>
              <a:lightRig rig="threePt" dir="t"/>
            </a:scene3d>
          </p:spPr>
          <p:style>
            <a:lnRef idx="1">
              <a:schemeClr val="accent5"/>
            </a:lnRef>
            <a:fillRef idx="2">
              <a:schemeClr val="accent5"/>
            </a:fillRef>
            <a:effectRef idx="1">
              <a:schemeClr val="accent5"/>
            </a:effectRef>
            <a:fontRef idx="minor">
              <a:schemeClr val="dk1"/>
            </a:fontRef>
          </p:style>
          <p:txBody>
            <a:bodyPr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endParaRPr lang="en-US" sz="1100"/>
            </a:p>
          </p:txBody>
        </p:sp>
        <p:sp>
          <p:nvSpPr>
            <p:cNvPr id="18" name="29 Akış Çizelgesi: Manyetik Disk"/>
            <p:cNvSpPr>
              <a:spLocks noChangeAspect="1"/>
            </p:cNvSpPr>
            <p:nvPr/>
          </p:nvSpPr>
          <p:spPr>
            <a:xfrm>
              <a:off x="5279781" y="994014"/>
              <a:ext cx="152400" cy="457200"/>
            </a:xfrm>
            <a:prstGeom prst="flowChartMagneticDisk">
              <a:avLst/>
            </a:prstGeom>
            <a:gradFill rotWithShape="1">
              <a:gsLst>
                <a:gs pos="0">
                  <a:srgbClr val="4BACC6">
                    <a:tint val="50000"/>
                    <a:satMod val="300000"/>
                  </a:srgbClr>
                </a:gs>
                <a:gs pos="35000">
                  <a:srgbClr val="4BACC6">
                    <a:tint val="37000"/>
                    <a:satMod val="300000"/>
                  </a:srgbClr>
                </a:gs>
                <a:gs pos="100000">
                  <a:srgbClr val="4BACC6">
                    <a:tint val="15000"/>
                    <a:satMod val="350000"/>
                  </a:srgbClr>
                </a:gs>
              </a:gsLst>
              <a:lin ang="16200000" scaled="1"/>
            </a:gradFill>
            <a:ln w="9525" cap="flat" cmpd="sng" algn="ctr">
              <a:solidFill>
                <a:srgbClr val="4BACC6">
                  <a:shade val="95000"/>
                  <a:satMod val="105000"/>
                </a:srgbClr>
              </a:solidFill>
              <a:prstDash val="solid"/>
            </a:ln>
            <a:effectLst>
              <a:outerShdw blurRad="40000" dist="20000" dir="5400000" rotWithShape="0">
                <a:srgbClr val="000000">
                  <a:alpha val="38000"/>
                </a:srgbClr>
              </a:outerShdw>
            </a:effectLst>
            <a:scene3d>
              <a:camera prst="orthographicFront">
                <a:rot lat="0" lon="0" rev="7200000"/>
              </a:camera>
              <a:lightRig rig="threePt" dir="t"/>
            </a:scene3d>
          </p:spPr>
          <p:style>
            <a:lnRef idx="1">
              <a:schemeClr val="accent5"/>
            </a:lnRef>
            <a:fillRef idx="2">
              <a:schemeClr val="accent5"/>
            </a:fillRef>
            <a:effectRef idx="1">
              <a:schemeClr val="accent5"/>
            </a:effectRef>
            <a:fontRef idx="minor">
              <a:schemeClr val="dk1"/>
            </a:fontRef>
          </p:style>
          <p:txBody>
            <a:bodyPr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endParaRPr lang="en-US" sz="1100"/>
            </a:p>
          </p:txBody>
        </p:sp>
      </p:grpSp>
      <p:grpSp>
        <p:nvGrpSpPr>
          <p:cNvPr id="19" name="65 Grup"/>
          <p:cNvGrpSpPr>
            <a:grpSpLocks noChangeAspect="1"/>
          </p:cNvGrpSpPr>
          <p:nvPr/>
        </p:nvGrpSpPr>
        <p:grpSpPr>
          <a:xfrm rot="10320000">
            <a:off x="933935" y="3126068"/>
            <a:ext cx="926467" cy="2368182"/>
            <a:chOff x="3981450" y="892538"/>
            <a:chExt cx="306658" cy="783861"/>
          </a:xfrm>
        </p:grpSpPr>
        <p:sp>
          <p:nvSpPr>
            <p:cNvPr id="20" name="26 Akış Çizelgesi: Manyetik Disk"/>
            <p:cNvSpPr>
              <a:spLocks noChangeAspect="1"/>
            </p:cNvSpPr>
            <p:nvPr/>
          </p:nvSpPr>
          <p:spPr>
            <a:xfrm>
              <a:off x="3981450" y="1123949"/>
              <a:ext cx="152400" cy="457200"/>
            </a:xfrm>
            <a:prstGeom prst="flowChartMagneticDisk">
              <a:avLst/>
            </a:prstGeom>
            <a:gradFill rotWithShape="1">
              <a:gsLst>
                <a:gs pos="0">
                  <a:srgbClr val="4BACC6">
                    <a:tint val="50000"/>
                    <a:satMod val="300000"/>
                  </a:srgbClr>
                </a:gs>
                <a:gs pos="35000">
                  <a:srgbClr val="4BACC6">
                    <a:tint val="37000"/>
                    <a:satMod val="300000"/>
                  </a:srgbClr>
                </a:gs>
                <a:gs pos="100000">
                  <a:srgbClr val="4BACC6">
                    <a:tint val="15000"/>
                    <a:satMod val="350000"/>
                  </a:srgbClr>
                </a:gs>
              </a:gsLst>
              <a:lin ang="16200000" scaled="1"/>
            </a:gradFill>
            <a:ln w="9525" cap="flat" cmpd="sng" algn="ctr">
              <a:solidFill>
                <a:srgbClr val="4BACC6">
                  <a:shade val="95000"/>
                  <a:satMod val="105000"/>
                </a:srgbClr>
              </a:solidFill>
              <a:prstDash val="solid"/>
            </a:ln>
            <a:effectLst>
              <a:outerShdw blurRad="40000" dist="20000" dir="5400000" rotWithShape="0">
                <a:srgbClr val="000000">
                  <a:alpha val="38000"/>
                </a:srgbClr>
              </a:outerShdw>
            </a:effectLst>
            <a:scene3d>
              <a:camera prst="orthographicFront">
                <a:rot lat="0" lon="0" rev="7200000"/>
              </a:camera>
              <a:lightRig rig="threePt" dir="t"/>
            </a:scene3d>
          </p:spPr>
          <p:style>
            <a:lnRef idx="1">
              <a:schemeClr val="accent5"/>
            </a:lnRef>
            <a:fillRef idx="2">
              <a:schemeClr val="accent5"/>
            </a:fillRef>
            <a:effectRef idx="1">
              <a:schemeClr val="accent5"/>
            </a:effectRef>
            <a:fontRef idx="minor">
              <a:schemeClr val="dk1"/>
            </a:fontRef>
          </p:style>
          <p:txBody>
            <a:bodyPr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endParaRPr lang="en-US" sz="1100"/>
            </a:p>
          </p:txBody>
        </p:sp>
        <p:sp>
          <p:nvSpPr>
            <p:cNvPr id="21" name="27 Akış Çizelgesi: Manyetik Disk"/>
            <p:cNvSpPr>
              <a:spLocks noChangeAspect="1"/>
            </p:cNvSpPr>
            <p:nvPr/>
          </p:nvSpPr>
          <p:spPr>
            <a:xfrm>
              <a:off x="3995646" y="974892"/>
              <a:ext cx="152400" cy="457200"/>
            </a:xfrm>
            <a:prstGeom prst="flowChartMagneticDisk">
              <a:avLst/>
            </a:prstGeom>
            <a:gradFill rotWithShape="1">
              <a:gsLst>
                <a:gs pos="0">
                  <a:srgbClr val="4BACC6">
                    <a:tint val="50000"/>
                    <a:satMod val="300000"/>
                  </a:srgbClr>
                </a:gs>
                <a:gs pos="35000">
                  <a:srgbClr val="4BACC6">
                    <a:tint val="37000"/>
                    <a:satMod val="300000"/>
                  </a:srgbClr>
                </a:gs>
                <a:gs pos="100000">
                  <a:srgbClr val="4BACC6">
                    <a:tint val="15000"/>
                    <a:satMod val="350000"/>
                  </a:srgbClr>
                </a:gs>
              </a:gsLst>
              <a:lin ang="16200000" scaled="1"/>
            </a:gradFill>
            <a:ln w="9525" cap="flat" cmpd="sng" algn="ctr">
              <a:solidFill>
                <a:srgbClr val="4BACC6">
                  <a:shade val="95000"/>
                  <a:satMod val="105000"/>
                </a:srgbClr>
              </a:solidFill>
              <a:prstDash val="solid"/>
            </a:ln>
            <a:effectLst>
              <a:outerShdw blurRad="40000" dist="20000" dir="5400000" rotWithShape="0">
                <a:srgbClr val="000000">
                  <a:alpha val="38000"/>
                </a:srgbClr>
              </a:outerShdw>
            </a:effectLst>
            <a:scene3d>
              <a:camera prst="orthographicFront">
                <a:rot lat="0" lon="0" rev="7200000"/>
              </a:camera>
              <a:lightRig rig="threePt" dir="t"/>
            </a:scene3d>
          </p:spPr>
          <p:style>
            <a:lnRef idx="1">
              <a:schemeClr val="accent5"/>
            </a:lnRef>
            <a:fillRef idx="2">
              <a:schemeClr val="accent5"/>
            </a:fillRef>
            <a:effectRef idx="1">
              <a:schemeClr val="accent5"/>
            </a:effectRef>
            <a:fontRef idx="minor">
              <a:schemeClr val="dk1"/>
            </a:fontRef>
          </p:style>
          <p:txBody>
            <a:bodyPr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endParaRPr lang="en-US" sz="1100"/>
            </a:p>
          </p:txBody>
        </p:sp>
        <p:sp>
          <p:nvSpPr>
            <p:cNvPr id="22" name="31 Akış Çizelgesi: Manyetik Disk"/>
            <p:cNvSpPr>
              <a:spLocks noChangeAspect="1"/>
            </p:cNvSpPr>
            <p:nvPr/>
          </p:nvSpPr>
          <p:spPr>
            <a:xfrm>
              <a:off x="4114800" y="1219199"/>
              <a:ext cx="152400" cy="457200"/>
            </a:xfrm>
            <a:prstGeom prst="flowChartMagneticDisk">
              <a:avLst/>
            </a:prstGeom>
            <a:gradFill rotWithShape="1">
              <a:gsLst>
                <a:gs pos="0">
                  <a:srgbClr val="4BACC6">
                    <a:tint val="50000"/>
                    <a:satMod val="300000"/>
                  </a:srgbClr>
                </a:gs>
                <a:gs pos="35000">
                  <a:srgbClr val="4BACC6">
                    <a:tint val="37000"/>
                    <a:satMod val="300000"/>
                  </a:srgbClr>
                </a:gs>
                <a:gs pos="100000">
                  <a:srgbClr val="4BACC6">
                    <a:tint val="15000"/>
                    <a:satMod val="350000"/>
                  </a:srgbClr>
                </a:gs>
              </a:gsLst>
              <a:lin ang="16200000" scaled="1"/>
            </a:gradFill>
            <a:ln w="9525" cap="flat" cmpd="sng" algn="ctr">
              <a:solidFill>
                <a:srgbClr val="4BACC6">
                  <a:shade val="95000"/>
                  <a:satMod val="105000"/>
                </a:srgbClr>
              </a:solidFill>
              <a:prstDash val="solid"/>
            </a:ln>
            <a:effectLst>
              <a:outerShdw blurRad="40000" dist="20000" dir="5400000" rotWithShape="0">
                <a:srgbClr val="000000">
                  <a:alpha val="38000"/>
                </a:srgbClr>
              </a:outerShdw>
            </a:effectLst>
            <a:scene3d>
              <a:camera prst="orthographicFront">
                <a:rot lat="0" lon="0" rev="7200000"/>
              </a:camera>
              <a:lightRig rig="threePt" dir="t"/>
            </a:scene3d>
          </p:spPr>
          <p:style>
            <a:lnRef idx="1">
              <a:schemeClr val="accent5"/>
            </a:lnRef>
            <a:fillRef idx="2">
              <a:schemeClr val="accent5"/>
            </a:fillRef>
            <a:effectRef idx="1">
              <a:schemeClr val="accent5"/>
            </a:effectRef>
            <a:fontRef idx="minor">
              <a:schemeClr val="dk1"/>
            </a:fontRef>
          </p:style>
          <p:txBody>
            <a:bodyPr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endParaRPr lang="en-US" sz="1100"/>
            </a:p>
          </p:txBody>
        </p:sp>
        <p:sp>
          <p:nvSpPr>
            <p:cNvPr id="23" name="32 Akış Çizelgesi: Manyetik Disk"/>
            <p:cNvSpPr>
              <a:spLocks noChangeAspect="1"/>
            </p:cNvSpPr>
            <p:nvPr/>
          </p:nvSpPr>
          <p:spPr>
            <a:xfrm>
              <a:off x="4135708" y="1065678"/>
              <a:ext cx="152400" cy="457200"/>
            </a:xfrm>
            <a:prstGeom prst="flowChartMagneticDisk">
              <a:avLst/>
            </a:prstGeom>
            <a:gradFill rotWithShape="1">
              <a:gsLst>
                <a:gs pos="0">
                  <a:srgbClr val="4BACC6">
                    <a:tint val="50000"/>
                    <a:satMod val="300000"/>
                  </a:srgbClr>
                </a:gs>
                <a:gs pos="35000">
                  <a:srgbClr val="4BACC6">
                    <a:tint val="37000"/>
                    <a:satMod val="300000"/>
                  </a:srgbClr>
                </a:gs>
                <a:gs pos="100000">
                  <a:srgbClr val="4BACC6">
                    <a:tint val="15000"/>
                    <a:satMod val="350000"/>
                  </a:srgbClr>
                </a:gs>
              </a:gsLst>
              <a:lin ang="16200000" scaled="1"/>
            </a:gradFill>
            <a:ln w="9525" cap="flat" cmpd="sng" algn="ctr">
              <a:solidFill>
                <a:srgbClr val="4BACC6">
                  <a:shade val="95000"/>
                  <a:satMod val="105000"/>
                </a:srgbClr>
              </a:solidFill>
              <a:prstDash val="solid"/>
            </a:ln>
            <a:effectLst>
              <a:outerShdw blurRad="40000" dist="20000" dir="5400000" rotWithShape="0">
                <a:srgbClr val="000000">
                  <a:alpha val="38000"/>
                </a:srgbClr>
              </a:outerShdw>
            </a:effectLst>
            <a:scene3d>
              <a:camera prst="orthographicFront">
                <a:rot lat="0" lon="0" rev="7200000"/>
              </a:camera>
              <a:lightRig rig="threePt" dir="t"/>
            </a:scene3d>
          </p:spPr>
          <p:style>
            <a:lnRef idx="1">
              <a:schemeClr val="accent5"/>
            </a:lnRef>
            <a:fillRef idx="2">
              <a:schemeClr val="accent5"/>
            </a:fillRef>
            <a:effectRef idx="1">
              <a:schemeClr val="accent5"/>
            </a:effectRef>
            <a:fontRef idx="minor">
              <a:schemeClr val="dk1"/>
            </a:fontRef>
          </p:style>
          <p:txBody>
            <a:bodyPr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endParaRPr lang="en-US" sz="1100"/>
            </a:p>
          </p:txBody>
        </p:sp>
        <p:sp>
          <p:nvSpPr>
            <p:cNvPr id="24" name="33 Akış Çizelgesi: Manyetik Disk"/>
            <p:cNvSpPr>
              <a:spLocks noChangeAspect="1"/>
            </p:cNvSpPr>
            <p:nvPr/>
          </p:nvSpPr>
          <p:spPr>
            <a:xfrm>
              <a:off x="4134573" y="892538"/>
              <a:ext cx="152400" cy="457200"/>
            </a:xfrm>
            <a:prstGeom prst="flowChartMagneticDisk">
              <a:avLst/>
            </a:prstGeom>
            <a:gradFill rotWithShape="1">
              <a:gsLst>
                <a:gs pos="0">
                  <a:srgbClr val="4BACC6">
                    <a:tint val="50000"/>
                    <a:satMod val="300000"/>
                  </a:srgbClr>
                </a:gs>
                <a:gs pos="35000">
                  <a:srgbClr val="4BACC6">
                    <a:tint val="37000"/>
                    <a:satMod val="300000"/>
                  </a:srgbClr>
                </a:gs>
                <a:gs pos="100000">
                  <a:srgbClr val="4BACC6">
                    <a:tint val="15000"/>
                    <a:satMod val="350000"/>
                  </a:srgbClr>
                </a:gs>
              </a:gsLst>
              <a:lin ang="16200000" scaled="1"/>
            </a:gradFill>
            <a:ln w="9525" cap="flat" cmpd="sng" algn="ctr">
              <a:solidFill>
                <a:srgbClr val="4BACC6">
                  <a:shade val="95000"/>
                  <a:satMod val="105000"/>
                </a:srgbClr>
              </a:solidFill>
              <a:prstDash val="solid"/>
            </a:ln>
            <a:effectLst>
              <a:outerShdw blurRad="40000" dist="20000" dir="5400000" rotWithShape="0">
                <a:srgbClr val="000000">
                  <a:alpha val="38000"/>
                </a:srgbClr>
              </a:outerShdw>
            </a:effectLst>
            <a:scene3d>
              <a:camera prst="orthographicFront">
                <a:rot lat="0" lon="0" rev="7200000"/>
              </a:camera>
              <a:lightRig rig="threePt" dir="t"/>
            </a:scene3d>
          </p:spPr>
          <p:style>
            <a:lnRef idx="1">
              <a:schemeClr val="accent5"/>
            </a:lnRef>
            <a:fillRef idx="2">
              <a:schemeClr val="accent5"/>
            </a:fillRef>
            <a:effectRef idx="1">
              <a:schemeClr val="accent5"/>
            </a:effectRef>
            <a:fontRef idx="minor">
              <a:schemeClr val="dk1"/>
            </a:fontRef>
          </p:style>
          <p:txBody>
            <a:bodyPr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endParaRPr lang="en-US" sz="1100"/>
            </a:p>
          </p:txBody>
        </p:sp>
      </p:grpSp>
      <p:pic>
        <p:nvPicPr>
          <p:cNvPr id="1026" name="Picture 2" descr="C:\Users\BSDF\Desktop\Orgel01.png"/>
          <p:cNvPicPr>
            <a:picLocks noChangeAspect="1" noChangeArrowheads="1"/>
          </p:cNvPicPr>
          <p:nvPr/>
        </p:nvPicPr>
        <p:blipFill>
          <a:blip r:embed="rId3"/>
          <a:srcRect/>
          <a:stretch>
            <a:fillRect/>
          </a:stretch>
        </p:blipFill>
        <p:spPr bwMode="auto">
          <a:xfrm>
            <a:off x="5864225" y="3427413"/>
            <a:ext cx="2593975" cy="1729135"/>
          </a:xfrm>
          <a:prstGeom prst="rect">
            <a:avLst/>
          </a:prstGeom>
          <a:noFill/>
        </p:spPr>
      </p:pic>
      <p:cxnSp>
        <p:nvCxnSpPr>
          <p:cNvPr id="27" name="26 Düz Bağlayıcı"/>
          <p:cNvCxnSpPr/>
          <p:nvPr/>
        </p:nvCxnSpPr>
        <p:spPr>
          <a:xfrm>
            <a:off x="838199" y="2057400"/>
            <a:ext cx="457200" cy="158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31 Düz Bağlayıcı"/>
          <p:cNvCxnSpPr/>
          <p:nvPr/>
        </p:nvCxnSpPr>
        <p:spPr>
          <a:xfrm rot="-660000">
            <a:off x="3503635" y="1828800"/>
            <a:ext cx="457200" cy="158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32 Düz Bağlayıcı"/>
          <p:cNvCxnSpPr/>
          <p:nvPr/>
        </p:nvCxnSpPr>
        <p:spPr>
          <a:xfrm rot="2940000">
            <a:off x="3425610" y="2077254"/>
            <a:ext cx="457200" cy="158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33 Düz Bağlayıcı"/>
          <p:cNvCxnSpPr/>
          <p:nvPr/>
        </p:nvCxnSpPr>
        <p:spPr>
          <a:xfrm rot="-4380000">
            <a:off x="3700433" y="2052558"/>
            <a:ext cx="457200" cy="158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34 Düz Bağlayıcı"/>
          <p:cNvCxnSpPr/>
          <p:nvPr/>
        </p:nvCxnSpPr>
        <p:spPr>
          <a:xfrm rot="5820000">
            <a:off x="6658048" y="2008448"/>
            <a:ext cx="457200" cy="158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35 Düz Bağlayıcı"/>
          <p:cNvCxnSpPr/>
          <p:nvPr/>
        </p:nvCxnSpPr>
        <p:spPr>
          <a:xfrm rot="-1980000">
            <a:off x="6400800" y="2388635"/>
            <a:ext cx="457200" cy="158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36 Düz Bağlayıcı"/>
          <p:cNvCxnSpPr/>
          <p:nvPr/>
        </p:nvCxnSpPr>
        <p:spPr>
          <a:xfrm rot="-1440000">
            <a:off x="6400800" y="1836935"/>
            <a:ext cx="457200" cy="158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 name="37 Düz Bağlayıcı"/>
          <p:cNvCxnSpPr/>
          <p:nvPr/>
        </p:nvCxnSpPr>
        <p:spPr>
          <a:xfrm rot="-5400000">
            <a:off x="6171406" y="2235441"/>
            <a:ext cx="457200" cy="158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 name="38 Düz Bağlayıcı"/>
          <p:cNvCxnSpPr/>
          <p:nvPr/>
        </p:nvCxnSpPr>
        <p:spPr>
          <a:xfrm rot="2040000">
            <a:off x="6400800" y="2106951"/>
            <a:ext cx="457200" cy="1588"/>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40" name="39 Düz Bağlayıcı"/>
          <p:cNvCxnSpPr/>
          <p:nvPr/>
        </p:nvCxnSpPr>
        <p:spPr>
          <a:xfrm rot="5100000">
            <a:off x="1316115" y="4267206"/>
            <a:ext cx="457200" cy="158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 name="40 Düz Bağlayıcı"/>
          <p:cNvCxnSpPr/>
          <p:nvPr/>
        </p:nvCxnSpPr>
        <p:spPr>
          <a:xfrm rot="5340000">
            <a:off x="1295400" y="3733800"/>
            <a:ext cx="457200" cy="158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2" name="41 Düz Bağlayıcı"/>
          <p:cNvCxnSpPr/>
          <p:nvPr/>
        </p:nvCxnSpPr>
        <p:spPr>
          <a:xfrm rot="5160000">
            <a:off x="1769338" y="4037304"/>
            <a:ext cx="457200" cy="158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3" name="42 Düz Bağlayıcı"/>
          <p:cNvCxnSpPr/>
          <p:nvPr/>
        </p:nvCxnSpPr>
        <p:spPr>
          <a:xfrm rot="1800000">
            <a:off x="1524000" y="3619394"/>
            <a:ext cx="457200" cy="158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 name="43 Düz Bağlayıcı"/>
          <p:cNvCxnSpPr/>
          <p:nvPr/>
        </p:nvCxnSpPr>
        <p:spPr>
          <a:xfrm rot="-2160000">
            <a:off x="1557008" y="4419600"/>
            <a:ext cx="457200" cy="158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5" name="44 Düz Bağlayıcı"/>
          <p:cNvCxnSpPr/>
          <p:nvPr/>
        </p:nvCxnSpPr>
        <p:spPr>
          <a:xfrm rot="1620000">
            <a:off x="1524000" y="4114800"/>
            <a:ext cx="457200" cy="1588"/>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46" name="45 Düz Bağlayıcı"/>
          <p:cNvCxnSpPr/>
          <p:nvPr/>
        </p:nvCxnSpPr>
        <p:spPr>
          <a:xfrm rot="-1680000">
            <a:off x="1524000" y="3886200"/>
            <a:ext cx="457200" cy="1588"/>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50" name="TextBox 17"/>
          <p:cNvSpPr txBox="1"/>
          <p:nvPr/>
        </p:nvSpPr>
        <p:spPr>
          <a:xfrm>
            <a:off x="5943600" y="5867400"/>
            <a:ext cx="2362200" cy="461665"/>
          </a:xfrm>
          <a:prstGeom prst="rect">
            <a:avLst/>
          </a:prstGeom>
          <a:noFill/>
          <a:ln>
            <a:noFill/>
          </a:ln>
        </p:spPr>
        <p:txBody>
          <a:bodyPr wrap="square" rtlCol="0">
            <a:spAutoFit/>
          </a:bodyPr>
          <a:lstStyle/>
          <a:p>
            <a:pPr algn="ctr"/>
            <a:r>
              <a:rPr lang="en-US" sz="1200" dirty="0" smtClean="0">
                <a:latin typeface="+mj-lt"/>
                <a:cs typeface="Times New Roman" panose="02020603050405020304" pitchFamily="18" charset="0"/>
              </a:rPr>
              <a:t>Orgel , J.P.R.O, Structure, </a:t>
            </a:r>
          </a:p>
          <a:p>
            <a:pPr algn="ctr"/>
            <a:r>
              <a:rPr lang="en-US" sz="1200" dirty="0" smtClean="0">
                <a:latin typeface="+mj-lt"/>
                <a:cs typeface="Times New Roman" panose="02020603050405020304" pitchFamily="18" charset="0"/>
              </a:rPr>
              <a:t>2001, p.1061-1069</a:t>
            </a:r>
            <a:endParaRPr lang="en-US" sz="1200" dirty="0">
              <a:latin typeface="+mj-lt"/>
              <a:cs typeface="Times New Roman" panose="02020603050405020304" pitchFamily="18" charset="0"/>
            </a:endParaRPr>
          </a:p>
        </p:txBody>
      </p:sp>
      <p:sp>
        <p:nvSpPr>
          <p:cNvPr id="51" name="50 Metin kutusu"/>
          <p:cNvSpPr txBox="1"/>
          <p:nvPr/>
        </p:nvSpPr>
        <p:spPr>
          <a:xfrm>
            <a:off x="609600" y="2590800"/>
            <a:ext cx="1219200" cy="369332"/>
          </a:xfrm>
          <a:prstGeom prst="rect">
            <a:avLst/>
          </a:prstGeom>
          <a:noFill/>
        </p:spPr>
        <p:txBody>
          <a:bodyPr wrap="square" rtlCol="0">
            <a:spAutoFit/>
          </a:bodyPr>
          <a:lstStyle/>
          <a:p>
            <a:r>
              <a:rPr lang="en-US" dirty="0" smtClean="0"/>
              <a:t>2-body</a:t>
            </a:r>
            <a:endParaRPr lang="en-US" dirty="0"/>
          </a:p>
        </p:txBody>
      </p:sp>
      <p:sp>
        <p:nvSpPr>
          <p:cNvPr id="1028" name="Rectangle 4"/>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1030" name="Rectangle 6"/>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1032" name="Rectangle 8"/>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1034" name="Rectangle 10"/>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pic>
        <p:nvPicPr>
          <p:cNvPr id="1033" name="Picture 9"/>
          <p:cNvPicPr>
            <a:picLocks noChangeAspect="1" noChangeArrowheads="1"/>
          </p:cNvPicPr>
          <p:nvPr/>
        </p:nvPicPr>
        <p:blipFill>
          <a:blip r:embed="rId4">
            <a:clrChange>
              <a:clrFrom>
                <a:srgbClr val="FFFFFF"/>
              </a:clrFrom>
              <a:clrTo>
                <a:srgbClr val="FFFFFF">
                  <a:alpha val="0"/>
                </a:srgbClr>
              </a:clrTo>
            </a:clrChange>
          </a:blip>
          <a:srcRect/>
          <a:stretch>
            <a:fillRect/>
          </a:stretch>
        </p:blipFill>
        <p:spPr bwMode="auto">
          <a:xfrm>
            <a:off x="3276600" y="4183656"/>
            <a:ext cx="1752600" cy="464544"/>
          </a:xfrm>
          <a:prstGeom prst="rect">
            <a:avLst/>
          </a:prstGeom>
          <a:noFill/>
        </p:spPr>
      </p:pic>
      <p:sp>
        <p:nvSpPr>
          <p:cNvPr id="1036" name="Rectangle 1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pic>
        <p:nvPicPr>
          <p:cNvPr id="1035" name="Picture 11"/>
          <p:cNvPicPr>
            <a:picLocks noChangeAspect="1" noChangeArrowheads="1"/>
          </p:cNvPicPr>
          <p:nvPr/>
        </p:nvPicPr>
        <p:blipFill>
          <a:blip r:embed="rId5">
            <a:clrChange>
              <a:clrFrom>
                <a:srgbClr val="FFFFFF"/>
              </a:clrFrom>
              <a:clrTo>
                <a:srgbClr val="FFFFFF">
                  <a:alpha val="0"/>
                </a:srgbClr>
              </a:clrTo>
            </a:clrChange>
          </a:blip>
          <a:srcRect/>
          <a:stretch>
            <a:fillRect/>
          </a:stretch>
        </p:blipFill>
        <p:spPr bwMode="auto">
          <a:xfrm>
            <a:off x="3581399" y="3802656"/>
            <a:ext cx="1143000" cy="444500"/>
          </a:xfrm>
          <a:prstGeom prst="rect">
            <a:avLst/>
          </a:prstGeom>
          <a:noFill/>
        </p:spPr>
      </p:pic>
      <p:sp>
        <p:nvSpPr>
          <p:cNvPr id="64" name="63 Metin kutusu"/>
          <p:cNvSpPr txBox="1"/>
          <p:nvPr/>
        </p:nvSpPr>
        <p:spPr>
          <a:xfrm>
            <a:off x="3429000" y="2590800"/>
            <a:ext cx="1219200" cy="369332"/>
          </a:xfrm>
          <a:prstGeom prst="rect">
            <a:avLst/>
          </a:prstGeom>
          <a:noFill/>
        </p:spPr>
        <p:txBody>
          <a:bodyPr wrap="square" rtlCol="0">
            <a:spAutoFit/>
          </a:bodyPr>
          <a:lstStyle/>
          <a:p>
            <a:r>
              <a:rPr lang="en-US" dirty="0" smtClean="0"/>
              <a:t>3-body</a:t>
            </a:r>
            <a:endParaRPr lang="en-US" dirty="0"/>
          </a:p>
        </p:txBody>
      </p:sp>
      <p:sp>
        <p:nvSpPr>
          <p:cNvPr id="65" name="64 Metin kutusu"/>
          <p:cNvSpPr txBox="1"/>
          <p:nvPr/>
        </p:nvSpPr>
        <p:spPr>
          <a:xfrm>
            <a:off x="6553200" y="2667000"/>
            <a:ext cx="1219200" cy="369332"/>
          </a:xfrm>
          <a:prstGeom prst="rect">
            <a:avLst/>
          </a:prstGeom>
          <a:noFill/>
        </p:spPr>
        <p:txBody>
          <a:bodyPr wrap="square" rtlCol="0">
            <a:spAutoFit/>
          </a:bodyPr>
          <a:lstStyle/>
          <a:p>
            <a:r>
              <a:rPr lang="en-US" dirty="0" smtClean="0"/>
              <a:t>4-body</a:t>
            </a:r>
            <a:endParaRPr lang="en-US" dirty="0"/>
          </a:p>
        </p:txBody>
      </p:sp>
      <p:sp>
        <p:nvSpPr>
          <p:cNvPr id="66" name="65 Metin kutusu"/>
          <p:cNvSpPr txBox="1"/>
          <p:nvPr/>
        </p:nvSpPr>
        <p:spPr>
          <a:xfrm>
            <a:off x="304800" y="5297269"/>
            <a:ext cx="1981200" cy="646331"/>
          </a:xfrm>
          <a:prstGeom prst="rect">
            <a:avLst/>
          </a:prstGeom>
          <a:noFill/>
        </p:spPr>
        <p:txBody>
          <a:bodyPr wrap="square" rtlCol="0">
            <a:spAutoFit/>
          </a:bodyPr>
          <a:lstStyle/>
          <a:p>
            <a:pPr algn="ctr"/>
            <a:r>
              <a:rPr lang="en-US" dirty="0" smtClean="0"/>
              <a:t>5-body</a:t>
            </a:r>
          </a:p>
          <a:p>
            <a:pPr algn="ctr"/>
            <a:r>
              <a:rPr lang="en-US" dirty="0" smtClean="0"/>
              <a:t>Semi-hexagonal</a:t>
            </a:r>
            <a:endParaRPr lang="en-US" dirty="0"/>
          </a:p>
        </p:txBody>
      </p:sp>
      <p:cxnSp>
        <p:nvCxnSpPr>
          <p:cNvPr id="68" name="67 Düz Bağlayıcı"/>
          <p:cNvCxnSpPr/>
          <p:nvPr/>
        </p:nvCxnSpPr>
        <p:spPr>
          <a:xfrm rot="16200000" flipH="1">
            <a:off x="5676900" y="3848100"/>
            <a:ext cx="762000" cy="76200"/>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69" name="68 Düz Bağlayıcı"/>
          <p:cNvCxnSpPr/>
          <p:nvPr/>
        </p:nvCxnSpPr>
        <p:spPr>
          <a:xfrm rot="16200000" flipH="1">
            <a:off x="6210300" y="3848100"/>
            <a:ext cx="762000" cy="76200"/>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71" name="70 Düz Bağlayıcı"/>
          <p:cNvCxnSpPr/>
          <p:nvPr/>
        </p:nvCxnSpPr>
        <p:spPr>
          <a:xfrm>
            <a:off x="6019800" y="3505200"/>
            <a:ext cx="533400" cy="1588"/>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74" name="73 Düz Bağlayıcı"/>
          <p:cNvCxnSpPr/>
          <p:nvPr/>
        </p:nvCxnSpPr>
        <p:spPr>
          <a:xfrm>
            <a:off x="6096000" y="4267200"/>
            <a:ext cx="533400" cy="1588"/>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1 Grafik"/>
          <p:cNvGraphicFramePr/>
          <p:nvPr/>
        </p:nvGraphicFramePr>
        <p:xfrm>
          <a:off x="-152400" y="990600"/>
          <a:ext cx="9601200" cy="3886200"/>
        </p:xfrm>
        <a:graphic>
          <a:graphicData uri="http://schemas.openxmlformats.org/drawingml/2006/chart">
            <c:chart xmlns:c="http://schemas.openxmlformats.org/drawingml/2006/chart" xmlns:r="http://schemas.openxmlformats.org/officeDocument/2006/relationships" r:id="rId2"/>
          </a:graphicData>
        </a:graphic>
      </p:graphicFrame>
      <p:sp>
        <p:nvSpPr>
          <p:cNvPr id="5" name="4 Metin kutusu"/>
          <p:cNvSpPr txBox="1"/>
          <p:nvPr/>
        </p:nvSpPr>
        <p:spPr>
          <a:xfrm>
            <a:off x="685800" y="4992469"/>
            <a:ext cx="7620000" cy="646331"/>
          </a:xfrm>
          <a:prstGeom prst="rect">
            <a:avLst/>
          </a:prstGeom>
          <a:noFill/>
        </p:spPr>
        <p:txBody>
          <a:bodyPr wrap="square" rtlCol="0">
            <a:spAutoFit/>
          </a:bodyPr>
          <a:lstStyle/>
          <a:p>
            <a:r>
              <a:rPr lang="en-US" dirty="0" smtClean="0"/>
              <a:t>Only attractive contributions, hydrophobic and electrostatic, were considered as a score of 1 for each (hydrophobic and electrostatic) pair. </a:t>
            </a:r>
            <a:endParaRPr lang="en-US" dirty="0"/>
          </a:p>
        </p:txBody>
      </p:sp>
      <p:sp>
        <p:nvSpPr>
          <p:cNvPr id="6" name="TextBox 9"/>
          <p:cNvSpPr txBox="1"/>
          <p:nvPr/>
        </p:nvSpPr>
        <p:spPr>
          <a:xfrm>
            <a:off x="-152400" y="147935"/>
            <a:ext cx="9220200" cy="461665"/>
          </a:xfrm>
          <a:prstGeom prst="rect">
            <a:avLst/>
          </a:prstGeom>
          <a:noFill/>
        </p:spPr>
        <p:txBody>
          <a:bodyPr wrap="square" rtlCol="0">
            <a:spAutoFit/>
          </a:bodyPr>
          <a:lstStyle/>
          <a:p>
            <a:pPr algn="ctr">
              <a:defRPr sz="1800" b="1" i="0" u="none" strike="noStrike" kern="1200" baseline="0">
                <a:solidFill>
                  <a:prstClr val="black"/>
                </a:solidFill>
                <a:latin typeface="+mn-lt"/>
                <a:ea typeface="+mn-ea"/>
                <a:cs typeface="+mn-cs"/>
              </a:defRPr>
            </a:pPr>
            <a:r>
              <a:rPr lang="en-US" sz="2400" dirty="0" smtClean="0"/>
              <a:t>Many body energy scale per amino acid</a:t>
            </a:r>
            <a:endParaRPr lang="en-US" sz="2400" dirty="0"/>
          </a:p>
        </p:txBody>
      </p:sp>
      <p:sp>
        <p:nvSpPr>
          <p:cNvPr id="7" name="Rectangle 10"/>
          <p:cNvSpPr/>
          <p:nvPr/>
        </p:nvSpPr>
        <p:spPr>
          <a:xfrm>
            <a:off x="0" y="685800"/>
            <a:ext cx="9144000" cy="45719"/>
          </a:xfrm>
          <a:prstGeom prst="rect">
            <a:avLst/>
          </a:prstGeom>
          <a:gradFill flip="none" rotWithShape="1">
            <a:gsLst>
              <a:gs pos="89000">
                <a:schemeClr val="tx1"/>
              </a:gs>
              <a:gs pos="7001">
                <a:srgbClr val="E6E6E6"/>
              </a:gs>
              <a:gs pos="5000">
                <a:schemeClr val="tx1">
                  <a:lumMod val="50000"/>
                  <a:lumOff val="50000"/>
                </a:schemeClr>
              </a:gs>
              <a:gs pos="10000">
                <a:srgbClr val="E6E6E6"/>
              </a:gs>
              <a:gs pos="95000">
                <a:srgbClr val="7D8496"/>
              </a:gs>
              <a:gs pos="100000">
                <a:srgbClr val="E6E6E6"/>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3 Slayt Numarası Yer Tutucusu"/>
          <p:cNvSpPr>
            <a:spLocks noGrp="1"/>
          </p:cNvSpPr>
          <p:nvPr>
            <p:ph type="sldNum" sz="quarter" idx="15"/>
          </p:nvPr>
        </p:nvSpPr>
        <p:spPr>
          <a:xfrm>
            <a:off x="8077200" y="5734050"/>
            <a:ext cx="609600" cy="521208"/>
          </a:xfrm>
        </p:spPr>
        <p:txBody>
          <a:bodyPr/>
          <a:lstStyle/>
          <a:p>
            <a:fld id="{B6F15528-21DE-4FAA-801E-634DDDAF4B2B}" type="slidenum">
              <a:rPr lang="en-US" smtClean="0"/>
              <a:pPr/>
              <a:t>18</a:t>
            </a:fld>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3 Grafik"/>
          <p:cNvGraphicFramePr/>
          <p:nvPr/>
        </p:nvGraphicFramePr>
        <p:xfrm>
          <a:off x="1524000" y="990600"/>
          <a:ext cx="6172200" cy="3733800"/>
        </p:xfrm>
        <a:graphic>
          <a:graphicData uri="http://schemas.openxmlformats.org/drawingml/2006/chart">
            <c:chart xmlns:c="http://schemas.openxmlformats.org/drawingml/2006/chart" xmlns:r="http://schemas.openxmlformats.org/officeDocument/2006/relationships" r:id="rId2"/>
          </a:graphicData>
        </a:graphic>
      </p:graphicFrame>
      <p:sp>
        <p:nvSpPr>
          <p:cNvPr id="7" name="6 Metin kutusu"/>
          <p:cNvSpPr txBox="1"/>
          <p:nvPr/>
        </p:nvSpPr>
        <p:spPr>
          <a:xfrm>
            <a:off x="852438" y="4888468"/>
            <a:ext cx="7072362" cy="369332"/>
          </a:xfrm>
          <a:prstGeom prst="rect">
            <a:avLst/>
          </a:prstGeom>
          <a:noFill/>
        </p:spPr>
        <p:txBody>
          <a:bodyPr wrap="square" rtlCol="0">
            <a:spAutoFit/>
          </a:bodyPr>
          <a:lstStyle/>
          <a:p>
            <a:r>
              <a:rPr lang="en-US" dirty="0" smtClean="0"/>
              <a:t>The total energies for 2-, 3-, 4-, and 5-body model configurations.</a:t>
            </a:r>
            <a:endParaRPr lang="en-US" dirty="0"/>
          </a:p>
        </p:txBody>
      </p:sp>
      <p:sp>
        <p:nvSpPr>
          <p:cNvPr id="5" name="TextBox 9"/>
          <p:cNvSpPr txBox="1"/>
          <p:nvPr/>
        </p:nvSpPr>
        <p:spPr>
          <a:xfrm>
            <a:off x="-152400" y="147935"/>
            <a:ext cx="9220200" cy="461665"/>
          </a:xfrm>
          <a:prstGeom prst="rect">
            <a:avLst/>
          </a:prstGeom>
          <a:noFill/>
        </p:spPr>
        <p:txBody>
          <a:bodyPr wrap="square" rtlCol="0">
            <a:spAutoFit/>
          </a:bodyPr>
          <a:lstStyle/>
          <a:p>
            <a:pPr algn="ctr">
              <a:defRPr sz="1800" b="1" i="0" u="none" strike="noStrike" kern="1200" baseline="0">
                <a:solidFill>
                  <a:prstClr val="black"/>
                </a:solidFill>
                <a:latin typeface="+mn-lt"/>
                <a:ea typeface="+mn-ea"/>
                <a:cs typeface="+mn-cs"/>
              </a:defRPr>
            </a:pPr>
            <a:r>
              <a:rPr lang="en-US" sz="2400" dirty="0" smtClean="0"/>
              <a:t>Total energy per molecule</a:t>
            </a:r>
            <a:endParaRPr lang="en-US" sz="2400" dirty="0"/>
          </a:p>
        </p:txBody>
      </p:sp>
      <p:sp>
        <p:nvSpPr>
          <p:cNvPr id="8" name="Rectangle 10"/>
          <p:cNvSpPr/>
          <p:nvPr/>
        </p:nvSpPr>
        <p:spPr>
          <a:xfrm>
            <a:off x="0" y="685800"/>
            <a:ext cx="9144000" cy="45719"/>
          </a:xfrm>
          <a:prstGeom prst="rect">
            <a:avLst/>
          </a:prstGeom>
          <a:gradFill flip="none" rotWithShape="1">
            <a:gsLst>
              <a:gs pos="89000">
                <a:schemeClr val="tx1"/>
              </a:gs>
              <a:gs pos="7001">
                <a:srgbClr val="E6E6E6"/>
              </a:gs>
              <a:gs pos="5000">
                <a:schemeClr val="tx1">
                  <a:lumMod val="50000"/>
                  <a:lumOff val="50000"/>
                </a:schemeClr>
              </a:gs>
              <a:gs pos="10000">
                <a:srgbClr val="E6E6E6"/>
              </a:gs>
              <a:gs pos="95000">
                <a:srgbClr val="7D8496"/>
              </a:gs>
              <a:gs pos="100000">
                <a:srgbClr val="E6E6E6"/>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3 Slayt Numarası Yer Tutucusu"/>
          <p:cNvSpPr>
            <a:spLocks noGrp="1"/>
          </p:cNvSpPr>
          <p:nvPr>
            <p:ph type="sldNum" sz="quarter" idx="15"/>
          </p:nvPr>
        </p:nvSpPr>
        <p:spPr>
          <a:xfrm>
            <a:off x="8129016" y="5734050"/>
            <a:ext cx="609600" cy="521208"/>
          </a:xfrm>
        </p:spPr>
        <p:txBody>
          <a:bodyPr/>
          <a:lstStyle/>
          <a:p>
            <a:fld id="{B6F15528-21DE-4FAA-801E-634DDDAF4B2B}" type="slidenum">
              <a:rPr lang="en-US" smtClean="0"/>
              <a:pPr/>
              <a:t>19</a:t>
            </a:fld>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Slayt Numarası Yer Tutucusu"/>
          <p:cNvSpPr>
            <a:spLocks noGrp="1"/>
          </p:cNvSpPr>
          <p:nvPr>
            <p:ph type="sldNum" sz="quarter" idx="15"/>
          </p:nvPr>
        </p:nvSpPr>
        <p:spPr/>
        <p:txBody>
          <a:bodyPr/>
          <a:lstStyle/>
          <a:p>
            <a:fld id="{B6F15528-21DE-4FAA-801E-634DDDAF4B2B}" type="slidenum">
              <a:rPr lang="en-US" smtClean="0"/>
              <a:pPr/>
              <a:t>20</a:t>
            </a:fld>
            <a:endParaRPr lang="en-US"/>
          </a:p>
        </p:txBody>
      </p:sp>
      <p:sp>
        <p:nvSpPr>
          <p:cNvPr id="6" name="TextBox 17"/>
          <p:cNvSpPr txBox="1"/>
          <p:nvPr/>
        </p:nvSpPr>
        <p:spPr>
          <a:xfrm>
            <a:off x="6096000" y="5181600"/>
            <a:ext cx="2514600" cy="461665"/>
          </a:xfrm>
          <a:prstGeom prst="rect">
            <a:avLst/>
          </a:prstGeom>
          <a:noFill/>
          <a:ln>
            <a:noFill/>
          </a:ln>
        </p:spPr>
        <p:txBody>
          <a:bodyPr wrap="square" rtlCol="0">
            <a:spAutoFit/>
          </a:bodyPr>
          <a:lstStyle/>
          <a:p>
            <a:pPr algn="ctr"/>
            <a:r>
              <a:rPr lang="en-US" sz="1200" dirty="0" smtClean="0">
                <a:latin typeface="+mj-lt"/>
                <a:cs typeface="Times New Roman" panose="02020603050405020304" pitchFamily="18" charset="0"/>
              </a:rPr>
              <a:t>Mitaku S., Bioinformatics, </a:t>
            </a:r>
          </a:p>
          <a:p>
            <a:pPr algn="ctr"/>
            <a:r>
              <a:rPr lang="en-US" sz="1200" dirty="0" smtClean="0">
                <a:latin typeface="+mj-lt"/>
                <a:cs typeface="Times New Roman" panose="02020603050405020304" pitchFamily="18" charset="0"/>
              </a:rPr>
              <a:t>2002, p.608 - 616</a:t>
            </a:r>
            <a:endParaRPr lang="en-US" sz="1200" dirty="0">
              <a:latin typeface="+mj-lt"/>
              <a:cs typeface="Times New Roman" panose="02020603050405020304" pitchFamily="18" charset="0"/>
            </a:endParaRPr>
          </a:p>
        </p:txBody>
      </p:sp>
      <p:sp>
        <p:nvSpPr>
          <p:cNvPr id="7" name="TextBox 9"/>
          <p:cNvSpPr txBox="1"/>
          <p:nvPr/>
        </p:nvSpPr>
        <p:spPr>
          <a:xfrm>
            <a:off x="-152400" y="147935"/>
            <a:ext cx="9220200" cy="461665"/>
          </a:xfrm>
          <a:prstGeom prst="rect">
            <a:avLst/>
          </a:prstGeom>
          <a:noFill/>
        </p:spPr>
        <p:txBody>
          <a:bodyPr wrap="square" rtlCol="0">
            <a:spAutoFit/>
          </a:bodyPr>
          <a:lstStyle/>
          <a:p>
            <a:pPr algn="ctr"/>
            <a:r>
              <a:rPr lang="en-US" sz="2400" b="1" dirty="0" smtClean="0"/>
              <a:t>Amphiphilicity and hydropathy indices of amino acids</a:t>
            </a:r>
            <a:endParaRPr lang="en-US" sz="2400" b="1" dirty="0"/>
          </a:p>
        </p:txBody>
      </p:sp>
      <p:sp>
        <p:nvSpPr>
          <p:cNvPr id="8" name="Rectangle 10"/>
          <p:cNvSpPr/>
          <p:nvPr/>
        </p:nvSpPr>
        <p:spPr>
          <a:xfrm>
            <a:off x="0" y="685800"/>
            <a:ext cx="9144000" cy="45719"/>
          </a:xfrm>
          <a:prstGeom prst="rect">
            <a:avLst/>
          </a:prstGeom>
          <a:gradFill flip="none" rotWithShape="1">
            <a:gsLst>
              <a:gs pos="89000">
                <a:schemeClr val="tx1"/>
              </a:gs>
              <a:gs pos="7001">
                <a:srgbClr val="E6E6E6"/>
              </a:gs>
              <a:gs pos="5000">
                <a:schemeClr val="tx1">
                  <a:lumMod val="50000"/>
                  <a:lumOff val="50000"/>
                </a:schemeClr>
              </a:gs>
              <a:gs pos="10000">
                <a:srgbClr val="E6E6E6"/>
              </a:gs>
              <a:gs pos="95000">
                <a:srgbClr val="7D8496"/>
              </a:gs>
              <a:gs pos="100000">
                <a:srgbClr val="E6E6E6"/>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75" name="Picture 3" descr="C:\Users\BSDF\Desktop\indexed.png"/>
          <p:cNvPicPr>
            <a:picLocks noChangeAspect="1" noChangeArrowheads="1"/>
          </p:cNvPicPr>
          <p:nvPr/>
        </p:nvPicPr>
        <p:blipFill>
          <a:blip r:embed="rId3"/>
          <a:srcRect/>
          <a:stretch>
            <a:fillRect/>
          </a:stretch>
        </p:blipFill>
        <p:spPr bwMode="auto">
          <a:xfrm>
            <a:off x="304800" y="838200"/>
            <a:ext cx="5791200" cy="5791200"/>
          </a:xfrm>
          <a:prstGeom prst="rect">
            <a:avLst/>
          </a:prstGeom>
          <a:noFill/>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Slayt Numarası Yer Tutucusu"/>
          <p:cNvSpPr>
            <a:spLocks noGrp="1"/>
          </p:cNvSpPr>
          <p:nvPr>
            <p:ph type="sldNum" sz="quarter" idx="12"/>
          </p:nvPr>
        </p:nvSpPr>
        <p:spPr/>
        <p:txBody>
          <a:bodyPr/>
          <a:lstStyle/>
          <a:p>
            <a:fld id="{B6F15528-21DE-4FAA-801E-634DDDAF4B2B}" type="slidenum">
              <a:rPr lang="en-US" smtClean="0"/>
              <a:pPr/>
              <a:t>21</a:t>
            </a:fld>
            <a:endParaRPr lang="en-US"/>
          </a:p>
        </p:txBody>
      </p:sp>
      <p:sp>
        <p:nvSpPr>
          <p:cNvPr id="4" name="TextBox 9"/>
          <p:cNvSpPr txBox="1"/>
          <p:nvPr/>
        </p:nvSpPr>
        <p:spPr>
          <a:xfrm>
            <a:off x="-152400" y="147935"/>
            <a:ext cx="9220200" cy="461665"/>
          </a:xfrm>
          <a:prstGeom prst="rect">
            <a:avLst/>
          </a:prstGeom>
          <a:noFill/>
        </p:spPr>
        <p:txBody>
          <a:bodyPr wrap="square" rtlCol="0">
            <a:spAutoFit/>
          </a:bodyPr>
          <a:lstStyle/>
          <a:p>
            <a:pPr algn="ctr">
              <a:defRPr sz="1800" b="1" i="0" u="none" strike="noStrike" kern="1200" baseline="0">
                <a:solidFill>
                  <a:prstClr val="black"/>
                </a:solidFill>
                <a:latin typeface="+mn-lt"/>
                <a:ea typeface="+mn-ea"/>
                <a:cs typeface="+mn-cs"/>
              </a:defRPr>
            </a:pPr>
            <a:r>
              <a:rPr lang="en-US" sz="2400" dirty="0" smtClean="0"/>
              <a:t>Summary</a:t>
            </a:r>
            <a:endParaRPr lang="en-US" sz="2400" dirty="0"/>
          </a:p>
        </p:txBody>
      </p:sp>
      <p:sp>
        <p:nvSpPr>
          <p:cNvPr id="5" name="Rectangle 10"/>
          <p:cNvSpPr/>
          <p:nvPr/>
        </p:nvSpPr>
        <p:spPr>
          <a:xfrm>
            <a:off x="0" y="685800"/>
            <a:ext cx="9144000" cy="45719"/>
          </a:xfrm>
          <a:prstGeom prst="rect">
            <a:avLst/>
          </a:prstGeom>
          <a:gradFill flip="none" rotWithShape="1">
            <a:gsLst>
              <a:gs pos="89000">
                <a:schemeClr val="tx1"/>
              </a:gs>
              <a:gs pos="7001">
                <a:srgbClr val="E6E6E6"/>
              </a:gs>
              <a:gs pos="5000">
                <a:schemeClr val="tx1">
                  <a:lumMod val="50000"/>
                  <a:lumOff val="50000"/>
                </a:schemeClr>
              </a:gs>
              <a:gs pos="10000">
                <a:srgbClr val="E6E6E6"/>
              </a:gs>
              <a:gs pos="95000">
                <a:srgbClr val="7D8496"/>
              </a:gs>
              <a:gs pos="100000">
                <a:srgbClr val="E6E6E6"/>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5 Metin kutusu"/>
          <p:cNvSpPr txBox="1"/>
          <p:nvPr/>
        </p:nvSpPr>
        <p:spPr>
          <a:xfrm>
            <a:off x="1143000" y="796290"/>
            <a:ext cx="5486400" cy="5909310"/>
          </a:xfrm>
          <a:prstGeom prst="rect">
            <a:avLst/>
          </a:prstGeom>
          <a:noFill/>
        </p:spPr>
        <p:txBody>
          <a:bodyPr wrap="square" rtlCol="0">
            <a:spAutoFit/>
          </a:bodyPr>
          <a:lstStyle/>
          <a:p>
            <a:pPr algn="ctr">
              <a:buFont typeface="Wingdings" pitchFamily="2" charset="2"/>
              <a:buChar char="§"/>
            </a:pPr>
            <a:r>
              <a:rPr lang="en-US" sz="2400" dirty="0" smtClean="0"/>
              <a:t>Collagen super family and collagen research</a:t>
            </a:r>
          </a:p>
          <a:p>
            <a:pPr algn="ctr"/>
            <a:endParaRPr lang="en-US" sz="2400" dirty="0" smtClean="0"/>
          </a:p>
          <a:p>
            <a:pPr algn="ctr">
              <a:buFont typeface="Wingdings" pitchFamily="2" charset="2"/>
              <a:buChar char="§"/>
            </a:pPr>
            <a:r>
              <a:rPr lang="en-US" sz="2400" dirty="0" smtClean="0"/>
              <a:t>Experimental/In vitro self-assembly of collagen</a:t>
            </a:r>
          </a:p>
          <a:p>
            <a:pPr algn="ctr"/>
            <a:endParaRPr lang="en-US" sz="2400" dirty="0" smtClean="0"/>
          </a:p>
          <a:p>
            <a:pPr algn="ctr">
              <a:buFont typeface="Wingdings" pitchFamily="2" charset="2"/>
              <a:buChar char="§"/>
            </a:pPr>
            <a:r>
              <a:rPr lang="en-US" sz="2400" dirty="0" smtClean="0"/>
              <a:t>Comparative nucleation rate of type-I and type-III collagen</a:t>
            </a:r>
          </a:p>
          <a:p>
            <a:pPr algn="ctr"/>
            <a:endParaRPr lang="en-US" sz="2400" dirty="0" smtClean="0"/>
          </a:p>
          <a:p>
            <a:pPr algn="ctr">
              <a:buFont typeface="Wingdings" pitchFamily="2" charset="2"/>
              <a:buChar char="§"/>
            </a:pPr>
            <a:r>
              <a:rPr lang="en-US" sz="2400" dirty="0" smtClean="0"/>
              <a:t>Investigation  of </a:t>
            </a:r>
            <a:r>
              <a:rPr lang="en-US" sz="2400" dirty="0" smtClean="0"/>
              <a:t>D-periodic </a:t>
            </a:r>
            <a:r>
              <a:rPr lang="en-US" sz="2400" dirty="0" smtClean="0"/>
              <a:t> binding with experimental and Python methods</a:t>
            </a:r>
          </a:p>
          <a:p>
            <a:pPr algn="ctr"/>
            <a:endParaRPr lang="en-US" sz="2400" dirty="0" smtClean="0"/>
          </a:p>
          <a:p>
            <a:pPr algn="ctr">
              <a:buFont typeface="Wingdings" pitchFamily="2" charset="2"/>
              <a:buChar char="§"/>
            </a:pPr>
            <a:r>
              <a:rPr lang="en-US" sz="2400" dirty="0" smtClean="0"/>
              <a:t>Involving the amphiliphilicity and hydropathy index </a:t>
            </a:r>
            <a:endParaRPr lang="en-US" sz="2400" dirty="0" smtClean="0"/>
          </a:p>
          <a:p>
            <a:pPr algn="ctr">
              <a:buFont typeface="Wingdings" pitchFamily="2" charset="2"/>
              <a:buChar char="§"/>
            </a:pPr>
            <a:endParaRPr lang="en-US" dirty="0" smtClean="0"/>
          </a:p>
        </p:txBody>
      </p:sp>
      <p:sp>
        <p:nvSpPr>
          <p:cNvPr id="8" name="7 Metin kutusu"/>
          <p:cNvSpPr txBox="1"/>
          <p:nvPr/>
        </p:nvSpPr>
        <p:spPr>
          <a:xfrm>
            <a:off x="6172200" y="6172200"/>
            <a:ext cx="2514600" cy="461665"/>
          </a:xfrm>
          <a:prstGeom prst="rect">
            <a:avLst/>
          </a:prstGeom>
          <a:noFill/>
          <a:ln>
            <a:noFill/>
          </a:ln>
        </p:spPr>
        <p:txBody>
          <a:bodyPr wrap="square" rtlCol="0">
            <a:spAutoFit/>
          </a:bodyPr>
          <a:lstStyle/>
          <a:p>
            <a:r>
              <a:rPr lang="en-US" sz="2400" dirty="0" smtClean="0">
                <a:solidFill>
                  <a:srgbClr val="FF0000"/>
                </a:solidFill>
              </a:rPr>
              <a:t>THANK YOU.</a:t>
            </a:r>
            <a:endParaRPr lang="en-US" dirty="0">
              <a:solidFill>
                <a:srgbClr val="FF0000"/>
              </a:solidFill>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Slayt Numarası Yer Tutucusu"/>
          <p:cNvSpPr>
            <a:spLocks noGrp="1"/>
          </p:cNvSpPr>
          <p:nvPr>
            <p:ph type="sldNum" sz="quarter" idx="12"/>
          </p:nvPr>
        </p:nvSpPr>
        <p:spPr/>
        <p:txBody>
          <a:bodyPr/>
          <a:lstStyle/>
          <a:p>
            <a:fld id="{B6F15528-21DE-4FAA-801E-634DDDAF4B2B}" type="slidenum">
              <a:rPr lang="en-US" smtClean="0"/>
              <a:pPr/>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Box 15"/>
          <p:cNvSpPr txBox="1"/>
          <p:nvPr/>
        </p:nvSpPr>
        <p:spPr>
          <a:xfrm>
            <a:off x="6505229" y="1600181"/>
            <a:ext cx="2062983" cy="830997"/>
          </a:xfrm>
          <a:prstGeom prst="rect">
            <a:avLst/>
          </a:prstGeom>
          <a:noFill/>
        </p:spPr>
        <p:txBody>
          <a:bodyPr wrap="square" rtlCol="0">
            <a:spAutoFit/>
          </a:bodyPr>
          <a:lstStyle/>
          <a:p>
            <a:pPr algn="ctr"/>
            <a:r>
              <a:rPr lang="en-US" sz="1600" dirty="0" smtClean="0">
                <a:latin typeface="Arial" panose="020B0604020202020204" pitchFamily="34" charset="0"/>
                <a:cs typeface="Arial" panose="020B0604020202020204" pitchFamily="34" charset="0"/>
              </a:rPr>
              <a:t>5</a:t>
            </a:r>
            <a:r>
              <a:rPr lang="el-GR" sz="1600" dirty="0" smtClean="0">
                <a:latin typeface="Arial" panose="020B0604020202020204" pitchFamily="34" charset="0"/>
                <a:cs typeface="Arial" panose="020B0604020202020204" pitchFamily="34" charset="0"/>
              </a:rPr>
              <a:t>μ</a:t>
            </a:r>
            <a:r>
              <a:rPr lang="en-US" sz="1600" dirty="0" smtClean="0">
                <a:latin typeface="Arial" panose="020B0604020202020204" pitchFamily="34" charset="0"/>
                <a:cs typeface="Arial" panose="020B0604020202020204" pitchFamily="34" charset="0"/>
              </a:rPr>
              <a:t>g/ml collagen</a:t>
            </a:r>
          </a:p>
          <a:p>
            <a:pPr algn="ctr"/>
            <a:r>
              <a:rPr lang="en-US" sz="1600" dirty="0" smtClean="0">
                <a:latin typeface="Arial" panose="020B0604020202020204" pitchFamily="34" charset="0"/>
                <a:cs typeface="Arial" panose="020B0604020202020204" pitchFamily="34" charset="0"/>
              </a:rPr>
              <a:t>2h incubation</a:t>
            </a:r>
          </a:p>
          <a:p>
            <a:pPr algn="ctr"/>
            <a:r>
              <a:rPr lang="en-US" sz="1600" dirty="0" smtClean="0">
                <a:latin typeface="Arial" panose="020B0604020202020204" pitchFamily="34" charset="0"/>
                <a:cs typeface="Arial" panose="020B0604020202020204" pitchFamily="34" charset="0"/>
              </a:rPr>
              <a:t>200mM KCl</a:t>
            </a:r>
            <a:endParaRPr lang="en-US" sz="1600" dirty="0">
              <a:latin typeface="Arial" panose="020B0604020202020204" pitchFamily="34" charset="0"/>
              <a:cs typeface="Arial" panose="020B0604020202020204" pitchFamily="34" charset="0"/>
            </a:endParaRPr>
          </a:p>
        </p:txBody>
      </p:sp>
      <p:sp>
        <p:nvSpPr>
          <p:cNvPr id="3" name="Slide Number Placeholder 2"/>
          <p:cNvSpPr>
            <a:spLocks noGrp="1"/>
          </p:cNvSpPr>
          <p:nvPr>
            <p:ph type="sldNum" sz="quarter" idx="15"/>
          </p:nvPr>
        </p:nvSpPr>
        <p:spPr/>
        <p:txBody>
          <a:bodyPr/>
          <a:lstStyle/>
          <a:p>
            <a:fld id="{B6F15528-21DE-4FAA-801E-634DDDAF4B2B}" type="slidenum">
              <a:rPr lang="en-US" smtClean="0"/>
              <a:pPr/>
              <a:t>23</a:t>
            </a:fld>
            <a:endParaRPr lang="en-US"/>
          </a:p>
        </p:txBody>
      </p:sp>
      <p:sp>
        <p:nvSpPr>
          <p:cNvPr id="10" name="Rectangle 9"/>
          <p:cNvSpPr/>
          <p:nvPr/>
        </p:nvSpPr>
        <p:spPr>
          <a:xfrm>
            <a:off x="0" y="685800"/>
            <a:ext cx="9144000" cy="45719"/>
          </a:xfrm>
          <a:prstGeom prst="rect">
            <a:avLst/>
          </a:prstGeom>
          <a:gradFill flip="none" rotWithShape="1">
            <a:gsLst>
              <a:gs pos="89000">
                <a:schemeClr val="tx1"/>
              </a:gs>
              <a:gs pos="7001">
                <a:srgbClr val="E6E6E6"/>
              </a:gs>
              <a:gs pos="5000">
                <a:schemeClr val="tx1">
                  <a:lumMod val="50000"/>
                  <a:lumOff val="50000"/>
                </a:schemeClr>
              </a:gs>
              <a:gs pos="10000">
                <a:srgbClr val="E6E6E6"/>
              </a:gs>
              <a:gs pos="95000">
                <a:srgbClr val="7D8496"/>
              </a:gs>
              <a:gs pos="100000">
                <a:srgbClr val="E6E6E6"/>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p:cNvSpPr txBox="1"/>
          <p:nvPr/>
        </p:nvSpPr>
        <p:spPr>
          <a:xfrm>
            <a:off x="304800" y="147935"/>
            <a:ext cx="8305800" cy="461665"/>
          </a:xfrm>
          <a:prstGeom prst="rect">
            <a:avLst/>
          </a:prstGeom>
          <a:noFill/>
        </p:spPr>
        <p:txBody>
          <a:bodyPr wrap="square" rtlCol="0">
            <a:spAutoFit/>
          </a:bodyPr>
          <a:lstStyle/>
          <a:p>
            <a:pPr algn="ctr"/>
            <a:r>
              <a:rPr lang="en-US" sz="2400" b="1" dirty="0"/>
              <a:t>Epitaxial </a:t>
            </a:r>
            <a:r>
              <a:rPr lang="en-US" sz="2400" b="1" dirty="0" smtClean="0"/>
              <a:t>Control </a:t>
            </a:r>
            <a:r>
              <a:rPr lang="en-US" sz="2400" b="1" dirty="0"/>
              <a:t>of </a:t>
            </a:r>
            <a:r>
              <a:rPr lang="en-US" sz="2400" b="1" dirty="0" smtClean="0"/>
              <a:t>Collagen </a:t>
            </a:r>
            <a:r>
              <a:rPr lang="en-US" sz="2400" b="1" dirty="0"/>
              <a:t>A</a:t>
            </a:r>
            <a:r>
              <a:rPr lang="en-US" sz="2400" b="1" dirty="0" smtClean="0"/>
              <a:t>ssembly</a:t>
            </a:r>
            <a:endParaRPr lang="en-US" sz="2400" b="1" dirty="0"/>
          </a:p>
        </p:txBody>
      </p:sp>
      <p:pic>
        <p:nvPicPr>
          <p:cNvPr id="3074" name="Picture 2"/>
          <p:cNvPicPr>
            <a:picLocks noChangeAspect="1" noChangeArrowheads="1"/>
          </p:cNvPicPr>
          <p:nvPr/>
        </p:nvPicPr>
        <p:blipFill>
          <a:blip r:embed="rId3">
            <a:extLst>
              <a:ext uri="{28A0092B-C50C-407E-A947-70E740481C1C}">
                <a14:useLocalDpi xmlns="" xmlns:a14="http://schemas.microsoft.com/office/drawing/2010/main" val="0"/>
              </a:ext>
            </a:extLst>
          </a:blip>
          <a:srcRect/>
          <a:stretch>
            <a:fillRect/>
          </a:stretch>
        </p:blipFill>
        <p:spPr bwMode="auto">
          <a:xfrm>
            <a:off x="609599" y="3581400"/>
            <a:ext cx="5638801" cy="310846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3075" name="Picture 3"/>
          <p:cNvPicPr preferRelativeResize="0">
            <a:picLocks noChangeAspect="1" noChangeArrowheads="1"/>
          </p:cNvPicPr>
          <p:nvPr/>
        </p:nvPicPr>
        <p:blipFill>
          <a:blip r:embed="rId4">
            <a:extLst>
              <a:ext uri="{28A0092B-C50C-407E-A947-70E740481C1C}">
                <a14:useLocalDpi xmlns="" xmlns:a14="http://schemas.microsoft.com/office/drawing/2010/main" val="0"/>
              </a:ext>
            </a:extLst>
          </a:blip>
          <a:srcRect/>
          <a:stretch>
            <a:fillRect/>
          </a:stretch>
        </p:blipFill>
        <p:spPr bwMode="auto">
          <a:xfrm>
            <a:off x="3489960" y="822960"/>
            <a:ext cx="2834640" cy="283464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3076" name="Picture 4"/>
          <p:cNvPicPr preferRelativeResize="0">
            <a:picLocks noChangeAspect="1" noChangeArrowheads="1"/>
          </p:cNvPicPr>
          <p:nvPr/>
        </p:nvPicPr>
        <p:blipFill>
          <a:blip r:embed="rId5">
            <a:extLst>
              <a:ext uri="{28A0092B-C50C-407E-A947-70E740481C1C}">
                <a14:useLocalDpi xmlns="" xmlns:a14="http://schemas.microsoft.com/office/drawing/2010/main" val="0"/>
              </a:ext>
            </a:extLst>
          </a:blip>
          <a:srcRect/>
          <a:stretch>
            <a:fillRect/>
          </a:stretch>
        </p:blipFill>
        <p:spPr bwMode="auto">
          <a:xfrm>
            <a:off x="304800" y="822960"/>
            <a:ext cx="2834640" cy="283464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19" name="TextBox 18"/>
          <p:cNvSpPr txBox="1"/>
          <p:nvPr/>
        </p:nvSpPr>
        <p:spPr>
          <a:xfrm>
            <a:off x="6477000" y="4198203"/>
            <a:ext cx="2062983" cy="830997"/>
          </a:xfrm>
          <a:prstGeom prst="rect">
            <a:avLst/>
          </a:prstGeom>
          <a:noFill/>
        </p:spPr>
        <p:txBody>
          <a:bodyPr wrap="square" rtlCol="0">
            <a:spAutoFit/>
          </a:bodyPr>
          <a:lstStyle/>
          <a:p>
            <a:pPr algn="ctr"/>
            <a:r>
              <a:rPr lang="en-US" sz="1600" dirty="0" smtClean="0">
                <a:latin typeface="Arial" panose="020B0604020202020204" pitchFamily="34" charset="0"/>
                <a:cs typeface="Arial" panose="020B0604020202020204" pitchFamily="34" charset="0"/>
              </a:rPr>
              <a:t>(</a:t>
            </a:r>
            <a:r>
              <a:rPr lang="en-US" sz="1600" dirty="0" err="1" smtClean="0">
                <a:latin typeface="Arial" panose="020B0604020202020204" pitchFamily="34" charset="0"/>
                <a:cs typeface="Arial" panose="020B0604020202020204" pitchFamily="34" charset="0"/>
              </a:rPr>
              <a:t>a,b</a:t>
            </a:r>
            <a:r>
              <a:rPr lang="en-US" sz="1600" dirty="0" smtClean="0">
                <a:latin typeface="Arial" panose="020B0604020202020204" pitchFamily="34" charset="0"/>
                <a:cs typeface="Arial" panose="020B0604020202020204" pitchFamily="34" charset="0"/>
              </a:rPr>
              <a:t>) muscovite, (</a:t>
            </a:r>
            <a:r>
              <a:rPr lang="en-US" sz="1600" dirty="0" err="1" smtClean="0">
                <a:latin typeface="Arial" panose="020B0604020202020204" pitchFamily="34" charset="0"/>
                <a:cs typeface="Arial" panose="020B0604020202020204" pitchFamily="34" charset="0"/>
              </a:rPr>
              <a:t>c,d</a:t>
            </a:r>
            <a:r>
              <a:rPr lang="en-US" sz="1600" dirty="0" smtClean="0">
                <a:latin typeface="Arial" panose="020B0604020202020204" pitchFamily="34" charset="0"/>
                <a:cs typeface="Arial" panose="020B0604020202020204" pitchFamily="34" charset="0"/>
              </a:rPr>
              <a:t>) phlogopite mica structure.</a:t>
            </a:r>
            <a:endParaRPr lang="en-US" sz="1600" dirty="0">
              <a:latin typeface="Arial" panose="020B0604020202020204" pitchFamily="34" charset="0"/>
              <a:cs typeface="Arial" panose="020B0604020202020204" pitchFamily="34" charset="0"/>
            </a:endParaRPr>
          </a:p>
        </p:txBody>
      </p:sp>
      <p:pic>
        <p:nvPicPr>
          <p:cNvPr id="11" name="Picture 2"/>
          <p:cNvPicPr>
            <a:picLocks noChangeAspect="1" noChangeArrowheads="1"/>
          </p:cNvPicPr>
          <p:nvPr/>
        </p:nvPicPr>
        <p:blipFill>
          <a:blip r:embed="rId6">
            <a:extLst>
              <a:ext uri="{28A0092B-C50C-407E-A947-70E740481C1C}">
                <a14:useLocalDpi xmlns="" xmlns:a14="http://schemas.microsoft.com/office/drawing/2010/main" val="0"/>
              </a:ext>
            </a:extLst>
          </a:blip>
          <a:srcRect/>
          <a:stretch>
            <a:fillRect/>
          </a:stretch>
        </p:blipFill>
        <p:spPr bwMode="auto">
          <a:xfrm>
            <a:off x="5241131" y="822960"/>
            <a:ext cx="1049350" cy="987623"/>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pic>
        <p:nvPicPr>
          <p:cNvPr id="12" name="Picture 3"/>
          <p:cNvPicPr>
            <a:picLocks noChangeAspect="1" noChangeArrowheads="1"/>
          </p:cNvPicPr>
          <p:nvPr/>
        </p:nvPicPr>
        <p:blipFill>
          <a:blip r:embed="rId7">
            <a:extLst>
              <a:ext uri="{28A0092B-C50C-407E-A947-70E740481C1C}">
                <a14:useLocalDpi xmlns="" xmlns:a14="http://schemas.microsoft.com/office/drawing/2010/main" val="0"/>
              </a:ext>
            </a:extLst>
          </a:blip>
          <a:srcRect/>
          <a:stretch>
            <a:fillRect/>
          </a:stretch>
        </p:blipFill>
        <p:spPr bwMode="auto">
          <a:xfrm>
            <a:off x="307075" y="822960"/>
            <a:ext cx="990600" cy="987623"/>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
        <p:nvSpPr>
          <p:cNvPr id="17" name="Rectangle 16"/>
          <p:cNvSpPr/>
          <p:nvPr/>
        </p:nvSpPr>
        <p:spPr>
          <a:xfrm>
            <a:off x="6019800" y="5791200"/>
            <a:ext cx="2228850" cy="461665"/>
          </a:xfrm>
          <a:prstGeom prst="rect">
            <a:avLst/>
          </a:prstGeom>
        </p:spPr>
        <p:txBody>
          <a:bodyPr wrap="square">
            <a:spAutoFit/>
          </a:bodyPr>
          <a:lstStyle/>
          <a:p>
            <a:pPr algn="ctr"/>
            <a:r>
              <a:rPr lang="en-US" sz="1200" dirty="0" smtClean="0">
                <a:latin typeface="+mj-lt"/>
                <a:cs typeface="Times New Roman" panose="02020603050405020304" pitchFamily="18" charset="0"/>
              </a:rPr>
              <a:t>LeowWW., Langmuir, 27,</a:t>
            </a:r>
            <a:r>
              <a:rPr lang="en-US" sz="1200" dirty="0">
                <a:latin typeface="+mj-lt"/>
              </a:rPr>
              <a:t> </a:t>
            </a:r>
            <a:r>
              <a:rPr lang="en-US" sz="1200" dirty="0" smtClean="0">
                <a:latin typeface="+mj-lt"/>
              </a:rPr>
              <a:t>2011, 10907</a:t>
            </a:r>
            <a:endParaRPr lang="en-US" sz="1200" dirty="0" smtClean="0">
              <a:latin typeface="+mj-lt"/>
              <a:cs typeface="Times New Roman" panose="02020603050405020304" pitchFamily="18" charset="0"/>
            </a:endParaRPr>
          </a:p>
        </p:txBody>
      </p:sp>
    </p:spTree>
    <p:extLst>
      <p:ext uri="{BB962C8B-B14F-4D97-AF65-F5344CB8AC3E}">
        <p14:creationId xmlns="" xmlns:p14="http://schemas.microsoft.com/office/powerpoint/2010/main" val="11623530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ppt_x"/>
                                          </p:val>
                                        </p:tav>
                                        <p:tav tm="100000">
                                          <p:val>
                                            <p:strVal val="#ppt_x"/>
                                          </p:val>
                                        </p:tav>
                                      </p:tavLst>
                                    </p:anim>
                                    <p:anim calcmode="lin" valueType="num">
                                      <p:cBhvr additive="base">
                                        <p:cTn id="8" dur="500" fill="hold"/>
                                        <p:tgtEl>
                                          <p:spTgt spid="17"/>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074"/>
                                        </p:tgtEl>
                                        <p:attrNameLst>
                                          <p:attrName>style.visibility</p:attrName>
                                        </p:attrNameLst>
                                      </p:cBhvr>
                                      <p:to>
                                        <p:strVal val="visible"/>
                                      </p:to>
                                    </p:set>
                                    <p:anim calcmode="lin" valueType="num">
                                      <p:cBhvr additive="base">
                                        <p:cTn id="11" dur="500" fill="hold"/>
                                        <p:tgtEl>
                                          <p:spTgt spid="3074"/>
                                        </p:tgtEl>
                                        <p:attrNameLst>
                                          <p:attrName>ppt_x</p:attrName>
                                        </p:attrNameLst>
                                      </p:cBhvr>
                                      <p:tavLst>
                                        <p:tav tm="0">
                                          <p:val>
                                            <p:strVal val="#ppt_x"/>
                                          </p:val>
                                        </p:tav>
                                        <p:tav tm="100000">
                                          <p:val>
                                            <p:strVal val="#ppt_x"/>
                                          </p:val>
                                        </p:tav>
                                      </p:tavLst>
                                    </p:anim>
                                    <p:anim calcmode="lin" valueType="num">
                                      <p:cBhvr additive="base">
                                        <p:cTn id="12" dur="500" fill="hold"/>
                                        <p:tgtEl>
                                          <p:spTgt spid="307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5"/>
          </p:nvPr>
        </p:nvSpPr>
        <p:spPr/>
        <p:txBody>
          <a:bodyPr/>
          <a:lstStyle/>
          <a:p>
            <a:fld id="{B6F15528-21DE-4FAA-801E-634DDDAF4B2B}" type="slidenum">
              <a:rPr lang="en-US" smtClean="0"/>
              <a:pPr/>
              <a:t>24</a:t>
            </a:fld>
            <a:endParaRPr lang="en-US"/>
          </a:p>
        </p:txBody>
      </p:sp>
      <p:pic>
        <p:nvPicPr>
          <p:cNvPr id="4098" name="Picture 2"/>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457200" y="752475"/>
            <a:ext cx="7964308" cy="359092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6" name="Rectangle 5"/>
          <p:cNvSpPr/>
          <p:nvPr/>
        </p:nvSpPr>
        <p:spPr>
          <a:xfrm>
            <a:off x="4876800" y="5867400"/>
            <a:ext cx="2895600" cy="276999"/>
          </a:xfrm>
          <a:prstGeom prst="rect">
            <a:avLst/>
          </a:prstGeom>
        </p:spPr>
        <p:txBody>
          <a:bodyPr wrap="square">
            <a:spAutoFit/>
          </a:bodyPr>
          <a:lstStyle/>
          <a:p>
            <a:r>
              <a:rPr lang="en-US" sz="1200" i="1" dirty="0" smtClean="0">
                <a:latin typeface="+mj-lt"/>
                <a:cs typeface="Times New Roman" panose="02020603050405020304" pitchFamily="18" charset="0"/>
              </a:rPr>
              <a:t>Sun M., Langmuir,(24) </a:t>
            </a:r>
            <a:r>
              <a:rPr lang="en-US" sz="1200" dirty="0" smtClean="0">
                <a:latin typeface="+mj-lt"/>
              </a:rPr>
              <a:t>2008, 5418.</a:t>
            </a:r>
            <a:endParaRPr lang="en-US" sz="1200" i="1" dirty="0" smtClean="0">
              <a:latin typeface="+mj-lt"/>
              <a:cs typeface="Times New Roman" panose="02020603050405020304" pitchFamily="18" charset="0"/>
            </a:endParaRPr>
          </a:p>
        </p:txBody>
      </p:sp>
    </p:spTree>
    <p:extLst>
      <p:ext uri="{BB962C8B-B14F-4D97-AF65-F5344CB8AC3E}">
        <p14:creationId xmlns="" xmlns:p14="http://schemas.microsoft.com/office/powerpoint/2010/main" val="34215565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riel">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Oriel</Template>
  <TotalTime>14269</TotalTime>
  <Words>2655</Words>
  <Application>Microsoft Office PowerPoint</Application>
  <PresentationFormat>Ekran Gösterisi (4:3)</PresentationFormat>
  <Paragraphs>260</Paragraphs>
  <Slides>24</Slides>
  <Notes>17</Notes>
  <HiddenSlides>0</HiddenSlides>
  <MMClips>0</MMClips>
  <ScaleCrop>false</ScaleCrop>
  <HeadingPairs>
    <vt:vector size="4" baseType="variant">
      <vt:variant>
        <vt:lpstr>Tema</vt:lpstr>
      </vt:variant>
      <vt:variant>
        <vt:i4>1</vt:i4>
      </vt:variant>
      <vt:variant>
        <vt:lpstr>Slayt Başlıkları</vt:lpstr>
      </vt:variant>
      <vt:variant>
        <vt:i4>24</vt:i4>
      </vt:variant>
    </vt:vector>
  </HeadingPairs>
  <TitlesOfParts>
    <vt:vector size="25" baseType="lpstr">
      <vt:lpstr>Oriel</vt:lpstr>
      <vt:lpstr>        Computational Analysis of the Intermolecular Interaction Driving the Self-assembly of Collagen  Esma Eryilmaz1, Winfried Teizer2,3  Wonmuk Hwang2,4   1Selcuk University, TR  2Texas A&amp;M University, USA  3AIMR, Tohoku University, JAPAN 4Korea Institute for Advanced Study, S.KOREA </vt:lpstr>
      <vt:lpstr>Slayt 2</vt:lpstr>
      <vt:lpstr>Slayt 3</vt:lpstr>
      <vt:lpstr> Motivation</vt:lpstr>
      <vt:lpstr>Slayt 5</vt:lpstr>
      <vt:lpstr>Slayt 6</vt:lpstr>
      <vt:lpstr>Slayt 7</vt:lpstr>
      <vt:lpstr>Slayt 8</vt:lpstr>
      <vt:lpstr>Slayt 9</vt:lpstr>
      <vt:lpstr>Slayt 10</vt:lpstr>
      <vt:lpstr>Slayt 11</vt:lpstr>
      <vt:lpstr>Slayt 12</vt:lpstr>
      <vt:lpstr>Slayt 13</vt:lpstr>
      <vt:lpstr>Slayt 14</vt:lpstr>
      <vt:lpstr>Slayt 15</vt:lpstr>
      <vt:lpstr>Slayt 16</vt:lpstr>
      <vt:lpstr>Slayt 17</vt:lpstr>
      <vt:lpstr>Slayt 18</vt:lpstr>
      <vt:lpstr>Slayt 19</vt:lpstr>
      <vt:lpstr>Slayt 20</vt:lpstr>
      <vt:lpstr>Slayt 21</vt:lpstr>
      <vt:lpstr>Slayt 22</vt:lpstr>
      <vt:lpstr>Slayt 23</vt:lpstr>
      <vt:lpstr>Slayt 24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OUTLINE 1) What is Collagen? 2)</dc:title>
  <dc:creator>Esma</dc:creator>
  <cp:lastModifiedBy>BSDF</cp:lastModifiedBy>
  <cp:revision>632</cp:revision>
  <dcterms:created xsi:type="dcterms:W3CDTF">2006-08-16T00:00:00Z</dcterms:created>
  <dcterms:modified xsi:type="dcterms:W3CDTF">2016-09-12T02:54:49Z</dcterms:modified>
</cp:coreProperties>
</file>