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57.xml" ContentType="application/vnd.openxmlformats-officedocument.presentationml.slideLayout+xml"/>
  <Override PartName="/ppt/theme/theme5.xml" ContentType="application/vnd.openxmlformats-officedocument.theme+xml"/>
  <Override PartName="/ppt/slideLayouts/slideLayout157.xml" ContentType="application/vnd.openxmlformats-officedocument.presentationml.slideLayout+xml"/>
  <Override PartName="/ppt/notesSlides/notesSlide2.xml" ContentType="application/vnd.openxmlformats-officedocument.presentationml.notes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35.xml" ContentType="application/vnd.openxmlformats-officedocument.presentationml.slideLayout+xml"/>
  <Override PartName="/ppt/slideLayouts/slideLayout146.xml" ContentType="application/vnd.openxmlformats-officedocument.presentationml.slideLayout+xml"/>
  <Override PartName="/ppt/slideLayouts/slideLayout182.xml" ContentType="application/vnd.openxmlformats-officedocument.presentationml.slideLayout+xml"/>
  <Override PartName="/ppt/slideLayouts/slideLayout193.xml" ContentType="application/vnd.openxmlformats-officedocument.presentationml.slideLayout+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Override PartName="/ppt/slideLayouts/slideLayout171.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slideLayouts/slideLayout160.xml" ContentType="application/vnd.openxmlformats-officedocument.presentationml.slideLayout+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Layouts/slideLayout198.xml" ContentType="application/vnd.openxmlformats-officedocument.presentationml.slideLayout+xml"/>
  <Override PartName="/ppt/slideLayouts/slideLayout203.xml" ContentType="application/vnd.openxmlformats-officedocument.presentationml.slideLayout+xml"/>
  <Override PartName="/ppt/slideLayouts/slideLayout214.xml" ContentType="application/vnd.openxmlformats-officedocument.presentationml.slideLayout+xml"/>
  <Override PartName="/ppt/notesSlides/notesSlide7.xml" ContentType="application/vnd.openxmlformats-officedocument.presentationml.notesSlide+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Layouts/slideLayout187.xml" ContentType="application/vnd.openxmlformats-officedocument.presentationml.slideLayout+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Layouts/slideLayout165.xml" ContentType="application/vnd.openxmlformats-officedocument.presentationml.slideLayout+xml"/>
  <Override PartName="/ppt/slideLayouts/slideLayout176.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107.xml" ContentType="application/vnd.openxmlformats-officedocument.presentationml.slideLayout+xml"/>
  <Override PartName="/ppt/slideLayouts/slideLayout15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slideLayouts/slideLayout143.xml" ContentType="application/vnd.openxmlformats-officedocument.presentationml.slideLayout+xml"/>
  <Override PartName="/ppt/slideLayouts/slideLayout190.xml" ContentType="application/vnd.openxmlformats-officedocument.presentationml.slideLayout+xml"/>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ppt/slideLayouts/slideLayout219.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Layouts/slideLayout208.xml" ContentType="application/vnd.openxmlformats-officedocument.presentationml.slideLayout+xml"/>
  <Override PartName="/ppt/slideLayouts/slideLayout10.xml" ContentType="application/vnd.openxmlformats-officedocument.presentationml.slideLayout+xml"/>
  <Override PartName="/ppt/theme/theme15.xml" ContentType="application/vnd.openxmlformats-officedocument.theme+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159.xml" ContentType="application/vnd.openxmlformats-officedocument.presentationml.slideLayout+xml"/>
  <Override PartName="/ppt/slideLayouts/slideLayout211.xml" ContentType="application/vnd.openxmlformats-officedocument.presentationml.slideLayout+xml"/>
  <Override PartName="/ppt/notesSlides/notesSlide4.xml" ContentType="application/vnd.openxmlformats-officedocument.presentationml.notesSlide+xml"/>
  <Override PartName="/ppt/slideLayouts/slideLayout48.xml" ContentType="application/vnd.openxmlformats-officedocument.presentationml.slideLayout+xml"/>
  <Override PartName="/ppt/slideLayouts/slideLayout95.xml" ContentType="application/vnd.openxmlformats-officedocument.presentationml.slideLayout+xml"/>
  <Override PartName="/ppt/slideLayouts/slideLayout137.xml" ContentType="application/vnd.openxmlformats-officedocument.presentationml.slideLayout+xml"/>
  <Override PartName="/ppt/slideLayouts/slideLayout148.xml" ContentType="application/vnd.openxmlformats-officedocument.presentationml.slideLayout+xml"/>
  <Override PartName="/ppt/slideLayouts/slideLayout184.xml" ContentType="application/vnd.openxmlformats-officedocument.presentationml.slideLayout+xml"/>
  <Override PartName="/ppt/slideLayouts/slideLayout195.xml" ContentType="application/vnd.openxmlformats-officedocument.presentationml.slideLayout+xml"/>
  <Override PartName="/ppt/slideLayouts/slideLayout200.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slideLayouts/slideLayout155.xml" ContentType="application/vnd.openxmlformats-officedocument.presentationml.slideLayout+xml"/>
  <Override PartName="/ppt/slideLayouts/slideLayout173.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Override PartName="/ppt/slideLayouts/slideLayout162.xml" ContentType="application/vnd.openxmlformats-officedocument.presentationml.slideLayout+xml"/>
  <Override PartName="/ppt/slideLayouts/slideLayout180.xml" ContentType="application/vnd.openxmlformats-officedocument.presentationml.slideLayout+xml"/>
  <Override PartName="/ppt/slideLayouts/slideLayout191.xml" ContentType="application/vnd.openxmlformats-officedocument.presentationml.slideLayout+xml"/>
  <Default Extension="wmf" ContentType="image/x-wmf"/>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Layouts/slideLayout140.xml" ContentType="application/vnd.openxmlformats-officedocument.presentationml.slideLayout+xml"/>
  <Override PartName="/ppt/slideLayouts/slideLayout151.xml" ContentType="application/vnd.openxmlformats-officedocument.presentationml.slideLayout+xml"/>
  <Override PartName="/ppt/slideLayouts/slideLayout209.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theme/theme16.xml" ContentType="application/vnd.openxmlformats-officedocument.theme+xml"/>
  <Override PartName="/ppt/slideMasters/slideMaster13.xml" ContentType="application/vnd.openxmlformats-officedocument.presentationml.slideMaster+xml"/>
  <Override PartName="/ppt/slideLayouts/slideLayout100.xml" ContentType="application/vnd.openxmlformats-officedocument.presentationml.slideLayout+xml"/>
  <Override PartName="/ppt/slideLayouts/slideLayout205.xml" ContentType="application/vnd.openxmlformats-officedocument.presentationml.slideLayout+xml"/>
  <Override PartName="/ppt/slideLayouts/slideLayout216.xml" ContentType="application/vnd.openxmlformats-officedocument.presentationml.slideLayout+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theme/theme12.xml" ContentType="application/vnd.openxmlformats-officedocument.theme+xml"/>
  <Override PartName="/ppt/slideLayouts/slideLayout189.xml" ContentType="application/vnd.openxmlformats-officedocument.presentationml.slideLayout+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49.xml" ContentType="application/vnd.openxmlformats-officedocument.presentationml.slideLayout+xml"/>
  <Override PartName="/ppt/slideLayouts/slideLayout178.xml" ContentType="application/vnd.openxmlformats-officedocument.presentationml.slideLayout+xml"/>
  <Override PartName="/ppt/slideLayouts/slideLayout196.xml" ContentType="application/vnd.openxmlformats-officedocument.presentationml.slideLayout+xml"/>
  <Override PartName="/ppt/slideLayouts/slideLayout201.xml" ContentType="application/vnd.openxmlformats-officedocument.presentationml.slideLayout+xml"/>
  <Override PartName="/ppt/slideLayouts/slideLayout212.xml" ContentType="application/vnd.openxmlformats-officedocument.presentationml.slideLayout+xml"/>
  <Override PartName="/ppt/notesSlides/notesSlide5.xml" ContentType="application/vnd.openxmlformats-officedocument.presentationml.notesSlide+xml"/>
  <Default Extension="wmv" ContentType="video/x-ms-wmv"/>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Layouts/slideLayout138.xml" ContentType="application/vnd.openxmlformats-officedocument.presentationml.slideLayout+xml"/>
  <Override PartName="/ppt/slideLayouts/slideLayout156.xml" ContentType="application/vnd.openxmlformats-officedocument.presentationml.slideLayout+xml"/>
  <Override PartName="/ppt/slideLayouts/slideLayout167.xml" ContentType="application/vnd.openxmlformats-officedocument.presentationml.slideLayout+xml"/>
  <Override PartName="/ppt/slideLayouts/slideLayout185.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45.xml" ContentType="application/vnd.openxmlformats-officedocument.presentationml.slideLayout+xml"/>
  <Override PartName="/ppt/slideLayouts/slideLayout163.xml" ContentType="application/vnd.openxmlformats-officedocument.presentationml.slideLayout+xml"/>
  <Override PartName="/ppt/slideLayouts/slideLayout174.xml" ContentType="application/vnd.openxmlformats-officedocument.presentationml.slideLayout+xml"/>
  <Override PartName="/ppt/slideLayouts/slideLayout192.xml" ContentType="application/vnd.openxmlformats-officedocument.presentationml.slideLayout+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34.xml" ContentType="application/vnd.openxmlformats-officedocument.presentationml.slideLayout+xml"/>
  <Override PartName="/ppt/slideLayouts/slideLayout152.xml" ContentType="application/vnd.openxmlformats-officedocument.presentationml.slideLayout+xml"/>
  <Override PartName="/ppt/slideLayouts/slideLayout181.xml" ContentType="application/vnd.openxmlformats-officedocument.presentationml.slideLayout+xml"/>
  <Default Extension="jpeg" ContentType="image/jpeg"/>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41.xml" ContentType="application/vnd.openxmlformats-officedocument.presentationml.slideLayout+xml"/>
  <Override PartName="/ppt/slideLayouts/slideLayout170.xml" ContentType="application/vnd.openxmlformats-officedocument.presentationml.slideLayout+xml"/>
  <Override PartName="/ppt/slideMasters/slideMaster14.xml" ContentType="application/vnd.openxmlformats-officedocument.presentationml.slideMaster+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slideLayouts/slideLayout217.xml" ContentType="application/vnd.openxmlformats-officedocument.presentationml.slideLayout+xml"/>
  <Override PartName="/ppt/theme/theme17.xml" ContentType="application/vnd.openxmlformats-officedocument.theme+xml"/>
  <Override PartName="/ppt/slideLayouts/slideLayout206.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slideLayouts/slideLayout179.xml" ContentType="application/vnd.openxmlformats-officedocument.presentationml.slideLayout+xml"/>
  <Override PartName="/ppt/theme/theme13.xml" ContentType="application/vnd.openxmlformats-officedocument.theme+xml"/>
  <Override PartName="/ppt/slideLayouts/slideLayout213.xml" ContentType="application/vnd.openxmlformats-officedocument.presentationml.slideLayout+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Layouts/slideLayout168.xml" ContentType="application/vnd.openxmlformats-officedocument.presentationml.slideLayout+xml"/>
  <Override PartName="/ppt/slideLayouts/slideLayout186.xml" ContentType="application/vnd.openxmlformats-officedocument.presentationml.slideLayout+xml"/>
  <Override PartName="/ppt/slideLayouts/slideLayout197.xml" ContentType="application/vnd.openxmlformats-officedocument.presentationml.slideLayout+xml"/>
  <Override PartName="/ppt/slideLayouts/slideLayout202.xml" ContentType="application/vnd.openxmlformats-officedocument.presentationml.slideLayout+xml"/>
  <Override PartName="/ppt/slideLayouts/slideLayout220.xml" ContentType="application/vnd.openxmlformats-officedocument.presentationml.slideLayout+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Layouts/slideLayout175.xml" ContentType="application/vnd.openxmlformats-officedocument.presentationml.slideLayout+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Masters/slideMaster15.xml" ContentType="application/vnd.openxmlformats-officedocument.presentationml.slideMaster+xml"/>
  <Override PartName="/ppt/slides/slide10.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slideLayouts/slideLayout207.xml" ContentType="application/vnd.openxmlformats-officedocument.presentationml.slideLayout+xml"/>
  <Override PartName="/ppt/slideLayouts/slideLayout218.xml" ContentType="application/vnd.openxmlformats-officedocument.presentationml.slideLayout+xml"/>
  <Override PartName="/docProps/custom.xml" ContentType="application/vnd.openxmlformats-officedocument.custom-properties+xml"/>
  <Override PartName="/ppt/theme/theme14.xml" ContentType="application/vnd.openxmlformats-officedocument.them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Layouts/slideLayout158.xml" ContentType="application/vnd.openxmlformats-officedocument.presentationml.slideLayout+xml"/>
  <Override PartName="/ppt/slideLayouts/slideLayout169.xml" ContentType="application/vnd.openxmlformats-officedocument.presentationml.slideLayout+xml"/>
  <Override PartName="/ppt/slideLayouts/slideLayout210.xml" ContentType="application/vnd.openxmlformats-officedocument.presentationml.slideLayout+xml"/>
  <Override PartName="/ppt/slideLayouts/slideLayout221.xml" ContentType="application/vnd.openxmlformats-officedocument.presentationml.slideLayout+xml"/>
  <Override PartName="/ppt/slideLayouts/slideLayout58.xml" ContentType="application/vnd.openxmlformats-officedocument.presentationml.slideLayout+xml"/>
  <Override PartName="/ppt/slideLayouts/slideLayout147.xml" ContentType="application/vnd.openxmlformats-officedocument.presentationml.slideLayout+xml"/>
  <Override PartName="/ppt/slideLayouts/slideLayout194.xml" ContentType="application/vnd.openxmlformats-officedocument.presentationml.slideLayout+xml"/>
  <Override PartName="/ppt/notesSlides/notesSlide3.xml" ContentType="application/vnd.openxmlformats-officedocument.presentationml.notes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36.xml" ContentType="application/vnd.openxmlformats-officedocument.presentationml.slideLayout+xml"/>
  <Override PartName="/ppt/slideLayouts/slideLayout183.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61.xml" ContentType="application/vnd.openxmlformats-officedocument.presentationml.slideLayout+xml"/>
  <Override PartName="/ppt/slideLayouts/slideLayout172.xml" ContentType="application/vnd.openxmlformats-officedocument.presentationml.slideLayout+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50.xml" ContentType="application/vnd.openxmlformats-officedocument.presentationml.slideLayout+xml"/>
  <Override PartName="/ppt/slideLayouts/slideLayout50.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215.xml" ContentType="application/vnd.openxmlformats-officedocument.presentationml.slideLayout+xml"/>
  <Override PartName="/ppt/slideLayouts/slideLayout99.xml" ContentType="application/vnd.openxmlformats-officedocument.presentationml.slideLayout+xml"/>
  <Override PartName="/ppt/slideLayouts/slideLayout188.xml" ContentType="application/vnd.openxmlformats-officedocument.presentationml.slideLayout+xml"/>
  <Override PartName="/ppt/slideLayouts/slideLayout199.xml" ContentType="application/vnd.openxmlformats-officedocument.presentationml.slideLayout+xml"/>
  <Override PartName="/ppt/slideLayouts/slideLayout204.xml" ContentType="application/vnd.openxmlformats-officedocument.presentationml.slideLayout+xml"/>
  <Override PartName="/ppt/slideLayouts/slideLayout88.xml" ContentType="application/vnd.openxmlformats-officedocument.presentationml.slideLayout+xml"/>
  <Override PartName="/ppt/theme/theme11.xml" ContentType="application/vnd.openxmlformats-officedocument.theme+xml"/>
  <Override PartName="/ppt/slideLayouts/slideLayout177.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119.xml" ContentType="application/vnd.openxmlformats-officedocument.presentationml.slideLayout+xml"/>
  <Override PartName="/ppt/slideLayouts/slideLayout16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60" r:id="rId3"/>
    <p:sldMasterId id="2147483675" r:id="rId4"/>
    <p:sldMasterId id="2147483690" r:id="rId5"/>
    <p:sldMasterId id="2147483705" r:id="rId6"/>
    <p:sldMasterId id="2147483720" r:id="rId7"/>
    <p:sldMasterId id="2147483735" r:id="rId8"/>
    <p:sldMasterId id="2147483750" r:id="rId9"/>
    <p:sldMasterId id="2147483765" r:id="rId10"/>
    <p:sldMasterId id="2147483780" r:id="rId11"/>
    <p:sldMasterId id="2147483795" r:id="rId12"/>
    <p:sldMasterId id="2147483810" r:id="rId13"/>
    <p:sldMasterId id="2147483825" r:id="rId14"/>
    <p:sldMasterId id="2147483840" r:id="rId15"/>
    <p:sldMasterId id="2147483855" r:id="rId16"/>
    <p:sldMasterId id="2147483870" r:id="rId17"/>
  </p:sldMasterIdLst>
  <p:notesMasterIdLst>
    <p:notesMasterId r:id="rId36"/>
  </p:notesMasterIdLst>
  <p:sldIdLst>
    <p:sldId id="271" r:id="rId18"/>
    <p:sldId id="273" r:id="rId19"/>
    <p:sldId id="272" r:id="rId20"/>
    <p:sldId id="257" r:id="rId21"/>
    <p:sldId id="258" r:id="rId22"/>
    <p:sldId id="259" r:id="rId23"/>
    <p:sldId id="260" r:id="rId24"/>
    <p:sldId id="261" r:id="rId25"/>
    <p:sldId id="262" r:id="rId26"/>
    <p:sldId id="263" r:id="rId27"/>
    <p:sldId id="264" r:id="rId28"/>
    <p:sldId id="265" r:id="rId29"/>
    <p:sldId id="266" r:id="rId30"/>
    <p:sldId id="270" r:id="rId31"/>
    <p:sldId id="267" r:id="rId32"/>
    <p:sldId id="268" r:id="rId33"/>
    <p:sldId id="269" r:id="rId34"/>
    <p:sldId id="274"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orient="horz" pos="3456">
          <p15:clr>
            <a:srgbClr val="A4A3A4"/>
          </p15:clr>
        </p15:guide>
        <p15:guide id="3" pos="2880">
          <p15:clr>
            <a:srgbClr val="A4A3A4"/>
          </p15:clr>
        </p15:guide>
        <p15:guide id="4" pos="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howGuides="1">
      <p:cViewPr varScale="1">
        <p:scale>
          <a:sx n="44" d="100"/>
          <a:sy n="44" d="100"/>
        </p:scale>
        <p:origin x="-546" y="-108"/>
      </p:cViewPr>
      <p:guideLst>
        <p:guide orient="horz" pos="2160"/>
        <p:guide orient="horz" pos="3456"/>
        <p:guide pos="2880"/>
        <p:guide pos="816"/>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7.xml"/><Relationship Id="rId13" Type="http://schemas.openxmlformats.org/officeDocument/2006/relationships/slideMaster" Target="slideMasters/slideMaster12.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theme" Target="theme/theme1.xml"/><Relationship Id="rId3" Type="http://schemas.openxmlformats.org/officeDocument/2006/relationships/slideMaster" Target="slideMasters/slideMaster2.xml"/><Relationship Id="rId21" Type="http://schemas.openxmlformats.org/officeDocument/2006/relationships/slide" Target="slides/slide4.xml"/><Relationship Id="rId34" Type="http://schemas.openxmlformats.org/officeDocument/2006/relationships/slide" Target="slides/slide17.xml"/><Relationship Id="rId7" Type="http://schemas.openxmlformats.org/officeDocument/2006/relationships/slideMaster" Target="slideMasters/slideMaster6.xml"/><Relationship Id="rId12" Type="http://schemas.openxmlformats.org/officeDocument/2006/relationships/slideMaster" Target="slideMasters/slideMaster11.xml"/><Relationship Id="rId17" Type="http://schemas.openxmlformats.org/officeDocument/2006/relationships/slideMaster" Target="slideMasters/slideMaster16.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Master" Target="slideMasters/slideMaster15.xml"/><Relationship Id="rId20" Type="http://schemas.openxmlformats.org/officeDocument/2006/relationships/slide" Target="slides/slide3.xml"/><Relationship Id="rId29"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Master" Target="slideMasters/slideMaster10.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4.xml"/><Relationship Id="rId15" Type="http://schemas.openxmlformats.org/officeDocument/2006/relationships/slideMaster" Target="slideMasters/slideMaster14.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notesMaster" Target="notesMasters/notesMaster1.xml"/><Relationship Id="rId10" Type="http://schemas.openxmlformats.org/officeDocument/2006/relationships/slideMaster" Target="slideMasters/slideMaster9.xml"/><Relationship Id="rId19" Type="http://schemas.openxmlformats.org/officeDocument/2006/relationships/slide" Target="slides/slide2.xml"/><Relationship Id="rId31" Type="http://schemas.openxmlformats.org/officeDocument/2006/relationships/slide" Target="slides/slide14.xml"/><Relationship Id="rId4" Type="http://schemas.openxmlformats.org/officeDocument/2006/relationships/slideMaster" Target="slideMasters/slideMaster3.xml"/><Relationship Id="rId9" Type="http://schemas.openxmlformats.org/officeDocument/2006/relationships/slideMaster" Target="slideMasters/slideMaster8.xml"/><Relationship Id="rId14" Type="http://schemas.openxmlformats.org/officeDocument/2006/relationships/slideMaster" Target="slideMasters/slideMaster13.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4CA02D-DFF3-47A2-A326-38D466EC24A4}" type="datetimeFigureOut">
              <a:rPr lang="en-US" smtClean="0"/>
              <a:pPr/>
              <a:t>9/29/2014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D5EF2C-19D0-489F-AAC0-854931633F5F}" type="slidenum">
              <a:rPr lang="en-US" smtClean="0"/>
              <a:pPr/>
              <a:t>‹#›</a:t>
            </a:fld>
            <a:endParaRPr lang="en-US"/>
          </a:p>
        </p:txBody>
      </p:sp>
    </p:spTree>
    <p:extLst>
      <p:ext uri="{BB962C8B-B14F-4D97-AF65-F5344CB8AC3E}">
        <p14:creationId xmlns="" xmlns:p14="http://schemas.microsoft.com/office/powerpoint/2010/main" val="2083200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Rot="1" noChangeAspect="1" noChangeArrowheads="1" noTextEdit="1"/>
          </p:cNvSpPr>
          <p:nvPr>
            <p:ph type="sldImg"/>
          </p:nvPr>
        </p:nvSpPr>
        <p:spPr>
          <a:ln/>
        </p:spPr>
      </p:sp>
      <p:sp>
        <p:nvSpPr>
          <p:cNvPr id="281603" name="Rectangle 3"/>
          <p:cNvSpPr>
            <a:spLocks noGrp="1" noChangeArrowheads="1"/>
          </p:cNvSpPr>
          <p:nvPr>
            <p:ph type="body" idx="1"/>
          </p:nvPr>
        </p:nvSpPr>
        <p:spPr>
          <a:noFill/>
        </p:spPr>
        <p:txBody>
          <a:bodyPr/>
          <a:lstStyle/>
          <a:p>
            <a:endParaRPr lang="sl-SI" smtClean="0"/>
          </a:p>
        </p:txBody>
      </p:sp>
    </p:spTree>
    <p:extLst>
      <p:ext uri="{BB962C8B-B14F-4D97-AF65-F5344CB8AC3E}">
        <p14:creationId xmlns="" xmlns:p14="http://schemas.microsoft.com/office/powerpoint/2010/main" val="3867088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p:spPr>
        <p:txBody>
          <a:bodyPr/>
          <a:lstStyle/>
          <a:p>
            <a:endParaRPr lang="sl-SI" altLang="sl-SI" smtClean="0"/>
          </a:p>
        </p:txBody>
      </p:sp>
    </p:spTree>
    <p:extLst>
      <p:ext uri="{BB962C8B-B14F-4D97-AF65-F5344CB8AC3E}">
        <p14:creationId xmlns="" xmlns:p14="http://schemas.microsoft.com/office/powerpoint/2010/main" val="209632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xfrm>
            <a:off x="914400" y="4343583"/>
            <a:ext cx="5029200" cy="4114435"/>
          </a:xfrm>
          <a:noFill/>
        </p:spPr>
        <p:txBody>
          <a:bodyPr/>
          <a:lstStyle/>
          <a:p>
            <a:endParaRPr lang="sl-SI" altLang="sl-SI" smtClean="0"/>
          </a:p>
        </p:txBody>
      </p:sp>
    </p:spTree>
    <p:extLst>
      <p:ext uri="{BB962C8B-B14F-4D97-AF65-F5344CB8AC3E}">
        <p14:creationId xmlns="" xmlns:p14="http://schemas.microsoft.com/office/powerpoint/2010/main" val="3307491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xfrm>
            <a:off x="914400" y="4343583"/>
            <a:ext cx="5029200" cy="4114435"/>
          </a:xfrm>
          <a:noFill/>
        </p:spPr>
        <p:txBody>
          <a:bodyPr/>
          <a:lstStyle/>
          <a:p>
            <a:endParaRPr lang="sl-SI" altLang="sl-SI" smtClean="0"/>
          </a:p>
        </p:txBody>
      </p:sp>
    </p:spTree>
    <p:extLst>
      <p:ext uri="{BB962C8B-B14F-4D97-AF65-F5344CB8AC3E}">
        <p14:creationId xmlns="" xmlns:p14="http://schemas.microsoft.com/office/powerpoint/2010/main" val="4131612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xfrm>
            <a:off x="914400" y="4343583"/>
            <a:ext cx="5029200" cy="4114435"/>
          </a:xfrm>
          <a:noFill/>
        </p:spPr>
        <p:txBody>
          <a:bodyPr/>
          <a:lstStyle/>
          <a:p>
            <a:endParaRPr lang="sl-SI" altLang="sl-SI" smtClean="0"/>
          </a:p>
        </p:txBody>
      </p:sp>
    </p:spTree>
    <p:extLst>
      <p:ext uri="{BB962C8B-B14F-4D97-AF65-F5344CB8AC3E}">
        <p14:creationId xmlns="" xmlns:p14="http://schemas.microsoft.com/office/powerpoint/2010/main" val="967007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xfrm>
            <a:off x="914400" y="4343583"/>
            <a:ext cx="5029200" cy="4114435"/>
          </a:xfrm>
          <a:noFill/>
        </p:spPr>
        <p:txBody>
          <a:bodyPr/>
          <a:lstStyle/>
          <a:p>
            <a:endParaRPr lang="sl-SI" altLang="sl-SI" smtClean="0"/>
          </a:p>
        </p:txBody>
      </p:sp>
    </p:spTree>
    <p:extLst>
      <p:ext uri="{BB962C8B-B14F-4D97-AF65-F5344CB8AC3E}">
        <p14:creationId xmlns="" xmlns:p14="http://schemas.microsoft.com/office/powerpoint/2010/main" val="2983112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xfrm>
            <a:off x="914400" y="4343583"/>
            <a:ext cx="5029200" cy="4114435"/>
          </a:xfrm>
          <a:noFill/>
        </p:spPr>
        <p:txBody>
          <a:bodyPr/>
          <a:lstStyle/>
          <a:p>
            <a:endParaRPr lang="sl-SI" altLang="sl-SI" smtClean="0"/>
          </a:p>
        </p:txBody>
      </p:sp>
    </p:spTree>
    <p:extLst>
      <p:ext uri="{BB962C8B-B14F-4D97-AF65-F5344CB8AC3E}">
        <p14:creationId xmlns="" xmlns:p14="http://schemas.microsoft.com/office/powerpoint/2010/main" val="318355280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1.xml"/><Relationship Id="rId1" Type="http://schemas.openxmlformats.org/officeDocument/2006/relationships/video" Target="../media/media1.wmv"/><Relationship Id="rId5"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2.xml"/><Relationship Id="rId1" Type="http://schemas.openxmlformats.org/officeDocument/2006/relationships/video" Target="../media/media1.wmv"/><Relationship Id="rId5" Type="http://schemas.openxmlformats.org/officeDocument/2006/relationships/image" Target="../media/image4.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3.xml"/><Relationship Id="rId1" Type="http://schemas.openxmlformats.org/officeDocument/2006/relationships/video" Target="../media/media1.wmv"/><Relationship Id="rId5" Type="http://schemas.openxmlformats.org/officeDocument/2006/relationships/image" Target="../media/image4.png"/><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4.xml"/><Relationship Id="rId1" Type="http://schemas.openxmlformats.org/officeDocument/2006/relationships/video" Target="../media/media1.wmv"/><Relationship Id="rId5" Type="http://schemas.openxmlformats.org/officeDocument/2006/relationships/image" Target="../media/image4.png"/><Relationship Id="rId4"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5.xml"/><Relationship Id="rId1" Type="http://schemas.openxmlformats.org/officeDocument/2006/relationships/video" Target="../media/media1.wmv"/><Relationship Id="rId5" Type="http://schemas.openxmlformats.org/officeDocument/2006/relationships/image" Target="../media/image4.png"/><Relationship Id="rId4" Type="http://schemas.openxmlformats.org/officeDocument/2006/relationships/image" Target="../media/image1.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6.xml"/><Relationship Id="rId1" Type="http://schemas.openxmlformats.org/officeDocument/2006/relationships/video" Target="../media/media1.wmv"/><Relationship Id="rId5" Type="http://schemas.openxmlformats.org/officeDocument/2006/relationships/image" Target="../media/image4.png"/><Relationship Id="rId4" Type="http://schemas.openxmlformats.org/officeDocument/2006/relationships/image" Target="../media/image1.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7.xml"/><Relationship Id="rId1" Type="http://schemas.openxmlformats.org/officeDocument/2006/relationships/video" Target="../media/media1.wmv"/><Relationship Id="rId5" Type="http://schemas.openxmlformats.org/officeDocument/2006/relationships/image" Target="../media/image4.png"/><Relationship Id="rId4" Type="http://schemas.openxmlformats.org/officeDocument/2006/relationships/image" Target="../media/image1.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8.xml"/><Relationship Id="rId1" Type="http://schemas.openxmlformats.org/officeDocument/2006/relationships/video" Target="../media/media1.wmv"/><Relationship Id="rId5" Type="http://schemas.openxmlformats.org/officeDocument/2006/relationships/image" Target="../media/image4.png"/><Relationship Id="rId4" Type="http://schemas.openxmlformats.org/officeDocument/2006/relationships/image" Target="../media/image1.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9.xml"/><Relationship Id="rId1" Type="http://schemas.openxmlformats.org/officeDocument/2006/relationships/video" Target="../media/media1.wmv"/><Relationship Id="rId5" Type="http://schemas.openxmlformats.org/officeDocument/2006/relationships/image" Target="../media/image4.png"/><Relationship Id="rId4" Type="http://schemas.openxmlformats.org/officeDocument/2006/relationships/image" Target="../media/image1.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10.xml"/><Relationship Id="rId1" Type="http://schemas.openxmlformats.org/officeDocument/2006/relationships/video" Target="../media/media1.wmv"/><Relationship Id="rId5" Type="http://schemas.openxmlformats.org/officeDocument/2006/relationships/image" Target="../media/image4.png"/><Relationship Id="rId4" Type="http://schemas.openxmlformats.org/officeDocument/2006/relationships/image" Target="../media/image1.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11.xml"/><Relationship Id="rId1" Type="http://schemas.openxmlformats.org/officeDocument/2006/relationships/video" Target="../media/media1.wmv"/><Relationship Id="rId5" Type="http://schemas.openxmlformats.org/officeDocument/2006/relationships/image" Target="../media/image4.png"/><Relationship Id="rId4" Type="http://schemas.openxmlformats.org/officeDocument/2006/relationships/image" Target="../media/image1.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12.xml"/><Relationship Id="rId1" Type="http://schemas.openxmlformats.org/officeDocument/2006/relationships/video" Target="../media/media1.wmv"/><Relationship Id="rId5" Type="http://schemas.openxmlformats.org/officeDocument/2006/relationships/image" Target="../media/image4.png"/><Relationship Id="rId4" Type="http://schemas.openxmlformats.org/officeDocument/2006/relationships/image" Target="../media/image1.pn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13.xml"/><Relationship Id="rId1" Type="http://schemas.openxmlformats.org/officeDocument/2006/relationships/video" Target="../media/media1.wmv"/><Relationship Id="rId5" Type="http://schemas.openxmlformats.org/officeDocument/2006/relationships/image" Target="../media/image4.png"/><Relationship Id="rId4" Type="http://schemas.openxmlformats.org/officeDocument/2006/relationships/image" Target="../media/image1.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0.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14.xml"/><Relationship Id="rId1" Type="http://schemas.openxmlformats.org/officeDocument/2006/relationships/video" Target="../media/media1.wmv"/><Relationship Id="rId5" Type="http://schemas.openxmlformats.org/officeDocument/2006/relationships/image" Target="../media/image4.png"/><Relationship Id="rId4" Type="http://schemas.openxmlformats.org/officeDocument/2006/relationships/image" Target="../media/image1.png"/></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4.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15.xml"/><Relationship Id="rId1" Type="http://schemas.openxmlformats.org/officeDocument/2006/relationships/video" Target="../media/media1.wmv"/><Relationship Id="rId5" Type="http://schemas.openxmlformats.org/officeDocument/2006/relationships/image" Target="../media/image4.png"/><Relationship Id="rId4" Type="http://schemas.openxmlformats.org/officeDocument/2006/relationships/image" Target="../media/image1.png"/></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8.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16.xml"/><Relationship Id="rId1" Type="http://schemas.openxmlformats.org/officeDocument/2006/relationships/video" Target="../media/media1.wmv"/><Relationship Id="rId5" Type="http://schemas.openxmlformats.org/officeDocument/2006/relationships/image" Target="../media/image4.png"/><Relationship Id="rId4" Type="http://schemas.openxmlformats.org/officeDocument/2006/relationships/image" Target="../media/image1.png"/></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streak_on_black_lg1.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srcRect t="22814" b="24204"/>
          <a:stretch/>
        </p:blipFill>
        <p:spPr>
          <a:xfrm>
            <a:off x="0" y="0"/>
            <a:ext cx="9144000" cy="3539266"/>
          </a:xfrm>
          <a:prstGeom prst="rect">
            <a:avLst/>
          </a:prstGeom>
        </p:spPr>
      </p:pic>
      <p:sp>
        <p:nvSpPr>
          <p:cNvPr id="4" name="Date Placeholder 3"/>
          <p:cNvSpPr>
            <a:spLocks noGrp="1"/>
          </p:cNvSpPr>
          <p:nvPr>
            <p:ph type="dt" sz="half" idx="10"/>
          </p:nvPr>
        </p:nvSpPr>
        <p:spPr/>
        <p:txBody>
          <a:bodyPr/>
          <a:lstStyle/>
          <a:p>
            <a:fld id="{09D60906-B03C-460B-B7F2-0F0BC62956A8}"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1FC07-CCAE-448B-87E3-DDFC911F6A1B}" type="slidenum">
              <a:rPr lang="en-US" smtClean="0"/>
              <a:pPr/>
              <a:t>‹#›</a:t>
            </a:fld>
            <a:endParaRPr lang="en-US"/>
          </a:p>
        </p:txBody>
      </p:sp>
      <p:pic>
        <p:nvPicPr>
          <p:cNvPr id="8" name="Picture 7"/>
          <p:cNvPicPr>
            <a:picLocks noChangeAspect="1"/>
          </p:cNvPicPr>
          <p:nvPr userDrawn="1"/>
        </p:nvPicPr>
        <p:blipFill rotWithShape="1">
          <a:blip r:embed="rId5" cstate="print">
            <a:extLst>
              <a:ext uri="{28A0092B-C50C-407E-A947-70E740481C1C}">
                <a14:useLocalDpi xmlns="" xmlns:a14="http://schemas.microsoft.com/office/drawing/2010/main" val="0"/>
              </a:ext>
            </a:extLst>
          </a:blip>
          <a:srcRect l="25641" r="24359"/>
          <a:stretch/>
        </p:blipFill>
        <p:spPr>
          <a:xfrm>
            <a:off x="6248400" y="838200"/>
            <a:ext cx="2895600" cy="5791200"/>
          </a:xfrm>
          <a:prstGeom prst="rect">
            <a:avLst/>
          </a:prstGeom>
          <a:noFill/>
          <a:ln>
            <a:noFill/>
          </a:ln>
        </p:spPr>
      </p:pic>
      <p:sp>
        <p:nvSpPr>
          <p:cNvPr id="2" name="Title 1"/>
          <p:cNvSpPr>
            <a:spLocks noGrp="1"/>
          </p:cNvSpPr>
          <p:nvPr>
            <p:ph type="ctrTitle"/>
          </p:nvPr>
        </p:nvSpPr>
        <p:spPr>
          <a:xfrm>
            <a:off x="457200" y="3886201"/>
            <a:ext cx="6477000" cy="1066800"/>
          </a:xfrm>
        </p:spPr>
        <p:txBody>
          <a:bodyPr/>
          <a:lstStyle>
            <a:lvl1pPr algn="l">
              <a:defRPr sz="4000">
                <a:solidFill>
                  <a:schemeClr val="tx1"/>
                </a:solidFill>
                <a:effectLst>
                  <a:reflection blurRad="6350" stA="25000" endPos="45500" dir="5400000" sy="-100000" algn="bl" rotWithShape="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953000"/>
            <a:ext cx="6477000" cy="1295400"/>
          </a:xfrm>
        </p:spPr>
        <p:txBody>
          <a:bodyPr>
            <a:normAutofit/>
          </a:bodyPr>
          <a:lstStyle>
            <a:lvl1pPr marL="0" indent="0" algn="l">
              <a:buNone/>
              <a:defRPr sz="2800">
                <a:solidFill>
                  <a:schemeClr val="tx1"/>
                </a:solidFill>
                <a:effectLst>
                  <a:reflection blurRad="6350" stA="25000" endPos="45500" dir="5400000" sy="-100000" algn="bl" rotWithShape="0"/>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3457153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1FC07-CCAE-448B-87E3-DDFC911F6A1B}" type="slidenum">
              <a:rPr lang="en-US" smtClean="0"/>
              <a:pPr/>
              <a:t>‹#›</a:t>
            </a:fld>
            <a:endParaRPr lang="en-US"/>
          </a:p>
        </p:txBody>
      </p:sp>
    </p:spTree>
    <p:extLst>
      <p:ext uri="{BB962C8B-B14F-4D97-AF65-F5344CB8AC3E}">
        <p14:creationId xmlns="" xmlns:p14="http://schemas.microsoft.com/office/powerpoint/2010/main" val="40124661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9525"/>
            <a:ext cx="76200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295400" y="2319338"/>
            <a:ext cx="76200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60906-B03C-460B-B7F2-0F0BC62956A8}"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1FC07-CCAE-448B-87E3-DDFC911F6A1B}" type="slidenum">
              <a:rPr lang="en-US" smtClean="0"/>
              <a:pPr/>
              <a:t>‹#›</a:t>
            </a:fld>
            <a:endParaRPr lang="en-US"/>
          </a:p>
        </p:txBody>
      </p:sp>
    </p:spTree>
    <p:extLst>
      <p:ext uri="{BB962C8B-B14F-4D97-AF65-F5344CB8AC3E}">
        <p14:creationId xmlns="" xmlns:p14="http://schemas.microsoft.com/office/powerpoint/2010/main" val="397901114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600200"/>
            <a:ext cx="3657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00200"/>
            <a:ext cx="3657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60906-B03C-460B-B7F2-0F0BC62956A8}" type="datetimeFigureOut">
              <a:rPr lang="en-US" smtClean="0"/>
              <a:pPr/>
              <a:t>9/29/2014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21FC07-CCAE-448B-87E3-DDFC911F6A1B}" type="slidenum">
              <a:rPr lang="en-US" smtClean="0"/>
              <a:pPr/>
              <a:t>‹#›</a:t>
            </a:fld>
            <a:endParaRPr lang="en-US"/>
          </a:p>
        </p:txBody>
      </p:sp>
    </p:spTree>
    <p:extLst>
      <p:ext uri="{BB962C8B-B14F-4D97-AF65-F5344CB8AC3E}">
        <p14:creationId xmlns="" xmlns:p14="http://schemas.microsoft.com/office/powerpoint/2010/main" val="319422028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93812" y="1535113"/>
            <a:ext cx="3659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3812" y="2174875"/>
            <a:ext cx="3659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26175" y="1535113"/>
            <a:ext cx="36606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6175" y="2174875"/>
            <a:ext cx="36606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D60906-B03C-460B-B7F2-0F0BC62956A8}" type="datetimeFigureOut">
              <a:rPr lang="en-US" smtClean="0"/>
              <a:pPr/>
              <a:t>9/29/2014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21FC07-CCAE-448B-87E3-DDFC911F6A1B}" type="slidenum">
              <a:rPr lang="en-US" smtClean="0"/>
              <a:pPr/>
              <a:t>‹#›</a:t>
            </a:fld>
            <a:endParaRPr lang="en-US"/>
          </a:p>
        </p:txBody>
      </p:sp>
    </p:spTree>
    <p:extLst>
      <p:ext uri="{BB962C8B-B14F-4D97-AF65-F5344CB8AC3E}">
        <p14:creationId xmlns="" xmlns:p14="http://schemas.microsoft.com/office/powerpoint/2010/main" val="28973644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D60906-B03C-460B-B7F2-0F0BC62956A8}" type="datetimeFigureOut">
              <a:rPr lang="en-US" smtClean="0"/>
              <a:pPr/>
              <a:t>9/29/2014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21FC07-CCAE-448B-87E3-DDFC911F6A1B}" type="slidenum">
              <a:rPr lang="en-US" smtClean="0"/>
              <a:pPr/>
              <a:t>‹#›</a:t>
            </a:fld>
            <a:endParaRPr lang="en-US"/>
          </a:p>
        </p:txBody>
      </p:sp>
    </p:spTree>
    <p:extLst>
      <p:ext uri="{BB962C8B-B14F-4D97-AF65-F5344CB8AC3E}">
        <p14:creationId xmlns="" xmlns:p14="http://schemas.microsoft.com/office/powerpoint/2010/main" val="166669604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60906-B03C-460B-B7F2-0F0BC62956A8}" type="datetimeFigureOut">
              <a:rPr lang="en-US" smtClean="0"/>
              <a:pPr/>
              <a:t>9/29/2014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21FC07-CCAE-448B-87E3-DDFC911F6A1B}" type="slidenum">
              <a:rPr lang="en-US" smtClean="0"/>
              <a:pPr/>
              <a:t>‹#›</a:t>
            </a:fld>
            <a:endParaRPr lang="en-US"/>
          </a:p>
        </p:txBody>
      </p:sp>
    </p:spTree>
    <p:extLst>
      <p:ext uri="{BB962C8B-B14F-4D97-AF65-F5344CB8AC3E}">
        <p14:creationId xmlns="" xmlns:p14="http://schemas.microsoft.com/office/powerpoint/2010/main" val="35029956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3050"/>
            <a:ext cx="2819400"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191000" y="273050"/>
            <a:ext cx="44958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95400" y="1435100"/>
            <a:ext cx="28194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pPr/>
              <a:t>9/29/2014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21FC07-CCAE-448B-87E3-DDFC911F6A1B}" type="slidenum">
              <a:rPr lang="en-US" smtClean="0"/>
              <a:pPr/>
              <a:t>‹#›</a:t>
            </a:fld>
            <a:endParaRPr lang="en-US"/>
          </a:p>
        </p:txBody>
      </p:sp>
    </p:spTree>
    <p:extLst>
      <p:ext uri="{BB962C8B-B14F-4D97-AF65-F5344CB8AC3E}">
        <p14:creationId xmlns="" xmlns:p14="http://schemas.microsoft.com/office/powerpoint/2010/main" val="38762328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6482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286000" y="4603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286000" y="52149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pPr/>
              <a:t>9/29/2014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21FC07-CCAE-448B-87E3-DDFC911F6A1B}" type="slidenum">
              <a:rPr lang="en-US" smtClean="0"/>
              <a:pPr/>
              <a:t>‹#›</a:t>
            </a:fld>
            <a:endParaRPr lang="en-US"/>
          </a:p>
        </p:txBody>
      </p:sp>
    </p:spTree>
    <p:extLst>
      <p:ext uri="{BB962C8B-B14F-4D97-AF65-F5344CB8AC3E}">
        <p14:creationId xmlns="" xmlns:p14="http://schemas.microsoft.com/office/powerpoint/2010/main" val="107525116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1FC07-CCAE-448B-87E3-DDFC911F6A1B}" type="slidenum">
              <a:rPr lang="en-US" smtClean="0"/>
              <a:pPr/>
              <a:t>‹#›</a:t>
            </a:fld>
            <a:endParaRPr lang="en-US"/>
          </a:p>
        </p:txBody>
      </p:sp>
    </p:spTree>
    <p:extLst>
      <p:ext uri="{BB962C8B-B14F-4D97-AF65-F5344CB8AC3E}">
        <p14:creationId xmlns="" xmlns:p14="http://schemas.microsoft.com/office/powerpoint/2010/main" val="110235625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38"/>
            <a:ext cx="1600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274638"/>
            <a:ext cx="5791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1FC07-CCAE-448B-87E3-DDFC911F6A1B}" type="slidenum">
              <a:rPr lang="en-US" smtClean="0"/>
              <a:pPr/>
              <a:t>‹#›</a:t>
            </a:fld>
            <a:endParaRPr lang="en-US"/>
          </a:p>
        </p:txBody>
      </p:sp>
    </p:spTree>
    <p:extLst>
      <p:ext uri="{BB962C8B-B14F-4D97-AF65-F5344CB8AC3E}">
        <p14:creationId xmlns="" xmlns:p14="http://schemas.microsoft.com/office/powerpoint/2010/main" val="272515711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streak_on_black_lg1.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srcRect t="22814" b="24204"/>
          <a:stretch/>
        </p:blipFill>
        <p:spPr>
          <a:xfrm>
            <a:off x="0" y="0"/>
            <a:ext cx="9144000" cy="3539266"/>
          </a:xfrm>
          <a:prstGeom prst="rect">
            <a:avLst/>
          </a:prstGeom>
        </p:spPr>
      </p:pic>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p:nvPicPr>
        <p:blipFill rotWithShape="1">
          <a:blip r:embed="rId5" cstate="screen">
            <a:extLst>
              <a:ext uri="{28A0092B-C50C-407E-A947-70E740481C1C}">
                <a14:useLocalDpi xmlns="" xmlns:a14="http://schemas.microsoft.com/office/drawing/2010/main"/>
              </a:ext>
            </a:extLst>
          </a:blip>
          <a:srcRect/>
          <a:stretch/>
        </p:blipFill>
        <p:spPr>
          <a:xfrm>
            <a:off x="6248400" y="838200"/>
            <a:ext cx="2895600" cy="5791200"/>
          </a:xfrm>
          <a:prstGeom prst="rect">
            <a:avLst/>
          </a:prstGeom>
          <a:noFill/>
          <a:ln>
            <a:noFill/>
          </a:ln>
        </p:spPr>
      </p:pic>
      <p:sp>
        <p:nvSpPr>
          <p:cNvPr id="2" name="Title 1"/>
          <p:cNvSpPr>
            <a:spLocks noGrp="1"/>
          </p:cNvSpPr>
          <p:nvPr>
            <p:ph type="ctrTitle"/>
          </p:nvPr>
        </p:nvSpPr>
        <p:spPr>
          <a:xfrm>
            <a:off x="457200" y="3886201"/>
            <a:ext cx="6477000" cy="1066800"/>
          </a:xfrm>
        </p:spPr>
        <p:txBody>
          <a:bodyPr/>
          <a:lstStyle>
            <a:lvl1pPr algn="l">
              <a:defRPr sz="3000">
                <a:solidFill>
                  <a:schemeClr val="tx1"/>
                </a:solidFill>
                <a:effectLst>
                  <a:reflection blurRad="6350" stA="25000" endPos="45500" dir="5400000" sy="-100000" algn="bl" rotWithShape="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953000"/>
            <a:ext cx="6477000" cy="1295400"/>
          </a:xfrm>
        </p:spPr>
        <p:txBody>
          <a:bodyPr>
            <a:normAutofit/>
          </a:bodyPr>
          <a:lstStyle>
            <a:lvl1pPr marL="0" indent="0" algn="l">
              <a:buNone/>
              <a:defRPr sz="2100">
                <a:solidFill>
                  <a:schemeClr val="tx1"/>
                </a:solidFill>
                <a:effectLst>
                  <a:reflection blurRad="6350" stA="25000" endPos="45500" dir="5400000" sy="-100000" algn="bl" rotWithShape="0"/>
                </a:effectLs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125260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99618229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9527"/>
            <a:ext cx="76200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1295400" y="2319340"/>
            <a:ext cx="76200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70178605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3443399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93813" y="1535113"/>
            <a:ext cx="3659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293813" y="2174875"/>
            <a:ext cx="3659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26176" y="1535113"/>
            <a:ext cx="366062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5026176" y="2174875"/>
            <a:ext cx="366062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3194567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02334827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462216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3050"/>
            <a:ext cx="2819400" cy="1162050"/>
          </a:xfrm>
        </p:spPr>
        <p:txBody>
          <a:bodyPr anchor="b"/>
          <a:lstStyle>
            <a:lvl1pPr algn="l">
              <a:defRPr sz="1500" b="1"/>
            </a:lvl1pPr>
          </a:lstStyle>
          <a:p>
            <a:r>
              <a:rPr lang="en-US" smtClean="0"/>
              <a:t>Click to edit Master title style</a:t>
            </a:r>
            <a:endParaRPr lang="en-US" dirty="0"/>
          </a:p>
        </p:txBody>
      </p:sp>
      <p:sp>
        <p:nvSpPr>
          <p:cNvPr id="3" name="Content Placeholder 2"/>
          <p:cNvSpPr>
            <a:spLocks noGrp="1"/>
          </p:cNvSpPr>
          <p:nvPr>
            <p:ph idx="1"/>
          </p:nvPr>
        </p:nvSpPr>
        <p:spPr>
          <a:xfrm>
            <a:off x="4191000" y="273052"/>
            <a:ext cx="449580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95400" y="1435102"/>
            <a:ext cx="2819400"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0163810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6482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286000" y="4603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286000" y="52149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41297996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1511070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40"/>
            <a:ext cx="1600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274640"/>
            <a:ext cx="5791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006310923"/>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Online Image Placeholder 2"/>
          <p:cNvSpPr>
            <a:spLocks noGrp="1"/>
          </p:cNvSpPr>
          <p:nvPr>
            <p:ph type="clipArt" sz="half" idx="1"/>
          </p:nvPr>
        </p:nvSpPr>
        <p:spPr>
          <a:xfrm>
            <a:off x="1143000" y="1524000"/>
            <a:ext cx="3810000" cy="4114800"/>
          </a:xfrm>
        </p:spPr>
        <p:txBody>
          <a:bodyPr/>
          <a:lstStyle/>
          <a:p>
            <a:endParaRPr lang="tr-TR"/>
          </a:p>
        </p:txBody>
      </p:sp>
      <p:sp>
        <p:nvSpPr>
          <p:cNvPr id="4" name="Text Placeholder 3"/>
          <p:cNvSpPr>
            <a:spLocks noGrp="1"/>
          </p:cNvSpPr>
          <p:nvPr>
            <p:ph type="body"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57A9C2E-BB57-4BFC-9813-6C3EC61578F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305367477"/>
      </p:ext>
    </p:extLst>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1430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C881286-EA1F-486D-87FB-3255587638D1}"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2872941729"/>
      </p:ext>
    </p:extLst>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ClipArt">
  <p:cSld name="Naslov, besedilo in izrezek">
    <p:spTree>
      <p:nvGrpSpPr>
        <p:cNvPr id="1" name=""/>
        <p:cNvGrpSpPr/>
        <p:nvPr/>
      </p:nvGrpSpPr>
      <p:grpSpPr>
        <a:xfrm>
          <a:off x="0" y="0"/>
          <a:ext cx="0" cy="0"/>
          <a:chOff x="0" y="0"/>
          <a:chExt cx="0" cy="0"/>
        </a:xfrm>
      </p:grpSpPr>
      <p:sp>
        <p:nvSpPr>
          <p:cNvPr id="2" name="Naslov 1"/>
          <p:cNvSpPr>
            <a:spLocks noGrp="1"/>
          </p:cNvSpPr>
          <p:nvPr>
            <p:ph type="title"/>
          </p:nvPr>
        </p:nvSpPr>
        <p:spPr>
          <a:xfrm>
            <a:off x="190500" y="146050"/>
            <a:ext cx="7772400" cy="1143000"/>
          </a:xfrm>
        </p:spPr>
        <p:txBody>
          <a:bodyPr/>
          <a:lstStyle/>
          <a:p>
            <a:r>
              <a:rPr lang="sl-SI" smtClean="0"/>
              <a:t>Uredite slog naslova matrice</a:t>
            </a:r>
            <a:endParaRPr lang="sl-SI"/>
          </a:p>
        </p:txBody>
      </p:sp>
      <p:sp>
        <p:nvSpPr>
          <p:cNvPr id="3" name="Označba mesta besedila 2"/>
          <p:cNvSpPr>
            <a:spLocks noGrp="1"/>
          </p:cNvSpPr>
          <p:nvPr>
            <p:ph type="body" sz="half" idx="1"/>
          </p:nvPr>
        </p:nvSpPr>
        <p:spPr>
          <a:xfrm>
            <a:off x="1143000" y="1524000"/>
            <a:ext cx="3810000" cy="41148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za spletno sliko 3"/>
          <p:cNvSpPr>
            <a:spLocks noGrp="1"/>
          </p:cNvSpPr>
          <p:nvPr>
            <p:ph type="clipArt" sz="half" idx="2"/>
          </p:nvPr>
        </p:nvSpPr>
        <p:spPr>
          <a:xfrm>
            <a:off x="5105400" y="1524000"/>
            <a:ext cx="3810000" cy="4114800"/>
          </a:xfrm>
        </p:spPr>
        <p:txBody>
          <a:bodyPr/>
          <a:lstStyle/>
          <a:p>
            <a:pPr lvl="0"/>
            <a:endParaRPr lang="sl-SI" noProof="0"/>
          </a:p>
        </p:txBody>
      </p:sp>
      <p:sp>
        <p:nvSpPr>
          <p:cNvPr id="5" name="Rectangle 1029"/>
          <p:cNvSpPr>
            <a:spLocks noGrp="1" noChangeArrowheads="1"/>
          </p:cNvSpPr>
          <p:nvPr>
            <p:ph type="dt" sz="half" idx="10"/>
          </p:nvPr>
        </p:nvSpPr>
        <p:spPr>
          <a:ln/>
        </p:spPr>
        <p:txBody>
          <a:bodyPr/>
          <a:lstStyle>
            <a:lvl1pPr>
              <a:defRPr/>
            </a:lvl1pPr>
          </a:lstStyle>
          <a:p>
            <a:pPr>
              <a:defRPr/>
            </a:pPr>
            <a:endParaRPr lang="en-US" altLang="en-US">
              <a:solidFill>
                <a:prstClr val="black">
                  <a:tint val="75000"/>
                </a:prstClr>
              </a:solidFill>
            </a:endParaRPr>
          </a:p>
        </p:txBody>
      </p:sp>
      <p:sp>
        <p:nvSpPr>
          <p:cNvPr id="6" name="Rectangle 1030"/>
          <p:cNvSpPr>
            <a:spLocks noGrp="1" noChangeArrowheads="1"/>
          </p:cNvSpPr>
          <p:nvPr>
            <p:ph type="ftr" sz="quarter" idx="11"/>
          </p:nvPr>
        </p:nvSpPr>
        <p:spPr>
          <a:ln/>
        </p:spPr>
        <p:txBody>
          <a:bodyPr/>
          <a:lstStyle>
            <a:lvl1pPr>
              <a:defRPr/>
            </a:lvl1pPr>
          </a:lstStyle>
          <a:p>
            <a:pPr>
              <a:defRPr/>
            </a:pPr>
            <a:endParaRPr lang="en-US" altLang="en-US">
              <a:solidFill>
                <a:prstClr val="black">
                  <a:tint val="75000"/>
                </a:prstClr>
              </a:solidFill>
            </a:endParaRPr>
          </a:p>
        </p:txBody>
      </p:sp>
      <p:sp>
        <p:nvSpPr>
          <p:cNvPr id="7" name="Rectangle 1031"/>
          <p:cNvSpPr>
            <a:spLocks noGrp="1" noChangeArrowheads="1"/>
          </p:cNvSpPr>
          <p:nvPr>
            <p:ph type="sldNum" sz="quarter" idx="12"/>
          </p:nvPr>
        </p:nvSpPr>
        <p:spPr>
          <a:ln/>
        </p:spPr>
        <p:txBody>
          <a:bodyPr/>
          <a:lstStyle>
            <a:lvl1pPr>
              <a:defRPr/>
            </a:lvl1pPr>
          </a:lstStyle>
          <a:p>
            <a:fld id="{136E763D-D493-4C06-AB66-A33168412C0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275489935"/>
      </p:ext>
    </p:extLst>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streak_on_black_lg1.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srcRect t="22814" b="24204"/>
          <a:stretch/>
        </p:blipFill>
        <p:spPr>
          <a:xfrm>
            <a:off x="0" y="0"/>
            <a:ext cx="9144000" cy="3539266"/>
          </a:xfrm>
          <a:prstGeom prst="rect">
            <a:avLst/>
          </a:prstGeom>
        </p:spPr>
      </p:pic>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rotWithShape="1">
          <a:blip r:embed="rId5" cstate="screen">
            <a:extLst>
              <a:ext uri="{28A0092B-C50C-407E-A947-70E740481C1C}">
                <a14:useLocalDpi xmlns="" xmlns:a14="http://schemas.microsoft.com/office/drawing/2010/main"/>
              </a:ext>
            </a:extLst>
          </a:blip>
          <a:srcRect/>
          <a:stretch/>
        </p:blipFill>
        <p:spPr>
          <a:xfrm>
            <a:off x="6248400" y="838200"/>
            <a:ext cx="2895600" cy="5791200"/>
          </a:xfrm>
          <a:prstGeom prst="rect">
            <a:avLst/>
          </a:prstGeom>
          <a:noFill/>
          <a:ln>
            <a:noFill/>
          </a:ln>
        </p:spPr>
      </p:pic>
      <p:sp>
        <p:nvSpPr>
          <p:cNvPr id="2" name="Title 1"/>
          <p:cNvSpPr>
            <a:spLocks noGrp="1"/>
          </p:cNvSpPr>
          <p:nvPr>
            <p:ph type="ctrTitle"/>
          </p:nvPr>
        </p:nvSpPr>
        <p:spPr>
          <a:xfrm>
            <a:off x="457200" y="3886201"/>
            <a:ext cx="6477000" cy="1066800"/>
          </a:xfrm>
        </p:spPr>
        <p:txBody>
          <a:bodyPr/>
          <a:lstStyle>
            <a:lvl1pPr algn="l">
              <a:defRPr sz="3000">
                <a:solidFill>
                  <a:schemeClr val="tx1"/>
                </a:solidFill>
                <a:effectLst>
                  <a:reflection blurRad="6350" stA="25000" endPos="45500" dir="5400000" sy="-100000" algn="bl" rotWithShape="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953000"/>
            <a:ext cx="6477000" cy="1295400"/>
          </a:xfrm>
        </p:spPr>
        <p:txBody>
          <a:bodyPr>
            <a:normAutofit/>
          </a:bodyPr>
          <a:lstStyle>
            <a:lvl1pPr marL="0" indent="0" algn="l">
              <a:buNone/>
              <a:defRPr sz="2100">
                <a:solidFill>
                  <a:schemeClr val="tx1"/>
                </a:solidFill>
                <a:effectLst>
                  <a:reflection blurRad="6350" stA="25000" endPos="45500" dir="5400000" sy="-100000" algn="bl" rotWithShape="0"/>
                </a:effectLs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221503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3980132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9527"/>
            <a:ext cx="76200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1295400" y="2319340"/>
            <a:ext cx="76200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85373616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38423064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93813" y="1535113"/>
            <a:ext cx="3659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293813" y="2174875"/>
            <a:ext cx="3659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26176" y="1535113"/>
            <a:ext cx="366062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5026176" y="2174875"/>
            <a:ext cx="366062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907538616"/>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2170962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229742031"/>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3050"/>
            <a:ext cx="2819400" cy="1162050"/>
          </a:xfrm>
        </p:spPr>
        <p:txBody>
          <a:bodyPr anchor="b"/>
          <a:lstStyle>
            <a:lvl1pPr algn="l">
              <a:defRPr sz="1500" b="1"/>
            </a:lvl1pPr>
          </a:lstStyle>
          <a:p>
            <a:r>
              <a:rPr lang="en-US" smtClean="0"/>
              <a:t>Click to edit Master title style</a:t>
            </a:r>
            <a:endParaRPr lang="en-US" dirty="0"/>
          </a:p>
        </p:txBody>
      </p:sp>
      <p:sp>
        <p:nvSpPr>
          <p:cNvPr id="3" name="Content Placeholder 2"/>
          <p:cNvSpPr>
            <a:spLocks noGrp="1"/>
          </p:cNvSpPr>
          <p:nvPr>
            <p:ph idx="1"/>
          </p:nvPr>
        </p:nvSpPr>
        <p:spPr>
          <a:xfrm>
            <a:off x="4191000" y="273052"/>
            <a:ext cx="449580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95400" y="1435102"/>
            <a:ext cx="2819400"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368260615"/>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6482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286000" y="4603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286000" y="52149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82826980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095704753"/>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40"/>
            <a:ext cx="1600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274640"/>
            <a:ext cx="5791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433406981"/>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Online Image Placeholder 2"/>
          <p:cNvSpPr>
            <a:spLocks noGrp="1"/>
          </p:cNvSpPr>
          <p:nvPr>
            <p:ph type="clipArt" sz="half" idx="1"/>
          </p:nvPr>
        </p:nvSpPr>
        <p:spPr>
          <a:xfrm>
            <a:off x="1143000" y="1524000"/>
            <a:ext cx="3810000" cy="4114800"/>
          </a:xfrm>
        </p:spPr>
        <p:txBody>
          <a:bodyPr/>
          <a:lstStyle/>
          <a:p>
            <a:endParaRPr lang="tr-TR"/>
          </a:p>
        </p:txBody>
      </p:sp>
      <p:sp>
        <p:nvSpPr>
          <p:cNvPr id="4" name="Text Placeholder 3"/>
          <p:cNvSpPr>
            <a:spLocks noGrp="1"/>
          </p:cNvSpPr>
          <p:nvPr>
            <p:ph type="body"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57A9C2E-BB57-4BFC-9813-6C3EC61578F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2242099531"/>
      </p:ext>
    </p:extLst>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1430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C881286-EA1F-486D-87FB-3255587638D1}"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1339724627"/>
      </p:ext>
    </p:extLst>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xAndClipArt">
  <p:cSld name="Naslov, besedilo in izrezek">
    <p:spTree>
      <p:nvGrpSpPr>
        <p:cNvPr id="1" name=""/>
        <p:cNvGrpSpPr/>
        <p:nvPr/>
      </p:nvGrpSpPr>
      <p:grpSpPr>
        <a:xfrm>
          <a:off x="0" y="0"/>
          <a:ext cx="0" cy="0"/>
          <a:chOff x="0" y="0"/>
          <a:chExt cx="0" cy="0"/>
        </a:xfrm>
      </p:grpSpPr>
      <p:sp>
        <p:nvSpPr>
          <p:cNvPr id="2" name="Naslov 1"/>
          <p:cNvSpPr>
            <a:spLocks noGrp="1"/>
          </p:cNvSpPr>
          <p:nvPr>
            <p:ph type="title"/>
          </p:nvPr>
        </p:nvSpPr>
        <p:spPr>
          <a:xfrm>
            <a:off x="190500" y="146050"/>
            <a:ext cx="7772400" cy="1143000"/>
          </a:xfrm>
        </p:spPr>
        <p:txBody>
          <a:bodyPr/>
          <a:lstStyle/>
          <a:p>
            <a:r>
              <a:rPr lang="sl-SI" smtClean="0"/>
              <a:t>Uredite slog naslova matrice</a:t>
            </a:r>
            <a:endParaRPr lang="sl-SI"/>
          </a:p>
        </p:txBody>
      </p:sp>
      <p:sp>
        <p:nvSpPr>
          <p:cNvPr id="3" name="Označba mesta besedila 2"/>
          <p:cNvSpPr>
            <a:spLocks noGrp="1"/>
          </p:cNvSpPr>
          <p:nvPr>
            <p:ph type="body" sz="half" idx="1"/>
          </p:nvPr>
        </p:nvSpPr>
        <p:spPr>
          <a:xfrm>
            <a:off x="1143000" y="1524000"/>
            <a:ext cx="3810000" cy="41148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za spletno sliko 3"/>
          <p:cNvSpPr>
            <a:spLocks noGrp="1"/>
          </p:cNvSpPr>
          <p:nvPr>
            <p:ph type="clipArt" sz="half" idx="2"/>
          </p:nvPr>
        </p:nvSpPr>
        <p:spPr>
          <a:xfrm>
            <a:off x="5105400" y="1524000"/>
            <a:ext cx="3810000" cy="4114800"/>
          </a:xfrm>
        </p:spPr>
        <p:txBody>
          <a:bodyPr/>
          <a:lstStyle/>
          <a:p>
            <a:pPr lvl="0"/>
            <a:endParaRPr lang="sl-SI" noProof="0"/>
          </a:p>
        </p:txBody>
      </p:sp>
      <p:sp>
        <p:nvSpPr>
          <p:cNvPr id="5" name="Rectangle 1029"/>
          <p:cNvSpPr>
            <a:spLocks noGrp="1" noChangeArrowheads="1"/>
          </p:cNvSpPr>
          <p:nvPr>
            <p:ph type="dt" sz="half" idx="10"/>
          </p:nvPr>
        </p:nvSpPr>
        <p:spPr>
          <a:ln/>
        </p:spPr>
        <p:txBody>
          <a:bodyPr/>
          <a:lstStyle>
            <a:lvl1pPr>
              <a:defRPr/>
            </a:lvl1pPr>
          </a:lstStyle>
          <a:p>
            <a:pPr>
              <a:defRPr/>
            </a:pPr>
            <a:endParaRPr lang="en-US" altLang="en-US">
              <a:solidFill>
                <a:prstClr val="black">
                  <a:tint val="75000"/>
                </a:prstClr>
              </a:solidFill>
            </a:endParaRPr>
          </a:p>
        </p:txBody>
      </p:sp>
      <p:sp>
        <p:nvSpPr>
          <p:cNvPr id="6" name="Rectangle 1030"/>
          <p:cNvSpPr>
            <a:spLocks noGrp="1" noChangeArrowheads="1"/>
          </p:cNvSpPr>
          <p:nvPr>
            <p:ph type="ftr" sz="quarter" idx="11"/>
          </p:nvPr>
        </p:nvSpPr>
        <p:spPr>
          <a:ln/>
        </p:spPr>
        <p:txBody>
          <a:bodyPr/>
          <a:lstStyle>
            <a:lvl1pPr>
              <a:defRPr/>
            </a:lvl1pPr>
          </a:lstStyle>
          <a:p>
            <a:pPr>
              <a:defRPr/>
            </a:pPr>
            <a:endParaRPr lang="en-US" altLang="en-US">
              <a:solidFill>
                <a:prstClr val="black">
                  <a:tint val="75000"/>
                </a:prstClr>
              </a:solidFill>
            </a:endParaRPr>
          </a:p>
        </p:txBody>
      </p:sp>
      <p:sp>
        <p:nvSpPr>
          <p:cNvPr id="7" name="Rectangle 1031"/>
          <p:cNvSpPr>
            <a:spLocks noGrp="1" noChangeArrowheads="1"/>
          </p:cNvSpPr>
          <p:nvPr>
            <p:ph type="sldNum" sz="quarter" idx="12"/>
          </p:nvPr>
        </p:nvSpPr>
        <p:spPr>
          <a:ln/>
        </p:spPr>
        <p:txBody>
          <a:bodyPr/>
          <a:lstStyle>
            <a:lvl1pPr>
              <a:defRPr/>
            </a:lvl1pPr>
          </a:lstStyle>
          <a:p>
            <a:fld id="{136E763D-D493-4C06-AB66-A33168412C0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2986989579"/>
      </p:ext>
    </p:extLst>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streak_on_black_lg1.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srcRect t="22814" b="24204"/>
          <a:stretch/>
        </p:blipFill>
        <p:spPr>
          <a:xfrm>
            <a:off x="0" y="0"/>
            <a:ext cx="9144000" cy="3539266"/>
          </a:xfrm>
          <a:prstGeom prst="rect">
            <a:avLst/>
          </a:prstGeom>
        </p:spPr>
      </p:pic>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rotWithShape="1">
          <a:blip r:embed="rId5" cstate="screen">
            <a:extLst>
              <a:ext uri="{28A0092B-C50C-407E-A947-70E740481C1C}">
                <a14:useLocalDpi xmlns="" xmlns:a14="http://schemas.microsoft.com/office/drawing/2010/main"/>
              </a:ext>
            </a:extLst>
          </a:blip>
          <a:srcRect/>
          <a:stretch/>
        </p:blipFill>
        <p:spPr>
          <a:xfrm>
            <a:off x="6248400" y="838200"/>
            <a:ext cx="2895600" cy="5791200"/>
          </a:xfrm>
          <a:prstGeom prst="rect">
            <a:avLst/>
          </a:prstGeom>
          <a:noFill/>
          <a:ln>
            <a:noFill/>
          </a:ln>
        </p:spPr>
      </p:pic>
      <p:sp>
        <p:nvSpPr>
          <p:cNvPr id="2" name="Title 1"/>
          <p:cNvSpPr>
            <a:spLocks noGrp="1"/>
          </p:cNvSpPr>
          <p:nvPr>
            <p:ph type="ctrTitle"/>
          </p:nvPr>
        </p:nvSpPr>
        <p:spPr>
          <a:xfrm>
            <a:off x="457200" y="3886201"/>
            <a:ext cx="6477000" cy="1066800"/>
          </a:xfrm>
        </p:spPr>
        <p:txBody>
          <a:bodyPr/>
          <a:lstStyle>
            <a:lvl1pPr algn="l">
              <a:defRPr sz="3000">
                <a:solidFill>
                  <a:schemeClr val="tx1"/>
                </a:solidFill>
                <a:effectLst>
                  <a:reflection blurRad="6350" stA="25000" endPos="45500" dir="5400000" sy="-100000" algn="bl" rotWithShape="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953000"/>
            <a:ext cx="6477000" cy="1295400"/>
          </a:xfrm>
        </p:spPr>
        <p:txBody>
          <a:bodyPr>
            <a:normAutofit/>
          </a:bodyPr>
          <a:lstStyle>
            <a:lvl1pPr marL="0" indent="0" algn="l">
              <a:buNone/>
              <a:defRPr sz="2100">
                <a:solidFill>
                  <a:schemeClr val="tx1"/>
                </a:solidFill>
                <a:effectLst>
                  <a:reflection blurRad="6350" stA="25000" endPos="45500" dir="5400000" sy="-100000" algn="bl" rotWithShape="0"/>
                </a:effectLs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2764240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658639536"/>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9527"/>
            <a:ext cx="76200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1295400" y="2319340"/>
            <a:ext cx="76200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975846088"/>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91141846"/>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93813" y="1535113"/>
            <a:ext cx="3659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293813" y="2174875"/>
            <a:ext cx="3659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26176" y="1535113"/>
            <a:ext cx="366062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5026176" y="2174875"/>
            <a:ext cx="366062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05298490"/>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887793946"/>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569537254"/>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3050"/>
            <a:ext cx="2819400" cy="1162050"/>
          </a:xfrm>
        </p:spPr>
        <p:txBody>
          <a:bodyPr anchor="b"/>
          <a:lstStyle>
            <a:lvl1pPr algn="l">
              <a:defRPr sz="1500" b="1"/>
            </a:lvl1pPr>
          </a:lstStyle>
          <a:p>
            <a:r>
              <a:rPr lang="en-US" smtClean="0"/>
              <a:t>Click to edit Master title style</a:t>
            </a:r>
            <a:endParaRPr lang="en-US" dirty="0"/>
          </a:p>
        </p:txBody>
      </p:sp>
      <p:sp>
        <p:nvSpPr>
          <p:cNvPr id="3" name="Content Placeholder 2"/>
          <p:cNvSpPr>
            <a:spLocks noGrp="1"/>
          </p:cNvSpPr>
          <p:nvPr>
            <p:ph idx="1"/>
          </p:nvPr>
        </p:nvSpPr>
        <p:spPr>
          <a:xfrm>
            <a:off x="4191000" y="273052"/>
            <a:ext cx="449580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95400" y="1435102"/>
            <a:ext cx="2819400"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398703002"/>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6482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286000" y="4603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286000" y="52149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957984840"/>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008127272"/>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40"/>
            <a:ext cx="1600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274640"/>
            <a:ext cx="5791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68357609"/>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Online Image Placeholder 2"/>
          <p:cNvSpPr>
            <a:spLocks noGrp="1"/>
          </p:cNvSpPr>
          <p:nvPr>
            <p:ph type="clipArt" sz="half" idx="1"/>
          </p:nvPr>
        </p:nvSpPr>
        <p:spPr>
          <a:xfrm>
            <a:off x="1143000" y="1524000"/>
            <a:ext cx="3810000" cy="4114800"/>
          </a:xfrm>
        </p:spPr>
        <p:txBody>
          <a:bodyPr/>
          <a:lstStyle/>
          <a:p>
            <a:endParaRPr lang="tr-TR"/>
          </a:p>
        </p:txBody>
      </p:sp>
      <p:sp>
        <p:nvSpPr>
          <p:cNvPr id="4" name="Text Placeholder 3"/>
          <p:cNvSpPr>
            <a:spLocks noGrp="1"/>
          </p:cNvSpPr>
          <p:nvPr>
            <p:ph type="body"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57A9C2E-BB57-4BFC-9813-6C3EC61578F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4053746190"/>
      </p:ext>
    </p:extLst>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1430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C881286-EA1F-486D-87FB-3255587638D1}"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4049701430"/>
      </p:ext>
    </p:extLst>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xAndClipArt">
  <p:cSld name="Naslov, besedilo in izrezek">
    <p:spTree>
      <p:nvGrpSpPr>
        <p:cNvPr id="1" name=""/>
        <p:cNvGrpSpPr/>
        <p:nvPr/>
      </p:nvGrpSpPr>
      <p:grpSpPr>
        <a:xfrm>
          <a:off x="0" y="0"/>
          <a:ext cx="0" cy="0"/>
          <a:chOff x="0" y="0"/>
          <a:chExt cx="0" cy="0"/>
        </a:xfrm>
      </p:grpSpPr>
      <p:sp>
        <p:nvSpPr>
          <p:cNvPr id="2" name="Naslov 1"/>
          <p:cNvSpPr>
            <a:spLocks noGrp="1"/>
          </p:cNvSpPr>
          <p:nvPr>
            <p:ph type="title"/>
          </p:nvPr>
        </p:nvSpPr>
        <p:spPr>
          <a:xfrm>
            <a:off x="190500" y="146050"/>
            <a:ext cx="7772400" cy="1143000"/>
          </a:xfrm>
        </p:spPr>
        <p:txBody>
          <a:bodyPr/>
          <a:lstStyle/>
          <a:p>
            <a:r>
              <a:rPr lang="sl-SI" smtClean="0"/>
              <a:t>Uredite slog naslova matrice</a:t>
            </a:r>
            <a:endParaRPr lang="sl-SI"/>
          </a:p>
        </p:txBody>
      </p:sp>
      <p:sp>
        <p:nvSpPr>
          <p:cNvPr id="3" name="Označba mesta besedila 2"/>
          <p:cNvSpPr>
            <a:spLocks noGrp="1"/>
          </p:cNvSpPr>
          <p:nvPr>
            <p:ph type="body" sz="half" idx="1"/>
          </p:nvPr>
        </p:nvSpPr>
        <p:spPr>
          <a:xfrm>
            <a:off x="1143000" y="1524000"/>
            <a:ext cx="3810000" cy="41148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za spletno sliko 3"/>
          <p:cNvSpPr>
            <a:spLocks noGrp="1"/>
          </p:cNvSpPr>
          <p:nvPr>
            <p:ph type="clipArt" sz="half" idx="2"/>
          </p:nvPr>
        </p:nvSpPr>
        <p:spPr>
          <a:xfrm>
            <a:off x="5105400" y="1524000"/>
            <a:ext cx="3810000" cy="4114800"/>
          </a:xfrm>
        </p:spPr>
        <p:txBody>
          <a:bodyPr/>
          <a:lstStyle/>
          <a:p>
            <a:pPr lvl="0"/>
            <a:endParaRPr lang="sl-SI" noProof="0"/>
          </a:p>
        </p:txBody>
      </p:sp>
      <p:sp>
        <p:nvSpPr>
          <p:cNvPr id="5" name="Rectangle 1029"/>
          <p:cNvSpPr>
            <a:spLocks noGrp="1" noChangeArrowheads="1"/>
          </p:cNvSpPr>
          <p:nvPr>
            <p:ph type="dt" sz="half" idx="10"/>
          </p:nvPr>
        </p:nvSpPr>
        <p:spPr>
          <a:ln/>
        </p:spPr>
        <p:txBody>
          <a:bodyPr/>
          <a:lstStyle>
            <a:lvl1pPr>
              <a:defRPr/>
            </a:lvl1pPr>
          </a:lstStyle>
          <a:p>
            <a:pPr>
              <a:defRPr/>
            </a:pPr>
            <a:endParaRPr lang="en-US" altLang="en-US">
              <a:solidFill>
                <a:prstClr val="black">
                  <a:tint val="75000"/>
                </a:prstClr>
              </a:solidFill>
            </a:endParaRPr>
          </a:p>
        </p:txBody>
      </p:sp>
      <p:sp>
        <p:nvSpPr>
          <p:cNvPr id="6" name="Rectangle 1030"/>
          <p:cNvSpPr>
            <a:spLocks noGrp="1" noChangeArrowheads="1"/>
          </p:cNvSpPr>
          <p:nvPr>
            <p:ph type="ftr" sz="quarter" idx="11"/>
          </p:nvPr>
        </p:nvSpPr>
        <p:spPr>
          <a:ln/>
        </p:spPr>
        <p:txBody>
          <a:bodyPr/>
          <a:lstStyle>
            <a:lvl1pPr>
              <a:defRPr/>
            </a:lvl1pPr>
          </a:lstStyle>
          <a:p>
            <a:pPr>
              <a:defRPr/>
            </a:pPr>
            <a:endParaRPr lang="en-US" altLang="en-US">
              <a:solidFill>
                <a:prstClr val="black">
                  <a:tint val="75000"/>
                </a:prstClr>
              </a:solidFill>
            </a:endParaRPr>
          </a:p>
        </p:txBody>
      </p:sp>
      <p:sp>
        <p:nvSpPr>
          <p:cNvPr id="7" name="Rectangle 1031"/>
          <p:cNvSpPr>
            <a:spLocks noGrp="1" noChangeArrowheads="1"/>
          </p:cNvSpPr>
          <p:nvPr>
            <p:ph type="sldNum" sz="quarter" idx="12"/>
          </p:nvPr>
        </p:nvSpPr>
        <p:spPr>
          <a:ln/>
        </p:spPr>
        <p:txBody>
          <a:bodyPr/>
          <a:lstStyle>
            <a:lvl1pPr>
              <a:defRPr/>
            </a:lvl1pPr>
          </a:lstStyle>
          <a:p>
            <a:fld id="{136E763D-D493-4C06-AB66-A33168412C0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2327961957"/>
      </p:ext>
    </p:extLst>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streak_on_black_lg1.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srcRect t="22814" b="24204"/>
          <a:stretch/>
        </p:blipFill>
        <p:spPr>
          <a:xfrm>
            <a:off x="0" y="0"/>
            <a:ext cx="9144000" cy="3539266"/>
          </a:xfrm>
          <a:prstGeom prst="rect">
            <a:avLst/>
          </a:prstGeom>
        </p:spPr>
      </p:pic>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rotWithShape="1">
          <a:blip r:embed="rId5" cstate="screen">
            <a:extLst>
              <a:ext uri="{28A0092B-C50C-407E-A947-70E740481C1C}">
                <a14:useLocalDpi xmlns="" xmlns:a14="http://schemas.microsoft.com/office/drawing/2010/main"/>
              </a:ext>
            </a:extLst>
          </a:blip>
          <a:srcRect/>
          <a:stretch/>
        </p:blipFill>
        <p:spPr>
          <a:xfrm>
            <a:off x="6248400" y="838200"/>
            <a:ext cx="2895600" cy="5791200"/>
          </a:xfrm>
          <a:prstGeom prst="rect">
            <a:avLst/>
          </a:prstGeom>
          <a:noFill/>
          <a:ln>
            <a:noFill/>
          </a:ln>
        </p:spPr>
      </p:pic>
      <p:sp>
        <p:nvSpPr>
          <p:cNvPr id="2" name="Title 1"/>
          <p:cNvSpPr>
            <a:spLocks noGrp="1"/>
          </p:cNvSpPr>
          <p:nvPr>
            <p:ph type="ctrTitle"/>
          </p:nvPr>
        </p:nvSpPr>
        <p:spPr>
          <a:xfrm>
            <a:off x="457200" y="3886201"/>
            <a:ext cx="6477000" cy="1066800"/>
          </a:xfrm>
        </p:spPr>
        <p:txBody>
          <a:bodyPr/>
          <a:lstStyle>
            <a:lvl1pPr algn="l">
              <a:defRPr sz="3000">
                <a:solidFill>
                  <a:schemeClr val="tx1"/>
                </a:solidFill>
                <a:effectLst>
                  <a:reflection blurRad="6350" stA="25000" endPos="45500" dir="5400000" sy="-100000" algn="bl" rotWithShape="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953000"/>
            <a:ext cx="6477000" cy="1295400"/>
          </a:xfrm>
        </p:spPr>
        <p:txBody>
          <a:bodyPr>
            <a:normAutofit/>
          </a:bodyPr>
          <a:lstStyle>
            <a:lvl1pPr marL="0" indent="0" algn="l">
              <a:buNone/>
              <a:defRPr sz="2100">
                <a:solidFill>
                  <a:schemeClr val="tx1"/>
                </a:solidFill>
                <a:effectLst>
                  <a:reflection blurRad="6350" stA="25000" endPos="45500" dir="5400000" sy="-100000" algn="bl" rotWithShape="0"/>
                </a:effectLs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120810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89319700"/>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9527"/>
            <a:ext cx="76200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1295400" y="2319340"/>
            <a:ext cx="76200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952923104"/>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19143777"/>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93813" y="1535113"/>
            <a:ext cx="3659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293813" y="2174875"/>
            <a:ext cx="3659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26176" y="1535113"/>
            <a:ext cx="366062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5026176" y="2174875"/>
            <a:ext cx="366062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58413601"/>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390115328"/>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0462798"/>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3050"/>
            <a:ext cx="2819400" cy="1162050"/>
          </a:xfrm>
        </p:spPr>
        <p:txBody>
          <a:bodyPr anchor="b"/>
          <a:lstStyle>
            <a:lvl1pPr algn="l">
              <a:defRPr sz="1500" b="1"/>
            </a:lvl1pPr>
          </a:lstStyle>
          <a:p>
            <a:r>
              <a:rPr lang="en-US" smtClean="0"/>
              <a:t>Click to edit Master title style</a:t>
            </a:r>
            <a:endParaRPr lang="en-US" dirty="0"/>
          </a:p>
        </p:txBody>
      </p:sp>
      <p:sp>
        <p:nvSpPr>
          <p:cNvPr id="3" name="Content Placeholder 2"/>
          <p:cNvSpPr>
            <a:spLocks noGrp="1"/>
          </p:cNvSpPr>
          <p:nvPr>
            <p:ph idx="1"/>
          </p:nvPr>
        </p:nvSpPr>
        <p:spPr>
          <a:xfrm>
            <a:off x="4191000" y="273052"/>
            <a:ext cx="449580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95400" y="1435102"/>
            <a:ext cx="2819400"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732831823"/>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6482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286000" y="4603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286000" y="52149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652978587"/>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041827875"/>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40"/>
            <a:ext cx="1600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274640"/>
            <a:ext cx="5791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58816245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Online Image Placeholder 2"/>
          <p:cNvSpPr>
            <a:spLocks noGrp="1"/>
          </p:cNvSpPr>
          <p:nvPr>
            <p:ph type="clipArt" sz="half" idx="1"/>
          </p:nvPr>
        </p:nvSpPr>
        <p:spPr>
          <a:xfrm>
            <a:off x="1143000" y="1524000"/>
            <a:ext cx="3810000" cy="4114800"/>
          </a:xfrm>
        </p:spPr>
        <p:txBody>
          <a:bodyPr/>
          <a:lstStyle/>
          <a:p>
            <a:endParaRPr lang="tr-TR"/>
          </a:p>
        </p:txBody>
      </p:sp>
      <p:sp>
        <p:nvSpPr>
          <p:cNvPr id="4" name="Text Placeholder 3"/>
          <p:cNvSpPr>
            <a:spLocks noGrp="1"/>
          </p:cNvSpPr>
          <p:nvPr>
            <p:ph type="body"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57A9C2E-BB57-4BFC-9813-6C3EC61578F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992809758"/>
      </p:ext>
    </p:extLst>
  </p:cSld>
  <p:clrMapOvr>
    <a:masterClrMapping/>
  </p:clrMapOvr>
  <p:transition>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1430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C881286-EA1F-486D-87FB-3255587638D1}"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3554027069"/>
      </p:ext>
    </p:extLst>
  </p:cSld>
  <p:clrMapOvr>
    <a:masterClrMapping/>
  </p:clrMapOvr>
  <p:transition>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xAndClipArt">
  <p:cSld name="Naslov, besedilo in izrezek">
    <p:spTree>
      <p:nvGrpSpPr>
        <p:cNvPr id="1" name=""/>
        <p:cNvGrpSpPr/>
        <p:nvPr/>
      </p:nvGrpSpPr>
      <p:grpSpPr>
        <a:xfrm>
          <a:off x="0" y="0"/>
          <a:ext cx="0" cy="0"/>
          <a:chOff x="0" y="0"/>
          <a:chExt cx="0" cy="0"/>
        </a:xfrm>
      </p:grpSpPr>
      <p:sp>
        <p:nvSpPr>
          <p:cNvPr id="2" name="Naslov 1"/>
          <p:cNvSpPr>
            <a:spLocks noGrp="1"/>
          </p:cNvSpPr>
          <p:nvPr>
            <p:ph type="title"/>
          </p:nvPr>
        </p:nvSpPr>
        <p:spPr>
          <a:xfrm>
            <a:off x="190500" y="146050"/>
            <a:ext cx="7772400" cy="1143000"/>
          </a:xfrm>
        </p:spPr>
        <p:txBody>
          <a:bodyPr/>
          <a:lstStyle/>
          <a:p>
            <a:r>
              <a:rPr lang="sl-SI" smtClean="0"/>
              <a:t>Uredite slog naslova matrice</a:t>
            </a:r>
            <a:endParaRPr lang="sl-SI"/>
          </a:p>
        </p:txBody>
      </p:sp>
      <p:sp>
        <p:nvSpPr>
          <p:cNvPr id="3" name="Označba mesta besedila 2"/>
          <p:cNvSpPr>
            <a:spLocks noGrp="1"/>
          </p:cNvSpPr>
          <p:nvPr>
            <p:ph type="body" sz="half" idx="1"/>
          </p:nvPr>
        </p:nvSpPr>
        <p:spPr>
          <a:xfrm>
            <a:off x="1143000" y="1524000"/>
            <a:ext cx="3810000" cy="41148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za spletno sliko 3"/>
          <p:cNvSpPr>
            <a:spLocks noGrp="1"/>
          </p:cNvSpPr>
          <p:nvPr>
            <p:ph type="clipArt" sz="half" idx="2"/>
          </p:nvPr>
        </p:nvSpPr>
        <p:spPr>
          <a:xfrm>
            <a:off x="5105400" y="1524000"/>
            <a:ext cx="3810000" cy="4114800"/>
          </a:xfrm>
        </p:spPr>
        <p:txBody>
          <a:bodyPr/>
          <a:lstStyle/>
          <a:p>
            <a:pPr lvl="0"/>
            <a:endParaRPr lang="sl-SI" noProof="0"/>
          </a:p>
        </p:txBody>
      </p:sp>
      <p:sp>
        <p:nvSpPr>
          <p:cNvPr id="5" name="Rectangle 1029"/>
          <p:cNvSpPr>
            <a:spLocks noGrp="1" noChangeArrowheads="1"/>
          </p:cNvSpPr>
          <p:nvPr>
            <p:ph type="dt" sz="half" idx="10"/>
          </p:nvPr>
        </p:nvSpPr>
        <p:spPr>
          <a:ln/>
        </p:spPr>
        <p:txBody>
          <a:bodyPr/>
          <a:lstStyle>
            <a:lvl1pPr>
              <a:defRPr/>
            </a:lvl1pPr>
          </a:lstStyle>
          <a:p>
            <a:pPr>
              <a:defRPr/>
            </a:pPr>
            <a:endParaRPr lang="en-US" altLang="en-US">
              <a:solidFill>
                <a:prstClr val="black">
                  <a:tint val="75000"/>
                </a:prstClr>
              </a:solidFill>
            </a:endParaRPr>
          </a:p>
        </p:txBody>
      </p:sp>
      <p:sp>
        <p:nvSpPr>
          <p:cNvPr id="6" name="Rectangle 1030"/>
          <p:cNvSpPr>
            <a:spLocks noGrp="1" noChangeArrowheads="1"/>
          </p:cNvSpPr>
          <p:nvPr>
            <p:ph type="ftr" sz="quarter" idx="11"/>
          </p:nvPr>
        </p:nvSpPr>
        <p:spPr>
          <a:ln/>
        </p:spPr>
        <p:txBody>
          <a:bodyPr/>
          <a:lstStyle>
            <a:lvl1pPr>
              <a:defRPr/>
            </a:lvl1pPr>
          </a:lstStyle>
          <a:p>
            <a:pPr>
              <a:defRPr/>
            </a:pPr>
            <a:endParaRPr lang="en-US" altLang="en-US">
              <a:solidFill>
                <a:prstClr val="black">
                  <a:tint val="75000"/>
                </a:prstClr>
              </a:solidFill>
            </a:endParaRPr>
          </a:p>
        </p:txBody>
      </p:sp>
      <p:sp>
        <p:nvSpPr>
          <p:cNvPr id="7" name="Rectangle 1031"/>
          <p:cNvSpPr>
            <a:spLocks noGrp="1" noChangeArrowheads="1"/>
          </p:cNvSpPr>
          <p:nvPr>
            <p:ph type="sldNum" sz="quarter" idx="12"/>
          </p:nvPr>
        </p:nvSpPr>
        <p:spPr>
          <a:ln/>
        </p:spPr>
        <p:txBody>
          <a:bodyPr/>
          <a:lstStyle>
            <a:lvl1pPr>
              <a:defRPr/>
            </a:lvl1pPr>
          </a:lstStyle>
          <a:p>
            <a:fld id="{136E763D-D493-4C06-AB66-A33168412C0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1153041152"/>
      </p:ext>
    </p:extLst>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streak_on_black_lg1.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srcRect t="22814" b="24204"/>
          <a:stretch/>
        </p:blipFill>
        <p:spPr>
          <a:xfrm>
            <a:off x="0" y="0"/>
            <a:ext cx="9144000" cy="3539266"/>
          </a:xfrm>
          <a:prstGeom prst="rect">
            <a:avLst/>
          </a:prstGeom>
        </p:spPr>
      </p:pic>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rotWithShape="1">
          <a:blip r:embed="rId5" cstate="screen">
            <a:extLst>
              <a:ext uri="{28A0092B-C50C-407E-A947-70E740481C1C}">
                <a14:useLocalDpi xmlns="" xmlns:a14="http://schemas.microsoft.com/office/drawing/2010/main"/>
              </a:ext>
            </a:extLst>
          </a:blip>
          <a:srcRect/>
          <a:stretch/>
        </p:blipFill>
        <p:spPr>
          <a:xfrm>
            <a:off x="6248400" y="838200"/>
            <a:ext cx="2895600" cy="5791200"/>
          </a:xfrm>
          <a:prstGeom prst="rect">
            <a:avLst/>
          </a:prstGeom>
          <a:noFill/>
          <a:ln>
            <a:noFill/>
          </a:ln>
        </p:spPr>
      </p:pic>
      <p:sp>
        <p:nvSpPr>
          <p:cNvPr id="2" name="Title 1"/>
          <p:cNvSpPr>
            <a:spLocks noGrp="1"/>
          </p:cNvSpPr>
          <p:nvPr>
            <p:ph type="ctrTitle"/>
          </p:nvPr>
        </p:nvSpPr>
        <p:spPr>
          <a:xfrm>
            <a:off x="457200" y="3886201"/>
            <a:ext cx="6477000" cy="1066800"/>
          </a:xfrm>
        </p:spPr>
        <p:txBody>
          <a:bodyPr/>
          <a:lstStyle>
            <a:lvl1pPr algn="l">
              <a:defRPr sz="3000">
                <a:solidFill>
                  <a:schemeClr val="tx1"/>
                </a:solidFill>
                <a:effectLst>
                  <a:reflection blurRad="6350" stA="25000" endPos="45500" dir="5400000" sy="-100000" algn="bl" rotWithShape="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953000"/>
            <a:ext cx="6477000" cy="1295400"/>
          </a:xfrm>
        </p:spPr>
        <p:txBody>
          <a:bodyPr>
            <a:normAutofit/>
          </a:bodyPr>
          <a:lstStyle>
            <a:lvl1pPr marL="0" indent="0" algn="l">
              <a:buNone/>
              <a:defRPr sz="2100">
                <a:solidFill>
                  <a:schemeClr val="tx1"/>
                </a:solidFill>
                <a:effectLst>
                  <a:reflection blurRad="6350" stA="25000" endPos="45500" dir="5400000" sy="-100000" algn="bl" rotWithShape="0"/>
                </a:effectLs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1840253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57910962"/>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9527"/>
            <a:ext cx="76200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1295400" y="2319340"/>
            <a:ext cx="76200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399053605"/>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403538223"/>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93813" y="1535113"/>
            <a:ext cx="3659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293813" y="2174875"/>
            <a:ext cx="3659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26176" y="1535113"/>
            <a:ext cx="366062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5026176" y="2174875"/>
            <a:ext cx="366062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556382537"/>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385771464"/>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602056445"/>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3050"/>
            <a:ext cx="2819400" cy="1162050"/>
          </a:xfrm>
        </p:spPr>
        <p:txBody>
          <a:bodyPr anchor="b"/>
          <a:lstStyle>
            <a:lvl1pPr algn="l">
              <a:defRPr sz="1500" b="1"/>
            </a:lvl1pPr>
          </a:lstStyle>
          <a:p>
            <a:r>
              <a:rPr lang="en-US" smtClean="0"/>
              <a:t>Click to edit Master title style</a:t>
            </a:r>
            <a:endParaRPr lang="en-US" dirty="0"/>
          </a:p>
        </p:txBody>
      </p:sp>
      <p:sp>
        <p:nvSpPr>
          <p:cNvPr id="3" name="Content Placeholder 2"/>
          <p:cNvSpPr>
            <a:spLocks noGrp="1"/>
          </p:cNvSpPr>
          <p:nvPr>
            <p:ph idx="1"/>
          </p:nvPr>
        </p:nvSpPr>
        <p:spPr>
          <a:xfrm>
            <a:off x="4191000" y="273052"/>
            <a:ext cx="449580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95400" y="1435102"/>
            <a:ext cx="2819400"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93294068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6482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286000" y="4603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286000" y="52149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997602401"/>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9609206"/>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40"/>
            <a:ext cx="1600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274640"/>
            <a:ext cx="5791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00747206"/>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Online Image Placeholder 2"/>
          <p:cNvSpPr>
            <a:spLocks noGrp="1"/>
          </p:cNvSpPr>
          <p:nvPr>
            <p:ph type="clipArt" sz="half" idx="1"/>
          </p:nvPr>
        </p:nvSpPr>
        <p:spPr>
          <a:xfrm>
            <a:off x="1143000" y="1524000"/>
            <a:ext cx="3810000" cy="4114800"/>
          </a:xfrm>
        </p:spPr>
        <p:txBody>
          <a:bodyPr/>
          <a:lstStyle/>
          <a:p>
            <a:endParaRPr lang="tr-TR"/>
          </a:p>
        </p:txBody>
      </p:sp>
      <p:sp>
        <p:nvSpPr>
          <p:cNvPr id="4" name="Text Placeholder 3"/>
          <p:cNvSpPr>
            <a:spLocks noGrp="1"/>
          </p:cNvSpPr>
          <p:nvPr>
            <p:ph type="body"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57A9C2E-BB57-4BFC-9813-6C3EC61578F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793991963"/>
      </p:ext>
    </p:extLst>
  </p:cSld>
  <p:clrMapOvr>
    <a:masterClrMapping/>
  </p:clrMapOvr>
  <p:transition>
    <p:random/>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1430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C881286-EA1F-486D-87FB-3255587638D1}"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3098229415"/>
      </p:ext>
    </p:extLst>
  </p:cSld>
  <p:clrMapOvr>
    <a:masterClrMapping/>
  </p:clrMapOvr>
  <p:transition>
    <p:random/>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xAndClipArt">
  <p:cSld name="Naslov, besedilo in izrezek">
    <p:spTree>
      <p:nvGrpSpPr>
        <p:cNvPr id="1" name=""/>
        <p:cNvGrpSpPr/>
        <p:nvPr/>
      </p:nvGrpSpPr>
      <p:grpSpPr>
        <a:xfrm>
          <a:off x="0" y="0"/>
          <a:ext cx="0" cy="0"/>
          <a:chOff x="0" y="0"/>
          <a:chExt cx="0" cy="0"/>
        </a:xfrm>
      </p:grpSpPr>
      <p:sp>
        <p:nvSpPr>
          <p:cNvPr id="2" name="Naslov 1"/>
          <p:cNvSpPr>
            <a:spLocks noGrp="1"/>
          </p:cNvSpPr>
          <p:nvPr>
            <p:ph type="title"/>
          </p:nvPr>
        </p:nvSpPr>
        <p:spPr>
          <a:xfrm>
            <a:off x="190500" y="146050"/>
            <a:ext cx="7772400" cy="1143000"/>
          </a:xfrm>
        </p:spPr>
        <p:txBody>
          <a:bodyPr/>
          <a:lstStyle/>
          <a:p>
            <a:r>
              <a:rPr lang="sl-SI" smtClean="0"/>
              <a:t>Uredite slog naslova matrice</a:t>
            </a:r>
            <a:endParaRPr lang="sl-SI"/>
          </a:p>
        </p:txBody>
      </p:sp>
      <p:sp>
        <p:nvSpPr>
          <p:cNvPr id="3" name="Označba mesta besedila 2"/>
          <p:cNvSpPr>
            <a:spLocks noGrp="1"/>
          </p:cNvSpPr>
          <p:nvPr>
            <p:ph type="body" sz="half" idx="1"/>
          </p:nvPr>
        </p:nvSpPr>
        <p:spPr>
          <a:xfrm>
            <a:off x="1143000" y="1524000"/>
            <a:ext cx="3810000" cy="41148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za spletno sliko 3"/>
          <p:cNvSpPr>
            <a:spLocks noGrp="1"/>
          </p:cNvSpPr>
          <p:nvPr>
            <p:ph type="clipArt" sz="half" idx="2"/>
          </p:nvPr>
        </p:nvSpPr>
        <p:spPr>
          <a:xfrm>
            <a:off x="5105400" y="1524000"/>
            <a:ext cx="3810000" cy="4114800"/>
          </a:xfrm>
        </p:spPr>
        <p:txBody>
          <a:bodyPr/>
          <a:lstStyle/>
          <a:p>
            <a:pPr lvl="0"/>
            <a:endParaRPr lang="sl-SI" noProof="0"/>
          </a:p>
        </p:txBody>
      </p:sp>
      <p:sp>
        <p:nvSpPr>
          <p:cNvPr id="5" name="Rectangle 1029"/>
          <p:cNvSpPr>
            <a:spLocks noGrp="1" noChangeArrowheads="1"/>
          </p:cNvSpPr>
          <p:nvPr>
            <p:ph type="dt" sz="half" idx="10"/>
          </p:nvPr>
        </p:nvSpPr>
        <p:spPr>
          <a:ln/>
        </p:spPr>
        <p:txBody>
          <a:bodyPr/>
          <a:lstStyle>
            <a:lvl1pPr>
              <a:defRPr/>
            </a:lvl1pPr>
          </a:lstStyle>
          <a:p>
            <a:pPr>
              <a:defRPr/>
            </a:pPr>
            <a:endParaRPr lang="en-US" altLang="en-US">
              <a:solidFill>
                <a:prstClr val="black">
                  <a:tint val="75000"/>
                </a:prstClr>
              </a:solidFill>
            </a:endParaRPr>
          </a:p>
        </p:txBody>
      </p:sp>
      <p:sp>
        <p:nvSpPr>
          <p:cNvPr id="6" name="Rectangle 1030"/>
          <p:cNvSpPr>
            <a:spLocks noGrp="1" noChangeArrowheads="1"/>
          </p:cNvSpPr>
          <p:nvPr>
            <p:ph type="ftr" sz="quarter" idx="11"/>
          </p:nvPr>
        </p:nvSpPr>
        <p:spPr>
          <a:ln/>
        </p:spPr>
        <p:txBody>
          <a:bodyPr/>
          <a:lstStyle>
            <a:lvl1pPr>
              <a:defRPr/>
            </a:lvl1pPr>
          </a:lstStyle>
          <a:p>
            <a:pPr>
              <a:defRPr/>
            </a:pPr>
            <a:endParaRPr lang="en-US" altLang="en-US">
              <a:solidFill>
                <a:prstClr val="black">
                  <a:tint val="75000"/>
                </a:prstClr>
              </a:solidFill>
            </a:endParaRPr>
          </a:p>
        </p:txBody>
      </p:sp>
      <p:sp>
        <p:nvSpPr>
          <p:cNvPr id="7" name="Rectangle 1031"/>
          <p:cNvSpPr>
            <a:spLocks noGrp="1" noChangeArrowheads="1"/>
          </p:cNvSpPr>
          <p:nvPr>
            <p:ph type="sldNum" sz="quarter" idx="12"/>
          </p:nvPr>
        </p:nvSpPr>
        <p:spPr>
          <a:ln/>
        </p:spPr>
        <p:txBody>
          <a:bodyPr/>
          <a:lstStyle>
            <a:lvl1pPr>
              <a:defRPr/>
            </a:lvl1pPr>
          </a:lstStyle>
          <a:p>
            <a:fld id="{136E763D-D493-4C06-AB66-A33168412C0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1369857470"/>
      </p:ext>
    </p:extLst>
  </p:cSld>
  <p:clrMapOvr>
    <a:masterClrMapping/>
  </p:clrMapOvr>
  <p:transition>
    <p:random/>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streak_on_black_lg1.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srcRect t="22814" b="24204"/>
          <a:stretch/>
        </p:blipFill>
        <p:spPr>
          <a:xfrm>
            <a:off x="0" y="0"/>
            <a:ext cx="9144000" cy="3539266"/>
          </a:xfrm>
          <a:prstGeom prst="rect">
            <a:avLst/>
          </a:prstGeom>
        </p:spPr>
      </p:pic>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rotWithShape="1">
          <a:blip r:embed="rId5" cstate="screen">
            <a:extLst>
              <a:ext uri="{28A0092B-C50C-407E-A947-70E740481C1C}">
                <a14:useLocalDpi xmlns="" xmlns:a14="http://schemas.microsoft.com/office/drawing/2010/main"/>
              </a:ext>
            </a:extLst>
          </a:blip>
          <a:srcRect/>
          <a:stretch/>
        </p:blipFill>
        <p:spPr>
          <a:xfrm>
            <a:off x="6248400" y="838200"/>
            <a:ext cx="2895600" cy="5791200"/>
          </a:xfrm>
          <a:prstGeom prst="rect">
            <a:avLst/>
          </a:prstGeom>
          <a:noFill/>
          <a:ln>
            <a:noFill/>
          </a:ln>
        </p:spPr>
      </p:pic>
      <p:sp>
        <p:nvSpPr>
          <p:cNvPr id="2" name="Title 1"/>
          <p:cNvSpPr>
            <a:spLocks noGrp="1"/>
          </p:cNvSpPr>
          <p:nvPr>
            <p:ph type="ctrTitle"/>
          </p:nvPr>
        </p:nvSpPr>
        <p:spPr>
          <a:xfrm>
            <a:off x="457200" y="3886201"/>
            <a:ext cx="6477000" cy="1066800"/>
          </a:xfrm>
        </p:spPr>
        <p:txBody>
          <a:bodyPr/>
          <a:lstStyle>
            <a:lvl1pPr algn="l">
              <a:defRPr sz="3000">
                <a:solidFill>
                  <a:schemeClr val="tx1"/>
                </a:solidFill>
                <a:effectLst>
                  <a:reflection blurRad="6350" stA="25000" endPos="45500" dir="5400000" sy="-100000" algn="bl" rotWithShape="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953000"/>
            <a:ext cx="6477000" cy="1295400"/>
          </a:xfrm>
        </p:spPr>
        <p:txBody>
          <a:bodyPr>
            <a:normAutofit/>
          </a:bodyPr>
          <a:lstStyle>
            <a:lvl1pPr marL="0" indent="0" algn="l">
              <a:buNone/>
              <a:defRPr sz="2100">
                <a:solidFill>
                  <a:schemeClr val="tx1"/>
                </a:solidFill>
                <a:effectLst>
                  <a:reflection blurRad="6350" stA="25000" endPos="45500" dir="5400000" sy="-100000" algn="bl" rotWithShape="0"/>
                </a:effectLs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1115346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561166215"/>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9527"/>
            <a:ext cx="76200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1295400" y="2319340"/>
            <a:ext cx="76200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395607127"/>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959174472"/>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93813" y="1535113"/>
            <a:ext cx="3659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293813" y="2174875"/>
            <a:ext cx="3659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26176" y="1535113"/>
            <a:ext cx="366062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5026176" y="2174875"/>
            <a:ext cx="366062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520612849"/>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737430100"/>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79800146"/>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3050"/>
            <a:ext cx="2819400" cy="1162050"/>
          </a:xfrm>
        </p:spPr>
        <p:txBody>
          <a:bodyPr anchor="b"/>
          <a:lstStyle>
            <a:lvl1pPr algn="l">
              <a:defRPr sz="1500" b="1"/>
            </a:lvl1pPr>
          </a:lstStyle>
          <a:p>
            <a:r>
              <a:rPr lang="en-US" smtClean="0"/>
              <a:t>Click to edit Master title style</a:t>
            </a:r>
            <a:endParaRPr lang="en-US" dirty="0"/>
          </a:p>
        </p:txBody>
      </p:sp>
      <p:sp>
        <p:nvSpPr>
          <p:cNvPr id="3" name="Content Placeholder 2"/>
          <p:cNvSpPr>
            <a:spLocks noGrp="1"/>
          </p:cNvSpPr>
          <p:nvPr>
            <p:ph idx="1"/>
          </p:nvPr>
        </p:nvSpPr>
        <p:spPr>
          <a:xfrm>
            <a:off x="4191000" y="273052"/>
            <a:ext cx="449580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95400" y="1435102"/>
            <a:ext cx="2819400"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86178095"/>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6482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286000" y="4603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286000" y="52149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810535272"/>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01640824"/>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40"/>
            <a:ext cx="1600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274640"/>
            <a:ext cx="5791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54777914"/>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Online Image Placeholder 2"/>
          <p:cNvSpPr>
            <a:spLocks noGrp="1"/>
          </p:cNvSpPr>
          <p:nvPr>
            <p:ph type="clipArt" sz="half" idx="1"/>
          </p:nvPr>
        </p:nvSpPr>
        <p:spPr>
          <a:xfrm>
            <a:off x="1143000" y="1524000"/>
            <a:ext cx="3810000" cy="4114800"/>
          </a:xfrm>
        </p:spPr>
        <p:txBody>
          <a:bodyPr/>
          <a:lstStyle/>
          <a:p>
            <a:endParaRPr lang="tr-TR"/>
          </a:p>
        </p:txBody>
      </p:sp>
      <p:sp>
        <p:nvSpPr>
          <p:cNvPr id="4" name="Text Placeholder 3"/>
          <p:cNvSpPr>
            <a:spLocks noGrp="1"/>
          </p:cNvSpPr>
          <p:nvPr>
            <p:ph type="body"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57A9C2E-BB57-4BFC-9813-6C3EC61578F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3112404177"/>
      </p:ext>
    </p:extLst>
  </p:cSld>
  <p:clrMapOvr>
    <a:masterClrMapping/>
  </p:clrMapOvr>
  <p:transition>
    <p:random/>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1430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C881286-EA1F-486D-87FB-3255587638D1}"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2593670201"/>
      </p:ext>
    </p:extLst>
  </p:cSld>
  <p:clrMapOvr>
    <a:masterClrMapping/>
  </p:clrMapOvr>
  <p:transition>
    <p:random/>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xAndClipArt">
  <p:cSld name="Naslov, besedilo in izrezek">
    <p:spTree>
      <p:nvGrpSpPr>
        <p:cNvPr id="1" name=""/>
        <p:cNvGrpSpPr/>
        <p:nvPr/>
      </p:nvGrpSpPr>
      <p:grpSpPr>
        <a:xfrm>
          <a:off x="0" y="0"/>
          <a:ext cx="0" cy="0"/>
          <a:chOff x="0" y="0"/>
          <a:chExt cx="0" cy="0"/>
        </a:xfrm>
      </p:grpSpPr>
      <p:sp>
        <p:nvSpPr>
          <p:cNvPr id="2" name="Naslov 1"/>
          <p:cNvSpPr>
            <a:spLocks noGrp="1"/>
          </p:cNvSpPr>
          <p:nvPr>
            <p:ph type="title"/>
          </p:nvPr>
        </p:nvSpPr>
        <p:spPr>
          <a:xfrm>
            <a:off x="190500" y="146050"/>
            <a:ext cx="7772400" cy="1143000"/>
          </a:xfrm>
        </p:spPr>
        <p:txBody>
          <a:bodyPr/>
          <a:lstStyle/>
          <a:p>
            <a:r>
              <a:rPr lang="sl-SI" smtClean="0"/>
              <a:t>Uredite slog naslova matrice</a:t>
            </a:r>
            <a:endParaRPr lang="sl-SI"/>
          </a:p>
        </p:txBody>
      </p:sp>
      <p:sp>
        <p:nvSpPr>
          <p:cNvPr id="3" name="Označba mesta besedila 2"/>
          <p:cNvSpPr>
            <a:spLocks noGrp="1"/>
          </p:cNvSpPr>
          <p:nvPr>
            <p:ph type="body" sz="half" idx="1"/>
          </p:nvPr>
        </p:nvSpPr>
        <p:spPr>
          <a:xfrm>
            <a:off x="1143000" y="1524000"/>
            <a:ext cx="3810000" cy="41148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za spletno sliko 3"/>
          <p:cNvSpPr>
            <a:spLocks noGrp="1"/>
          </p:cNvSpPr>
          <p:nvPr>
            <p:ph type="clipArt" sz="half" idx="2"/>
          </p:nvPr>
        </p:nvSpPr>
        <p:spPr>
          <a:xfrm>
            <a:off x="5105400" y="1524000"/>
            <a:ext cx="3810000" cy="4114800"/>
          </a:xfrm>
        </p:spPr>
        <p:txBody>
          <a:bodyPr/>
          <a:lstStyle/>
          <a:p>
            <a:pPr lvl="0"/>
            <a:endParaRPr lang="sl-SI" noProof="0"/>
          </a:p>
        </p:txBody>
      </p:sp>
      <p:sp>
        <p:nvSpPr>
          <p:cNvPr id="5" name="Rectangle 1029"/>
          <p:cNvSpPr>
            <a:spLocks noGrp="1" noChangeArrowheads="1"/>
          </p:cNvSpPr>
          <p:nvPr>
            <p:ph type="dt" sz="half" idx="10"/>
          </p:nvPr>
        </p:nvSpPr>
        <p:spPr>
          <a:ln/>
        </p:spPr>
        <p:txBody>
          <a:bodyPr/>
          <a:lstStyle>
            <a:lvl1pPr>
              <a:defRPr/>
            </a:lvl1pPr>
          </a:lstStyle>
          <a:p>
            <a:pPr>
              <a:defRPr/>
            </a:pPr>
            <a:endParaRPr lang="en-US" altLang="en-US">
              <a:solidFill>
                <a:prstClr val="black">
                  <a:tint val="75000"/>
                </a:prstClr>
              </a:solidFill>
            </a:endParaRPr>
          </a:p>
        </p:txBody>
      </p:sp>
      <p:sp>
        <p:nvSpPr>
          <p:cNvPr id="6" name="Rectangle 1030"/>
          <p:cNvSpPr>
            <a:spLocks noGrp="1" noChangeArrowheads="1"/>
          </p:cNvSpPr>
          <p:nvPr>
            <p:ph type="ftr" sz="quarter" idx="11"/>
          </p:nvPr>
        </p:nvSpPr>
        <p:spPr>
          <a:ln/>
        </p:spPr>
        <p:txBody>
          <a:bodyPr/>
          <a:lstStyle>
            <a:lvl1pPr>
              <a:defRPr/>
            </a:lvl1pPr>
          </a:lstStyle>
          <a:p>
            <a:pPr>
              <a:defRPr/>
            </a:pPr>
            <a:endParaRPr lang="en-US" altLang="en-US">
              <a:solidFill>
                <a:prstClr val="black">
                  <a:tint val="75000"/>
                </a:prstClr>
              </a:solidFill>
            </a:endParaRPr>
          </a:p>
        </p:txBody>
      </p:sp>
      <p:sp>
        <p:nvSpPr>
          <p:cNvPr id="7" name="Rectangle 1031"/>
          <p:cNvSpPr>
            <a:spLocks noGrp="1" noChangeArrowheads="1"/>
          </p:cNvSpPr>
          <p:nvPr>
            <p:ph type="sldNum" sz="quarter" idx="12"/>
          </p:nvPr>
        </p:nvSpPr>
        <p:spPr>
          <a:ln/>
        </p:spPr>
        <p:txBody>
          <a:bodyPr/>
          <a:lstStyle>
            <a:lvl1pPr>
              <a:defRPr/>
            </a:lvl1pPr>
          </a:lstStyle>
          <a:p>
            <a:fld id="{136E763D-D493-4C06-AB66-A33168412C0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2380144788"/>
      </p:ext>
    </p:extLst>
  </p:cSld>
  <p:clrMapOvr>
    <a:masterClrMapping/>
  </p:clrMapOvr>
  <p:transition>
    <p:random/>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streak_on_black_lg1.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srcRect t="22814" b="24204"/>
          <a:stretch/>
        </p:blipFill>
        <p:spPr>
          <a:xfrm>
            <a:off x="0" y="0"/>
            <a:ext cx="9144000" cy="3539266"/>
          </a:xfrm>
          <a:prstGeom prst="rect">
            <a:avLst/>
          </a:prstGeom>
        </p:spPr>
      </p:pic>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rotWithShape="1">
          <a:blip r:embed="rId5" cstate="screen">
            <a:extLst>
              <a:ext uri="{28A0092B-C50C-407E-A947-70E740481C1C}">
                <a14:useLocalDpi xmlns="" xmlns:a14="http://schemas.microsoft.com/office/drawing/2010/main"/>
              </a:ext>
            </a:extLst>
          </a:blip>
          <a:srcRect/>
          <a:stretch/>
        </p:blipFill>
        <p:spPr>
          <a:xfrm>
            <a:off x="6248400" y="838200"/>
            <a:ext cx="2895600" cy="5791200"/>
          </a:xfrm>
          <a:prstGeom prst="rect">
            <a:avLst/>
          </a:prstGeom>
          <a:noFill/>
          <a:ln>
            <a:noFill/>
          </a:ln>
        </p:spPr>
      </p:pic>
      <p:sp>
        <p:nvSpPr>
          <p:cNvPr id="2" name="Title 1"/>
          <p:cNvSpPr>
            <a:spLocks noGrp="1"/>
          </p:cNvSpPr>
          <p:nvPr>
            <p:ph type="ctrTitle"/>
          </p:nvPr>
        </p:nvSpPr>
        <p:spPr>
          <a:xfrm>
            <a:off x="457200" y="3886201"/>
            <a:ext cx="6477000" cy="1066800"/>
          </a:xfrm>
        </p:spPr>
        <p:txBody>
          <a:bodyPr/>
          <a:lstStyle>
            <a:lvl1pPr algn="l">
              <a:defRPr sz="3000">
                <a:solidFill>
                  <a:schemeClr val="tx1"/>
                </a:solidFill>
                <a:effectLst>
                  <a:reflection blurRad="6350" stA="25000" endPos="45500" dir="5400000" sy="-100000" algn="bl" rotWithShape="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953000"/>
            <a:ext cx="6477000" cy="1295400"/>
          </a:xfrm>
        </p:spPr>
        <p:txBody>
          <a:bodyPr>
            <a:normAutofit/>
          </a:bodyPr>
          <a:lstStyle>
            <a:lvl1pPr marL="0" indent="0" algn="l">
              <a:buNone/>
              <a:defRPr sz="2100">
                <a:solidFill>
                  <a:schemeClr val="tx1"/>
                </a:solidFill>
                <a:effectLst>
                  <a:reflection blurRad="6350" stA="25000" endPos="45500" dir="5400000" sy="-100000" algn="bl" rotWithShape="0"/>
                </a:effectLs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3088031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578341108"/>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9527"/>
            <a:ext cx="76200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1295400" y="2319340"/>
            <a:ext cx="76200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39841195"/>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995079312"/>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93813" y="1535113"/>
            <a:ext cx="3659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293813" y="2174875"/>
            <a:ext cx="3659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26176" y="1535113"/>
            <a:ext cx="366062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5026176" y="2174875"/>
            <a:ext cx="366062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540235447"/>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446664991"/>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83169351"/>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3050"/>
            <a:ext cx="2819400" cy="1162050"/>
          </a:xfrm>
        </p:spPr>
        <p:txBody>
          <a:bodyPr anchor="b"/>
          <a:lstStyle>
            <a:lvl1pPr algn="l">
              <a:defRPr sz="1500" b="1"/>
            </a:lvl1pPr>
          </a:lstStyle>
          <a:p>
            <a:r>
              <a:rPr lang="en-US" smtClean="0"/>
              <a:t>Click to edit Master title style</a:t>
            </a:r>
            <a:endParaRPr lang="en-US" dirty="0"/>
          </a:p>
        </p:txBody>
      </p:sp>
      <p:sp>
        <p:nvSpPr>
          <p:cNvPr id="3" name="Content Placeholder 2"/>
          <p:cNvSpPr>
            <a:spLocks noGrp="1"/>
          </p:cNvSpPr>
          <p:nvPr>
            <p:ph idx="1"/>
          </p:nvPr>
        </p:nvSpPr>
        <p:spPr>
          <a:xfrm>
            <a:off x="4191000" y="273052"/>
            <a:ext cx="449580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95400" y="1435102"/>
            <a:ext cx="2819400"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54254436"/>
      </p:ext>
    </p:extLst>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6482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286000" y="4603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286000" y="52149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970702221"/>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549345686"/>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40"/>
            <a:ext cx="1600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274640"/>
            <a:ext cx="5791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10930081"/>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Online Image Placeholder 2"/>
          <p:cNvSpPr>
            <a:spLocks noGrp="1"/>
          </p:cNvSpPr>
          <p:nvPr>
            <p:ph type="clipArt" sz="half" idx="1"/>
          </p:nvPr>
        </p:nvSpPr>
        <p:spPr>
          <a:xfrm>
            <a:off x="1143000" y="1524000"/>
            <a:ext cx="3810000" cy="4114800"/>
          </a:xfrm>
        </p:spPr>
        <p:txBody>
          <a:bodyPr/>
          <a:lstStyle/>
          <a:p>
            <a:endParaRPr lang="tr-TR"/>
          </a:p>
        </p:txBody>
      </p:sp>
      <p:sp>
        <p:nvSpPr>
          <p:cNvPr id="4" name="Text Placeholder 3"/>
          <p:cNvSpPr>
            <a:spLocks noGrp="1"/>
          </p:cNvSpPr>
          <p:nvPr>
            <p:ph type="body"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57A9C2E-BB57-4BFC-9813-6C3EC61578F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3855598601"/>
      </p:ext>
    </p:extLst>
  </p:cSld>
  <p:clrMapOvr>
    <a:masterClrMapping/>
  </p:clrMapOvr>
  <p:transition>
    <p:random/>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1430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C881286-EA1F-486D-87FB-3255587638D1}"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252675752"/>
      </p:ext>
    </p:extLst>
  </p:cSld>
  <p:clrMapOvr>
    <a:masterClrMapping/>
  </p:clrMapOvr>
  <p:transition>
    <p:random/>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xAndClipArt">
  <p:cSld name="Naslov, besedilo in izrezek">
    <p:spTree>
      <p:nvGrpSpPr>
        <p:cNvPr id="1" name=""/>
        <p:cNvGrpSpPr/>
        <p:nvPr/>
      </p:nvGrpSpPr>
      <p:grpSpPr>
        <a:xfrm>
          <a:off x="0" y="0"/>
          <a:ext cx="0" cy="0"/>
          <a:chOff x="0" y="0"/>
          <a:chExt cx="0" cy="0"/>
        </a:xfrm>
      </p:grpSpPr>
      <p:sp>
        <p:nvSpPr>
          <p:cNvPr id="2" name="Naslov 1"/>
          <p:cNvSpPr>
            <a:spLocks noGrp="1"/>
          </p:cNvSpPr>
          <p:nvPr>
            <p:ph type="title"/>
          </p:nvPr>
        </p:nvSpPr>
        <p:spPr>
          <a:xfrm>
            <a:off x="190500" y="146050"/>
            <a:ext cx="7772400" cy="1143000"/>
          </a:xfrm>
        </p:spPr>
        <p:txBody>
          <a:bodyPr/>
          <a:lstStyle/>
          <a:p>
            <a:r>
              <a:rPr lang="sl-SI" smtClean="0"/>
              <a:t>Uredite slog naslova matrice</a:t>
            </a:r>
            <a:endParaRPr lang="sl-SI"/>
          </a:p>
        </p:txBody>
      </p:sp>
      <p:sp>
        <p:nvSpPr>
          <p:cNvPr id="3" name="Označba mesta besedila 2"/>
          <p:cNvSpPr>
            <a:spLocks noGrp="1"/>
          </p:cNvSpPr>
          <p:nvPr>
            <p:ph type="body" sz="half" idx="1"/>
          </p:nvPr>
        </p:nvSpPr>
        <p:spPr>
          <a:xfrm>
            <a:off x="1143000" y="1524000"/>
            <a:ext cx="3810000" cy="41148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za spletno sliko 3"/>
          <p:cNvSpPr>
            <a:spLocks noGrp="1"/>
          </p:cNvSpPr>
          <p:nvPr>
            <p:ph type="clipArt" sz="half" idx="2"/>
          </p:nvPr>
        </p:nvSpPr>
        <p:spPr>
          <a:xfrm>
            <a:off x="5105400" y="1524000"/>
            <a:ext cx="3810000" cy="4114800"/>
          </a:xfrm>
        </p:spPr>
        <p:txBody>
          <a:bodyPr/>
          <a:lstStyle/>
          <a:p>
            <a:pPr lvl="0"/>
            <a:endParaRPr lang="sl-SI" noProof="0"/>
          </a:p>
        </p:txBody>
      </p:sp>
      <p:sp>
        <p:nvSpPr>
          <p:cNvPr id="5" name="Rectangle 1029"/>
          <p:cNvSpPr>
            <a:spLocks noGrp="1" noChangeArrowheads="1"/>
          </p:cNvSpPr>
          <p:nvPr>
            <p:ph type="dt" sz="half" idx="10"/>
          </p:nvPr>
        </p:nvSpPr>
        <p:spPr>
          <a:ln/>
        </p:spPr>
        <p:txBody>
          <a:bodyPr/>
          <a:lstStyle>
            <a:lvl1pPr>
              <a:defRPr/>
            </a:lvl1pPr>
          </a:lstStyle>
          <a:p>
            <a:pPr>
              <a:defRPr/>
            </a:pPr>
            <a:endParaRPr lang="en-US" altLang="en-US">
              <a:solidFill>
                <a:prstClr val="black">
                  <a:tint val="75000"/>
                </a:prstClr>
              </a:solidFill>
            </a:endParaRPr>
          </a:p>
        </p:txBody>
      </p:sp>
      <p:sp>
        <p:nvSpPr>
          <p:cNvPr id="6" name="Rectangle 1030"/>
          <p:cNvSpPr>
            <a:spLocks noGrp="1" noChangeArrowheads="1"/>
          </p:cNvSpPr>
          <p:nvPr>
            <p:ph type="ftr" sz="quarter" idx="11"/>
          </p:nvPr>
        </p:nvSpPr>
        <p:spPr>
          <a:ln/>
        </p:spPr>
        <p:txBody>
          <a:bodyPr/>
          <a:lstStyle>
            <a:lvl1pPr>
              <a:defRPr/>
            </a:lvl1pPr>
          </a:lstStyle>
          <a:p>
            <a:pPr>
              <a:defRPr/>
            </a:pPr>
            <a:endParaRPr lang="en-US" altLang="en-US">
              <a:solidFill>
                <a:prstClr val="black">
                  <a:tint val="75000"/>
                </a:prstClr>
              </a:solidFill>
            </a:endParaRPr>
          </a:p>
        </p:txBody>
      </p:sp>
      <p:sp>
        <p:nvSpPr>
          <p:cNvPr id="7" name="Rectangle 1031"/>
          <p:cNvSpPr>
            <a:spLocks noGrp="1" noChangeArrowheads="1"/>
          </p:cNvSpPr>
          <p:nvPr>
            <p:ph type="sldNum" sz="quarter" idx="12"/>
          </p:nvPr>
        </p:nvSpPr>
        <p:spPr>
          <a:ln/>
        </p:spPr>
        <p:txBody>
          <a:bodyPr/>
          <a:lstStyle>
            <a:lvl1pPr>
              <a:defRPr/>
            </a:lvl1pPr>
          </a:lstStyle>
          <a:p>
            <a:fld id="{136E763D-D493-4C06-AB66-A33168412C0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2045721186"/>
      </p:ext>
    </p:extLst>
  </p:cSld>
  <p:clrMapOvr>
    <a:masterClrMapping/>
  </p:clrMapOvr>
  <p:transition>
    <p:random/>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streak_on_black_lg1.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srcRect t="22814" b="24204"/>
          <a:stretch/>
        </p:blipFill>
        <p:spPr>
          <a:xfrm>
            <a:off x="0" y="0"/>
            <a:ext cx="9144000" cy="3539266"/>
          </a:xfrm>
          <a:prstGeom prst="rect">
            <a:avLst/>
          </a:prstGeom>
        </p:spPr>
      </p:pic>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rotWithShape="1">
          <a:blip r:embed="rId5" cstate="screen">
            <a:extLst>
              <a:ext uri="{28A0092B-C50C-407E-A947-70E740481C1C}">
                <a14:useLocalDpi xmlns="" xmlns:a14="http://schemas.microsoft.com/office/drawing/2010/main"/>
              </a:ext>
            </a:extLst>
          </a:blip>
          <a:srcRect/>
          <a:stretch/>
        </p:blipFill>
        <p:spPr>
          <a:xfrm>
            <a:off x="6248400" y="838200"/>
            <a:ext cx="2895600" cy="5791200"/>
          </a:xfrm>
          <a:prstGeom prst="rect">
            <a:avLst/>
          </a:prstGeom>
          <a:noFill/>
          <a:ln>
            <a:noFill/>
          </a:ln>
        </p:spPr>
      </p:pic>
      <p:sp>
        <p:nvSpPr>
          <p:cNvPr id="2" name="Title 1"/>
          <p:cNvSpPr>
            <a:spLocks noGrp="1"/>
          </p:cNvSpPr>
          <p:nvPr>
            <p:ph type="ctrTitle"/>
          </p:nvPr>
        </p:nvSpPr>
        <p:spPr>
          <a:xfrm>
            <a:off x="457200" y="3886201"/>
            <a:ext cx="6477000" cy="1066800"/>
          </a:xfrm>
        </p:spPr>
        <p:txBody>
          <a:bodyPr/>
          <a:lstStyle>
            <a:lvl1pPr algn="l">
              <a:defRPr sz="3000">
                <a:solidFill>
                  <a:schemeClr val="tx1"/>
                </a:solidFill>
                <a:effectLst>
                  <a:reflection blurRad="6350" stA="25000" endPos="45500" dir="5400000" sy="-100000" algn="bl" rotWithShape="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953000"/>
            <a:ext cx="6477000" cy="1295400"/>
          </a:xfrm>
        </p:spPr>
        <p:txBody>
          <a:bodyPr>
            <a:normAutofit/>
          </a:bodyPr>
          <a:lstStyle>
            <a:lvl1pPr marL="0" indent="0" algn="l">
              <a:buNone/>
              <a:defRPr sz="2100">
                <a:solidFill>
                  <a:schemeClr val="tx1"/>
                </a:solidFill>
                <a:effectLst>
                  <a:reflection blurRad="6350" stA="25000" endPos="45500" dir="5400000" sy="-100000" algn="bl" rotWithShape="0"/>
                </a:effectLs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183833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901253429"/>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9527"/>
            <a:ext cx="76200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1295400" y="2319340"/>
            <a:ext cx="76200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590788011"/>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06907692"/>
      </p:ext>
    </p:extLst>
  </p:cSld>
  <p:clrMapOvr>
    <a:masterClrMapping/>
  </p:clrMapOvr>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93813" y="1535113"/>
            <a:ext cx="3659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293813" y="2174875"/>
            <a:ext cx="3659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26176" y="1535113"/>
            <a:ext cx="366062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5026176" y="2174875"/>
            <a:ext cx="366062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05858715"/>
      </p:ext>
    </p:extLst>
  </p:cSld>
  <p:clrMapOvr>
    <a:masterClrMapping/>
  </p:clrMapOvr>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315831270"/>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681272015"/>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3050"/>
            <a:ext cx="2819400" cy="1162050"/>
          </a:xfrm>
        </p:spPr>
        <p:txBody>
          <a:bodyPr anchor="b"/>
          <a:lstStyle>
            <a:lvl1pPr algn="l">
              <a:defRPr sz="1500" b="1"/>
            </a:lvl1pPr>
          </a:lstStyle>
          <a:p>
            <a:r>
              <a:rPr lang="en-US" smtClean="0"/>
              <a:t>Click to edit Master title style</a:t>
            </a:r>
            <a:endParaRPr lang="en-US" dirty="0"/>
          </a:p>
        </p:txBody>
      </p:sp>
      <p:sp>
        <p:nvSpPr>
          <p:cNvPr id="3" name="Content Placeholder 2"/>
          <p:cNvSpPr>
            <a:spLocks noGrp="1"/>
          </p:cNvSpPr>
          <p:nvPr>
            <p:ph idx="1"/>
          </p:nvPr>
        </p:nvSpPr>
        <p:spPr>
          <a:xfrm>
            <a:off x="4191000" y="273052"/>
            <a:ext cx="449580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95400" y="1435102"/>
            <a:ext cx="2819400"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53568033"/>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6482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286000" y="4603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286000" y="52149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66230892"/>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48178140"/>
      </p:ext>
    </p:extLst>
  </p:cSld>
  <p:clrMapOvr>
    <a:masterClrMapping/>
  </p:clrMapOvr>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40"/>
            <a:ext cx="1600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274640"/>
            <a:ext cx="5791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50600931"/>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Online Image Placeholder 2"/>
          <p:cNvSpPr>
            <a:spLocks noGrp="1"/>
          </p:cNvSpPr>
          <p:nvPr>
            <p:ph type="clipArt" sz="half" idx="1"/>
          </p:nvPr>
        </p:nvSpPr>
        <p:spPr>
          <a:xfrm>
            <a:off x="1143000" y="1524000"/>
            <a:ext cx="3810000" cy="4114800"/>
          </a:xfrm>
        </p:spPr>
        <p:txBody>
          <a:bodyPr/>
          <a:lstStyle/>
          <a:p>
            <a:endParaRPr lang="tr-TR"/>
          </a:p>
        </p:txBody>
      </p:sp>
      <p:sp>
        <p:nvSpPr>
          <p:cNvPr id="4" name="Text Placeholder 3"/>
          <p:cNvSpPr>
            <a:spLocks noGrp="1"/>
          </p:cNvSpPr>
          <p:nvPr>
            <p:ph type="body"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57A9C2E-BB57-4BFC-9813-6C3EC61578F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1302456781"/>
      </p:ext>
    </p:extLst>
  </p:cSld>
  <p:clrMapOvr>
    <a:masterClrMapping/>
  </p:clrMapOvr>
  <p:transition>
    <p:random/>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1430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C881286-EA1F-486D-87FB-3255587638D1}"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2989006429"/>
      </p:ext>
    </p:extLst>
  </p:cSld>
  <p:clrMapOvr>
    <a:masterClrMapping/>
  </p:clrMapOvr>
  <p:transition>
    <p:random/>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txAndClipArt">
  <p:cSld name="Naslov, besedilo in izrezek">
    <p:spTree>
      <p:nvGrpSpPr>
        <p:cNvPr id="1" name=""/>
        <p:cNvGrpSpPr/>
        <p:nvPr/>
      </p:nvGrpSpPr>
      <p:grpSpPr>
        <a:xfrm>
          <a:off x="0" y="0"/>
          <a:ext cx="0" cy="0"/>
          <a:chOff x="0" y="0"/>
          <a:chExt cx="0" cy="0"/>
        </a:xfrm>
      </p:grpSpPr>
      <p:sp>
        <p:nvSpPr>
          <p:cNvPr id="2" name="Naslov 1"/>
          <p:cNvSpPr>
            <a:spLocks noGrp="1"/>
          </p:cNvSpPr>
          <p:nvPr>
            <p:ph type="title"/>
          </p:nvPr>
        </p:nvSpPr>
        <p:spPr>
          <a:xfrm>
            <a:off x="190500" y="146050"/>
            <a:ext cx="7772400" cy="1143000"/>
          </a:xfrm>
        </p:spPr>
        <p:txBody>
          <a:bodyPr/>
          <a:lstStyle/>
          <a:p>
            <a:r>
              <a:rPr lang="sl-SI" smtClean="0"/>
              <a:t>Uredite slog naslova matrice</a:t>
            </a:r>
            <a:endParaRPr lang="sl-SI"/>
          </a:p>
        </p:txBody>
      </p:sp>
      <p:sp>
        <p:nvSpPr>
          <p:cNvPr id="3" name="Označba mesta besedila 2"/>
          <p:cNvSpPr>
            <a:spLocks noGrp="1"/>
          </p:cNvSpPr>
          <p:nvPr>
            <p:ph type="body" sz="half" idx="1"/>
          </p:nvPr>
        </p:nvSpPr>
        <p:spPr>
          <a:xfrm>
            <a:off x="1143000" y="1524000"/>
            <a:ext cx="3810000" cy="41148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za spletno sliko 3"/>
          <p:cNvSpPr>
            <a:spLocks noGrp="1"/>
          </p:cNvSpPr>
          <p:nvPr>
            <p:ph type="clipArt" sz="half" idx="2"/>
          </p:nvPr>
        </p:nvSpPr>
        <p:spPr>
          <a:xfrm>
            <a:off x="5105400" y="1524000"/>
            <a:ext cx="3810000" cy="4114800"/>
          </a:xfrm>
        </p:spPr>
        <p:txBody>
          <a:bodyPr/>
          <a:lstStyle/>
          <a:p>
            <a:pPr lvl="0"/>
            <a:endParaRPr lang="sl-SI" noProof="0"/>
          </a:p>
        </p:txBody>
      </p:sp>
      <p:sp>
        <p:nvSpPr>
          <p:cNvPr id="5" name="Rectangle 1029"/>
          <p:cNvSpPr>
            <a:spLocks noGrp="1" noChangeArrowheads="1"/>
          </p:cNvSpPr>
          <p:nvPr>
            <p:ph type="dt" sz="half" idx="10"/>
          </p:nvPr>
        </p:nvSpPr>
        <p:spPr>
          <a:ln/>
        </p:spPr>
        <p:txBody>
          <a:bodyPr/>
          <a:lstStyle>
            <a:lvl1pPr>
              <a:defRPr/>
            </a:lvl1pPr>
          </a:lstStyle>
          <a:p>
            <a:pPr>
              <a:defRPr/>
            </a:pPr>
            <a:endParaRPr lang="en-US" altLang="en-US">
              <a:solidFill>
                <a:prstClr val="black">
                  <a:tint val="75000"/>
                </a:prstClr>
              </a:solidFill>
            </a:endParaRPr>
          </a:p>
        </p:txBody>
      </p:sp>
      <p:sp>
        <p:nvSpPr>
          <p:cNvPr id="6" name="Rectangle 1030"/>
          <p:cNvSpPr>
            <a:spLocks noGrp="1" noChangeArrowheads="1"/>
          </p:cNvSpPr>
          <p:nvPr>
            <p:ph type="ftr" sz="quarter" idx="11"/>
          </p:nvPr>
        </p:nvSpPr>
        <p:spPr>
          <a:ln/>
        </p:spPr>
        <p:txBody>
          <a:bodyPr/>
          <a:lstStyle>
            <a:lvl1pPr>
              <a:defRPr/>
            </a:lvl1pPr>
          </a:lstStyle>
          <a:p>
            <a:pPr>
              <a:defRPr/>
            </a:pPr>
            <a:endParaRPr lang="en-US" altLang="en-US">
              <a:solidFill>
                <a:prstClr val="black">
                  <a:tint val="75000"/>
                </a:prstClr>
              </a:solidFill>
            </a:endParaRPr>
          </a:p>
        </p:txBody>
      </p:sp>
      <p:sp>
        <p:nvSpPr>
          <p:cNvPr id="7" name="Rectangle 1031"/>
          <p:cNvSpPr>
            <a:spLocks noGrp="1" noChangeArrowheads="1"/>
          </p:cNvSpPr>
          <p:nvPr>
            <p:ph type="sldNum" sz="quarter" idx="12"/>
          </p:nvPr>
        </p:nvSpPr>
        <p:spPr>
          <a:ln/>
        </p:spPr>
        <p:txBody>
          <a:bodyPr/>
          <a:lstStyle>
            <a:lvl1pPr>
              <a:defRPr/>
            </a:lvl1pPr>
          </a:lstStyle>
          <a:p>
            <a:fld id="{136E763D-D493-4C06-AB66-A33168412C0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2897568048"/>
      </p:ext>
    </p:extLst>
  </p:cSld>
  <p:clrMapOvr>
    <a:masterClrMapping/>
  </p:clrMapOvr>
  <p:transition>
    <p:random/>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streak_on_black_lg1.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srcRect t="22814" b="24204"/>
          <a:stretch/>
        </p:blipFill>
        <p:spPr>
          <a:xfrm>
            <a:off x="0" y="0"/>
            <a:ext cx="9144000" cy="3539266"/>
          </a:xfrm>
          <a:prstGeom prst="rect">
            <a:avLst/>
          </a:prstGeom>
        </p:spPr>
      </p:pic>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rotWithShape="1">
          <a:blip r:embed="rId5" cstate="screen">
            <a:extLst>
              <a:ext uri="{28A0092B-C50C-407E-A947-70E740481C1C}">
                <a14:useLocalDpi xmlns="" xmlns:a14="http://schemas.microsoft.com/office/drawing/2010/main"/>
              </a:ext>
            </a:extLst>
          </a:blip>
          <a:srcRect/>
          <a:stretch/>
        </p:blipFill>
        <p:spPr>
          <a:xfrm>
            <a:off x="6248400" y="838200"/>
            <a:ext cx="2895600" cy="5791200"/>
          </a:xfrm>
          <a:prstGeom prst="rect">
            <a:avLst/>
          </a:prstGeom>
          <a:noFill/>
          <a:ln>
            <a:noFill/>
          </a:ln>
        </p:spPr>
      </p:pic>
      <p:sp>
        <p:nvSpPr>
          <p:cNvPr id="2" name="Title 1"/>
          <p:cNvSpPr>
            <a:spLocks noGrp="1"/>
          </p:cNvSpPr>
          <p:nvPr>
            <p:ph type="ctrTitle"/>
          </p:nvPr>
        </p:nvSpPr>
        <p:spPr>
          <a:xfrm>
            <a:off x="457200" y="3886201"/>
            <a:ext cx="6477000" cy="1066800"/>
          </a:xfrm>
        </p:spPr>
        <p:txBody>
          <a:bodyPr/>
          <a:lstStyle>
            <a:lvl1pPr algn="l">
              <a:defRPr sz="3000">
                <a:solidFill>
                  <a:schemeClr val="tx1"/>
                </a:solidFill>
                <a:effectLst>
                  <a:reflection blurRad="6350" stA="25000" endPos="45500" dir="5400000" sy="-100000" algn="bl" rotWithShape="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953000"/>
            <a:ext cx="6477000" cy="1295400"/>
          </a:xfrm>
        </p:spPr>
        <p:txBody>
          <a:bodyPr>
            <a:normAutofit/>
          </a:bodyPr>
          <a:lstStyle>
            <a:lvl1pPr marL="0" indent="0" algn="l">
              <a:buNone/>
              <a:defRPr sz="2100">
                <a:solidFill>
                  <a:schemeClr val="tx1"/>
                </a:solidFill>
                <a:effectLst>
                  <a:reflection blurRad="6350" stA="25000" endPos="45500" dir="5400000" sy="-100000" algn="bl" rotWithShape="0"/>
                </a:effectLs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1801507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1155352"/>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9527"/>
            <a:ext cx="76200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1295400" y="2319340"/>
            <a:ext cx="76200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50902554"/>
      </p:ext>
    </p:extLst>
  </p:cSld>
  <p:clrMapOvr>
    <a:masterClrMapping/>
  </p:clrMapOvr>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650810236"/>
      </p:ext>
    </p:extLst>
  </p:cSld>
  <p:clrMapOvr>
    <a:masterClrMapping/>
  </p:clrMapOvr>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93813" y="1535113"/>
            <a:ext cx="3659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293813" y="2174875"/>
            <a:ext cx="3659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26176" y="1535113"/>
            <a:ext cx="366062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5026176" y="2174875"/>
            <a:ext cx="366062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30319751"/>
      </p:ext>
    </p:extLst>
  </p:cSld>
  <p:clrMapOvr>
    <a:masterClrMapping/>
  </p:clrMapOvr>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80588456"/>
      </p:ext>
    </p:extLst>
  </p:cSld>
  <p:clrMapOvr>
    <a:masterClrMapping/>
  </p:clrMapOvr>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752288407"/>
      </p:ext>
    </p:extLst>
  </p:cSld>
  <p:clrMapOvr>
    <a:masterClrMapping/>
  </p:clrMapOvr>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3050"/>
            <a:ext cx="2819400" cy="1162050"/>
          </a:xfrm>
        </p:spPr>
        <p:txBody>
          <a:bodyPr anchor="b"/>
          <a:lstStyle>
            <a:lvl1pPr algn="l">
              <a:defRPr sz="1500" b="1"/>
            </a:lvl1pPr>
          </a:lstStyle>
          <a:p>
            <a:r>
              <a:rPr lang="en-US" smtClean="0"/>
              <a:t>Click to edit Master title style</a:t>
            </a:r>
            <a:endParaRPr lang="en-US" dirty="0"/>
          </a:p>
        </p:txBody>
      </p:sp>
      <p:sp>
        <p:nvSpPr>
          <p:cNvPr id="3" name="Content Placeholder 2"/>
          <p:cNvSpPr>
            <a:spLocks noGrp="1"/>
          </p:cNvSpPr>
          <p:nvPr>
            <p:ph idx="1"/>
          </p:nvPr>
        </p:nvSpPr>
        <p:spPr>
          <a:xfrm>
            <a:off x="4191000" y="273052"/>
            <a:ext cx="449580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95400" y="1435102"/>
            <a:ext cx="2819400"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322113480"/>
      </p:ext>
    </p:extLst>
  </p:cSld>
  <p:clrMapOvr>
    <a:masterClrMapping/>
  </p:clrMapOvr>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6482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286000" y="4603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286000" y="52149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997565461"/>
      </p:ext>
    </p:extLst>
  </p:cSld>
  <p:clrMapOvr>
    <a:masterClrMapping/>
  </p:clrMapOvr>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084049218"/>
      </p:ext>
    </p:extLst>
  </p:cSld>
  <p:clrMapOvr>
    <a:masterClrMapping/>
  </p:clrMapOvr>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40"/>
            <a:ext cx="1600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274640"/>
            <a:ext cx="5791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524892277"/>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Online Image Placeholder 2"/>
          <p:cNvSpPr>
            <a:spLocks noGrp="1"/>
          </p:cNvSpPr>
          <p:nvPr>
            <p:ph type="clipArt" sz="half" idx="1"/>
          </p:nvPr>
        </p:nvSpPr>
        <p:spPr>
          <a:xfrm>
            <a:off x="1143000" y="1524000"/>
            <a:ext cx="3810000" cy="4114800"/>
          </a:xfrm>
        </p:spPr>
        <p:txBody>
          <a:bodyPr/>
          <a:lstStyle/>
          <a:p>
            <a:endParaRPr lang="tr-TR"/>
          </a:p>
        </p:txBody>
      </p:sp>
      <p:sp>
        <p:nvSpPr>
          <p:cNvPr id="4" name="Text Placeholder 3"/>
          <p:cNvSpPr>
            <a:spLocks noGrp="1"/>
          </p:cNvSpPr>
          <p:nvPr>
            <p:ph type="body"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57A9C2E-BB57-4BFC-9813-6C3EC61578F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3736335785"/>
      </p:ext>
    </p:extLst>
  </p:cSld>
  <p:clrMapOvr>
    <a:masterClrMapping/>
  </p:clrMapOvr>
  <p:transition>
    <p:random/>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1430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C881286-EA1F-486D-87FB-3255587638D1}"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4067071123"/>
      </p:ext>
    </p:extLst>
  </p:cSld>
  <p:clrMapOvr>
    <a:masterClrMapping/>
  </p:clrMapOvr>
  <p:transition>
    <p:random/>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xAndClipArt">
  <p:cSld name="Naslov, besedilo in izrezek">
    <p:spTree>
      <p:nvGrpSpPr>
        <p:cNvPr id="1" name=""/>
        <p:cNvGrpSpPr/>
        <p:nvPr/>
      </p:nvGrpSpPr>
      <p:grpSpPr>
        <a:xfrm>
          <a:off x="0" y="0"/>
          <a:ext cx="0" cy="0"/>
          <a:chOff x="0" y="0"/>
          <a:chExt cx="0" cy="0"/>
        </a:xfrm>
      </p:grpSpPr>
      <p:sp>
        <p:nvSpPr>
          <p:cNvPr id="2" name="Naslov 1"/>
          <p:cNvSpPr>
            <a:spLocks noGrp="1"/>
          </p:cNvSpPr>
          <p:nvPr>
            <p:ph type="title"/>
          </p:nvPr>
        </p:nvSpPr>
        <p:spPr>
          <a:xfrm>
            <a:off x="190500" y="146050"/>
            <a:ext cx="7772400" cy="1143000"/>
          </a:xfrm>
        </p:spPr>
        <p:txBody>
          <a:bodyPr/>
          <a:lstStyle/>
          <a:p>
            <a:r>
              <a:rPr lang="sl-SI" smtClean="0"/>
              <a:t>Uredite slog naslova matrice</a:t>
            </a:r>
            <a:endParaRPr lang="sl-SI"/>
          </a:p>
        </p:txBody>
      </p:sp>
      <p:sp>
        <p:nvSpPr>
          <p:cNvPr id="3" name="Označba mesta besedila 2"/>
          <p:cNvSpPr>
            <a:spLocks noGrp="1"/>
          </p:cNvSpPr>
          <p:nvPr>
            <p:ph type="body" sz="half" idx="1"/>
          </p:nvPr>
        </p:nvSpPr>
        <p:spPr>
          <a:xfrm>
            <a:off x="1143000" y="1524000"/>
            <a:ext cx="3810000" cy="41148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za spletno sliko 3"/>
          <p:cNvSpPr>
            <a:spLocks noGrp="1"/>
          </p:cNvSpPr>
          <p:nvPr>
            <p:ph type="clipArt" sz="half" idx="2"/>
          </p:nvPr>
        </p:nvSpPr>
        <p:spPr>
          <a:xfrm>
            <a:off x="5105400" y="1524000"/>
            <a:ext cx="3810000" cy="4114800"/>
          </a:xfrm>
        </p:spPr>
        <p:txBody>
          <a:bodyPr/>
          <a:lstStyle/>
          <a:p>
            <a:pPr lvl="0"/>
            <a:endParaRPr lang="sl-SI" noProof="0"/>
          </a:p>
        </p:txBody>
      </p:sp>
      <p:sp>
        <p:nvSpPr>
          <p:cNvPr id="5" name="Rectangle 1029"/>
          <p:cNvSpPr>
            <a:spLocks noGrp="1" noChangeArrowheads="1"/>
          </p:cNvSpPr>
          <p:nvPr>
            <p:ph type="dt" sz="half" idx="10"/>
          </p:nvPr>
        </p:nvSpPr>
        <p:spPr>
          <a:ln/>
        </p:spPr>
        <p:txBody>
          <a:bodyPr/>
          <a:lstStyle>
            <a:lvl1pPr>
              <a:defRPr/>
            </a:lvl1pPr>
          </a:lstStyle>
          <a:p>
            <a:pPr>
              <a:defRPr/>
            </a:pPr>
            <a:endParaRPr lang="en-US" altLang="en-US">
              <a:solidFill>
                <a:prstClr val="black">
                  <a:tint val="75000"/>
                </a:prstClr>
              </a:solidFill>
            </a:endParaRPr>
          </a:p>
        </p:txBody>
      </p:sp>
      <p:sp>
        <p:nvSpPr>
          <p:cNvPr id="6" name="Rectangle 1030"/>
          <p:cNvSpPr>
            <a:spLocks noGrp="1" noChangeArrowheads="1"/>
          </p:cNvSpPr>
          <p:nvPr>
            <p:ph type="ftr" sz="quarter" idx="11"/>
          </p:nvPr>
        </p:nvSpPr>
        <p:spPr>
          <a:ln/>
        </p:spPr>
        <p:txBody>
          <a:bodyPr/>
          <a:lstStyle>
            <a:lvl1pPr>
              <a:defRPr/>
            </a:lvl1pPr>
          </a:lstStyle>
          <a:p>
            <a:pPr>
              <a:defRPr/>
            </a:pPr>
            <a:endParaRPr lang="en-US" altLang="en-US">
              <a:solidFill>
                <a:prstClr val="black">
                  <a:tint val="75000"/>
                </a:prstClr>
              </a:solidFill>
            </a:endParaRPr>
          </a:p>
        </p:txBody>
      </p:sp>
      <p:sp>
        <p:nvSpPr>
          <p:cNvPr id="7" name="Rectangle 1031"/>
          <p:cNvSpPr>
            <a:spLocks noGrp="1" noChangeArrowheads="1"/>
          </p:cNvSpPr>
          <p:nvPr>
            <p:ph type="sldNum" sz="quarter" idx="12"/>
          </p:nvPr>
        </p:nvSpPr>
        <p:spPr>
          <a:ln/>
        </p:spPr>
        <p:txBody>
          <a:bodyPr/>
          <a:lstStyle>
            <a:lvl1pPr>
              <a:defRPr/>
            </a:lvl1pPr>
          </a:lstStyle>
          <a:p>
            <a:fld id="{136E763D-D493-4C06-AB66-A33168412C0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3894340762"/>
      </p:ext>
    </p:extLst>
  </p:cSld>
  <p:clrMapOvr>
    <a:masterClrMapping/>
  </p:clrMapOvr>
  <p:transition>
    <p:random/>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streak_on_black_lg1.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srcRect t="22814" b="24204"/>
          <a:stretch/>
        </p:blipFill>
        <p:spPr>
          <a:xfrm>
            <a:off x="0" y="0"/>
            <a:ext cx="9144000" cy="3539266"/>
          </a:xfrm>
          <a:prstGeom prst="rect">
            <a:avLst/>
          </a:prstGeom>
        </p:spPr>
      </p:pic>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rotWithShape="1">
          <a:blip r:embed="rId5" cstate="screen">
            <a:extLst>
              <a:ext uri="{28A0092B-C50C-407E-A947-70E740481C1C}">
                <a14:useLocalDpi xmlns="" xmlns:a14="http://schemas.microsoft.com/office/drawing/2010/main"/>
              </a:ext>
            </a:extLst>
          </a:blip>
          <a:srcRect/>
          <a:stretch/>
        </p:blipFill>
        <p:spPr>
          <a:xfrm>
            <a:off x="6248400" y="838200"/>
            <a:ext cx="2895600" cy="5791200"/>
          </a:xfrm>
          <a:prstGeom prst="rect">
            <a:avLst/>
          </a:prstGeom>
          <a:noFill/>
          <a:ln>
            <a:noFill/>
          </a:ln>
        </p:spPr>
      </p:pic>
      <p:sp>
        <p:nvSpPr>
          <p:cNvPr id="2" name="Title 1"/>
          <p:cNvSpPr>
            <a:spLocks noGrp="1"/>
          </p:cNvSpPr>
          <p:nvPr>
            <p:ph type="ctrTitle"/>
          </p:nvPr>
        </p:nvSpPr>
        <p:spPr>
          <a:xfrm>
            <a:off x="457200" y="3886201"/>
            <a:ext cx="6477000" cy="1066800"/>
          </a:xfrm>
        </p:spPr>
        <p:txBody>
          <a:bodyPr/>
          <a:lstStyle>
            <a:lvl1pPr algn="l">
              <a:defRPr sz="3000">
                <a:solidFill>
                  <a:schemeClr val="tx1"/>
                </a:solidFill>
                <a:effectLst>
                  <a:reflection blurRad="6350" stA="25000" endPos="45500" dir="5400000" sy="-100000" algn="bl" rotWithShape="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953000"/>
            <a:ext cx="6477000" cy="1295400"/>
          </a:xfrm>
        </p:spPr>
        <p:txBody>
          <a:bodyPr>
            <a:normAutofit/>
          </a:bodyPr>
          <a:lstStyle>
            <a:lvl1pPr marL="0" indent="0" algn="l">
              <a:buNone/>
              <a:defRPr sz="2100">
                <a:solidFill>
                  <a:schemeClr val="tx1"/>
                </a:solidFill>
                <a:effectLst>
                  <a:reflection blurRad="6350" stA="25000" endPos="45500" dir="5400000" sy="-100000" algn="bl" rotWithShape="0"/>
                </a:effectLs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3358387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05756438"/>
      </p:ext>
    </p:extLst>
  </p:cSld>
  <p:clrMapOvr>
    <a:masterClrMapping/>
  </p:clrMapOvr>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9527"/>
            <a:ext cx="76200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1295400" y="2319340"/>
            <a:ext cx="76200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421677226"/>
      </p:ext>
    </p:extLst>
  </p:cSld>
  <p:clrMapOvr>
    <a:masterClrMapping/>
  </p:clrMapOvr>
  <p:timing>
    <p:tnLst>
      <p:par>
        <p:cT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514346535"/>
      </p:ext>
    </p:extLst>
  </p:cSld>
  <p:clrMapOvr>
    <a:masterClrMapping/>
  </p:clrMapOvr>
  <p:timing>
    <p:tnLst>
      <p:par>
        <p:cT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93813" y="1535113"/>
            <a:ext cx="3659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293813" y="2174875"/>
            <a:ext cx="3659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26176" y="1535113"/>
            <a:ext cx="366062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5026176" y="2174875"/>
            <a:ext cx="366062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524840055"/>
      </p:ext>
    </p:extLst>
  </p:cSld>
  <p:clrMapOvr>
    <a:masterClrMapping/>
  </p:clrMapOvr>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74887114"/>
      </p:ext>
    </p:extLst>
  </p:cSld>
  <p:clrMapOvr>
    <a:masterClrMapping/>
  </p:clrMapOvr>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35328057"/>
      </p:ext>
    </p:extLst>
  </p:cSld>
  <p:clrMapOvr>
    <a:masterClrMapping/>
  </p:clrMapOvr>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3050"/>
            <a:ext cx="2819400" cy="1162050"/>
          </a:xfrm>
        </p:spPr>
        <p:txBody>
          <a:bodyPr anchor="b"/>
          <a:lstStyle>
            <a:lvl1pPr algn="l">
              <a:defRPr sz="1500" b="1"/>
            </a:lvl1pPr>
          </a:lstStyle>
          <a:p>
            <a:r>
              <a:rPr lang="en-US" smtClean="0"/>
              <a:t>Click to edit Master title style</a:t>
            </a:r>
            <a:endParaRPr lang="en-US" dirty="0"/>
          </a:p>
        </p:txBody>
      </p:sp>
      <p:sp>
        <p:nvSpPr>
          <p:cNvPr id="3" name="Content Placeholder 2"/>
          <p:cNvSpPr>
            <a:spLocks noGrp="1"/>
          </p:cNvSpPr>
          <p:nvPr>
            <p:ph idx="1"/>
          </p:nvPr>
        </p:nvSpPr>
        <p:spPr>
          <a:xfrm>
            <a:off x="4191000" y="273052"/>
            <a:ext cx="449580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95400" y="1435102"/>
            <a:ext cx="2819400"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16161599"/>
      </p:ext>
    </p:extLst>
  </p:cSld>
  <p:clrMapOvr>
    <a:masterClrMapping/>
  </p:clrMapOvr>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6482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286000" y="4603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286000" y="52149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205621967"/>
      </p:ext>
    </p:extLst>
  </p:cSld>
  <p:clrMapOvr>
    <a:masterClrMapping/>
  </p:clrMapOvr>
  <p:timing>
    <p:tnLst>
      <p:par>
        <p:cT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082875952"/>
      </p:ext>
    </p:extLst>
  </p:cSld>
  <p:clrMapOvr>
    <a:masterClrMapping/>
  </p:clrMapOvr>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40"/>
            <a:ext cx="1600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274640"/>
            <a:ext cx="5791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298368364"/>
      </p:ext>
    </p:extLst>
  </p:cSld>
  <p:clrMapOvr>
    <a:masterClrMapping/>
  </p:clrMapOvr>
  <p:timing>
    <p:tnLst>
      <p:par>
        <p:cT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Online Image Placeholder 2"/>
          <p:cNvSpPr>
            <a:spLocks noGrp="1"/>
          </p:cNvSpPr>
          <p:nvPr>
            <p:ph type="clipArt" sz="half" idx="1"/>
          </p:nvPr>
        </p:nvSpPr>
        <p:spPr>
          <a:xfrm>
            <a:off x="1143000" y="1524000"/>
            <a:ext cx="3810000" cy="4114800"/>
          </a:xfrm>
        </p:spPr>
        <p:txBody>
          <a:bodyPr/>
          <a:lstStyle/>
          <a:p>
            <a:endParaRPr lang="tr-TR"/>
          </a:p>
        </p:txBody>
      </p:sp>
      <p:sp>
        <p:nvSpPr>
          <p:cNvPr id="4" name="Text Placeholder 3"/>
          <p:cNvSpPr>
            <a:spLocks noGrp="1"/>
          </p:cNvSpPr>
          <p:nvPr>
            <p:ph type="body"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57A9C2E-BB57-4BFC-9813-6C3EC61578F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2941551104"/>
      </p:ext>
    </p:extLst>
  </p:cSld>
  <p:clrMapOvr>
    <a:masterClrMapping/>
  </p:clrMapOvr>
  <p:transition>
    <p:random/>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1430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C881286-EA1F-486D-87FB-3255587638D1}"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2274626138"/>
      </p:ext>
    </p:extLst>
  </p:cSld>
  <p:clrMapOvr>
    <a:masterClrMapping/>
  </p:clrMapOvr>
  <p:transition>
    <p:random/>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xAndClipArt">
  <p:cSld name="Naslov, besedilo in izrezek">
    <p:spTree>
      <p:nvGrpSpPr>
        <p:cNvPr id="1" name=""/>
        <p:cNvGrpSpPr/>
        <p:nvPr/>
      </p:nvGrpSpPr>
      <p:grpSpPr>
        <a:xfrm>
          <a:off x="0" y="0"/>
          <a:ext cx="0" cy="0"/>
          <a:chOff x="0" y="0"/>
          <a:chExt cx="0" cy="0"/>
        </a:xfrm>
      </p:grpSpPr>
      <p:sp>
        <p:nvSpPr>
          <p:cNvPr id="2" name="Naslov 1"/>
          <p:cNvSpPr>
            <a:spLocks noGrp="1"/>
          </p:cNvSpPr>
          <p:nvPr>
            <p:ph type="title"/>
          </p:nvPr>
        </p:nvSpPr>
        <p:spPr>
          <a:xfrm>
            <a:off x="190500" y="146050"/>
            <a:ext cx="7772400" cy="1143000"/>
          </a:xfrm>
        </p:spPr>
        <p:txBody>
          <a:bodyPr/>
          <a:lstStyle/>
          <a:p>
            <a:r>
              <a:rPr lang="sl-SI" smtClean="0"/>
              <a:t>Uredite slog naslova matrice</a:t>
            </a:r>
            <a:endParaRPr lang="sl-SI"/>
          </a:p>
        </p:txBody>
      </p:sp>
      <p:sp>
        <p:nvSpPr>
          <p:cNvPr id="3" name="Označba mesta besedila 2"/>
          <p:cNvSpPr>
            <a:spLocks noGrp="1"/>
          </p:cNvSpPr>
          <p:nvPr>
            <p:ph type="body" sz="half" idx="1"/>
          </p:nvPr>
        </p:nvSpPr>
        <p:spPr>
          <a:xfrm>
            <a:off x="1143000" y="1524000"/>
            <a:ext cx="3810000" cy="41148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za spletno sliko 3"/>
          <p:cNvSpPr>
            <a:spLocks noGrp="1"/>
          </p:cNvSpPr>
          <p:nvPr>
            <p:ph type="clipArt" sz="half" idx="2"/>
          </p:nvPr>
        </p:nvSpPr>
        <p:spPr>
          <a:xfrm>
            <a:off x="5105400" y="1524000"/>
            <a:ext cx="3810000" cy="4114800"/>
          </a:xfrm>
        </p:spPr>
        <p:txBody>
          <a:bodyPr/>
          <a:lstStyle/>
          <a:p>
            <a:pPr lvl="0"/>
            <a:endParaRPr lang="sl-SI" noProof="0"/>
          </a:p>
        </p:txBody>
      </p:sp>
      <p:sp>
        <p:nvSpPr>
          <p:cNvPr id="5" name="Rectangle 1029"/>
          <p:cNvSpPr>
            <a:spLocks noGrp="1" noChangeArrowheads="1"/>
          </p:cNvSpPr>
          <p:nvPr>
            <p:ph type="dt" sz="half" idx="10"/>
          </p:nvPr>
        </p:nvSpPr>
        <p:spPr>
          <a:ln/>
        </p:spPr>
        <p:txBody>
          <a:bodyPr/>
          <a:lstStyle>
            <a:lvl1pPr>
              <a:defRPr/>
            </a:lvl1pPr>
          </a:lstStyle>
          <a:p>
            <a:pPr>
              <a:defRPr/>
            </a:pPr>
            <a:endParaRPr lang="en-US" altLang="en-US">
              <a:solidFill>
                <a:prstClr val="black">
                  <a:tint val="75000"/>
                </a:prstClr>
              </a:solidFill>
            </a:endParaRPr>
          </a:p>
        </p:txBody>
      </p:sp>
      <p:sp>
        <p:nvSpPr>
          <p:cNvPr id="6" name="Rectangle 1030"/>
          <p:cNvSpPr>
            <a:spLocks noGrp="1" noChangeArrowheads="1"/>
          </p:cNvSpPr>
          <p:nvPr>
            <p:ph type="ftr" sz="quarter" idx="11"/>
          </p:nvPr>
        </p:nvSpPr>
        <p:spPr>
          <a:ln/>
        </p:spPr>
        <p:txBody>
          <a:bodyPr/>
          <a:lstStyle>
            <a:lvl1pPr>
              <a:defRPr/>
            </a:lvl1pPr>
          </a:lstStyle>
          <a:p>
            <a:pPr>
              <a:defRPr/>
            </a:pPr>
            <a:endParaRPr lang="en-US" altLang="en-US">
              <a:solidFill>
                <a:prstClr val="black">
                  <a:tint val="75000"/>
                </a:prstClr>
              </a:solidFill>
            </a:endParaRPr>
          </a:p>
        </p:txBody>
      </p:sp>
      <p:sp>
        <p:nvSpPr>
          <p:cNvPr id="7" name="Rectangle 1031"/>
          <p:cNvSpPr>
            <a:spLocks noGrp="1" noChangeArrowheads="1"/>
          </p:cNvSpPr>
          <p:nvPr>
            <p:ph type="sldNum" sz="quarter" idx="12"/>
          </p:nvPr>
        </p:nvSpPr>
        <p:spPr>
          <a:ln/>
        </p:spPr>
        <p:txBody>
          <a:bodyPr/>
          <a:lstStyle>
            <a:lvl1pPr>
              <a:defRPr/>
            </a:lvl1pPr>
          </a:lstStyle>
          <a:p>
            <a:fld id="{136E763D-D493-4C06-AB66-A33168412C0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2894657452"/>
      </p:ext>
    </p:extLst>
  </p:cSld>
  <p:clrMapOvr>
    <a:masterClrMapping/>
  </p:clrMapOvr>
  <p:transition>
    <p:random/>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streak_on_black_lg1.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srcRect t="22814" b="24204"/>
          <a:stretch/>
        </p:blipFill>
        <p:spPr>
          <a:xfrm>
            <a:off x="0" y="0"/>
            <a:ext cx="9144000" cy="3539266"/>
          </a:xfrm>
          <a:prstGeom prst="rect">
            <a:avLst/>
          </a:prstGeom>
        </p:spPr>
      </p:pic>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rotWithShape="1">
          <a:blip r:embed="rId5" cstate="screen">
            <a:extLst>
              <a:ext uri="{28A0092B-C50C-407E-A947-70E740481C1C}">
                <a14:useLocalDpi xmlns="" xmlns:a14="http://schemas.microsoft.com/office/drawing/2010/main"/>
              </a:ext>
            </a:extLst>
          </a:blip>
          <a:srcRect/>
          <a:stretch/>
        </p:blipFill>
        <p:spPr>
          <a:xfrm>
            <a:off x="6248400" y="838200"/>
            <a:ext cx="2895600" cy="5791200"/>
          </a:xfrm>
          <a:prstGeom prst="rect">
            <a:avLst/>
          </a:prstGeom>
          <a:noFill/>
          <a:ln>
            <a:noFill/>
          </a:ln>
        </p:spPr>
      </p:pic>
      <p:sp>
        <p:nvSpPr>
          <p:cNvPr id="2" name="Title 1"/>
          <p:cNvSpPr>
            <a:spLocks noGrp="1"/>
          </p:cNvSpPr>
          <p:nvPr>
            <p:ph type="ctrTitle"/>
          </p:nvPr>
        </p:nvSpPr>
        <p:spPr>
          <a:xfrm>
            <a:off x="457200" y="3886201"/>
            <a:ext cx="6477000" cy="1066800"/>
          </a:xfrm>
        </p:spPr>
        <p:txBody>
          <a:bodyPr/>
          <a:lstStyle>
            <a:lvl1pPr algn="l">
              <a:defRPr sz="3000">
                <a:solidFill>
                  <a:schemeClr val="tx1"/>
                </a:solidFill>
                <a:effectLst>
                  <a:reflection blurRad="6350" stA="25000" endPos="45500" dir="5400000" sy="-100000" algn="bl" rotWithShape="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953000"/>
            <a:ext cx="6477000" cy="1295400"/>
          </a:xfrm>
        </p:spPr>
        <p:txBody>
          <a:bodyPr>
            <a:normAutofit/>
          </a:bodyPr>
          <a:lstStyle>
            <a:lvl1pPr marL="0" indent="0" algn="l">
              <a:buNone/>
              <a:defRPr sz="2100">
                <a:solidFill>
                  <a:schemeClr val="tx1"/>
                </a:solidFill>
                <a:effectLst>
                  <a:reflection blurRad="6350" stA="25000" endPos="45500" dir="5400000" sy="-100000" algn="bl" rotWithShape="0"/>
                </a:effectLs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3145531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93152957"/>
      </p:ext>
    </p:extLst>
  </p:cSld>
  <p:clrMapOvr>
    <a:masterClrMapping/>
  </p:clrMapOvr>
  <p:timing>
    <p:tnLst>
      <p:par>
        <p:cTn id="1" dur="indefinite" restart="never" nodeType="tmRoot"/>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9527"/>
            <a:ext cx="76200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1295400" y="2319340"/>
            <a:ext cx="76200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734216046"/>
      </p:ext>
    </p:extLst>
  </p:cSld>
  <p:clrMapOvr>
    <a:masterClrMapping/>
  </p:clrMapOvr>
  <p:timing>
    <p:tnLst>
      <p:par>
        <p:cTn id="1" dur="indefinite" restart="never" nodeType="tmRoot"/>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742462153"/>
      </p:ext>
    </p:extLst>
  </p:cSld>
  <p:clrMapOvr>
    <a:masterClrMapping/>
  </p:clrMapOvr>
  <p:timing>
    <p:tnLst>
      <p:par>
        <p:cTn id="1" dur="indefinite" restart="never" nodeType="tmRoot"/>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93813" y="1535113"/>
            <a:ext cx="3659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293813" y="2174875"/>
            <a:ext cx="3659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26176" y="1535113"/>
            <a:ext cx="366062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5026176" y="2174875"/>
            <a:ext cx="366062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035294262"/>
      </p:ext>
    </p:extLst>
  </p:cSld>
  <p:clrMapOvr>
    <a:masterClrMapping/>
  </p:clrMapOvr>
  <p:timing>
    <p:tnLst>
      <p:par>
        <p:cT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81909885"/>
      </p:ext>
    </p:extLst>
  </p:cSld>
  <p:clrMapOvr>
    <a:masterClrMapping/>
  </p:clrMapOvr>
  <p:timing>
    <p:tnLst>
      <p:par>
        <p:cTn id="1" dur="indefinite" restart="never" nodeType="tmRoot"/>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67735763"/>
      </p:ext>
    </p:extLst>
  </p:cSld>
  <p:clrMapOvr>
    <a:masterClrMapping/>
  </p:clrMapOvr>
  <p:timing>
    <p:tnLst>
      <p:par>
        <p:cT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3050"/>
            <a:ext cx="2819400" cy="1162050"/>
          </a:xfrm>
        </p:spPr>
        <p:txBody>
          <a:bodyPr anchor="b"/>
          <a:lstStyle>
            <a:lvl1pPr algn="l">
              <a:defRPr sz="1500" b="1"/>
            </a:lvl1pPr>
          </a:lstStyle>
          <a:p>
            <a:r>
              <a:rPr lang="en-US" smtClean="0"/>
              <a:t>Click to edit Master title style</a:t>
            </a:r>
            <a:endParaRPr lang="en-US" dirty="0"/>
          </a:p>
        </p:txBody>
      </p:sp>
      <p:sp>
        <p:nvSpPr>
          <p:cNvPr id="3" name="Content Placeholder 2"/>
          <p:cNvSpPr>
            <a:spLocks noGrp="1"/>
          </p:cNvSpPr>
          <p:nvPr>
            <p:ph idx="1"/>
          </p:nvPr>
        </p:nvSpPr>
        <p:spPr>
          <a:xfrm>
            <a:off x="4191000" y="273052"/>
            <a:ext cx="449580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95400" y="1435102"/>
            <a:ext cx="2819400"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13863087"/>
      </p:ext>
    </p:extLst>
  </p:cSld>
  <p:clrMapOvr>
    <a:masterClrMapping/>
  </p:clrMapOvr>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6482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286000" y="4603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286000" y="52149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601250130"/>
      </p:ext>
    </p:extLst>
  </p:cSld>
  <p:clrMapOvr>
    <a:masterClrMapping/>
  </p:clrMapOvr>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574097192"/>
      </p:ext>
    </p:extLst>
  </p:cSld>
  <p:clrMapOvr>
    <a:masterClrMapping/>
  </p:clrMapOvr>
  <p:timing>
    <p:tnLst>
      <p:par>
        <p:cT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40"/>
            <a:ext cx="1600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274640"/>
            <a:ext cx="5791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426937455"/>
      </p:ext>
    </p:extLst>
  </p:cSld>
  <p:clrMapOvr>
    <a:masterClrMapping/>
  </p:clrMapOvr>
  <p:timing>
    <p:tnLst>
      <p:par>
        <p:cT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Online Image Placeholder 2"/>
          <p:cNvSpPr>
            <a:spLocks noGrp="1"/>
          </p:cNvSpPr>
          <p:nvPr>
            <p:ph type="clipArt" sz="half" idx="1"/>
          </p:nvPr>
        </p:nvSpPr>
        <p:spPr>
          <a:xfrm>
            <a:off x="1143000" y="1524000"/>
            <a:ext cx="3810000" cy="4114800"/>
          </a:xfrm>
        </p:spPr>
        <p:txBody>
          <a:bodyPr/>
          <a:lstStyle/>
          <a:p>
            <a:endParaRPr lang="tr-TR"/>
          </a:p>
        </p:txBody>
      </p:sp>
      <p:sp>
        <p:nvSpPr>
          <p:cNvPr id="4" name="Text Placeholder 3"/>
          <p:cNvSpPr>
            <a:spLocks noGrp="1"/>
          </p:cNvSpPr>
          <p:nvPr>
            <p:ph type="body"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57A9C2E-BB57-4BFC-9813-6C3EC61578F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1766713204"/>
      </p:ext>
    </p:extLst>
  </p:cSld>
  <p:clrMapOvr>
    <a:masterClrMapping/>
  </p:clrMapOvr>
  <p:transition>
    <p:random/>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1430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C881286-EA1F-486D-87FB-3255587638D1}"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3333835593"/>
      </p:ext>
    </p:extLst>
  </p:cSld>
  <p:clrMapOvr>
    <a:masterClrMapping/>
  </p:clrMapOvr>
  <p:transition>
    <p:random/>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txAndClipArt">
  <p:cSld name="Naslov, besedilo in izrezek">
    <p:spTree>
      <p:nvGrpSpPr>
        <p:cNvPr id="1" name=""/>
        <p:cNvGrpSpPr/>
        <p:nvPr/>
      </p:nvGrpSpPr>
      <p:grpSpPr>
        <a:xfrm>
          <a:off x="0" y="0"/>
          <a:ext cx="0" cy="0"/>
          <a:chOff x="0" y="0"/>
          <a:chExt cx="0" cy="0"/>
        </a:xfrm>
      </p:grpSpPr>
      <p:sp>
        <p:nvSpPr>
          <p:cNvPr id="2" name="Naslov 1"/>
          <p:cNvSpPr>
            <a:spLocks noGrp="1"/>
          </p:cNvSpPr>
          <p:nvPr>
            <p:ph type="title"/>
          </p:nvPr>
        </p:nvSpPr>
        <p:spPr>
          <a:xfrm>
            <a:off x="190500" y="146050"/>
            <a:ext cx="7772400" cy="1143000"/>
          </a:xfrm>
        </p:spPr>
        <p:txBody>
          <a:bodyPr/>
          <a:lstStyle/>
          <a:p>
            <a:r>
              <a:rPr lang="sl-SI" smtClean="0"/>
              <a:t>Uredite slog naslova matrice</a:t>
            </a:r>
            <a:endParaRPr lang="sl-SI"/>
          </a:p>
        </p:txBody>
      </p:sp>
      <p:sp>
        <p:nvSpPr>
          <p:cNvPr id="3" name="Označba mesta besedila 2"/>
          <p:cNvSpPr>
            <a:spLocks noGrp="1"/>
          </p:cNvSpPr>
          <p:nvPr>
            <p:ph type="body" sz="half" idx="1"/>
          </p:nvPr>
        </p:nvSpPr>
        <p:spPr>
          <a:xfrm>
            <a:off x="1143000" y="1524000"/>
            <a:ext cx="3810000" cy="41148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za spletno sliko 3"/>
          <p:cNvSpPr>
            <a:spLocks noGrp="1"/>
          </p:cNvSpPr>
          <p:nvPr>
            <p:ph type="clipArt" sz="half" idx="2"/>
          </p:nvPr>
        </p:nvSpPr>
        <p:spPr>
          <a:xfrm>
            <a:off x="5105400" y="1524000"/>
            <a:ext cx="3810000" cy="4114800"/>
          </a:xfrm>
        </p:spPr>
        <p:txBody>
          <a:bodyPr/>
          <a:lstStyle/>
          <a:p>
            <a:pPr lvl="0"/>
            <a:endParaRPr lang="sl-SI" noProof="0"/>
          </a:p>
        </p:txBody>
      </p:sp>
      <p:sp>
        <p:nvSpPr>
          <p:cNvPr id="5" name="Rectangle 1029"/>
          <p:cNvSpPr>
            <a:spLocks noGrp="1" noChangeArrowheads="1"/>
          </p:cNvSpPr>
          <p:nvPr>
            <p:ph type="dt" sz="half" idx="10"/>
          </p:nvPr>
        </p:nvSpPr>
        <p:spPr>
          <a:ln/>
        </p:spPr>
        <p:txBody>
          <a:bodyPr/>
          <a:lstStyle>
            <a:lvl1pPr>
              <a:defRPr/>
            </a:lvl1pPr>
          </a:lstStyle>
          <a:p>
            <a:pPr>
              <a:defRPr/>
            </a:pPr>
            <a:endParaRPr lang="en-US" altLang="en-US">
              <a:solidFill>
                <a:prstClr val="black">
                  <a:tint val="75000"/>
                </a:prstClr>
              </a:solidFill>
            </a:endParaRPr>
          </a:p>
        </p:txBody>
      </p:sp>
      <p:sp>
        <p:nvSpPr>
          <p:cNvPr id="6" name="Rectangle 1030"/>
          <p:cNvSpPr>
            <a:spLocks noGrp="1" noChangeArrowheads="1"/>
          </p:cNvSpPr>
          <p:nvPr>
            <p:ph type="ftr" sz="quarter" idx="11"/>
          </p:nvPr>
        </p:nvSpPr>
        <p:spPr>
          <a:ln/>
        </p:spPr>
        <p:txBody>
          <a:bodyPr/>
          <a:lstStyle>
            <a:lvl1pPr>
              <a:defRPr/>
            </a:lvl1pPr>
          </a:lstStyle>
          <a:p>
            <a:pPr>
              <a:defRPr/>
            </a:pPr>
            <a:endParaRPr lang="en-US" altLang="en-US">
              <a:solidFill>
                <a:prstClr val="black">
                  <a:tint val="75000"/>
                </a:prstClr>
              </a:solidFill>
            </a:endParaRPr>
          </a:p>
        </p:txBody>
      </p:sp>
      <p:sp>
        <p:nvSpPr>
          <p:cNvPr id="7" name="Rectangle 1031"/>
          <p:cNvSpPr>
            <a:spLocks noGrp="1" noChangeArrowheads="1"/>
          </p:cNvSpPr>
          <p:nvPr>
            <p:ph type="sldNum" sz="quarter" idx="12"/>
          </p:nvPr>
        </p:nvSpPr>
        <p:spPr>
          <a:ln/>
        </p:spPr>
        <p:txBody>
          <a:bodyPr/>
          <a:lstStyle>
            <a:lvl1pPr>
              <a:defRPr/>
            </a:lvl1pPr>
          </a:lstStyle>
          <a:p>
            <a:fld id="{136E763D-D493-4C06-AB66-A33168412C0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421863376"/>
      </p:ext>
    </p:extLst>
  </p:cSld>
  <p:clrMapOvr>
    <a:masterClrMapping/>
  </p:clrMapOvr>
  <p:transition>
    <p:random/>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streak_on_black_lg1.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srcRect t="22814" b="24204"/>
          <a:stretch/>
        </p:blipFill>
        <p:spPr>
          <a:xfrm>
            <a:off x="0" y="0"/>
            <a:ext cx="9144000" cy="3539266"/>
          </a:xfrm>
          <a:prstGeom prst="rect">
            <a:avLst/>
          </a:prstGeom>
        </p:spPr>
      </p:pic>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rotWithShape="1">
          <a:blip r:embed="rId5" cstate="screen">
            <a:extLst>
              <a:ext uri="{28A0092B-C50C-407E-A947-70E740481C1C}">
                <a14:useLocalDpi xmlns="" xmlns:a14="http://schemas.microsoft.com/office/drawing/2010/main"/>
              </a:ext>
            </a:extLst>
          </a:blip>
          <a:srcRect/>
          <a:stretch/>
        </p:blipFill>
        <p:spPr>
          <a:xfrm>
            <a:off x="6248400" y="838200"/>
            <a:ext cx="2895600" cy="5791200"/>
          </a:xfrm>
          <a:prstGeom prst="rect">
            <a:avLst/>
          </a:prstGeom>
          <a:noFill/>
          <a:ln>
            <a:noFill/>
          </a:ln>
        </p:spPr>
      </p:pic>
      <p:sp>
        <p:nvSpPr>
          <p:cNvPr id="2" name="Title 1"/>
          <p:cNvSpPr>
            <a:spLocks noGrp="1"/>
          </p:cNvSpPr>
          <p:nvPr>
            <p:ph type="ctrTitle"/>
          </p:nvPr>
        </p:nvSpPr>
        <p:spPr>
          <a:xfrm>
            <a:off x="457200" y="3886201"/>
            <a:ext cx="6477000" cy="1066800"/>
          </a:xfrm>
        </p:spPr>
        <p:txBody>
          <a:bodyPr/>
          <a:lstStyle>
            <a:lvl1pPr algn="l">
              <a:defRPr sz="3000">
                <a:solidFill>
                  <a:schemeClr val="tx1"/>
                </a:solidFill>
                <a:effectLst>
                  <a:reflection blurRad="6350" stA="25000" endPos="45500" dir="5400000" sy="-100000" algn="bl" rotWithShape="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953000"/>
            <a:ext cx="6477000" cy="1295400"/>
          </a:xfrm>
        </p:spPr>
        <p:txBody>
          <a:bodyPr>
            <a:normAutofit/>
          </a:bodyPr>
          <a:lstStyle>
            <a:lvl1pPr marL="0" indent="0" algn="l">
              <a:buNone/>
              <a:defRPr sz="2100">
                <a:solidFill>
                  <a:schemeClr val="tx1"/>
                </a:solidFill>
                <a:effectLst>
                  <a:reflection blurRad="6350" stA="25000" endPos="45500" dir="5400000" sy="-100000" algn="bl" rotWithShape="0"/>
                </a:effectLs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2798136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047290701"/>
      </p:ext>
    </p:extLst>
  </p:cSld>
  <p:clrMapOvr>
    <a:masterClrMapping/>
  </p:clrMapOvr>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9527"/>
            <a:ext cx="76200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1295400" y="2319340"/>
            <a:ext cx="76200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6861128"/>
      </p:ext>
    </p:extLst>
  </p:cSld>
  <p:clrMapOvr>
    <a:masterClrMapping/>
  </p:clrMapOvr>
  <p:timing>
    <p:tnLst>
      <p:par>
        <p:cTn id="1" dur="indefinite" restart="never" nodeType="tmRoot"/>
      </p:par>
    </p:tn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202159832"/>
      </p:ext>
    </p:extLst>
  </p:cSld>
  <p:clrMapOvr>
    <a:masterClrMapping/>
  </p:clrMapOvr>
  <p:timing>
    <p:tnLst>
      <p:par>
        <p:cT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93813" y="1535113"/>
            <a:ext cx="3659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293813" y="2174875"/>
            <a:ext cx="3659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26176" y="1535113"/>
            <a:ext cx="366062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5026176" y="2174875"/>
            <a:ext cx="366062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40886450"/>
      </p:ext>
    </p:extLst>
  </p:cSld>
  <p:clrMapOvr>
    <a:masterClrMapping/>
  </p:clrMapOvr>
  <p:timing>
    <p:tnLst>
      <p:par>
        <p:cT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666094"/>
      </p:ext>
    </p:extLst>
  </p:cSld>
  <p:clrMapOvr>
    <a:masterClrMapping/>
  </p:clrMapOvr>
  <p:timing>
    <p:tnLst>
      <p:par>
        <p:cTn id="1" dur="indefinite" restart="never" nodeType="tmRoot"/>
      </p:par>
    </p:tn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618019940"/>
      </p:ext>
    </p:extLst>
  </p:cSld>
  <p:clrMapOvr>
    <a:masterClrMapping/>
  </p:clrMapOvr>
  <p:timing>
    <p:tnLst>
      <p:par>
        <p:cTn id="1" dur="indefinite" restart="never" nodeType="tmRoot"/>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3050"/>
            <a:ext cx="2819400" cy="1162050"/>
          </a:xfrm>
        </p:spPr>
        <p:txBody>
          <a:bodyPr anchor="b"/>
          <a:lstStyle>
            <a:lvl1pPr algn="l">
              <a:defRPr sz="1500" b="1"/>
            </a:lvl1pPr>
          </a:lstStyle>
          <a:p>
            <a:r>
              <a:rPr lang="en-US" smtClean="0"/>
              <a:t>Click to edit Master title style</a:t>
            </a:r>
            <a:endParaRPr lang="en-US" dirty="0"/>
          </a:p>
        </p:txBody>
      </p:sp>
      <p:sp>
        <p:nvSpPr>
          <p:cNvPr id="3" name="Content Placeholder 2"/>
          <p:cNvSpPr>
            <a:spLocks noGrp="1"/>
          </p:cNvSpPr>
          <p:nvPr>
            <p:ph idx="1"/>
          </p:nvPr>
        </p:nvSpPr>
        <p:spPr>
          <a:xfrm>
            <a:off x="4191000" y="273052"/>
            <a:ext cx="449580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95400" y="1435102"/>
            <a:ext cx="2819400"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417593881"/>
      </p:ext>
    </p:extLst>
  </p:cSld>
  <p:clrMapOvr>
    <a:masterClrMapping/>
  </p:clrMapOvr>
  <p:timing>
    <p:tnLst>
      <p:par>
        <p:cTn id="1" dur="indefinite" restart="never" nodeType="tmRoot"/>
      </p:par>
    </p:tn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6482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286000" y="4603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286000" y="52149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766405661"/>
      </p:ext>
    </p:extLst>
  </p:cSld>
  <p:clrMapOvr>
    <a:masterClrMapping/>
  </p:clrMapOvr>
  <p:timing>
    <p:tnLst>
      <p:par>
        <p:cTn id="1" dur="indefinite" restart="never" nodeType="tmRoot"/>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394034447"/>
      </p:ext>
    </p:extLst>
  </p:cSld>
  <p:clrMapOvr>
    <a:masterClrMapping/>
  </p:clrMapOvr>
  <p:timing>
    <p:tnLst>
      <p:par>
        <p:cTn id="1" dur="indefinite" restart="never" nodeType="tmRoot"/>
      </p:par>
    </p:tn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40"/>
            <a:ext cx="1600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274640"/>
            <a:ext cx="5791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4039774"/>
      </p:ext>
    </p:extLst>
  </p:cSld>
  <p:clrMapOvr>
    <a:masterClrMapping/>
  </p:clrMapOvr>
  <p:timing>
    <p:tnLst>
      <p:par>
        <p:cTn id="1" dur="indefinite" restart="never" nodeType="tmRoot"/>
      </p:par>
    </p:tn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Online Image Placeholder 2"/>
          <p:cNvSpPr>
            <a:spLocks noGrp="1"/>
          </p:cNvSpPr>
          <p:nvPr>
            <p:ph type="clipArt" sz="half" idx="1"/>
          </p:nvPr>
        </p:nvSpPr>
        <p:spPr>
          <a:xfrm>
            <a:off x="1143000" y="1524000"/>
            <a:ext cx="3810000" cy="4114800"/>
          </a:xfrm>
        </p:spPr>
        <p:txBody>
          <a:bodyPr/>
          <a:lstStyle/>
          <a:p>
            <a:endParaRPr lang="tr-TR"/>
          </a:p>
        </p:txBody>
      </p:sp>
      <p:sp>
        <p:nvSpPr>
          <p:cNvPr id="4" name="Text Placeholder 3"/>
          <p:cNvSpPr>
            <a:spLocks noGrp="1"/>
          </p:cNvSpPr>
          <p:nvPr>
            <p:ph type="body"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57A9C2E-BB57-4BFC-9813-6C3EC61578F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1724264862"/>
      </p:ext>
    </p:extLst>
  </p:cSld>
  <p:clrMapOvr>
    <a:masterClrMapping/>
  </p:clrMapOvr>
  <p:transition>
    <p:random/>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1430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C881286-EA1F-486D-87FB-3255587638D1}"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3014722272"/>
      </p:ext>
    </p:extLst>
  </p:cSld>
  <p:clrMapOvr>
    <a:masterClrMapping/>
  </p:clrMapOvr>
  <p:transition>
    <p:random/>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txAndClipArt">
  <p:cSld name="Naslov, besedilo in izrezek">
    <p:spTree>
      <p:nvGrpSpPr>
        <p:cNvPr id="1" name=""/>
        <p:cNvGrpSpPr/>
        <p:nvPr/>
      </p:nvGrpSpPr>
      <p:grpSpPr>
        <a:xfrm>
          <a:off x="0" y="0"/>
          <a:ext cx="0" cy="0"/>
          <a:chOff x="0" y="0"/>
          <a:chExt cx="0" cy="0"/>
        </a:xfrm>
      </p:grpSpPr>
      <p:sp>
        <p:nvSpPr>
          <p:cNvPr id="2" name="Naslov 1"/>
          <p:cNvSpPr>
            <a:spLocks noGrp="1"/>
          </p:cNvSpPr>
          <p:nvPr>
            <p:ph type="title"/>
          </p:nvPr>
        </p:nvSpPr>
        <p:spPr>
          <a:xfrm>
            <a:off x="190500" y="146050"/>
            <a:ext cx="7772400" cy="1143000"/>
          </a:xfrm>
        </p:spPr>
        <p:txBody>
          <a:bodyPr/>
          <a:lstStyle/>
          <a:p>
            <a:r>
              <a:rPr lang="sl-SI" smtClean="0"/>
              <a:t>Uredite slog naslova matrice</a:t>
            </a:r>
            <a:endParaRPr lang="sl-SI"/>
          </a:p>
        </p:txBody>
      </p:sp>
      <p:sp>
        <p:nvSpPr>
          <p:cNvPr id="3" name="Označba mesta besedila 2"/>
          <p:cNvSpPr>
            <a:spLocks noGrp="1"/>
          </p:cNvSpPr>
          <p:nvPr>
            <p:ph type="body" sz="half" idx="1"/>
          </p:nvPr>
        </p:nvSpPr>
        <p:spPr>
          <a:xfrm>
            <a:off x="1143000" y="1524000"/>
            <a:ext cx="3810000" cy="41148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za spletno sliko 3"/>
          <p:cNvSpPr>
            <a:spLocks noGrp="1"/>
          </p:cNvSpPr>
          <p:nvPr>
            <p:ph type="clipArt" sz="half" idx="2"/>
          </p:nvPr>
        </p:nvSpPr>
        <p:spPr>
          <a:xfrm>
            <a:off x="5105400" y="1524000"/>
            <a:ext cx="3810000" cy="4114800"/>
          </a:xfrm>
        </p:spPr>
        <p:txBody>
          <a:bodyPr/>
          <a:lstStyle/>
          <a:p>
            <a:pPr lvl="0"/>
            <a:endParaRPr lang="sl-SI" noProof="0"/>
          </a:p>
        </p:txBody>
      </p:sp>
      <p:sp>
        <p:nvSpPr>
          <p:cNvPr id="5" name="Rectangle 1029"/>
          <p:cNvSpPr>
            <a:spLocks noGrp="1" noChangeArrowheads="1"/>
          </p:cNvSpPr>
          <p:nvPr>
            <p:ph type="dt" sz="half" idx="10"/>
          </p:nvPr>
        </p:nvSpPr>
        <p:spPr>
          <a:ln/>
        </p:spPr>
        <p:txBody>
          <a:bodyPr/>
          <a:lstStyle>
            <a:lvl1pPr>
              <a:defRPr/>
            </a:lvl1pPr>
          </a:lstStyle>
          <a:p>
            <a:pPr>
              <a:defRPr/>
            </a:pPr>
            <a:endParaRPr lang="en-US" altLang="en-US">
              <a:solidFill>
                <a:prstClr val="black">
                  <a:tint val="75000"/>
                </a:prstClr>
              </a:solidFill>
            </a:endParaRPr>
          </a:p>
        </p:txBody>
      </p:sp>
      <p:sp>
        <p:nvSpPr>
          <p:cNvPr id="6" name="Rectangle 1030"/>
          <p:cNvSpPr>
            <a:spLocks noGrp="1" noChangeArrowheads="1"/>
          </p:cNvSpPr>
          <p:nvPr>
            <p:ph type="ftr" sz="quarter" idx="11"/>
          </p:nvPr>
        </p:nvSpPr>
        <p:spPr>
          <a:ln/>
        </p:spPr>
        <p:txBody>
          <a:bodyPr/>
          <a:lstStyle>
            <a:lvl1pPr>
              <a:defRPr/>
            </a:lvl1pPr>
          </a:lstStyle>
          <a:p>
            <a:pPr>
              <a:defRPr/>
            </a:pPr>
            <a:endParaRPr lang="en-US" altLang="en-US">
              <a:solidFill>
                <a:prstClr val="black">
                  <a:tint val="75000"/>
                </a:prstClr>
              </a:solidFill>
            </a:endParaRPr>
          </a:p>
        </p:txBody>
      </p:sp>
      <p:sp>
        <p:nvSpPr>
          <p:cNvPr id="7" name="Rectangle 1031"/>
          <p:cNvSpPr>
            <a:spLocks noGrp="1" noChangeArrowheads="1"/>
          </p:cNvSpPr>
          <p:nvPr>
            <p:ph type="sldNum" sz="quarter" idx="12"/>
          </p:nvPr>
        </p:nvSpPr>
        <p:spPr>
          <a:ln/>
        </p:spPr>
        <p:txBody>
          <a:bodyPr/>
          <a:lstStyle>
            <a:lvl1pPr>
              <a:defRPr/>
            </a:lvl1pPr>
          </a:lstStyle>
          <a:p>
            <a:fld id="{136E763D-D493-4C06-AB66-A33168412C0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38878883"/>
      </p:ext>
    </p:extLst>
  </p:cSld>
  <p:clrMapOvr>
    <a:masterClrMapping/>
  </p:clrMapOvr>
  <p:transition>
    <p:random/>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streak_on_black_lg1.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srcRect t="22814" b="24204"/>
          <a:stretch/>
        </p:blipFill>
        <p:spPr>
          <a:xfrm>
            <a:off x="0" y="0"/>
            <a:ext cx="9144000" cy="3539266"/>
          </a:xfrm>
          <a:prstGeom prst="rect">
            <a:avLst/>
          </a:prstGeom>
        </p:spPr>
      </p:pic>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rotWithShape="1">
          <a:blip r:embed="rId5" cstate="screen">
            <a:extLst>
              <a:ext uri="{28A0092B-C50C-407E-A947-70E740481C1C}">
                <a14:useLocalDpi xmlns="" xmlns:a14="http://schemas.microsoft.com/office/drawing/2010/main"/>
              </a:ext>
            </a:extLst>
          </a:blip>
          <a:srcRect/>
          <a:stretch/>
        </p:blipFill>
        <p:spPr>
          <a:xfrm>
            <a:off x="6248400" y="838200"/>
            <a:ext cx="2895600" cy="5791200"/>
          </a:xfrm>
          <a:prstGeom prst="rect">
            <a:avLst/>
          </a:prstGeom>
          <a:noFill/>
          <a:ln>
            <a:noFill/>
          </a:ln>
        </p:spPr>
      </p:pic>
      <p:sp>
        <p:nvSpPr>
          <p:cNvPr id="2" name="Title 1"/>
          <p:cNvSpPr>
            <a:spLocks noGrp="1"/>
          </p:cNvSpPr>
          <p:nvPr>
            <p:ph type="ctrTitle"/>
          </p:nvPr>
        </p:nvSpPr>
        <p:spPr>
          <a:xfrm>
            <a:off x="457200" y="3886201"/>
            <a:ext cx="6477000" cy="1066800"/>
          </a:xfrm>
        </p:spPr>
        <p:txBody>
          <a:bodyPr/>
          <a:lstStyle>
            <a:lvl1pPr algn="l">
              <a:defRPr sz="3000">
                <a:solidFill>
                  <a:schemeClr val="tx1"/>
                </a:solidFill>
                <a:effectLst>
                  <a:reflection blurRad="6350" stA="25000" endPos="45500" dir="5400000" sy="-100000" algn="bl" rotWithShape="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953000"/>
            <a:ext cx="6477000" cy="1295400"/>
          </a:xfrm>
        </p:spPr>
        <p:txBody>
          <a:bodyPr>
            <a:normAutofit/>
          </a:bodyPr>
          <a:lstStyle>
            <a:lvl1pPr marL="0" indent="0" algn="l">
              <a:buNone/>
              <a:defRPr sz="2100">
                <a:solidFill>
                  <a:schemeClr val="tx1"/>
                </a:solidFill>
                <a:effectLst>
                  <a:reflection blurRad="6350" stA="25000" endPos="45500" dir="5400000" sy="-100000" algn="bl" rotWithShape="0"/>
                </a:effectLs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4203562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308386847"/>
      </p:ext>
    </p:extLst>
  </p:cSld>
  <p:clrMapOvr>
    <a:masterClrMapping/>
  </p:clrMapOvr>
  <p:timing>
    <p:tnLst>
      <p:par>
        <p:cT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9527"/>
            <a:ext cx="76200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1295400" y="2319340"/>
            <a:ext cx="76200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23017541"/>
      </p:ext>
    </p:extLst>
  </p:cSld>
  <p:clrMapOvr>
    <a:masterClrMapping/>
  </p:clrMapOvr>
  <p:timing>
    <p:tnLst>
      <p:par>
        <p:cT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03888128"/>
      </p:ext>
    </p:extLst>
  </p:cSld>
  <p:clrMapOvr>
    <a:masterClrMapping/>
  </p:clrMapOvr>
  <p:timing>
    <p:tnLst>
      <p:par>
        <p:cT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93813" y="1535113"/>
            <a:ext cx="3659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293813" y="2174875"/>
            <a:ext cx="3659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26176" y="1535113"/>
            <a:ext cx="366062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5026176" y="2174875"/>
            <a:ext cx="366062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025029589"/>
      </p:ext>
    </p:extLst>
  </p:cSld>
  <p:clrMapOvr>
    <a:masterClrMapping/>
  </p:clrMapOvr>
  <p:timing>
    <p:tnLst>
      <p:par>
        <p:cTn id="1" dur="indefinite" restart="never" nodeType="tmRoot"/>
      </p:par>
    </p:tnLst>
  </p:timing>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238329420"/>
      </p:ext>
    </p:extLst>
  </p:cSld>
  <p:clrMapOvr>
    <a:masterClrMapping/>
  </p:clrMapOvr>
  <p:timing>
    <p:tnLst>
      <p:par>
        <p:cTn id="1" dur="indefinite" restart="never" nodeType="tmRoot"/>
      </p:par>
    </p:tnLst>
  </p:timing>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981020557"/>
      </p:ext>
    </p:extLst>
  </p:cSld>
  <p:clrMapOvr>
    <a:masterClrMapping/>
  </p:clrMapOvr>
  <p:timing>
    <p:tnLst>
      <p:par>
        <p:cTn id="1" dur="indefinite" restart="never" nodeType="tmRoot"/>
      </p:par>
    </p:tnLst>
  </p:timing>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3050"/>
            <a:ext cx="2819400" cy="1162050"/>
          </a:xfrm>
        </p:spPr>
        <p:txBody>
          <a:bodyPr anchor="b"/>
          <a:lstStyle>
            <a:lvl1pPr algn="l">
              <a:defRPr sz="1500" b="1"/>
            </a:lvl1pPr>
          </a:lstStyle>
          <a:p>
            <a:r>
              <a:rPr lang="en-US" smtClean="0"/>
              <a:t>Click to edit Master title style</a:t>
            </a:r>
            <a:endParaRPr lang="en-US" dirty="0"/>
          </a:p>
        </p:txBody>
      </p:sp>
      <p:sp>
        <p:nvSpPr>
          <p:cNvPr id="3" name="Content Placeholder 2"/>
          <p:cNvSpPr>
            <a:spLocks noGrp="1"/>
          </p:cNvSpPr>
          <p:nvPr>
            <p:ph idx="1"/>
          </p:nvPr>
        </p:nvSpPr>
        <p:spPr>
          <a:xfrm>
            <a:off x="4191000" y="273052"/>
            <a:ext cx="449580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95400" y="1435102"/>
            <a:ext cx="2819400"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09096346"/>
      </p:ext>
    </p:extLst>
  </p:cSld>
  <p:clrMapOvr>
    <a:masterClrMapping/>
  </p:clrMapOvr>
  <p:timing>
    <p:tnLst>
      <p:par>
        <p:cTn id="1" dur="indefinite" restart="never" nodeType="tmRoot"/>
      </p:par>
    </p:tnLst>
  </p:timing>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6482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286000" y="4603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286000" y="52149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578871372"/>
      </p:ext>
    </p:extLst>
  </p:cSld>
  <p:clrMapOvr>
    <a:masterClrMapping/>
  </p:clrMapOvr>
  <p:timing>
    <p:tnLst>
      <p:par>
        <p:cTn id="1" dur="indefinite" restart="never" nodeType="tmRoot"/>
      </p:par>
    </p:tn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44208229"/>
      </p:ext>
    </p:extLst>
  </p:cSld>
  <p:clrMapOvr>
    <a:masterClrMapping/>
  </p:clrMapOvr>
  <p:timing>
    <p:tnLst>
      <p:par>
        <p:cTn id="1" dur="indefinite" restart="never" nodeType="tmRoot"/>
      </p:par>
    </p:tnLst>
  </p:timing>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40"/>
            <a:ext cx="1600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274640"/>
            <a:ext cx="5791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17698981"/>
      </p:ext>
    </p:extLst>
  </p:cSld>
  <p:clrMapOvr>
    <a:masterClrMapping/>
  </p:clrMapOvr>
  <p:timing>
    <p:tnLst>
      <p:par>
        <p:cTn id="1" dur="indefinite" restart="never" nodeType="tmRoot"/>
      </p:par>
    </p:tnLst>
  </p:timing>
</p:sldLayout>
</file>

<file path=ppt/slideLayouts/slideLayout191.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Online Image Placeholder 2"/>
          <p:cNvSpPr>
            <a:spLocks noGrp="1"/>
          </p:cNvSpPr>
          <p:nvPr>
            <p:ph type="clipArt" sz="half" idx="1"/>
          </p:nvPr>
        </p:nvSpPr>
        <p:spPr>
          <a:xfrm>
            <a:off x="1143000" y="1524000"/>
            <a:ext cx="3810000" cy="4114800"/>
          </a:xfrm>
        </p:spPr>
        <p:txBody>
          <a:bodyPr/>
          <a:lstStyle/>
          <a:p>
            <a:endParaRPr lang="tr-TR"/>
          </a:p>
        </p:txBody>
      </p:sp>
      <p:sp>
        <p:nvSpPr>
          <p:cNvPr id="4" name="Text Placeholder 3"/>
          <p:cNvSpPr>
            <a:spLocks noGrp="1"/>
          </p:cNvSpPr>
          <p:nvPr>
            <p:ph type="body"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57A9C2E-BB57-4BFC-9813-6C3EC61578F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2577677856"/>
      </p:ext>
    </p:extLst>
  </p:cSld>
  <p:clrMapOvr>
    <a:masterClrMapping/>
  </p:clrMapOvr>
  <p:transition>
    <p:random/>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1430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C881286-EA1F-486D-87FB-3255587638D1}"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1624806552"/>
      </p:ext>
    </p:extLst>
  </p:cSld>
  <p:clrMapOvr>
    <a:masterClrMapping/>
  </p:clrMapOvr>
  <p:transition>
    <p:random/>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xAndClipArt">
  <p:cSld name="Naslov, besedilo in izrezek">
    <p:spTree>
      <p:nvGrpSpPr>
        <p:cNvPr id="1" name=""/>
        <p:cNvGrpSpPr/>
        <p:nvPr/>
      </p:nvGrpSpPr>
      <p:grpSpPr>
        <a:xfrm>
          <a:off x="0" y="0"/>
          <a:ext cx="0" cy="0"/>
          <a:chOff x="0" y="0"/>
          <a:chExt cx="0" cy="0"/>
        </a:xfrm>
      </p:grpSpPr>
      <p:sp>
        <p:nvSpPr>
          <p:cNvPr id="2" name="Naslov 1"/>
          <p:cNvSpPr>
            <a:spLocks noGrp="1"/>
          </p:cNvSpPr>
          <p:nvPr>
            <p:ph type="title"/>
          </p:nvPr>
        </p:nvSpPr>
        <p:spPr>
          <a:xfrm>
            <a:off x="190500" y="146050"/>
            <a:ext cx="7772400" cy="1143000"/>
          </a:xfrm>
        </p:spPr>
        <p:txBody>
          <a:bodyPr/>
          <a:lstStyle/>
          <a:p>
            <a:r>
              <a:rPr lang="sl-SI" smtClean="0"/>
              <a:t>Uredite slog naslova matrice</a:t>
            </a:r>
            <a:endParaRPr lang="sl-SI"/>
          </a:p>
        </p:txBody>
      </p:sp>
      <p:sp>
        <p:nvSpPr>
          <p:cNvPr id="3" name="Označba mesta besedila 2"/>
          <p:cNvSpPr>
            <a:spLocks noGrp="1"/>
          </p:cNvSpPr>
          <p:nvPr>
            <p:ph type="body" sz="half" idx="1"/>
          </p:nvPr>
        </p:nvSpPr>
        <p:spPr>
          <a:xfrm>
            <a:off x="1143000" y="1524000"/>
            <a:ext cx="3810000" cy="41148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za spletno sliko 3"/>
          <p:cNvSpPr>
            <a:spLocks noGrp="1"/>
          </p:cNvSpPr>
          <p:nvPr>
            <p:ph type="clipArt" sz="half" idx="2"/>
          </p:nvPr>
        </p:nvSpPr>
        <p:spPr>
          <a:xfrm>
            <a:off x="5105400" y="1524000"/>
            <a:ext cx="3810000" cy="4114800"/>
          </a:xfrm>
        </p:spPr>
        <p:txBody>
          <a:bodyPr/>
          <a:lstStyle/>
          <a:p>
            <a:pPr lvl="0"/>
            <a:endParaRPr lang="sl-SI" noProof="0"/>
          </a:p>
        </p:txBody>
      </p:sp>
      <p:sp>
        <p:nvSpPr>
          <p:cNvPr id="5" name="Rectangle 1029"/>
          <p:cNvSpPr>
            <a:spLocks noGrp="1" noChangeArrowheads="1"/>
          </p:cNvSpPr>
          <p:nvPr>
            <p:ph type="dt" sz="half" idx="10"/>
          </p:nvPr>
        </p:nvSpPr>
        <p:spPr>
          <a:ln/>
        </p:spPr>
        <p:txBody>
          <a:bodyPr/>
          <a:lstStyle>
            <a:lvl1pPr>
              <a:defRPr/>
            </a:lvl1pPr>
          </a:lstStyle>
          <a:p>
            <a:pPr>
              <a:defRPr/>
            </a:pPr>
            <a:endParaRPr lang="en-US" altLang="en-US">
              <a:solidFill>
                <a:prstClr val="black">
                  <a:tint val="75000"/>
                </a:prstClr>
              </a:solidFill>
            </a:endParaRPr>
          </a:p>
        </p:txBody>
      </p:sp>
      <p:sp>
        <p:nvSpPr>
          <p:cNvPr id="6" name="Rectangle 1030"/>
          <p:cNvSpPr>
            <a:spLocks noGrp="1" noChangeArrowheads="1"/>
          </p:cNvSpPr>
          <p:nvPr>
            <p:ph type="ftr" sz="quarter" idx="11"/>
          </p:nvPr>
        </p:nvSpPr>
        <p:spPr>
          <a:ln/>
        </p:spPr>
        <p:txBody>
          <a:bodyPr/>
          <a:lstStyle>
            <a:lvl1pPr>
              <a:defRPr/>
            </a:lvl1pPr>
          </a:lstStyle>
          <a:p>
            <a:pPr>
              <a:defRPr/>
            </a:pPr>
            <a:endParaRPr lang="en-US" altLang="en-US">
              <a:solidFill>
                <a:prstClr val="black">
                  <a:tint val="75000"/>
                </a:prstClr>
              </a:solidFill>
            </a:endParaRPr>
          </a:p>
        </p:txBody>
      </p:sp>
      <p:sp>
        <p:nvSpPr>
          <p:cNvPr id="7" name="Rectangle 1031"/>
          <p:cNvSpPr>
            <a:spLocks noGrp="1" noChangeArrowheads="1"/>
          </p:cNvSpPr>
          <p:nvPr>
            <p:ph type="sldNum" sz="quarter" idx="12"/>
          </p:nvPr>
        </p:nvSpPr>
        <p:spPr>
          <a:ln/>
        </p:spPr>
        <p:txBody>
          <a:bodyPr/>
          <a:lstStyle>
            <a:lvl1pPr>
              <a:defRPr/>
            </a:lvl1pPr>
          </a:lstStyle>
          <a:p>
            <a:fld id="{136E763D-D493-4C06-AB66-A33168412C0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1069698878"/>
      </p:ext>
    </p:extLst>
  </p:cSld>
  <p:clrMapOvr>
    <a:masterClrMapping/>
  </p:clrMapOvr>
  <p:transition>
    <p:random/>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streak_on_black_lg1.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srcRect t="22814" b="24204"/>
          <a:stretch/>
        </p:blipFill>
        <p:spPr>
          <a:xfrm>
            <a:off x="0" y="0"/>
            <a:ext cx="9144000" cy="3539266"/>
          </a:xfrm>
          <a:prstGeom prst="rect">
            <a:avLst/>
          </a:prstGeom>
        </p:spPr>
      </p:pic>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rotWithShape="1">
          <a:blip r:embed="rId5" cstate="screen">
            <a:extLst>
              <a:ext uri="{28A0092B-C50C-407E-A947-70E740481C1C}">
                <a14:useLocalDpi xmlns="" xmlns:a14="http://schemas.microsoft.com/office/drawing/2010/main"/>
              </a:ext>
            </a:extLst>
          </a:blip>
          <a:srcRect/>
          <a:stretch/>
        </p:blipFill>
        <p:spPr>
          <a:xfrm>
            <a:off x="6248400" y="838200"/>
            <a:ext cx="2895600" cy="5791200"/>
          </a:xfrm>
          <a:prstGeom prst="rect">
            <a:avLst/>
          </a:prstGeom>
          <a:noFill/>
          <a:ln>
            <a:noFill/>
          </a:ln>
        </p:spPr>
      </p:pic>
      <p:sp>
        <p:nvSpPr>
          <p:cNvPr id="2" name="Title 1"/>
          <p:cNvSpPr>
            <a:spLocks noGrp="1"/>
          </p:cNvSpPr>
          <p:nvPr>
            <p:ph type="ctrTitle"/>
          </p:nvPr>
        </p:nvSpPr>
        <p:spPr>
          <a:xfrm>
            <a:off x="457200" y="3886201"/>
            <a:ext cx="6477000" cy="1066800"/>
          </a:xfrm>
        </p:spPr>
        <p:txBody>
          <a:bodyPr/>
          <a:lstStyle>
            <a:lvl1pPr algn="l">
              <a:defRPr sz="3000">
                <a:solidFill>
                  <a:schemeClr val="tx1"/>
                </a:solidFill>
                <a:effectLst>
                  <a:reflection blurRad="6350" stA="25000" endPos="45500" dir="5400000" sy="-100000" algn="bl" rotWithShape="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953000"/>
            <a:ext cx="6477000" cy="1295400"/>
          </a:xfrm>
        </p:spPr>
        <p:txBody>
          <a:bodyPr>
            <a:normAutofit/>
          </a:bodyPr>
          <a:lstStyle>
            <a:lvl1pPr marL="0" indent="0" algn="l">
              <a:buNone/>
              <a:defRPr sz="2100">
                <a:solidFill>
                  <a:schemeClr val="tx1"/>
                </a:solidFill>
                <a:effectLst>
                  <a:reflection blurRad="6350" stA="25000" endPos="45500" dir="5400000" sy="-100000" algn="bl" rotWithShape="0"/>
                </a:effectLs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385840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250585458"/>
      </p:ext>
    </p:extLst>
  </p:cSld>
  <p:clrMapOvr>
    <a:masterClrMapping/>
  </p:clrMapOvr>
  <p:timing>
    <p:tnLst>
      <p:par>
        <p:cTn id="1" dur="indefinite" restart="never" nodeType="tmRoot"/>
      </p:par>
    </p:tn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9527"/>
            <a:ext cx="76200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1295400" y="2319340"/>
            <a:ext cx="76200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148349645"/>
      </p:ext>
    </p:extLst>
  </p:cSld>
  <p:clrMapOvr>
    <a:masterClrMapping/>
  </p:clrMapOvr>
  <p:timing>
    <p:tnLst>
      <p:par>
        <p:cTn id="1" dur="indefinite" restart="never" nodeType="tmRoot"/>
      </p:par>
    </p:tn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00202"/>
            <a:ext cx="3657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973327788"/>
      </p:ext>
    </p:extLst>
  </p:cSld>
  <p:clrMapOvr>
    <a:masterClrMapping/>
  </p:clrMapOvr>
  <p:timing>
    <p:tnLst>
      <p:par>
        <p:cTn id="1" dur="indefinite" restart="never" nodeType="tmRoot"/>
      </p:par>
    </p:tnLst>
  </p:timing>
</p:sldLayout>
</file>

<file path=ppt/slideLayouts/slideLayout1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93813" y="1535113"/>
            <a:ext cx="3659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1293813" y="2174875"/>
            <a:ext cx="3659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26176" y="1535113"/>
            <a:ext cx="366062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5026176" y="2174875"/>
            <a:ext cx="366062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733935357"/>
      </p:ext>
    </p:extLst>
  </p:cSld>
  <p:clrMapOvr>
    <a:masterClrMapping/>
  </p:clrMapOvr>
  <p:timing>
    <p:tnLst>
      <p:par>
        <p:cTn id="1" dur="indefinite" restart="never" nodeType="tmRoot"/>
      </p:par>
    </p:tn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03590887"/>
      </p:ext>
    </p:extLst>
  </p:cSld>
  <p:clrMapOvr>
    <a:masterClrMapping/>
  </p:clrMapOvr>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556311838"/>
      </p:ext>
    </p:extLst>
  </p:cSld>
  <p:clrMapOvr>
    <a:masterClrMapping/>
  </p:clrMapOvr>
  <p:timing>
    <p:tnLst>
      <p:par>
        <p:cT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3050"/>
            <a:ext cx="2819400" cy="1162050"/>
          </a:xfrm>
        </p:spPr>
        <p:txBody>
          <a:bodyPr anchor="b"/>
          <a:lstStyle>
            <a:lvl1pPr algn="l">
              <a:defRPr sz="1500" b="1"/>
            </a:lvl1pPr>
          </a:lstStyle>
          <a:p>
            <a:r>
              <a:rPr lang="en-US" smtClean="0"/>
              <a:t>Click to edit Master title style</a:t>
            </a:r>
            <a:endParaRPr lang="en-US" dirty="0"/>
          </a:p>
        </p:txBody>
      </p:sp>
      <p:sp>
        <p:nvSpPr>
          <p:cNvPr id="3" name="Content Placeholder 2"/>
          <p:cNvSpPr>
            <a:spLocks noGrp="1"/>
          </p:cNvSpPr>
          <p:nvPr>
            <p:ph idx="1"/>
          </p:nvPr>
        </p:nvSpPr>
        <p:spPr>
          <a:xfrm>
            <a:off x="4191000" y="273052"/>
            <a:ext cx="449580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95400" y="1435102"/>
            <a:ext cx="2819400"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55395398"/>
      </p:ext>
    </p:extLst>
  </p:cSld>
  <p:clrMapOvr>
    <a:masterClrMapping/>
  </p:clrMapOvr>
  <p:timing>
    <p:tnLst>
      <p:par>
        <p:cTn id="1" dur="indefinite" restart="never" nodeType="tmRoot"/>
      </p:par>
    </p:tn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6482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286000" y="4603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2286000" y="52149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76075973"/>
      </p:ext>
    </p:extLst>
  </p:cSld>
  <p:clrMapOvr>
    <a:masterClrMapping/>
  </p:clrMapOvr>
  <p:timing>
    <p:tnLst>
      <p:par>
        <p:cT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935816686"/>
      </p:ext>
    </p:extLst>
  </p:cSld>
  <p:clrMapOvr>
    <a:masterClrMapping/>
  </p:clrMapOvr>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40"/>
            <a:ext cx="1600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274640"/>
            <a:ext cx="5791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158841784"/>
      </p:ext>
    </p:extLst>
  </p:cSld>
  <p:clrMapOvr>
    <a:masterClrMapping/>
  </p:clrMapOvr>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Online Image Placeholder 2"/>
          <p:cNvSpPr>
            <a:spLocks noGrp="1"/>
          </p:cNvSpPr>
          <p:nvPr>
            <p:ph type="clipArt" sz="half" idx="1"/>
          </p:nvPr>
        </p:nvSpPr>
        <p:spPr>
          <a:xfrm>
            <a:off x="1143000" y="1524000"/>
            <a:ext cx="3810000" cy="4114800"/>
          </a:xfrm>
        </p:spPr>
        <p:txBody>
          <a:bodyPr/>
          <a:lstStyle/>
          <a:p>
            <a:endParaRPr lang="tr-TR"/>
          </a:p>
        </p:txBody>
      </p:sp>
      <p:sp>
        <p:nvSpPr>
          <p:cNvPr id="4" name="Text Placeholder 3"/>
          <p:cNvSpPr>
            <a:spLocks noGrp="1"/>
          </p:cNvSpPr>
          <p:nvPr>
            <p:ph type="body"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57A9C2E-BB57-4BFC-9813-6C3EC61578F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635600978"/>
      </p:ext>
    </p:extLst>
  </p:cSld>
  <p:clrMapOvr>
    <a:masterClrMapping/>
  </p:clrMapOvr>
  <p:transition>
    <p:random/>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1430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C881286-EA1F-486D-87FB-3255587638D1}"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2920223556"/>
      </p:ext>
    </p:extLst>
  </p:cSld>
  <p:clrMapOvr>
    <a:masterClrMapping/>
  </p:clrMapOvr>
  <p:transition>
    <p:random/>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xAndClipArt">
  <p:cSld name="Naslov, besedilo in izrezek">
    <p:spTree>
      <p:nvGrpSpPr>
        <p:cNvPr id="1" name=""/>
        <p:cNvGrpSpPr/>
        <p:nvPr/>
      </p:nvGrpSpPr>
      <p:grpSpPr>
        <a:xfrm>
          <a:off x="0" y="0"/>
          <a:ext cx="0" cy="0"/>
          <a:chOff x="0" y="0"/>
          <a:chExt cx="0" cy="0"/>
        </a:xfrm>
      </p:grpSpPr>
      <p:sp>
        <p:nvSpPr>
          <p:cNvPr id="2" name="Naslov 1"/>
          <p:cNvSpPr>
            <a:spLocks noGrp="1"/>
          </p:cNvSpPr>
          <p:nvPr>
            <p:ph type="title"/>
          </p:nvPr>
        </p:nvSpPr>
        <p:spPr>
          <a:xfrm>
            <a:off x="190500" y="146050"/>
            <a:ext cx="7772400" cy="1143000"/>
          </a:xfrm>
        </p:spPr>
        <p:txBody>
          <a:bodyPr/>
          <a:lstStyle/>
          <a:p>
            <a:r>
              <a:rPr lang="sl-SI" smtClean="0"/>
              <a:t>Uredite slog naslova matrice</a:t>
            </a:r>
            <a:endParaRPr lang="sl-SI"/>
          </a:p>
        </p:txBody>
      </p:sp>
      <p:sp>
        <p:nvSpPr>
          <p:cNvPr id="3" name="Označba mesta besedila 2"/>
          <p:cNvSpPr>
            <a:spLocks noGrp="1"/>
          </p:cNvSpPr>
          <p:nvPr>
            <p:ph type="body" sz="half" idx="1"/>
          </p:nvPr>
        </p:nvSpPr>
        <p:spPr>
          <a:xfrm>
            <a:off x="1143000" y="1524000"/>
            <a:ext cx="3810000" cy="41148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za spletno sliko 3"/>
          <p:cNvSpPr>
            <a:spLocks noGrp="1"/>
          </p:cNvSpPr>
          <p:nvPr>
            <p:ph type="clipArt" sz="half" idx="2"/>
          </p:nvPr>
        </p:nvSpPr>
        <p:spPr>
          <a:xfrm>
            <a:off x="5105400" y="1524000"/>
            <a:ext cx="3810000" cy="4114800"/>
          </a:xfrm>
        </p:spPr>
        <p:txBody>
          <a:bodyPr/>
          <a:lstStyle/>
          <a:p>
            <a:pPr lvl="0"/>
            <a:endParaRPr lang="sl-SI" noProof="0"/>
          </a:p>
        </p:txBody>
      </p:sp>
      <p:sp>
        <p:nvSpPr>
          <p:cNvPr id="5" name="Rectangle 1029"/>
          <p:cNvSpPr>
            <a:spLocks noGrp="1" noChangeArrowheads="1"/>
          </p:cNvSpPr>
          <p:nvPr>
            <p:ph type="dt" sz="half" idx="10"/>
          </p:nvPr>
        </p:nvSpPr>
        <p:spPr>
          <a:ln/>
        </p:spPr>
        <p:txBody>
          <a:bodyPr/>
          <a:lstStyle>
            <a:lvl1pPr>
              <a:defRPr/>
            </a:lvl1pPr>
          </a:lstStyle>
          <a:p>
            <a:pPr>
              <a:defRPr/>
            </a:pPr>
            <a:endParaRPr lang="en-US" altLang="en-US">
              <a:solidFill>
                <a:prstClr val="black">
                  <a:tint val="75000"/>
                </a:prstClr>
              </a:solidFill>
            </a:endParaRPr>
          </a:p>
        </p:txBody>
      </p:sp>
      <p:sp>
        <p:nvSpPr>
          <p:cNvPr id="6" name="Rectangle 1030"/>
          <p:cNvSpPr>
            <a:spLocks noGrp="1" noChangeArrowheads="1"/>
          </p:cNvSpPr>
          <p:nvPr>
            <p:ph type="ftr" sz="quarter" idx="11"/>
          </p:nvPr>
        </p:nvSpPr>
        <p:spPr>
          <a:ln/>
        </p:spPr>
        <p:txBody>
          <a:bodyPr/>
          <a:lstStyle>
            <a:lvl1pPr>
              <a:defRPr/>
            </a:lvl1pPr>
          </a:lstStyle>
          <a:p>
            <a:pPr>
              <a:defRPr/>
            </a:pPr>
            <a:endParaRPr lang="en-US" altLang="en-US">
              <a:solidFill>
                <a:prstClr val="black">
                  <a:tint val="75000"/>
                </a:prstClr>
              </a:solidFill>
            </a:endParaRPr>
          </a:p>
        </p:txBody>
      </p:sp>
      <p:sp>
        <p:nvSpPr>
          <p:cNvPr id="7" name="Rectangle 1031"/>
          <p:cNvSpPr>
            <a:spLocks noGrp="1" noChangeArrowheads="1"/>
          </p:cNvSpPr>
          <p:nvPr>
            <p:ph type="sldNum" sz="quarter" idx="12"/>
          </p:nvPr>
        </p:nvSpPr>
        <p:spPr>
          <a:ln/>
        </p:spPr>
        <p:txBody>
          <a:bodyPr/>
          <a:lstStyle>
            <a:lvl1pPr>
              <a:defRPr/>
            </a:lvl1pPr>
          </a:lstStyle>
          <a:p>
            <a:fld id="{136E763D-D493-4C06-AB66-A33168412C0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3252084941"/>
      </p:ext>
    </p:extLst>
  </p:cSld>
  <p:clrMapOvr>
    <a:masterClrMapping/>
  </p:clrMapOvr>
  <p:transition>
    <p:random/>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streak_on_black_lg1.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srcRect t="22814" b="24204"/>
          <a:stretch/>
        </p:blipFill>
        <p:spPr>
          <a:xfrm>
            <a:off x="0" y="0"/>
            <a:ext cx="9144000" cy="3539266"/>
          </a:xfrm>
          <a:prstGeom prst="rect">
            <a:avLst/>
          </a:prstGeom>
        </p:spPr>
      </p:pic>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rotWithShape="1">
          <a:blip r:embed="rId5" cstate="screen">
            <a:extLst>
              <a:ext uri="{28A0092B-C50C-407E-A947-70E740481C1C}">
                <a14:useLocalDpi xmlns="" xmlns:a14="http://schemas.microsoft.com/office/drawing/2010/main"/>
              </a:ext>
            </a:extLst>
          </a:blip>
          <a:srcRect/>
          <a:stretch/>
        </p:blipFill>
        <p:spPr>
          <a:xfrm>
            <a:off x="6248400" y="838200"/>
            <a:ext cx="2895600" cy="5791200"/>
          </a:xfrm>
          <a:prstGeom prst="rect">
            <a:avLst/>
          </a:prstGeom>
          <a:noFill/>
          <a:ln>
            <a:noFill/>
          </a:ln>
        </p:spPr>
      </p:pic>
      <p:sp>
        <p:nvSpPr>
          <p:cNvPr id="2" name="Title 1"/>
          <p:cNvSpPr>
            <a:spLocks noGrp="1"/>
          </p:cNvSpPr>
          <p:nvPr>
            <p:ph type="ctrTitle"/>
          </p:nvPr>
        </p:nvSpPr>
        <p:spPr>
          <a:xfrm>
            <a:off x="457200" y="3886201"/>
            <a:ext cx="6477000" cy="1066800"/>
          </a:xfrm>
        </p:spPr>
        <p:txBody>
          <a:bodyPr/>
          <a:lstStyle>
            <a:lvl1pPr algn="l">
              <a:defRPr sz="4000">
                <a:solidFill>
                  <a:schemeClr val="tx1"/>
                </a:solidFill>
                <a:effectLst>
                  <a:reflection blurRad="6350" stA="25000" endPos="45500" dir="5400000" sy="-100000" algn="bl" rotWithShape="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953000"/>
            <a:ext cx="6477000" cy="1295400"/>
          </a:xfrm>
        </p:spPr>
        <p:txBody>
          <a:bodyPr>
            <a:normAutofit/>
          </a:bodyPr>
          <a:lstStyle>
            <a:lvl1pPr marL="0" indent="0" algn="l">
              <a:buNone/>
              <a:defRPr sz="2800">
                <a:solidFill>
                  <a:schemeClr val="tx1"/>
                </a:solidFill>
                <a:effectLst>
                  <a:reflection blurRad="6350" stA="25000" endPos="45500" dir="5400000" sy="-100000" algn="bl" rotWithShape="0"/>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1967958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Layout>
</file>

<file path=ppt/slideLayouts/slideLayout2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85881680"/>
      </p:ext>
    </p:extLst>
  </p:cSld>
  <p:clrMapOvr>
    <a:masterClrMapping/>
  </p:clrMapOvr>
  <p:timing>
    <p:tnLst>
      <p:par>
        <p:cTn id="1" dur="indefinite" restart="never" nodeType="tmRoot"/>
      </p:par>
    </p:tnLst>
  </p:timing>
</p:sldLayout>
</file>

<file path=ppt/slideLayouts/slideLayout2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9525"/>
            <a:ext cx="76200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295400" y="2319338"/>
            <a:ext cx="76200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755965545"/>
      </p:ext>
    </p:extLst>
  </p:cSld>
  <p:clrMapOvr>
    <a:masterClrMapping/>
  </p:clrMapOvr>
  <p:timing>
    <p:tnLst>
      <p:par>
        <p:cTn id="1" dur="indefinite" restart="never" nodeType="tmRoot"/>
      </p:par>
    </p:tnLst>
  </p:timing>
</p:sldLayout>
</file>

<file path=ppt/slideLayouts/slideLayout2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600200"/>
            <a:ext cx="3657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00200"/>
            <a:ext cx="3657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289634966"/>
      </p:ext>
    </p:extLst>
  </p:cSld>
  <p:clrMapOvr>
    <a:masterClrMapping/>
  </p:clrMapOvr>
  <p:timing>
    <p:tnLst>
      <p:par>
        <p:cTn id="1" dur="indefinite" restart="never" nodeType="tmRoot"/>
      </p:par>
    </p:tnLst>
  </p:timing>
</p:sldLayout>
</file>

<file path=ppt/slideLayouts/slideLayout2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93812" y="1535113"/>
            <a:ext cx="3659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3812" y="2174875"/>
            <a:ext cx="3659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26175" y="1535113"/>
            <a:ext cx="36606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6175" y="2174875"/>
            <a:ext cx="36606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192528386"/>
      </p:ext>
    </p:extLst>
  </p:cSld>
  <p:clrMapOvr>
    <a:masterClrMapping/>
  </p:clrMapOvr>
  <p:timing>
    <p:tnLst>
      <p:par>
        <p:cTn id="1" dur="indefinite" restart="never" nodeType="tmRoot"/>
      </p:par>
    </p:tnLst>
  </p:timing>
</p:sldLayout>
</file>

<file path=ppt/slideLayouts/slideLayout2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73998195"/>
      </p:ext>
    </p:extLst>
  </p:cSld>
  <p:clrMapOvr>
    <a:masterClrMapping/>
  </p:clrMapOvr>
  <p:timing>
    <p:tnLst>
      <p:par>
        <p:cT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997818466"/>
      </p:ext>
    </p:extLst>
  </p:cSld>
  <p:clrMapOvr>
    <a:masterClrMapping/>
  </p:clrMapOvr>
  <p:timing>
    <p:tnLst>
      <p:par>
        <p:cT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3050"/>
            <a:ext cx="2819400"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191000" y="273050"/>
            <a:ext cx="44958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95400" y="1435100"/>
            <a:ext cx="28194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503620889"/>
      </p:ext>
    </p:extLst>
  </p:cSld>
  <p:clrMapOvr>
    <a:masterClrMapping/>
  </p:clrMapOvr>
  <p:timing>
    <p:tnLst>
      <p:par>
        <p:cT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6482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286000" y="4603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286000" y="52149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99681703"/>
      </p:ext>
    </p:extLst>
  </p:cSld>
  <p:clrMapOvr>
    <a:masterClrMapping/>
  </p:clrMapOvr>
  <p:timing>
    <p:tnLst>
      <p:par>
        <p:cT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412217171"/>
      </p:ext>
    </p:extLst>
  </p:cSld>
  <p:clrMapOvr>
    <a:masterClrMapping/>
  </p:clrMapOvr>
  <p:timing>
    <p:tnLst>
      <p:par>
        <p:cTn id="1" dur="indefinite" restart="never" nodeType="tmRoot"/>
      </p:par>
    </p:tnLst>
  </p:timing>
</p:sldLayout>
</file>

<file path=ppt/slideLayouts/slideLayout2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38"/>
            <a:ext cx="1600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274638"/>
            <a:ext cx="5791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69656173"/>
      </p:ext>
    </p:extLst>
  </p:cSld>
  <p:clrMapOvr>
    <a:masterClrMapping/>
  </p:clrMapOvr>
  <p:timing>
    <p:tnLst>
      <p:par>
        <p:cTn id="1" dur="indefinite" restart="never" nodeType="tmRoot"/>
      </p:par>
    </p:tnLst>
  </p:timing>
</p:sldLayout>
</file>

<file path=ppt/slideLayouts/slideLayout21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Online Image Placeholder 2"/>
          <p:cNvSpPr>
            <a:spLocks noGrp="1"/>
          </p:cNvSpPr>
          <p:nvPr>
            <p:ph type="clipArt" sz="half" idx="1"/>
          </p:nvPr>
        </p:nvSpPr>
        <p:spPr>
          <a:xfrm>
            <a:off x="1143000" y="1524000"/>
            <a:ext cx="3810000" cy="4114800"/>
          </a:xfrm>
        </p:spPr>
        <p:txBody>
          <a:bodyPr/>
          <a:lstStyle/>
          <a:p>
            <a:endParaRPr lang="tr-TR"/>
          </a:p>
        </p:txBody>
      </p:sp>
      <p:sp>
        <p:nvSpPr>
          <p:cNvPr id="4" name="Text Placeholder 3"/>
          <p:cNvSpPr>
            <a:spLocks noGrp="1"/>
          </p:cNvSpPr>
          <p:nvPr>
            <p:ph type="body"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57A9C2E-BB57-4BFC-9813-6C3EC61578F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608698297"/>
      </p:ext>
    </p:extLst>
  </p:cSld>
  <p:clrMapOvr>
    <a:masterClrMapping/>
  </p:clrMapOvr>
  <p:transition>
    <p:random/>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 y="146050"/>
            <a:ext cx="77724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1430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105400" y="1524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lt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C881286-EA1F-486D-87FB-3255587638D1}"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3904277824"/>
      </p:ext>
    </p:extLst>
  </p:cSld>
  <p:clrMapOvr>
    <a:masterClrMapping/>
  </p:clrMapOvr>
  <p:transition>
    <p:random/>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txAndClipArt">
  <p:cSld name="Naslov, besedilo in izrezek">
    <p:spTree>
      <p:nvGrpSpPr>
        <p:cNvPr id="1" name=""/>
        <p:cNvGrpSpPr/>
        <p:nvPr/>
      </p:nvGrpSpPr>
      <p:grpSpPr>
        <a:xfrm>
          <a:off x="0" y="0"/>
          <a:ext cx="0" cy="0"/>
          <a:chOff x="0" y="0"/>
          <a:chExt cx="0" cy="0"/>
        </a:xfrm>
      </p:grpSpPr>
      <p:sp>
        <p:nvSpPr>
          <p:cNvPr id="2" name="Naslov 1"/>
          <p:cNvSpPr>
            <a:spLocks noGrp="1"/>
          </p:cNvSpPr>
          <p:nvPr>
            <p:ph type="title"/>
          </p:nvPr>
        </p:nvSpPr>
        <p:spPr>
          <a:xfrm>
            <a:off x="190500" y="146050"/>
            <a:ext cx="7772400" cy="1143000"/>
          </a:xfrm>
        </p:spPr>
        <p:txBody>
          <a:bodyPr/>
          <a:lstStyle/>
          <a:p>
            <a:r>
              <a:rPr lang="sl-SI" smtClean="0"/>
              <a:t>Uredite slog naslova matrice</a:t>
            </a:r>
            <a:endParaRPr lang="sl-SI"/>
          </a:p>
        </p:txBody>
      </p:sp>
      <p:sp>
        <p:nvSpPr>
          <p:cNvPr id="3" name="Označba mesta besedila 2"/>
          <p:cNvSpPr>
            <a:spLocks noGrp="1"/>
          </p:cNvSpPr>
          <p:nvPr>
            <p:ph type="body" sz="half" idx="1"/>
          </p:nvPr>
        </p:nvSpPr>
        <p:spPr>
          <a:xfrm>
            <a:off x="1143000" y="1524000"/>
            <a:ext cx="3810000" cy="41148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za spletno sliko 3"/>
          <p:cNvSpPr>
            <a:spLocks noGrp="1"/>
          </p:cNvSpPr>
          <p:nvPr>
            <p:ph type="clipArt" sz="half" idx="2"/>
          </p:nvPr>
        </p:nvSpPr>
        <p:spPr>
          <a:xfrm>
            <a:off x="5105400" y="1524000"/>
            <a:ext cx="3810000" cy="4114800"/>
          </a:xfrm>
        </p:spPr>
        <p:txBody>
          <a:bodyPr/>
          <a:lstStyle/>
          <a:p>
            <a:pPr lvl="0"/>
            <a:endParaRPr lang="sl-SI" noProof="0"/>
          </a:p>
        </p:txBody>
      </p:sp>
      <p:sp>
        <p:nvSpPr>
          <p:cNvPr id="5" name="Rectangle 1029"/>
          <p:cNvSpPr>
            <a:spLocks noGrp="1" noChangeArrowheads="1"/>
          </p:cNvSpPr>
          <p:nvPr>
            <p:ph type="dt" sz="half" idx="10"/>
          </p:nvPr>
        </p:nvSpPr>
        <p:spPr>
          <a:ln/>
        </p:spPr>
        <p:txBody>
          <a:bodyPr/>
          <a:lstStyle>
            <a:lvl1pPr>
              <a:defRPr/>
            </a:lvl1pPr>
          </a:lstStyle>
          <a:p>
            <a:pPr>
              <a:defRPr/>
            </a:pPr>
            <a:endParaRPr lang="en-US" altLang="en-US">
              <a:solidFill>
                <a:prstClr val="black">
                  <a:tint val="75000"/>
                </a:prstClr>
              </a:solidFill>
            </a:endParaRPr>
          </a:p>
        </p:txBody>
      </p:sp>
      <p:sp>
        <p:nvSpPr>
          <p:cNvPr id="6" name="Rectangle 1030"/>
          <p:cNvSpPr>
            <a:spLocks noGrp="1" noChangeArrowheads="1"/>
          </p:cNvSpPr>
          <p:nvPr>
            <p:ph type="ftr" sz="quarter" idx="11"/>
          </p:nvPr>
        </p:nvSpPr>
        <p:spPr>
          <a:ln/>
        </p:spPr>
        <p:txBody>
          <a:bodyPr/>
          <a:lstStyle>
            <a:lvl1pPr>
              <a:defRPr/>
            </a:lvl1pPr>
          </a:lstStyle>
          <a:p>
            <a:pPr>
              <a:defRPr/>
            </a:pPr>
            <a:endParaRPr lang="en-US" altLang="en-US">
              <a:solidFill>
                <a:prstClr val="black">
                  <a:tint val="75000"/>
                </a:prstClr>
              </a:solidFill>
            </a:endParaRPr>
          </a:p>
        </p:txBody>
      </p:sp>
      <p:sp>
        <p:nvSpPr>
          <p:cNvPr id="7" name="Rectangle 1031"/>
          <p:cNvSpPr>
            <a:spLocks noGrp="1" noChangeArrowheads="1"/>
          </p:cNvSpPr>
          <p:nvPr>
            <p:ph type="sldNum" sz="quarter" idx="12"/>
          </p:nvPr>
        </p:nvSpPr>
        <p:spPr>
          <a:ln/>
        </p:spPr>
        <p:txBody>
          <a:bodyPr/>
          <a:lstStyle>
            <a:lvl1pPr>
              <a:defRPr/>
            </a:lvl1pPr>
          </a:lstStyle>
          <a:p>
            <a:fld id="{136E763D-D493-4C06-AB66-A33168412C05}"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 xmlns:p14="http://schemas.microsoft.com/office/powerpoint/2010/main" val="3048425688"/>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ideo" Target="../media/media1.wm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media" Target="../media/media1.wmv"/></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microsoft.com/office/2007/relationships/media" Target="../media/media1.wmv"/><Relationship Id="rId2" Type="http://schemas.openxmlformats.org/officeDocument/2006/relationships/slideLayout" Target="../slideLayouts/slideLayout13.xml"/><Relationship Id="rId16" Type="http://schemas.openxmlformats.org/officeDocument/2006/relationships/video" Target="../media/media1.wmv"/><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image" Target="../media/image3.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image" Target="../media/image1.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microsoft.com/office/2007/relationships/media" Target="../media/media1.wmv"/><Relationship Id="rId2" Type="http://schemas.openxmlformats.org/officeDocument/2006/relationships/slideLayout" Target="../slideLayouts/slideLayout27.xml"/><Relationship Id="rId16" Type="http://schemas.openxmlformats.org/officeDocument/2006/relationships/video" Target="../media/media1.wmv"/><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19" Type="http://schemas.openxmlformats.org/officeDocument/2006/relationships/image" Target="../media/image3.png"/><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image" Target="../media/image1.pn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microsoft.com/office/2007/relationships/media" Target="../media/media1.wmv"/><Relationship Id="rId2" Type="http://schemas.openxmlformats.org/officeDocument/2006/relationships/slideLayout" Target="../slideLayouts/slideLayout41.xml"/><Relationship Id="rId16" Type="http://schemas.openxmlformats.org/officeDocument/2006/relationships/video" Target="../media/media1.wmv"/><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theme" Target="../theme/theme4.xml"/><Relationship Id="rId10" Type="http://schemas.openxmlformats.org/officeDocument/2006/relationships/slideLayout" Target="../slideLayouts/slideLayout49.xml"/><Relationship Id="rId19" Type="http://schemas.openxmlformats.org/officeDocument/2006/relationships/image" Target="../media/image3.png"/><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image" Target="../media/image1.pn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microsoft.com/office/2007/relationships/media" Target="../media/media1.wmv"/><Relationship Id="rId2" Type="http://schemas.openxmlformats.org/officeDocument/2006/relationships/slideLayout" Target="../slideLayouts/slideLayout55.xml"/><Relationship Id="rId16" Type="http://schemas.openxmlformats.org/officeDocument/2006/relationships/video" Target="../media/media1.wmv"/><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theme" Target="../theme/theme5.xml"/><Relationship Id="rId10" Type="http://schemas.openxmlformats.org/officeDocument/2006/relationships/slideLayout" Target="../slideLayouts/slideLayout63.xml"/><Relationship Id="rId19" Type="http://schemas.openxmlformats.org/officeDocument/2006/relationships/image" Target="../media/image3.png"/><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image" Target="../media/image1.pn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microsoft.com/office/2007/relationships/media" Target="../media/media1.wmv"/><Relationship Id="rId2" Type="http://schemas.openxmlformats.org/officeDocument/2006/relationships/slideLayout" Target="../slideLayouts/slideLayout69.xml"/><Relationship Id="rId16" Type="http://schemas.openxmlformats.org/officeDocument/2006/relationships/video" Target="../media/media1.wmv"/><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theme" Target="../theme/theme6.xml"/><Relationship Id="rId10" Type="http://schemas.openxmlformats.org/officeDocument/2006/relationships/slideLayout" Target="../slideLayouts/slideLayout77.xml"/><Relationship Id="rId19" Type="http://schemas.openxmlformats.org/officeDocument/2006/relationships/image" Target="../media/image3.png"/><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image" Target="../media/image1.png"/><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microsoft.com/office/2007/relationships/media" Target="../media/media1.wmv"/><Relationship Id="rId2" Type="http://schemas.openxmlformats.org/officeDocument/2006/relationships/slideLayout" Target="../slideLayouts/slideLayout83.xml"/><Relationship Id="rId16" Type="http://schemas.openxmlformats.org/officeDocument/2006/relationships/video" Target="../media/media1.wmv"/><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theme" Target="../theme/theme7.xml"/><Relationship Id="rId10" Type="http://schemas.openxmlformats.org/officeDocument/2006/relationships/slideLayout" Target="../slideLayouts/slideLayout91.xml"/><Relationship Id="rId19" Type="http://schemas.openxmlformats.org/officeDocument/2006/relationships/image" Target="../media/image3.png"/><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image" Target="../media/image1.png"/><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microsoft.com/office/2007/relationships/media" Target="../media/media1.wmv"/><Relationship Id="rId2" Type="http://schemas.openxmlformats.org/officeDocument/2006/relationships/slideLayout" Target="../slideLayouts/slideLayout97.xml"/><Relationship Id="rId16" Type="http://schemas.openxmlformats.org/officeDocument/2006/relationships/video" Target="../media/media1.wmv"/><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theme" Target="../theme/theme8.xml"/><Relationship Id="rId10" Type="http://schemas.openxmlformats.org/officeDocument/2006/relationships/slideLayout" Target="../slideLayouts/slideLayout105.xml"/><Relationship Id="rId19" Type="http://schemas.openxmlformats.org/officeDocument/2006/relationships/image" Target="../media/image3.png"/><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slideLayout" Target="../slideLayouts/slideLayout122.xml"/><Relationship Id="rId18" Type="http://schemas.openxmlformats.org/officeDocument/2006/relationships/image" Target="../media/image1.png"/><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microsoft.com/office/2007/relationships/media" Target="../media/media1.wmv"/><Relationship Id="rId2" Type="http://schemas.openxmlformats.org/officeDocument/2006/relationships/slideLayout" Target="../slideLayouts/slideLayout111.xml"/><Relationship Id="rId16" Type="http://schemas.openxmlformats.org/officeDocument/2006/relationships/video" Target="../media/media1.wmv"/><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5" Type="http://schemas.openxmlformats.org/officeDocument/2006/relationships/theme" Target="../theme/theme9.xml"/><Relationship Id="rId10" Type="http://schemas.openxmlformats.org/officeDocument/2006/relationships/slideLayout" Target="../slideLayouts/slideLayout119.xml"/><Relationship Id="rId19" Type="http://schemas.openxmlformats.org/officeDocument/2006/relationships/image" Target="../media/image3.png"/><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slideLayout" Target="../slideLayouts/slideLayout136.xml"/><Relationship Id="rId18"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17" Type="http://schemas.microsoft.com/office/2007/relationships/media" Target="../media/media1.wmv"/><Relationship Id="rId2" Type="http://schemas.openxmlformats.org/officeDocument/2006/relationships/slideLayout" Target="../slideLayouts/slideLayout125.xml"/><Relationship Id="rId16" Type="http://schemas.openxmlformats.org/officeDocument/2006/relationships/video" Target="../media/media1.wmv"/><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5" Type="http://schemas.openxmlformats.org/officeDocument/2006/relationships/theme" Target="../theme/theme10.xml"/><Relationship Id="rId10" Type="http://schemas.openxmlformats.org/officeDocument/2006/relationships/slideLayout" Target="../slideLayouts/slideLayout133.xml"/><Relationship Id="rId19" Type="http://schemas.openxmlformats.org/officeDocument/2006/relationships/image" Target="../media/image3.png"/><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slideLayout" Target="../slideLayouts/slideLayout13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18" Type="http://schemas.openxmlformats.org/officeDocument/2006/relationships/image" Target="../media/image1.png"/><Relationship Id="rId3" Type="http://schemas.openxmlformats.org/officeDocument/2006/relationships/slideLayout" Target="../slideLayouts/slideLayout140.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17" Type="http://schemas.microsoft.com/office/2007/relationships/media" Target="../media/media1.wmv"/><Relationship Id="rId2" Type="http://schemas.openxmlformats.org/officeDocument/2006/relationships/slideLayout" Target="../slideLayouts/slideLayout139.xml"/><Relationship Id="rId16" Type="http://schemas.openxmlformats.org/officeDocument/2006/relationships/video" Target="../media/media1.wmv"/><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5" Type="http://schemas.openxmlformats.org/officeDocument/2006/relationships/slideLayout" Target="../slideLayouts/slideLayout142.xml"/><Relationship Id="rId15" Type="http://schemas.openxmlformats.org/officeDocument/2006/relationships/theme" Target="../theme/theme11.xml"/><Relationship Id="rId10" Type="http://schemas.openxmlformats.org/officeDocument/2006/relationships/slideLayout" Target="../slideLayouts/slideLayout147.xml"/><Relationship Id="rId19" Type="http://schemas.openxmlformats.org/officeDocument/2006/relationships/image" Target="../media/image3.png"/><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18" Type="http://schemas.openxmlformats.org/officeDocument/2006/relationships/image" Target="../media/image1.png"/><Relationship Id="rId3" Type="http://schemas.openxmlformats.org/officeDocument/2006/relationships/slideLayout" Target="../slideLayouts/slideLayout154.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17" Type="http://schemas.microsoft.com/office/2007/relationships/media" Target="../media/media1.wmv"/><Relationship Id="rId2" Type="http://schemas.openxmlformats.org/officeDocument/2006/relationships/slideLayout" Target="../slideLayouts/slideLayout153.xml"/><Relationship Id="rId16" Type="http://schemas.openxmlformats.org/officeDocument/2006/relationships/video" Target="../media/media1.wmv"/><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5" Type="http://schemas.openxmlformats.org/officeDocument/2006/relationships/slideLayout" Target="../slideLayouts/slideLayout156.xml"/><Relationship Id="rId15" Type="http://schemas.openxmlformats.org/officeDocument/2006/relationships/theme" Target="../theme/theme12.xml"/><Relationship Id="rId10" Type="http://schemas.openxmlformats.org/officeDocument/2006/relationships/slideLayout" Target="../slideLayouts/slideLayout161.xml"/><Relationship Id="rId19" Type="http://schemas.openxmlformats.org/officeDocument/2006/relationships/image" Target="../media/image3.png"/><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slideLayout" Target="../slideLayouts/slideLayout178.xml"/><Relationship Id="rId18" Type="http://schemas.openxmlformats.org/officeDocument/2006/relationships/image" Target="../media/image1.png"/><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slideLayout" Target="../slideLayouts/slideLayout177.xml"/><Relationship Id="rId17" Type="http://schemas.microsoft.com/office/2007/relationships/media" Target="../media/media1.wmv"/><Relationship Id="rId2" Type="http://schemas.openxmlformats.org/officeDocument/2006/relationships/slideLayout" Target="../slideLayouts/slideLayout167.xml"/><Relationship Id="rId16" Type="http://schemas.openxmlformats.org/officeDocument/2006/relationships/video" Target="../media/media1.wmv"/><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5" Type="http://schemas.openxmlformats.org/officeDocument/2006/relationships/theme" Target="../theme/theme13.xml"/><Relationship Id="rId10" Type="http://schemas.openxmlformats.org/officeDocument/2006/relationships/slideLayout" Target="../slideLayouts/slideLayout175.xml"/><Relationship Id="rId19" Type="http://schemas.openxmlformats.org/officeDocument/2006/relationships/image" Target="../media/image3.png"/><Relationship Id="rId4" Type="http://schemas.openxmlformats.org/officeDocument/2006/relationships/slideLayout" Target="../slideLayouts/slideLayout169.xml"/><Relationship Id="rId9" Type="http://schemas.openxmlformats.org/officeDocument/2006/relationships/slideLayout" Target="../slideLayouts/slideLayout174.xml"/><Relationship Id="rId14" Type="http://schemas.openxmlformats.org/officeDocument/2006/relationships/slideLayout" Target="../slideLayouts/slideLayout179.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slideLayout" Target="../slideLayouts/slideLayout192.xml"/><Relationship Id="rId18" Type="http://schemas.openxmlformats.org/officeDocument/2006/relationships/image" Target="../media/image1.png"/><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slideLayout" Target="../slideLayouts/slideLayout191.xml"/><Relationship Id="rId17" Type="http://schemas.microsoft.com/office/2007/relationships/media" Target="../media/media1.wmv"/><Relationship Id="rId2" Type="http://schemas.openxmlformats.org/officeDocument/2006/relationships/slideLayout" Target="../slideLayouts/slideLayout181.xml"/><Relationship Id="rId16" Type="http://schemas.openxmlformats.org/officeDocument/2006/relationships/video" Target="../media/media1.wmv"/><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5" Type="http://schemas.openxmlformats.org/officeDocument/2006/relationships/theme" Target="../theme/theme14.xml"/><Relationship Id="rId10" Type="http://schemas.openxmlformats.org/officeDocument/2006/relationships/slideLayout" Target="../slideLayouts/slideLayout189.xml"/><Relationship Id="rId19" Type="http://schemas.openxmlformats.org/officeDocument/2006/relationships/image" Target="../media/image3.png"/><Relationship Id="rId4" Type="http://schemas.openxmlformats.org/officeDocument/2006/relationships/slideLayout" Target="../slideLayouts/slideLayout183.xml"/><Relationship Id="rId9" Type="http://schemas.openxmlformats.org/officeDocument/2006/relationships/slideLayout" Target="../slideLayouts/slideLayout188.xml"/><Relationship Id="rId14" Type="http://schemas.openxmlformats.org/officeDocument/2006/relationships/slideLayout" Target="../slideLayouts/slideLayout19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01.xml"/><Relationship Id="rId13" Type="http://schemas.openxmlformats.org/officeDocument/2006/relationships/slideLayout" Target="../slideLayouts/slideLayout206.xml"/><Relationship Id="rId18" Type="http://schemas.openxmlformats.org/officeDocument/2006/relationships/image" Target="../media/image1.png"/><Relationship Id="rId3" Type="http://schemas.openxmlformats.org/officeDocument/2006/relationships/slideLayout" Target="../slideLayouts/slideLayout196.xml"/><Relationship Id="rId7" Type="http://schemas.openxmlformats.org/officeDocument/2006/relationships/slideLayout" Target="../slideLayouts/slideLayout200.xml"/><Relationship Id="rId12" Type="http://schemas.openxmlformats.org/officeDocument/2006/relationships/slideLayout" Target="../slideLayouts/slideLayout205.xml"/><Relationship Id="rId17" Type="http://schemas.microsoft.com/office/2007/relationships/media" Target="../media/media1.wmv"/><Relationship Id="rId2" Type="http://schemas.openxmlformats.org/officeDocument/2006/relationships/slideLayout" Target="../slideLayouts/slideLayout195.xml"/><Relationship Id="rId16" Type="http://schemas.openxmlformats.org/officeDocument/2006/relationships/video" Target="../media/media1.wmv"/><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5" Type="http://schemas.openxmlformats.org/officeDocument/2006/relationships/slideLayout" Target="../slideLayouts/slideLayout198.xml"/><Relationship Id="rId15" Type="http://schemas.openxmlformats.org/officeDocument/2006/relationships/theme" Target="../theme/theme15.xml"/><Relationship Id="rId10" Type="http://schemas.openxmlformats.org/officeDocument/2006/relationships/slideLayout" Target="../slideLayouts/slideLayout203.xml"/><Relationship Id="rId19" Type="http://schemas.openxmlformats.org/officeDocument/2006/relationships/image" Target="../media/image3.png"/><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slideLayout" Target="../slideLayouts/slideLayout20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15.xml"/><Relationship Id="rId13" Type="http://schemas.openxmlformats.org/officeDocument/2006/relationships/slideLayout" Target="../slideLayouts/slideLayout220.xml"/><Relationship Id="rId18" Type="http://schemas.openxmlformats.org/officeDocument/2006/relationships/image" Target="../media/image1.png"/><Relationship Id="rId3" Type="http://schemas.openxmlformats.org/officeDocument/2006/relationships/slideLayout" Target="../slideLayouts/slideLayout210.xml"/><Relationship Id="rId7" Type="http://schemas.openxmlformats.org/officeDocument/2006/relationships/slideLayout" Target="../slideLayouts/slideLayout214.xml"/><Relationship Id="rId12" Type="http://schemas.openxmlformats.org/officeDocument/2006/relationships/slideLayout" Target="../slideLayouts/slideLayout219.xml"/><Relationship Id="rId17" Type="http://schemas.microsoft.com/office/2007/relationships/media" Target="../media/media1.wmv"/><Relationship Id="rId2" Type="http://schemas.openxmlformats.org/officeDocument/2006/relationships/slideLayout" Target="../slideLayouts/slideLayout209.xml"/><Relationship Id="rId16" Type="http://schemas.openxmlformats.org/officeDocument/2006/relationships/video" Target="../media/media1.wmv"/><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5" Type="http://schemas.openxmlformats.org/officeDocument/2006/relationships/slideLayout" Target="../slideLayouts/slideLayout212.xml"/><Relationship Id="rId15" Type="http://schemas.openxmlformats.org/officeDocument/2006/relationships/theme" Target="../theme/theme16.xml"/><Relationship Id="rId10" Type="http://schemas.openxmlformats.org/officeDocument/2006/relationships/slideLayout" Target="../slideLayouts/slideLayout217.xml"/><Relationship Id="rId19" Type="http://schemas.openxmlformats.org/officeDocument/2006/relationships/image" Target="../media/image3.png"/><Relationship Id="rId4" Type="http://schemas.openxmlformats.org/officeDocument/2006/relationships/slideLayout" Target="../slideLayouts/slideLayout211.xml"/><Relationship Id="rId9" Type="http://schemas.openxmlformats.org/officeDocument/2006/relationships/slideLayout" Target="../slideLayouts/slideLayout216.xml"/><Relationship Id="rId14" Type="http://schemas.openxmlformats.org/officeDocument/2006/relationships/slideLayout" Target="../slideLayouts/slideLayout2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streak_on_black_lg1.wmv">
            <a:hlinkClick r:id="" action="ppaction://media"/>
          </p:cNvPr>
          <p:cNvPicPr>
            <a:picLocks noChangeAspect="1"/>
          </p:cNvPicPr>
          <p:nvPr userDrawn="1">
            <a:videoFile r:link="rId13"/>
            <p:extLst>
              <p:ext uri="{DAA4B4D4-6D71-4841-9C94-3DE7FCFB9230}">
                <p14:media xmlns="" xmlns:p14="http://schemas.microsoft.com/office/powerpoint/2010/main" r:embed="rId14"/>
              </p:ext>
            </p:extLst>
          </p:nvPr>
        </p:nvPicPr>
        <p:blipFill rotWithShape="1">
          <a:blip r:embed="rId15" cstate="print"/>
          <a:srcRect t="56068" b="24204"/>
          <a:stretch/>
        </p:blipFill>
        <p:spPr>
          <a:xfrm>
            <a:off x="0" y="5540190"/>
            <a:ext cx="9144000" cy="1317810"/>
          </a:xfrm>
          <a:prstGeom prst="rect">
            <a:avLst/>
          </a:prstGeom>
        </p:spPr>
      </p:pic>
      <p:sp>
        <p:nvSpPr>
          <p:cNvPr id="7" name="Rectangle 6"/>
          <p:cNvSpPr/>
          <p:nvPr userDrawn="1"/>
        </p:nvSpPr>
        <p:spPr>
          <a:xfrm>
            <a:off x="0" y="5507916"/>
            <a:ext cx="9144000" cy="1350084"/>
          </a:xfrm>
          <a:prstGeom prst="rect">
            <a:avLst/>
          </a:prstGeom>
          <a:gradFill>
            <a:gsLst>
              <a:gs pos="0">
                <a:schemeClr val="bg2"/>
              </a:gs>
              <a:gs pos="100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rotWithShape="1">
          <a:blip r:embed="rId16" cstate="print">
            <a:extLst>
              <a:ext uri="{28A0092B-C50C-407E-A947-70E740481C1C}">
                <a14:useLocalDpi xmlns="" xmlns:a14="http://schemas.microsoft.com/office/drawing/2010/main" val="0"/>
              </a:ext>
            </a:extLst>
          </a:blip>
          <a:srcRect l="37406" r="37792" b="5264"/>
          <a:stretch/>
        </p:blipFill>
        <p:spPr>
          <a:xfrm>
            <a:off x="0" y="1371600"/>
            <a:ext cx="1285103" cy="5486400"/>
          </a:xfrm>
          <a:prstGeom prst="rect">
            <a:avLst/>
          </a:prstGeom>
          <a:noFill/>
          <a:ln>
            <a:noFill/>
          </a:ln>
        </p:spPr>
      </p:pic>
      <p:sp>
        <p:nvSpPr>
          <p:cNvPr id="2" name="Title Placeholder 1"/>
          <p:cNvSpPr>
            <a:spLocks noGrp="1"/>
          </p:cNvSpPr>
          <p:nvPr>
            <p:ph type="title"/>
          </p:nvPr>
        </p:nvSpPr>
        <p:spPr>
          <a:xfrm>
            <a:off x="228600" y="152400"/>
            <a:ext cx="8458200" cy="1143000"/>
          </a:xfrm>
          <a:prstGeom prst="rect">
            <a:avLst/>
          </a:prstGeom>
        </p:spPr>
        <p:txBody>
          <a:bodyPr vert="horz" lIns="91440" tIns="45720" rIns="91440" bIns="45720" rtlCol="0" anchor="ctr">
            <a:normAutofit/>
          </a:bodyPr>
          <a:lstStyle/>
          <a:p>
            <a:pPr lvl="0" algn="l"/>
            <a:r>
              <a:rPr lang="en-US" smtClean="0"/>
              <a:t>Click to edit Master title style</a:t>
            </a:r>
            <a:endParaRPr lang="en-US" dirty="0"/>
          </a:p>
        </p:txBody>
      </p:sp>
      <p:sp>
        <p:nvSpPr>
          <p:cNvPr id="3" name="Text Placeholder 2"/>
          <p:cNvSpPr>
            <a:spLocks noGrp="1"/>
          </p:cNvSpPr>
          <p:nvPr>
            <p:ph type="body" idx="1"/>
          </p:nvPr>
        </p:nvSpPr>
        <p:spPr>
          <a:xfrm>
            <a:off x="1295400" y="1307757"/>
            <a:ext cx="7391400" cy="48644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D60906-B03C-460B-B7F2-0F0BC62956A8}" type="datetimeFigureOut">
              <a:rPr lang="en-US" smtClean="0"/>
              <a:pPr/>
              <a:t>9/29/2014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21FC07-CCAE-448B-87E3-DDFC911F6A1B}" type="slidenum">
              <a:rPr lang="en-US" smtClean="0"/>
              <a:pPr/>
              <a:t>‹#›</a:t>
            </a:fld>
            <a:endParaRPr lang="en-US"/>
          </a:p>
        </p:txBody>
      </p:sp>
    </p:spTree>
    <p:extLst>
      <p:ext uri="{BB962C8B-B14F-4D97-AF65-F5344CB8AC3E}">
        <p14:creationId xmlns="" xmlns:p14="http://schemas.microsoft.com/office/powerpoint/2010/main" val="3231215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txStyles>
    <p:titleStyle>
      <a:lvl1pPr algn="l" defTabSz="914400" rtl="0" eaLnBrk="1" latinLnBrk="0" hangingPunct="1">
        <a:spcBef>
          <a:spcPct val="0"/>
        </a:spcBef>
        <a:buNone/>
        <a:defRPr lang="en-US" sz="4000" kern="1200" dirty="0" smtClean="0">
          <a:solidFill>
            <a:schemeClr val="tx1"/>
          </a:solidFill>
          <a:effectLst>
            <a:reflection blurRad="6350" stA="25000" endPos="45500" dir="5400000" sy="-100000" algn="bl" rotWithShape="0"/>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streak_on_black_lg1.wmv">
            <a:hlinkClick r:id="" action="ppaction://media"/>
          </p:cNvPr>
          <p:cNvPicPr>
            <a:picLocks noChangeAspect="1"/>
          </p:cNvPicPr>
          <p:nvPr>
            <a:videoFile r:link="rId16"/>
            <p:extLst>
              <p:ext uri="{DAA4B4D4-6D71-4841-9C94-3DE7FCFB9230}">
                <p14:media xmlns="" xmlns:p14="http://schemas.microsoft.com/office/powerpoint/2010/main" r:embed="rId17"/>
              </p:ext>
            </p:extLst>
          </p:nvPr>
        </p:nvPicPr>
        <p:blipFill rotWithShape="1">
          <a:blip r:embed="rId18" cstate="print"/>
          <a:srcRect t="56068" b="24204"/>
          <a:stretch/>
        </p:blipFill>
        <p:spPr>
          <a:xfrm>
            <a:off x="0" y="5540190"/>
            <a:ext cx="9144000" cy="1317810"/>
          </a:xfrm>
          <a:prstGeom prst="rect">
            <a:avLst/>
          </a:prstGeom>
        </p:spPr>
      </p:pic>
      <p:sp>
        <p:nvSpPr>
          <p:cNvPr id="7" name="Rectangle 6"/>
          <p:cNvSpPr/>
          <p:nvPr/>
        </p:nvSpPr>
        <p:spPr>
          <a:xfrm>
            <a:off x="0" y="5507916"/>
            <a:ext cx="9144000" cy="1350084"/>
          </a:xfrm>
          <a:prstGeom prst="rect">
            <a:avLst/>
          </a:prstGeom>
          <a:gradFill>
            <a:gsLst>
              <a:gs pos="0">
                <a:schemeClr val="bg2"/>
              </a:gs>
              <a:gs pos="100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9" name="Picture 8"/>
          <p:cNvPicPr>
            <a:picLocks noChangeAspect="1"/>
          </p:cNvPicPr>
          <p:nvPr/>
        </p:nvPicPr>
        <p:blipFill rotWithShape="1">
          <a:blip r:embed="rId19" cstate="screen">
            <a:extLst>
              <a:ext uri="{28A0092B-C50C-407E-A947-70E740481C1C}">
                <a14:useLocalDpi xmlns="" xmlns:a14="http://schemas.microsoft.com/office/drawing/2010/main"/>
              </a:ext>
            </a:extLst>
          </a:blip>
          <a:srcRect/>
          <a:stretch/>
        </p:blipFill>
        <p:spPr>
          <a:xfrm>
            <a:off x="1" y="1371600"/>
            <a:ext cx="1285103" cy="5486400"/>
          </a:xfrm>
          <a:prstGeom prst="rect">
            <a:avLst/>
          </a:prstGeom>
          <a:noFill/>
          <a:ln>
            <a:noFill/>
          </a:ln>
        </p:spPr>
      </p:pic>
      <p:sp>
        <p:nvSpPr>
          <p:cNvPr id="2" name="Title Placeholder 1"/>
          <p:cNvSpPr>
            <a:spLocks noGrp="1"/>
          </p:cNvSpPr>
          <p:nvPr>
            <p:ph type="title"/>
          </p:nvPr>
        </p:nvSpPr>
        <p:spPr>
          <a:xfrm>
            <a:off x="228600" y="152400"/>
            <a:ext cx="8458200" cy="1143000"/>
          </a:xfrm>
          <a:prstGeom prst="rect">
            <a:avLst/>
          </a:prstGeom>
        </p:spPr>
        <p:txBody>
          <a:bodyPr vert="horz" lIns="91440" tIns="45720" rIns="91440" bIns="45720" rtlCol="0" anchor="ctr">
            <a:normAutofit/>
          </a:bodyPr>
          <a:lstStyle/>
          <a:p>
            <a:pPr lvl="0" algn="l"/>
            <a:r>
              <a:rPr lang="en-US" smtClean="0"/>
              <a:t>Click to edit Master title style</a:t>
            </a:r>
            <a:endParaRPr lang="en-US" dirty="0"/>
          </a:p>
        </p:txBody>
      </p:sp>
      <p:sp>
        <p:nvSpPr>
          <p:cNvPr id="3" name="Text Placeholder 2"/>
          <p:cNvSpPr>
            <a:spLocks noGrp="1"/>
          </p:cNvSpPr>
          <p:nvPr>
            <p:ph type="body" idx="1"/>
          </p:nvPr>
        </p:nvSpPr>
        <p:spPr>
          <a:xfrm>
            <a:off x="1295400" y="1307757"/>
            <a:ext cx="7391400" cy="48644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094569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txStyles>
    <p:titleStyle>
      <a:lvl1pPr algn="l" defTabSz="685800" rtl="0" eaLnBrk="1" latinLnBrk="0" hangingPunct="1">
        <a:spcBef>
          <a:spcPct val="0"/>
        </a:spcBef>
        <a:buNone/>
        <a:defRPr lang="en-US" sz="3000" kern="1200" dirty="0" smtClean="0">
          <a:solidFill>
            <a:schemeClr val="tx1"/>
          </a:solidFill>
          <a:effectLst>
            <a:reflection blurRad="6350" stA="25000" endPos="45500" dir="5400000" sy="-100000" algn="bl" rotWithShape="0"/>
          </a:effectLst>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streak_on_black_lg1.wmv">
            <a:hlinkClick r:id="" action="ppaction://media"/>
          </p:cNvPr>
          <p:cNvPicPr>
            <a:picLocks noChangeAspect="1"/>
          </p:cNvPicPr>
          <p:nvPr userDrawn="1">
            <a:videoFile r:link="rId16"/>
            <p:extLst>
              <p:ext uri="{DAA4B4D4-6D71-4841-9C94-3DE7FCFB9230}">
                <p14:media xmlns="" xmlns:p14="http://schemas.microsoft.com/office/powerpoint/2010/main" r:embed="rId17"/>
              </p:ext>
            </p:extLst>
          </p:nvPr>
        </p:nvPicPr>
        <p:blipFill rotWithShape="1">
          <a:blip r:embed="rId18" cstate="print"/>
          <a:srcRect t="56068" b="24204"/>
          <a:stretch/>
        </p:blipFill>
        <p:spPr>
          <a:xfrm>
            <a:off x="0" y="5540190"/>
            <a:ext cx="9144000" cy="1317810"/>
          </a:xfrm>
          <a:prstGeom prst="rect">
            <a:avLst/>
          </a:prstGeom>
        </p:spPr>
      </p:pic>
      <p:sp>
        <p:nvSpPr>
          <p:cNvPr id="7" name="Rectangle 6"/>
          <p:cNvSpPr/>
          <p:nvPr userDrawn="1"/>
        </p:nvSpPr>
        <p:spPr>
          <a:xfrm>
            <a:off x="0" y="5507916"/>
            <a:ext cx="9144000" cy="1350084"/>
          </a:xfrm>
          <a:prstGeom prst="rect">
            <a:avLst/>
          </a:prstGeom>
          <a:gradFill>
            <a:gsLst>
              <a:gs pos="0">
                <a:schemeClr val="bg2"/>
              </a:gs>
              <a:gs pos="100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9" name="Picture 8"/>
          <p:cNvPicPr>
            <a:picLocks noChangeAspect="1"/>
          </p:cNvPicPr>
          <p:nvPr userDrawn="1"/>
        </p:nvPicPr>
        <p:blipFill rotWithShape="1">
          <a:blip r:embed="rId19" cstate="screen">
            <a:extLst>
              <a:ext uri="{28A0092B-C50C-407E-A947-70E740481C1C}">
                <a14:useLocalDpi xmlns="" xmlns:a14="http://schemas.microsoft.com/office/drawing/2010/main"/>
              </a:ext>
            </a:extLst>
          </a:blip>
          <a:srcRect/>
          <a:stretch/>
        </p:blipFill>
        <p:spPr>
          <a:xfrm>
            <a:off x="1" y="1371600"/>
            <a:ext cx="1285103" cy="5486400"/>
          </a:xfrm>
          <a:prstGeom prst="rect">
            <a:avLst/>
          </a:prstGeom>
          <a:noFill/>
          <a:ln>
            <a:noFill/>
          </a:ln>
        </p:spPr>
      </p:pic>
      <p:sp>
        <p:nvSpPr>
          <p:cNvPr id="2" name="Title Placeholder 1"/>
          <p:cNvSpPr>
            <a:spLocks noGrp="1"/>
          </p:cNvSpPr>
          <p:nvPr>
            <p:ph type="title"/>
          </p:nvPr>
        </p:nvSpPr>
        <p:spPr>
          <a:xfrm>
            <a:off x="228600" y="152400"/>
            <a:ext cx="8458200" cy="1143000"/>
          </a:xfrm>
          <a:prstGeom prst="rect">
            <a:avLst/>
          </a:prstGeom>
        </p:spPr>
        <p:txBody>
          <a:bodyPr vert="horz" lIns="91440" tIns="45720" rIns="91440" bIns="45720" rtlCol="0" anchor="ctr">
            <a:normAutofit/>
          </a:bodyPr>
          <a:lstStyle/>
          <a:p>
            <a:pPr lvl="0" algn="l"/>
            <a:r>
              <a:rPr lang="en-US" smtClean="0"/>
              <a:t>Click to edit Master title style</a:t>
            </a:r>
            <a:endParaRPr lang="en-US" dirty="0"/>
          </a:p>
        </p:txBody>
      </p:sp>
      <p:sp>
        <p:nvSpPr>
          <p:cNvPr id="3" name="Text Placeholder 2"/>
          <p:cNvSpPr>
            <a:spLocks noGrp="1"/>
          </p:cNvSpPr>
          <p:nvPr>
            <p:ph type="body" idx="1"/>
          </p:nvPr>
        </p:nvSpPr>
        <p:spPr>
          <a:xfrm>
            <a:off x="1295400" y="1307757"/>
            <a:ext cx="7391400" cy="48644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6019160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txStyles>
    <p:titleStyle>
      <a:lvl1pPr algn="l" defTabSz="685800" rtl="0" eaLnBrk="1" latinLnBrk="0" hangingPunct="1">
        <a:spcBef>
          <a:spcPct val="0"/>
        </a:spcBef>
        <a:buNone/>
        <a:defRPr lang="en-US" sz="3000" kern="1200" dirty="0" smtClean="0">
          <a:solidFill>
            <a:schemeClr val="tx1"/>
          </a:solidFill>
          <a:effectLst>
            <a:reflection blurRad="6350" stA="25000" endPos="45500" dir="5400000" sy="-100000" algn="bl" rotWithShape="0"/>
          </a:effectLst>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streak_on_black_lg1.wmv">
            <a:hlinkClick r:id="" action="ppaction://media"/>
          </p:cNvPr>
          <p:cNvPicPr>
            <a:picLocks noChangeAspect="1"/>
          </p:cNvPicPr>
          <p:nvPr userDrawn="1">
            <a:videoFile r:link="rId16"/>
            <p:extLst>
              <p:ext uri="{DAA4B4D4-6D71-4841-9C94-3DE7FCFB9230}">
                <p14:media xmlns="" xmlns:p14="http://schemas.microsoft.com/office/powerpoint/2010/main" r:embed="rId17"/>
              </p:ext>
            </p:extLst>
          </p:nvPr>
        </p:nvPicPr>
        <p:blipFill rotWithShape="1">
          <a:blip r:embed="rId18" cstate="print"/>
          <a:srcRect t="56068" b="24204"/>
          <a:stretch/>
        </p:blipFill>
        <p:spPr>
          <a:xfrm>
            <a:off x="0" y="5540190"/>
            <a:ext cx="9144000" cy="1317810"/>
          </a:xfrm>
          <a:prstGeom prst="rect">
            <a:avLst/>
          </a:prstGeom>
        </p:spPr>
      </p:pic>
      <p:sp>
        <p:nvSpPr>
          <p:cNvPr id="7" name="Rectangle 6"/>
          <p:cNvSpPr/>
          <p:nvPr userDrawn="1"/>
        </p:nvSpPr>
        <p:spPr>
          <a:xfrm>
            <a:off x="0" y="5507916"/>
            <a:ext cx="9144000" cy="1350084"/>
          </a:xfrm>
          <a:prstGeom prst="rect">
            <a:avLst/>
          </a:prstGeom>
          <a:gradFill>
            <a:gsLst>
              <a:gs pos="0">
                <a:schemeClr val="bg2"/>
              </a:gs>
              <a:gs pos="100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9" name="Picture 8"/>
          <p:cNvPicPr>
            <a:picLocks noChangeAspect="1"/>
          </p:cNvPicPr>
          <p:nvPr userDrawn="1"/>
        </p:nvPicPr>
        <p:blipFill rotWithShape="1">
          <a:blip r:embed="rId19" cstate="screen">
            <a:extLst>
              <a:ext uri="{28A0092B-C50C-407E-A947-70E740481C1C}">
                <a14:useLocalDpi xmlns="" xmlns:a14="http://schemas.microsoft.com/office/drawing/2010/main"/>
              </a:ext>
            </a:extLst>
          </a:blip>
          <a:srcRect/>
          <a:stretch/>
        </p:blipFill>
        <p:spPr>
          <a:xfrm>
            <a:off x="1" y="1371600"/>
            <a:ext cx="1285103" cy="5486400"/>
          </a:xfrm>
          <a:prstGeom prst="rect">
            <a:avLst/>
          </a:prstGeom>
          <a:noFill/>
          <a:ln>
            <a:noFill/>
          </a:ln>
        </p:spPr>
      </p:pic>
      <p:sp>
        <p:nvSpPr>
          <p:cNvPr id="2" name="Title Placeholder 1"/>
          <p:cNvSpPr>
            <a:spLocks noGrp="1"/>
          </p:cNvSpPr>
          <p:nvPr>
            <p:ph type="title"/>
          </p:nvPr>
        </p:nvSpPr>
        <p:spPr>
          <a:xfrm>
            <a:off x="228600" y="152400"/>
            <a:ext cx="8458200" cy="1143000"/>
          </a:xfrm>
          <a:prstGeom prst="rect">
            <a:avLst/>
          </a:prstGeom>
        </p:spPr>
        <p:txBody>
          <a:bodyPr vert="horz" lIns="91440" tIns="45720" rIns="91440" bIns="45720" rtlCol="0" anchor="ctr">
            <a:normAutofit/>
          </a:bodyPr>
          <a:lstStyle/>
          <a:p>
            <a:pPr lvl="0" algn="l"/>
            <a:r>
              <a:rPr lang="en-US" smtClean="0"/>
              <a:t>Click to edit Master title style</a:t>
            </a:r>
            <a:endParaRPr lang="en-US" dirty="0"/>
          </a:p>
        </p:txBody>
      </p:sp>
      <p:sp>
        <p:nvSpPr>
          <p:cNvPr id="3" name="Text Placeholder 2"/>
          <p:cNvSpPr>
            <a:spLocks noGrp="1"/>
          </p:cNvSpPr>
          <p:nvPr>
            <p:ph type="body" idx="1"/>
          </p:nvPr>
        </p:nvSpPr>
        <p:spPr>
          <a:xfrm>
            <a:off x="1295400" y="1307757"/>
            <a:ext cx="7391400" cy="48644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830261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txStyles>
    <p:titleStyle>
      <a:lvl1pPr algn="l" defTabSz="685800" rtl="0" eaLnBrk="1" latinLnBrk="0" hangingPunct="1">
        <a:spcBef>
          <a:spcPct val="0"/>
        </a:spcBef>
        <a:buNone/>
        <a:defRPr lang="en-US" sz="3000" kern="1200" dirty="0" smtClean="0">
          <a:solidFill>
            <a:schemeClr val="tx1"/>
          </a:solidFill>
          <a:effectLst>
            <a:reflection blurRad="6350" stA="25000" endPos="45500" dir="5400000" sy="-100000" algn="bl" rotWithShape="0"/>
          </a:effectLst>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streak_on_black_lg1.wmv">
            <a:hlinkClick r:id="" action="ppaction://media"/>
          </p:cNvPr>
          <p:cNvPicPr>
            <a:picLocks noChangeAspect="1"/>
          </p:cNvPicPr>
          <p:nvPr userDrawn="1">
            <a:videoFile r:link="rId16"/>
            <p:extLst>
              <p:ext uri="{DAA4B4D4-6D71-4841-9C94-3DE7FCFB9230}">
                <p14:media xmlns="" xmlns:p14="http://schemas.microsoft.com/office/powerpoint/2010/main" r:embed="rId17"/>
              </p:ext>
            </p:extLst>
          </p:nvPr>
        </p:nvPicPr>
        <p:blipFill rotWithShape="1">
          <a:blip r:embed="rId18" cstate="print"/>
          <a:srcRect t="56068" b="24204"/>
          <a:stretch/>
        </p:blipFill>
        <p:spPr>
          <a:xfrm>
            <a:off x="0" y="5540190"/>
            <a:ext cx="9144000" cy="1317810"/>
          </a:xfrm>
          <a:prstGeom prst="rect">
            <a:avLst/>
          </a:prstGeom>
        </p:spPr>
      </p:pic>
      <p:sp>
        <p:nvSpPr>
          <p:cNvPr id="7" name="Rectangle 6"/>
          <p:cNvSpPr/>
          <p:nvPr userDrawn="1"/>
        </p:nvSpPr>
        <p:spPr>
          <a:xfrm>
            <a:off x="0" y="5507916"/>
            <a:ext cx="9144000" cy="1350084"/>
          </a:xfrm>
          <a:prstGeom prst="rect">
            <a:avLst/>
          </a:prstGeom>
          <a:gradFill>
            <a:gsLst>
              <a:gs pos="0">
                <a:schemeClr val="bg2"/>
              </a:gs>
              <a:gs pos="100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9" name="Picture 8"/>
          <p:cNvPicPr>
            <a:picLocks noChangeAspect="1"/>
          </p:cNvPicPr>
          <p:nvPr userDrawn="1"/>
        </p:nvPicPr>
        <p:blipFill rotWithShape="1">
          <a:blip r:embed="rId19" cstate="screen">
            <a:extLst>
              <a:ext uri="{28A0092B-C50C-407E-A947-70E740481C1C}">
                <a14:useLocalDpi xmlns="" xmlns:a14="http://schemas.microsoft.com/office/drawing/2010/main"/>
              </a:ext>
            </a:extLst>
          </a:blip>
          <a:srcRect/>
          <a:stretch/>
        </p:blipFill>
        <p:spPr>
          <a:xfrm>
            <a:off x="1" y="1371600"/>
            <a:ext cx="1285103" cy="5486400"/>
          </a:xfrm>
          <a:prstGeom prst="rect">
            <a:avLst/>
          </a:prstGeom>
          <a:noFill/>
          <a:ln>
            <a:noFill/>
          </a:ln>
        </p:spPr>
      </p:pic>
      <p:sp>
        <p:nvSpPr>
          <p:cNvPr id="2" name="Title Placeholder 1"/>
          <p:cNvSpPr>
            <a:spLocks noGrp="1"/>
          </p:cNvSpPr>
          <p:nvPr>
            <p:ph type="title"/>
          </p:nvPr>
        </p:nvSpPr>
        <p:spPr>
          <a:xfrm>
            <a:off x="228600" y="152400"/>
            <a:ext cx="8458200" cy="1143000"/>
          </a:xfrm>
          <a:prstGeom prst="rect">
            <a:avLst/>
          </a:prstGeom>
        </p:spPr>
        <p:txBody>
          <a:bodyPr vert="horz" lIns="91440" tIns="45720" rIns="91440" bIns="45720" rtlCol="0" anchor="ctr">
            <a:normAutofit/>
          </a:bodyPr>
          <a:lstStyle/>
          <a:p>
            <a:pPr lvl="0" algn="l"/>
            <a:r>
              <a:rPr lang="en-US" smtClean="0"/>
              <a:t>Click to edit Master title style</a:t>
            </a:r>
            <a:endParaRPr lang="en-US" dirty="0"/>
          </a:p>
        </p:txBody>
      </p:sp>
      <p:sp>
        <p:nvSpPr>
          <p:cNvPr id="3" name="Text Placeholder 2"/>
          <p:cNvSpPr>
            <a:spLocks noGrp="1"/>
          </p:cNvSpPr>
          <p:nvPr>
            <p:ph type="body" idx="1"/>
          </p:nvPr>
        </p:nvSpPr>
        <p:spPr>
          <a:xfrm>
            <a:off x="1295400" y="1307757"/>
            <a:ext cx="7391400" cy="48644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12411095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txStyles>
    <p:titleStyle>
      <a:lvl1pPr algn="l" defTabSz="685800" rtl="0" eaLnBrk="1" latinLnBrk="0" hangingPunct="1">
        <a:spcBef>
          <a:spcPct val="0"/>
        </a:spcBef>
        <a:buNone/>
        <a:defRPr lang="en-US" sz="3000" kern="1200" dirty="0" smtClean="0">
          <a:solidFill>
            <a:schemeClr val="tx1"/>
          </a:solidFill>
          <a:effectLst>
            <a:reflection blurRad="6350" stA="25000" endPos="45500" dir="5400000" sy="-100000" algn="bl" rotWithShape="0"/>
          </a:effectLst>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streak_on_black_lg1.wmv">
            <a:hlinkClick r:id="" action="ppaction://media"/>
          </p:cNvPr>
          <p:cNvPicPr>
            <a:picLocks noChangeAspect="1"/>
          </p:cNvPicPr>
          <p:nvPr userDrawn="1">
            <a:videoFile r:link="rId16"/>
            <p:extLst>
              <p:ext uri="{DAA4B4D4-6D71-4841-9C94-3DE7FCFB9230}">
                <p14:media xmlns="" xmlns:p14="http://schemas.microsoft.com/office/powerpoint/2010/main" r:embed="rId17"/>
              </p:ext>
            </p:extLst>
          </p:nvPr>
        </p:nvPicPr>
        <p:blipFill rotWithShape="1">
          <a:blip r:embed="rId18" cstate="print"/>
          <a:srcRect t="56068" b="24204"/>
          <a:stretch/>
        </p:blipFill>
        <p:spPr>
          <a:xfrm>
            <a:off x="0" y="5540190"/>
            <a:ext cx="9144000" cy="1317810"/>
          </a:xfrm>
          <a:prstGeom prst="rect">
            <a:avLst/>
          </a:prstGeom>
        </p:spPr>
      </p:pic>
      <p:sp>
        <p:nvSpPr>
          <p:cNvPr id="7" name="Rectangle 6"/>
          <p:cNvSpPr/>
          <p:nvPr userDrawn="1"/>
        </p:nvSpPr>
        <p:spPr>
          <a:xfrm>
            <a:off x="0" y="5507916"/>
            <a:ext cx="9144000" cy="1350084"/>
          </a:xfrm>
          <a:prstGeom prst="rect">
            <a:avLst/>
          </a:prstGeom>
          <a:gradFill>
            <a:gsLst>
              <a:gs pos="0">
                <a:schemeClr val="bg2"/>
              </a:gs>
              <a:gs pos="100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9" name="Picture 8"/>
          <p:cNvPicPr>
            <a:picLocks noChangeAspect="1"/>
          </p:cNvPicPr>
          <p:nvPr userDrawn="1"/>
        </p:nvPicPr>
        <p:blipFill rotWithShape="1">
          <a:blip r:embed="rId19" cstate="screen">
            <a:extLst>
              <a:ext uri="{28A0092B-C50C-407E-A947-70E740481C1C}">
                <a14:useLocalDpi xmlns="" xmlns:a14="http://schemas.microsoft.com/office/drawing/2010/main"/>
              </a:ext>
            </a:extLst>
          </a:blip>
          <a:srcRect/>
          <a:stretch/>
        </p:blipFill>
        <p:spPr>
          <a:xfrm>
            <a:off x="1" y="1371600"/>
            <a:ext cx="1285103" cy="5486400"/>
          </a:xfrm>
          <a:prstGeom prst="rect">
            <a:avLst/>
          </a:prstGeom>
          <a:noFill/>
          <a:ln>
            <a:noFill/>
          </a:ln>
        </p:spPr>
      </p:pic>
      <p:sp>
        <p:nvSpPr>
          <p:cNvPr id="2" name="Title Placeholder 1"/>
          <p:cNvSpPr>
            <a:spLocks noGrp="1"/>
          </p:cNvSpPr>
          <p:nvPr>
            <p:ph type="title"/>
          </p:nvPr>
        </p:nvSpPr>
        <p:spPr>
          <a:xfrm>
            <a:off x="228600" y="152400"/>
            <a:ext cx="8458200" cy="1143000"/>
          </a:xfrm>
          <a:prstGeom prst="rect">
            <a:avLst/>
          </a:prstGeom>
        </p:spPr>
        <p:txBody>
          <a:bodyPr vert="horz" lIns="91440" tIns="45720" rIns="91440" bIns="45720" rtlCol="0" anchor="ctr">
            <a:normAutofit/>
          </a:bodyPr>
          <a:lstStyle/>
          <a:p>
            <a:pPr lvl="0" algn="l"/>
            <a:r>
              <a:rPr lang="en-US" smtClean="0"/>
              <a:t>Click to edit Master title style</a:t>
            </a:r>
            <a:endParaRPr lang="en-US" dirty="0"/>
          </a:p>
        </p:txBody>
      </p:sp>
      <p:sp>
        <p:nvSpPr>
          <p:cNvPr id="3" name="Text Placeholder 2"/>
          <p:cNvSpPr>
            <a:spLocks noGrp="1"/>
          </p:cNvSpPr>
          <p:nvPr>
            <p:ph type="body" idx="1"/>
          </p:nvPr>
        </p:nvSpPr>
        <p:spPr>
          <a:xfrm>
            <a:off x="1295400" y="1307757"/>
            <a:ext cx="7391400" cy="48644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38899030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txStyles>
    <p:titleStyle>
      <a:lvl1pPr algn="l" defTabSz="685800" rtl="0" eaLnBrk="1" latinLnBrk="0" hangingPunct="1">
        <a:spcBef>
          <a:spcPct val="0"/>
        </a:spcBef>
        <a:buNone/>
        <a:defRPr lang="en-US" sz="3000" kern="1200" dirty="0" smtClean="0">
          <a:solidFill>
            <a:schemeClr val="tx1"/>
          </a:solidFill>
          <a:effectLst>
            <a:reflection blurRad="6350" stA="25000" endPos="45500" dir="5400000" sy="-100000" algn="bl" rotWithShape="0"/>
          </a:effectLst>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streak_on_black_lg1.wmv">
            <a:hlinkClick r:id="" action="ppaction://media"/>
          </p:cNvPr>
          <p:cNvPicPr>
            <a:picLocks noChangeAspect="1"/>
          </p:cNvPicPr>
          <p:nvPr userDrawn="1">
            <a:videoFile r:link="rId16"/>
            <p:extLst>
              <p:ext uri="{DAA4B4D4-6D71-4841-9C94-3DE7FCFB9230}">
                <p14:media xmlns="" xmlns:p14="http://schemas.microsoft.com/office/powerpoint/2010/main" r:embed="rId17"/>
              </p:ext>
            </p:extLst>
          </p:nvPr>
        </p:nvPicPr>
        <p:blipFill rotWithShape="1">
          <a:blip r:embed="rId18" cstate="print"/>
          <a:srcRect t="56068" b="24204"/>
          <a:stretch/>
        </p:blipFill>
        <p:spPr>
          <a:xfrm>
            <a:off x="0" y="5540190"/>
            <a:ext cx="9144000" cy="1317810"/>
          </a:xfrm>
          <a:prstGeom prst="rect">
            <a:avLst/>
          </a:prstGeom>
        </p:spPr>
      </p:pic>
      <p:sp>
        <p:nvSpPr>
          <p:cNvPr id="7" name="Rectangle 6"/>
          <p:cNvSpPr/>
          <p:nvPr userDrawn="1"/>
        </p:nvSpPr>
        <p:spPr>
          <a:xfrm>
            <a:off x="0" y="5507916"/>
            <a:ext cx="9144000" cy="1350084"/>
          </a:xfrm>
          <a:prstGeom prst="rect">
            <a:avLst/>
          </a:prstGeom>
          <a:gradFill>
            <a:gsLst>
              <a:gs pos="0">
                <a:schemeClr val="bg2"/>
              </a:gs>
              <a:gs pos="100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9" name="Picture 8"/>
          <p:cNvPicPr>
            <a:picLocks noChangeAspect="1"/>
          </p:cNvPicPr>
          <p:nvPr userDrawn="1"/>
        </p:nvPicPr>
        <p:blipFill rotWithShape="1">
          <a:blip r:embed="rId19" cstate="screen">
            <a:extLst>
              <a:ext uri="{28A0092B-C50C-407E-A947-70E740481C1C}">
                <a14:useLocalDpi xmlns="" xmlns:a14="http://schemas.microsoft.com/office/drawing/2010/main"/>
              </a:ext>
            </a:extLst>
          </a:blip>
          <a:srcRect/>
          <a:stretch/>
        </p:blipFill>
        <p:spPr>
          <a:xfrm>
            <a:off x="1" y="1371600"/>
            <a:ext cx="1285103" cy="5486400"/>
          </a:xfrm>
          <a:prstGeom prst="rect">
            <a:avLst/>
          </a:prstGeom>
          <a:noFill/>
          <a:ln>
            <a:noFill/>
          </a:ln>
        </p:spPr>
      </p:pic>
      <p:sp>
        <p:nvSpPr>
          <p:cNvPr id="2" name="Title Placeholder 1"/>
          <p:cNvSpPr>
            <a:spLocks noGrp="1"/>
          </p:cNvSpPr>
          <p:nvPr>
            <p:ph type="title"/>
          </p:nvPr>
        </p:nvSpPr>
        <p:spPr>
          <a:xfrm>
            <a:off x="228600" y="152400"/>
            <a:ext cx="8458200" cy="1143000"/>
          </a:xfrm>
          <a:prstGeom prst="rect">
            <a:avLst/>
          </a:prstGeom>
        </p:spPr>
        <p:txBody>
          <a:bodyPr vert="horz" lIns="91440" tIns="45720" rIns="91440" bIns="45720" rtlCol="0" anchor="ctr">
            <a:normAutofit/>
          </a:bodyPr>
          <a:lstStyle/>
          <a:p>
            <a:pPr lvl="0" algn="l"/>
            <a:r>
              <a:rPr lang="en-US" smtClean="0"/>
              <a:t>Click to edit Master title style</a:t>
            </a:r>
            <a:endParaRPr lang="en-US" dirty="0"/>
          </a:p>
        </p:txBody>
      </p:sp>
      <p:sp>
        <p:nvSpPr>
          <p:cNvPr id="3" name="Text Placeholder 2"/>
          <p:cNvSpPr>
            <a:spLocks noGrp="1"/>
          </p:cNvSpPr>
          <p:nvPr>
            <p:ph type="body" idx="1"/>
          </p:nvPr>
        </p:nvSpPr>
        <p:spPr>
          <a:xfrm>
            <a:off x="1295400" y="1307757"/>
            <a:ext cx="7391400" cy="48644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9218744"/>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txStyles>
    <p:titleStyle>
      <a:lvl1pPr algn="l" defTabSz="685800" rtl="0" eaLnBrk="1" latinLnBrk="0" hangingPunct="1">
        <a:spcBef>
          <a:spcPct val="0"/>
        </a:spcBef>
        <a:buNone/>
        <a:defRPr lang="en-US" sz="3000" kern="1200" dirty="0" smtClean="0">
          <a:solidFill>
            <a:schemeClr val="tx1"/>
          </a:solidFill>
          <a:effectLst>
            <a:reflection blurRad="6350" stA="25000" endPos="45500" dir="5400000" sy="-100000" algn="bl" rotWithShape="0"/>
          </a:effectLst>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streak_on_black_lg1.wmv">
            <a:hlinkClick r:id="" action="ppaction://media"/>
          </p:cNvPr>
          <p:cNvPicPr>
            <a:picLocks noChangeAspect="1"/>
          </p:cNvPicPr>
          <p:nvPr userDrawn="1">
            <a:videoFile r:link="rId16"/>
            <p:extLst>
              <p:ext uri="{DAA4B4D4-6D71-4841-9C94-3DE7FCFB9230}">
                <p14:media xmlns="" xmlns:p14="http://schemas.microsoft.com/office/powerpoint/2010/main" r:embed="rId17"/>
              </p:ext>
            </p:extLst>
          </p:nvPr>
        </p:nvPicPr>
        <p:blipFill rotWithShape="1">
          <a:blip r:embed="rId18" cstate="print"/>
          <a:srcRect t="56068" b="24204"/>
          <a:stretch/>
        </p:blipFill>
        <p:spPr>
          <a:xfrm>
            <a:off x="0" y="5540190"/>
            <a:ext cx="9144000" cy="1317810"/>
          </a:xfrm>
          <a:prstGeom prst="rect">
            <a:avLst/>
          </a:prstGeom>
        </p:spPr>
      </p:pic>
      <p:sp>
        <p:nvSpPr>
          <p:cNvPr id="7" name="Rectangle 6"/>
          <p:cNvSpPr/>
          <p:nvPr userDrawn="1"/>
        </p:nvSpPr>
        <p:spPr>
          <a:xfrm>
            <a:off x="0" y="5507916"/>
            <a:ext cx="9144000" cy="1350084"/>
          </a:xfrm>
          <a:prstGeom prst="rect">
            <a:avLst/>
          </a:prstGeom>
          <a:gradFill>
            <a:gsLst>
              <a:gs pos="0">
                <a:schemeClr val="bg2"/>
              </a:gs>
              <a:gs pos="100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9" name="Picture 8"/>
          <p:cNvPicPr>
            <a:picLocks noChangeAspect="1"/>
          </p:cNvPicPr>
          <p:nvPr userDrawn="1"/>
        </p:nvPicPr>
        <p:blipFill rotWithShape="1">
          <a:blip r:embed="rId19" cstate="screen">
            <a:extLst>
              <a:ext uri="{28A0092B-C50C-407E-A947-70E740481C1C}">
                <a14:useLocalDpi xmlns="" xmlns:a14="http://schemas.microsoft.com/office/drawing/2010/main"/>
              </a:ext>
            </a:extLst>
          </a:blip>
          <a:srcRect/>
          <a:stretch/>
        </p:blipFill>
        <p:spPr>
          <a:xfrm>
            <a:off x="1" y="1371600"/>
            <a:ext cx="1285103" cy="5486400"/>
          </a:xfrm>
          <a:prstGeom prst="rect">
            <a:avLst/>
          </a:prstGeom>
          <a:noFill/>
          <a:ln>
            <a:noFill/>
          </a:ln>
        </p:spPr>
      </p:pic>
      <p:sp>
        <p:nvSpPr>
          <p:cNvPr id="2" name="Title Placeholder 1"/>
          <p:cNvSpPr>
            <a:spLocks noGrp="1"/>
          </p:cNvSpPr>
          <p:nvPr>
            <p:ph type="title"/>
          </p:nvPr>
        </p:nvSpPr>
        <p:spPr>
          <a:xfrm>
            <a:off x="228600" y="152400"/>
            <a:ext cx="8458200" cy="1143000"/>
          </a:xfrm>
          <a:prstGeom prst="rect">
            <a:avLst/>
          </a:prstGeom>
        </p:spPr>
        <p:txBody>
          <a:bodyPr vert="horz" lIns="91440" tIns="45720" rIns="91440" bIns="45720" rtlCol="0" anchor="ctr">
            <a:normAutofit/>
          </a:bodyPr>
          <a:lstStyle/>
          <a:p>
            <a:pPr lvl="0" algn="l"/>
            <a:r>
              <a:rPr lang="en-US" smtClean="0"/>
              <a:t>Click to edit Master title style</a:t>
            </a:r>
            <a:endParaRPr lang="en-US" dirty="0"/>
          </a:p>
        </p:txBody>
      </p:sp>
      <p:sp>
        <p:nvSpPr>
          <p:cNvPr id="3" name="Text Placeholder 2"/>
          <p:cNvSpPr>
            <a:spLocks noGrp="1"/>
          </p:cNvSpPr>
          <p:nvPr>
            <p:ph type="body" idx="1"/>
          </p:nvPr>
        </p:nvSpPr>
        <p:spPr>
          <a:xfrm>
            <a:off x="1295400" y="1307757"/>
            <a:ext cx="7391400" cy="48644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84236370"/>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txStyles>
    <p:titleStyle>
      <a:lvl1pPr algn="l" defTabSz="685800" rtl="0" eaLnBrk="1" latinLnBrk="0" hangingPunct="1">
        <a:spcBef>
          <a:spcPct val="0"/>
        </a:spcBef>
        <a:buNone/>
        <a:defRPr lang="en-US" sz="3000" kern="1200" dirty="0" smtClean="0">
          <a:solidFill>
            <a:schemeClr val="tx1"/>
          </a:solidFill>
          <a:effectLst>
            <a:reflection blurRad="6350" stA="25000" endPos="45500" dir="5400000" sy="-100000" algn="bl" rotWithShape="0"/>
          </a:effectLst>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streak_on_black_lg1.wmv">
            <a:hlinkClick r:id="" action="ppaction://media"/>
          </p:cNvPr>
          <p:cNvPicPr>
            <a:picLocks noChangeAspect="1"/>
          </p:cNvPicPr>
          <p:nvPr userDrawn="1">
            <a:videoFile r:link="rId16"/>
            <p:extLst>
              <p:ext uri="{DAA4B4D4-6D71-4841-9C94-3DE7FCFB9230}">
                <p14:media xmlns="" xmlns:p14="http://schemas.microsoft.com/office/powerpoint/2010/main" r:embed="rId17"/>
              </p:ext>
            </p:extLst>
          </p:nvPr>
        </p:nvPicPr>
        <p:blipFill rotWithShape="1">
          <a:blip r:embed="rId18" cstate="print"/>
          <a:srcRect t="56068" b="24204"/>
          <a:stretch/>
        </p:blipFill>
        <p:spPr>
          <a:xfrm>
            <a:off x="0" y="5540190"/>
            <a:ext cx="9144000" cy="1317810"/>
          </a:xfrm>
          <a:prstGeom prst="rect">
            <a:avLst/>
          </a:prstGeom>
        </p:spPr>
      </p:pic>
      <p:sp>
        <p:nvSpPr>
          <p:cNvPr id="7" name="Rectangle 6"/>
          <p:cNvSpPr/>
          <p:nvPr userDrawn="1"/>
        </p:nvSpPr>
        <p:spPr>
          <a:xfrm>
            <a:off x="0" y="5507916"/>
            <a:ext cx="9144000" cy="1350084"/>
          </a:xfrm>
          <a:prstGeom prst="rect">
            <a:avLst/>
          </a:prstGeom>
          <a:gradFill>
            <a:gsLst>
              <a:gs pos="0">
                <a:schemeClr val="bg2"/>
              </a:gs>
              <a:gs pos="100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9" name="Picture 8"/>
          <p:cNvPicPr>
            <a:picLocks noChangeAspect="1"/>
          </p:cNvPicPr>
          <p:nvPr userDrawn="1"/>
        </p:nvPicPr>
        <p:blipFill rotWithShape="1">
          <a:blip r:embed="rId19" cstate="screen">
            <a:extLst>
              <a:ext uri="{28A0092B-C50C-407E-A947-70E740481C1C}">
                <a14:useLocalDpi xmlns="" xmlns:a14="http://schemas.microsoft.com/office/drawing/2010/main"/>
              </a:ext>
            </a:extLst>
          </a:blip>
          <a:srcRect/>
          <a:stretch/>
        </p:blipFill>
        <p:spPr>
          <a:xfrm>
            <a:off x="1" y="1371600"/>
            <a:ext cx="1285103" cy="5486400"/>
          </a:xfrm>
          <a:prstGeom prst="rect">
            <a:avLst/>
          </a:prstGeom>
          <a:noFill/>
          <a:ln>
            <a:noFill/>
          </a:ln>
        </p:spPr>
      </p:pic>
      <p:sp>
        <p:nvSpPr>
          <p:cNvPr id="2" name="Title Placeholder 1"/>
          <p:cNvSpPr>
            <a:spLocks noGrp="1"/>
          </p:cNvSpPr>
          <p:nvPr>
            <p:ph type="title"/>
          </p:nvPr>
        </p:nvSpPr>
        <p:spPr>
          <a:xfrm>
            <a:off x="228600" y="152400"/>
            <a:ext cx="8458200" cy="1143000"/>
          </a:xfrm>
          <a:prstGeom prst="rect">
            <a:avLst/>
          </a:prstGeom>
        </p:spPr>
        <p:txBody>
          <a:bodyPr vert="horz" lIns="91440" tIns="45720" rIns="91440" bIns="45720" rtlCol="0" anchor="ctr">
            <a:normAutofit/>
          </a:bodyPr>
          <a:lstStyle/>
          <a:p>
            <a:pPr lvl="0" algn="l"/>
            <a:r>
              <a:rPr lang="en-US" smtClean="0"/>
              <a:t>Click to edit Master title style</a:t>
            </a:r>
            <a:endParaRPr lang="en-US" dirty="0"/>
          </a:p>
        </p:txBody>
      </p:sp>
      <p:sp>
        <p:nvSpPr>
          <p:cNvPr id="3" name="Text Placeholder 2"/>
          <p:cNvSpPr>
            <a:spLocks noGrp="1"/>
          </p:cNvSpPr>
          <p:nvPr>
            <p:ph type="body" idx="1"/>
          </p:nvPr>
        </p:nvSpPr>
        <p:spPr>
          <a:xfrm>
            <a:off x="1295400" y="1307757"/>
            <a:ext cx="7391400" cy="48644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075304257"/>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txStyles>
    <p:titleStyle>
      <a:lvl1pPr algn="l" defTabSz="685800" rtl="0" eaLnBrk="1" latinLnBrk="0" hangingPunct="1">
        <a:spcBef>
          <a:spcPct val="0"/>
        </a:spcBef>
        <a:buNone/>
        <a:defRPr lang="en-US" sz="3000" kern="1200" dirty="0" smtClean="0">
          <a:solidFill>
            <a:schemeClr val="tx1"/>
          </a:solidFill>
          <a:effectLst>
            <a:reflection blurRad="6350" stA="25000" endPos="45500" dir="5400000" sy="-100000" algn="bl" rotWithShape="0"/>
          </a:effectLst>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streak_on_black_lg1.wmv">
            <a:hlinkClick r:id="" action="ppaction://media"/>
          </p:cNvPr>
          <p:cNvPicPr>
            <a:picLocks noChangeAspect="1"/>
          </p:cNvPicPr>
          <p:nvPr userDrawn="1">
            <a:videoFile r:link="rId16"/>
            <p:extLst>
              <p:ext uri="{DAA4B4D4-6D71-4841-9C94-3DE7FCFB9230}">
                <p14:media xmlns="" xmlns:p14="http://schemas.microsoft.com/office/powerpoint/2010/main" r:embed="rId17"/>
              </p:ext>
            </p:extLst>
          </p:nvPr>
        </p:nvPicPr>
        <p:blipFill rotWithShape="1">
          <a:blip r:embed="rId18" cstate="print"/>
          <a:srcRect t="56068" b="24204"/>
          <a:stretch/>
        </p:blipFill>
        <p:spPr>
          <a:xfrm>
            <a:off x="0" y="5540190"/>
            <a:ext cx="9144000" cy="1317810"/>
          </a:xfrm>
          <a:prstGeom prst="rect">
            <a:avLst/>
          </a:prstGeom>
        </p:spPr>
      </p:pic>
      <p:sp>
        <p:nvSpPr>
          <p:cNvPr id="7" name="Rectangle 6"/>
          <p:cNvSpPr/>
          <p:nvPr userDrawn="1"/>
        </p:nvSpPr>
        <p:spPr>
          <a:xfrm>
            <a:off x="0" y="5507916"/>
            <a:ext cx="9144000" cy="1350084"/>
          </a:xfrm>
          <a:prstGeom prst="rect">
            <a:avLst/>
          </a:prstGeom>
          <a:gradFill>
            <a:gsLst>
              <a:gs pos="0">
                <a:schemeClr val="bg2"/>
              </a:gs>
              <a:gs pos="100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9" name="Picture 8"/>
          <p:cNvPicPr>
            <a:picLocks noChangeAspect="1"/>
          </p:cNvPicPr>
          <p:nvPr userDrawn="1"/>
        </p:nvPicPr>
        <p:blipFill rotWithShape="1">
          <a:blip r:embed="rId19" cstate="screen">
            <a:extLst>
              <a:ext uri="{28A0092B-C50C-407E-A947-70E740481C1C}">
                <a14:useLocalDpi xmlns="" xmlns:a14="http://schemas.microsoft.com/office/drawing/2010/main"/>
              </a:ext>
            </a:extLst>
          </a:blip>
          <a:srcRect/>
          <a:stretch/>
        </p:blipFill>
        <p:spPr>
          <a:xfrm>
            <a:off x="1" y="1371600"/>
            <a:ext cx="1285103" cy="5486400"/>
          </a:xfrm>
          <a:prstGeom prst="rect">
            <a:avLst/>
          </a:prstGeom>
          <a:noFill/>
          <a:ln>
            <a:noFill/>
          </a:ln>
        </p:spPr>
      </p:pic>
      <p:sp>
        <p:nvSpPr>
          <p:cNvPr id="2" name="Title Placeholder 1"/>
          <p:cNvSpPr>
            <a:spLocks noGrp="1"/>
          </p:cNvSpPr>
          <p:nvPr>
            <p:ph type="title"/>
          </p:nvPr>
        </p:nvSpPr>
        <p:spPr>
          <a:xfrm>
            <a:off x="228600" y="152400"/>
            <a:ext cx="8458200" cy="1143000"/>
          </a:xfrm>
          <a:prstGeom prst="rect">
            <a:avLst/>
          </a:prstGeom>
        </p:spPr>
        <p:txBody>
          <a:bodyPr vert="horz" lIns="91440" tIns="45720" rIns="91440" bIns="45720" rtlCol="0" anchor="ctr">
            <a:normAutofit/>
          </a:bodyPr>
          <a:lstStyle/>
          <a:p>
            <a:pPr lvl="0" algn="l"/>
            <a:r>
              <a:rPr lang="en-US" smtClean="0"/>
              <a:t>Click to edit Master title style</a:t>
            </a:r>
            <a:endParaRPr lang="en-US" dirty="0"/>
          </a:p>
        </p:txBody>
      </p:sp>
      <p:sp>
        <p:nvSpPr>
          <p:cNvPr id="3" name="Text Placeholder 2"/>
          <p:cNvSpPr>
            <a:spLocks noGrp="1"/>
          </p:cNvSpPr>
          <p:nvPr>
            <p:ph type="body" idx="1"/>
          </p:nvPr>
        </p:nvSpPr>
        <p:spPr>
          <a:xfrm>
            <a:off x="1295400" y="1307757"/>
            <a:ext cx="7391400" cy="48644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010142755"/>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txStyles>
    <p:titleStyle>
      <a:lvl1pPr algn="l" defTabSz="685800" rtl="0" eaLnBrk="1" latinLnBrk="0" hangingPunct="1">
        <a:spcBef>
          <a:spcPct val="0"/>
        </a:spcBef>
        <a:buNone/>
        <a:defRPr lang="en-US" sz="3000" kern="1200" dirty="0" smtClean="0">
          <a:solidFill>
            <a:schemeClr val="tx1"/>
          </a:solidFill>
          <a:effectLst>
            <a:reflection blurRad="6350" stA="25000" endPos="45500" dir="5400000" sy="-100000" algn="bl" rotWithShape="0"/>
          </a:effectLst>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streak_on_black_lg1.wmv">
            <a:hlinkClick r:id="" action="ppaction://media"/>
          </p:cNvPr>
          <p:cNvPicPr>
            <a:picLocks noChangeAspect="1"/>
          </p:cNvPicPr>
          <p:nvPr userDrawn="1">
            <a:videoFile r:link="rId16"/>
            <p:extLst>
              <p:ext uri="{DAA4B4D4-6D71-4841-9C94-3DE7FCFB9230}">
                <p14:media xmlns="" xmlns:p14="http://schemas.microsoft.com/office/powerpoint/2010/main" r:embed="rId17"/>
              </p:ext>
            </p:extLst>
          </p:nvPr>
        </p:nvPicPr>
        <p:blipFill rotWithShape="1">
          <a:blip r:embed="rId18" cstate="print"/>
          <a:srcRect t="56068" b="24204"/>
          <a:stretch/>
        </p:blipFill>
        <p:spPr>
          <a:xfrm>
            <a:off x="0" y="5540190"/>
            <a:ext cx="9144000" cy="1317810"/>
          </a:xfrm>
          <a:prstGeom prst="rect">
            <a:avLst/>
          </a:prstGeom>
        </p:spPr>
      </p:pic>
      <p:sp>
        <p:nvSpPr>
          <p:cNvPr id="7" name="Rectangle 6"/>
          <p:cNvSpPr/>
          <p:nvPr userDrawn="1"/>
        </p:nvSpPr>
        <p:spPr>
          <a:xfrm>
            <a:off x="0" y="5507916"/>
            <a:ext cx="9144000" cy="1350084"/>
          </a:xfrm>
          <a:prstGeom prst="rect">
            <a:avLst/>
          </a:prstGeom>
          <a:gradFill>
            <a:gsLst>
              <a:gs pos="0">
                <a:schemeClr val="bg2"/>
              </a:gs>
              <a:gs pos="100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9" name="Picture 8"/>
          <p:cNvPicPr>
            <a:picLocks noChangeAspect="1"/>
          </p:cNvPicPr>
          <p:nvPr userDrawn="1"/>
        </p:nvPicPr>
        <p:blipFill rotWithShape="1">
          <a:blip r:embed="rId19" cstate="screen">
            <a:extLst>
              <a:ext uri="{28A0092B-C50C-407E-A947-70E740481C1C}">
                <a14:useLocalDpi xmlns="" xmlns:a14="http://schemas.microsoft.com/office/drawing/2010/main"/>
              </a:ext>
            </a:extLst>
          </a:blip>
          <a:srcRect/>
          <a:stretch/>
        </p:blipFill>
        <p:spPr>
          <a:xfrm>
            <a:off x="1" y="1371600"/>
            <a:ext cx="1285103" cy="5486400"/>
          </a:xfrm>
          <a:prstGeom prst="rect">
            <a:avLst/>
          </a:prstGeom>
          <a:noFill/>
          <a:ln>
            <a:noFill/>
          </a:ln>
        </p:spPr>
      </p:pic>
      <p:sp>
        <p:nvSpPr>
          <p:cNvPr id="2" name="Title Placeholder 1"/>
          <p:cNvSpPr>
            <a:spLocks noGrp="1"/>
          </p:cNvSpPr>
          <p:nvPr>
            <p:ph type="title"/>
          </p:nvPr>
        </p:nvSpPr>
        <p:spPr>
          <a:xfrm>
            <a:off x="228600" y="152400"/>
            <a:ext cx="8458200" cy="1143000"/>
          </a:xfrm>
          <a:prstGeom prst="rect">
            <a:avLst/>
          </a:prstGeom>
        </p:spPr>
        <p:txBody>
          <a:bodyPr vert="horz" lIns="91440" tIns="45720" rIns="91440" bIns="45720" rtlCol="0" anchor="ctr">
            <a:normAutofit/>
          </a:bodyPr>
          <a:lstStyle/>
          <a:p>
            <a:pPr lvl="0" algn="l"/>
            <a:r>
              <a:rPr lang="en-US" smtClean="0"/>
              <a:t>Click to edit Master title style</a:t>
            </a:r>
            <a:endParaRPr lang="en-US" dirty="0"/>
          </a:p>
        </p:txBody>
      </p:sp>
      <p:sp>
        <p:nvSpPr>
          <p:cNvPr id="3" name="Text Placeholder 2"/>
          <p:cNvSpPr>
            <a:spLocks noGrp="1"/>
          </p:cNvSpPr>
          <p:nvPr>
            <p:ph type="body" idx="1"/>
          </p:nvPr>
        </p:nvSpPr>
        <p:spPr>
          <a:xfrm>
            <a:off x="1295400" y="1307757"/>
            <a:ext cx="7391400" cy="48644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973354929"/>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txStyles>
    <p:titleStyle>
      <a:lvl1pPr algn="l" defTabSz="685800" rtl="0" eaLnBrk="1" latinLnBrk="0" hangingPunct="1">
        <a:spcBef>
          <a:spcPct val="0"/>
        </a:spcBef>
        <a:buNone/>
        <a:defRPr lang="en-US" sz="3000" kern="1200" dirty="0" smtClean="0">
          <a:solidFill>
            <a:schemeClr val="tx1"/>
          </a:solidFill>
          <a:effectLst>
            <a:reflection blurRad="6350" stA="25000" endPos="45500" dir="5400000" sy="-100000" algn="bl" rotWithShape="0"/>
          </a:effectLst>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streak_on_black_lg1.wmv">
            <a:hlinkClick r:id="" action="ppaction://media"/>
          </p:cNvPr>
          <p:cNvPicPr>
            <a:picLocks noChangeAspect="1"/>
          </p:cNvPicPr>
          <p:nvPr userDrawn="1">
            <a:videoFile r:link="rId16"/>
            <p:extLst>
              <p:ext uri="{DAA4B4D4-6D71-4841-9C94-3DE7FCFB9230}">
                <p14:media xmlns="" xmlns:p14="http://schemas.microsoft.com/office/powerpoint/2010/main" r:embed="rId17"/>
              </p:ext>
            </p:extLst>
          </p:nvPr>
        </p:nvPicPr>
        <p:blipFill rotWithShape="1">
          <a:blip r:embed="rId18" cstate="print"/>
          <a:srcRect t="56068" b="24204"/>
          <a:stretch/>
        </p:blipFill>
        <p:spPr>
          <a:xfrm>
            <a:off x="0" y="5540190"/>
            <a:ext cx="9144000" cy="1317810"/>
          </a:xfrm>
          <a:prstGeom prst="rect">
            <a:avLst/>
          </a:prstGeom>
        </p:spPr>
      </p:pic>
      <p:sp>
        <p:nvSpPr>
          <p:cNvPr id="7" name="Rectangle 6"/>
          <p:cNvSpPr/>
          <p:nvPr userDrawn="1"/>
        </p:nvSpPr>
        <p:spPr>
          <a:xfrm>
            <a:off x="0" y="5507916"/>
            <a:ext cx="9144000" cy="1350084"/>
          </a:xfrm>
          <a:prstGeom prst="rect">
            <a:avLst/>
          </a:prstGeom>
          <a:gradFill>
            <a:gsLst>
              <a:gs pos="0">
                <a:schemeClr val="bg2"/>
              </a:gs>
              <a:gs pos="100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9" name="Picture 8"/>
          <p:cNvPicPr>
            <a:picLocks noChangeAspect="1"/>
          </p:cNvPicPr>
          <p:nvPr userDrawn="1"/>
        </p:nvPicPr>
        <p:blipFill rotWithShape="1">
          <a:blip r:embed="rId19" cstate="screen">
            <a:extLst>
              <a:ext uri="{28A0092B-C50C-407E-A947-70E740481C1C}">
                <a14:useLocalDpi xmlns="" xmlns:a14="http://schemas.microsoft.com/office/drawing/2010/main"/>
              </a:ext>
            </a:extLst>
          </a:blip>
          <a:srcRect/>
          <a:stretch/>
        </p:blipFill>
        <p:spPr>
          <a:xfrm>
            <a:off x="1" y="1371600"/>
            <a:ext cx="1285103" cy="5486400"/>
          </a:xfrm>
          <a:prstGeom prst="rect">
            <a:avLst/>
          </a:prstGeom>
          <a:noFill/>
          <a:ln>
            <a:noFill/>
          </a:ln>
        </p:spPr>
      </p:pic>
      <p:sp>
        <p:nvSpPr>
          <p:cNvPr id="2" name="Title Placeholder 1"/>
          <p:cNvSpPr>
            <a:spLocks noGrp="1"/>
          </p:cNvSpPr>
          <p:nvPr>
            <p:ph type="title"/>
          </p:nvPr>
        </p:nvSpPr>
        <p:spPr>
          <a:xfrm>
            <a:off x="228600" y="152400"/>
            <a:ext cx="8458200" cy="1143000"/>
          </a:xfrm>
          <a:prstGeom prst="rect">
            <a:avLst/>
          </a:prstGeom>
        </p:spPr>
        <p:txBody>
          <a:bodyPr vert="horz" lIns="91440" tIns="45720" rIns="91440" bIns="45720" rtlCol="0" anchor="ctr">
            <a:normAutofit/>
          </a:bodyPr>
          <a:lstStyle/>
          <a:p>
            <a:pPr lvl="0" algn="l"/>
            <a:r>
              <a:rPr lang="en-US" smtClean="0"/>
              <a:t>Click to edit Master title style</a:t>
            </a:r>
            <a:endParaRPr lang="en-US" dirty="0"/>
          </a:p>
        </p:txBody>
      </p:sp>
      <p:sp>
        <p:nvSpPr>
          <p:cNvPr id="3" name="Text Placeholder 2"/>
          <p:cNvSpPr>
            <a:spLocks noGrp="1"/>
          </p:cNvSpPr>
          <p:nvPr>
            <p:ph type="body" idx="1"/>
          </p:nvPr>
        </p:nvSpPr>
        <p:spPr>
          <a:xfrm>
            <a:off x="1295400" y="1307757"/>
            <a:ext cx="7391400" cy="48644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83548774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txStyles>
    <p:titleStyle>
      <a:lvl1pPr algn="l" defTabSz="685800" rtl="0" eaLnBrk="1" latinLnBrk="0" hangingPunct="1">
        <a:spcBef>
          <a:spcPct val="0"/>
        </a:spcBef>
        <a:buNone/>
        <a:defRPr lang="en-US" sz="3000" kern="1200" dirty="0" smtClean="0">
          <a:solidFill>
            <a:schemeClr val="tx1"/>
          </a:solidFill>
          <a:effectLst>
            <a:reflection blurRad="6350" stA="25000" endPos="45500" dir="5400000" sy="-100000" algn="bl" rotWithShape="0"/>
          </a:effectLst>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streak_on_black_lg1.wmv">
            <a:hlinkClick r:id="" action="ppaction://media"/>
          </p:cNvPr>
          <p:cNvPicPr>
            <a:picLocks noChangeAspect="1"/>
          </p:cNvPicPr>
          <p:nvPr userDrawn="1">
            <a:videoFile r:link="rId16"/>
            <p:extLst>
              <p:ext uri="{DAA4B4D4-6D71-4841-9C94-3DE7FCFB9230}">
                <p14:media xmlns="" xmlns:p14="http://schemas.microsoft.com/office/powerpoint/2010/main" r:embed="rId17"/>
              </p:ext>
            </p:extLst>
          </p:nvPr>
        </p:nvPicPr>
        <p:blipFill rotWithShape="1">
          <a:blip r:embed="rId18" cstate="print"/>
          <a:srcRect t="56068" b="24204"/>
          <a:stretch/>
        </p:blipFill>
        <p:spPr>
          <a:xfrm>
            <a:off x="0" y="5540190"/>
            <a:ext cx="9144000" cy="1317810"/>
          </a:xfrm>
          <a:prstGeom prst="rect">
            <a:avLst/>
          </a:prstGeom>
        </p:spPr>
      </p:pic>
      <p:sp>
        <p:nvSpPr>
          <p:cNvPr id="7" name="Rectangle 6"/>
          <p:cNvSpPr/>
          <p:nvPr userDrawn="1"/>
        </p:nvSpPr>
        <p:spPr>
          <a:xfrm>
            <a:off x="0" y="5507916"/>
            <a:ext cx="9144000" cy="1350084"/>
          </a:xfrm>
          <a:prstGeom prst="rect">
            <a:avLst/>
          </a:prstGeom>
          <a:gradFill>
            <a:gsLst>
              <a:gs pos="0">
                <a:schemeClr val="bg2"/>
              </a:gs>
              <a:gs pos="100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9" name="Picture 8"/>
          <p:cNvPicPr>
            <a:picLocks noChangeAspect="1"/>
          </p:cNvPicPr>
          <p:nvPr userDrawn="1"/>
        </p:nvPicPr>
        <p:blipFill rotWithShape="1">
          <a:blip r:embed="rId19" cstate="screen">
            <a:extLst>
              <a:ext uri="{28A0092B-C50C-407E-A947-70E740481C1C}">
                <a14:useLocalDpi xmlns="" xmlns:a14="http://schemas.microsoft.com/office/drawing/2010/main"/>
              </a:ext>
            </a:extLst>
          </a:blip>
          <a:srcRect/>
          <a:stretch/>
        </p:blipFill>
        <p:spPr>
          <a:xfrm>
            <a:off x="1" y="1371600"/>
            <a:ext cx="1285103" cy="5486400"/>
          </a:xfrm>
          <a:prstGeom prst="rect">
            <a:avLst/>
          </a:prstGeom>
          <a:noFill/>
          <a:ln>
            <a:noFill/>
          </a:ln>
        </p:spPr>
      </p:pic>
      <p:sp>
        <p:nvSpPr>
          <p:cNvPr id="2" name="Title Placeholder 1"/>
          <p:cNvSpPr>
            <a:spLocks noGrp="1"/>
          </p:cNvSpPr>
          <p:nvPr>
            <p:ph type="title"/>
          </p:nvPr>
        </p:nvSpPr>
        <p:spPr>
          <a:xfrm>
            <a:off x="228600" y="152400"/>
            <a:ext cx="8458200" cy="1143000"/>
          </a:xfrm>
          <a:prstGeom prst="rect">
            <a:avLst/>
          </a:prstGeom>
        </p:spPr>
        <p:txBody>
          <a:bodyPr vert="horz" lIns="91440" tIns="45720" rIns="91440" bIns="45720" rtlCol="0" anchor="ctr">
            <a:normAutofit/>
          </a:bodyPr>
          <a:lstStyle/>
          <a:p>
            <a:pPr lvl="0" algn="l"/>
            <a:r>
              <a:rPr lang="en-US" smtClean="0"/>
              <a:t>Click to edit Master title style</a:t>
            </a:r>
            <a:endParaRPr lang="en-US" dirty="0"/>
          </a:p>
        </p:txBody>
      </p:sp>
      <p:sp>
        <p:nvSpPr>
          <p:cNvPr id="3" name="Text Placeholder 2"/>
          <p:cNvSpPr>
            <a:spLocks noGrp="1"/>
          </p:cNvSpPr>
          <p:nvPr>
            <p:ph type="body" idx="1"/>
          </p:nvPr>
        </p:nvSpPr>
        <p:spPr>
          <a:xfrm>
            <a:off x="1295400" y="1307757"/>
            <a:ext cx="7391400" cy="48644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233491798"/>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txStyles>
    <p:titleStyle>
      <a:lvl1pPr algn="l" defTabSz="685800" rtl="0" eaLnBrk="1" latinLnBrk="0" hangingPunct="1">
        <a:spcBef>
          <a:spcPct val="0"/>
        </a:spcBef>
        <a:buNone/>
        <a:defRPr lang="en-US" sz="3000" kern="1200" dirty="0" smtClean="0">
          <a:solidFill>
            <a:schemeClr val="tx1"/>
          </a:solidFill>
          <a:effectLst>
            <a:reflection blurRad="6350" stA="25000" endPos="45500" dir="5400000" sy="-100000" algn="bl" rotWithShape="0"/>
          </a:effectLst>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streak_on_black_lg1.wmv">
            <a:hlinkClick r:id="" action="ppaction://media"/>
          </p:cNvPr>
          <p:cNvPicPr>
            <a:picLocks noChangeAspect="1"/>
          </p:cNvPicPr>
          <p:nvPr userDrawn="1">
            <a:videoFile r:link="rId16"/>
            <p:extLst>
              <p:ext uri="{DAA4B4D4-6D71-4841-9C94-3DE7FCFB9230}">
                <p14:media xmlns="" xmlns:p14="http://schemas.microsoft.com/office/powerpoint/2010/main" r:embed="rId17"/>
              </p:ext>
            </p:extLst>
          </p:nvPr>
        </p:nvPicPr>
        <p:blipFill rotWithShape="1">
          <a:blip r:embed="rId18" cstate="print"/>
          <a:srcRect t="56068" b="24204"/>
          <a:stretch/>
        </p:blipFill>
        <p:spPr>
          <a:xfrm>
            <a:off x="0" y="5540190"/>
            <a:ext cx="9144000" cy="1317810"/>
          </a:xfrm>
          <a:prstGeom prst="rect">
            <a:avLst/>
          </a:prstGeom>
        </p:spPr>
      </p:pic>
      <p:sp>
        <p:nvSpPr>
          <p:cNvPr id="7" name="Rectangle 6"/>
          <p:cNvSpPr/>
          <p:nvPr userDrawn="1"/>
        </p:nvSpPr>
        <p:spPr>
          <a:xfrm>
            <a:off x="0" y="5507916"/>
            <a:ext cx="9144000" cy="1350084"/>
          </a:xfrm>
          <a:prstGeom prst="rect">
            <a:avLst/>
          </a:prstGeom>
          <a:gradFill>
            <a:gsLst>
              <a:gs pos="0">
                <a:schemeClr val="bg2"/>
              </a:gs>
              <a:gs pos="100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9" name="Picture 8"/>
          <p:cNvPicPr>
            <a:picLocks noChangeAspect="1"/>
          </p:cNvPicPr>
          <p:nvPr userDrawn="1"/>
        </p:nvPicPr>
        <p:blipFill rotWithShape="1">
          <a:blip r:embed="rId19" cstate="screen">
            <a:extLst>
              <a:ext uri="{28A0092B-C50C-407E-A947-70E740481C1C}">
                <a14:useLocalDpi xmlns="" xmlns:a14="http://schemas.microsoft.com/office/drawing/2010/main"/>
              </a:ext>
            </a:extLst>
          </a:blip>
          <a:srcRect/>
          <a:stretch/>
        </p:blipFill>
        <p:spPr>
          <a:xfrm>
            <a:off x="1" y="1371600"/>
            <a:ext cx="1285103" cy="5486400"/>
          </a:xfrm>
          <a:prstGeom prst="rect">
            <a:avLst/>
          </a:prstGeom>
          <a:noFill/>
          <a:ln>
            <a:noFill/>
          </a:ln>
        </p:spPr>
      </p:pic>
      <p:sp>
        <p:nvSpPr>
          <p:cNvPr id="2" name="Title Placeholder 1"/>
          <p:cNvSpPr>
            <a:spLocks noGrp="1"/>
          </p:cNvSpPr>
          <p:nvPr>
            <p:ph type="title"/>
          </p:nvPr>
        </p:nvSpPr>
        <p:spPr>
          <a:xfrm>
            <a:off x="228600" y="152400"/>
            <a:ext cx="8458200" cy="1143000"/>
          </a:xfrm>
          <a:prstGeom prst="rect">
            <a:avLst/>
          </a:prstGeom>
        </p:spPr>
        <p:txBody>
          <a:bodyPr vert="horz" lIns="91440" tIns="45720" rIns="91440" bIns="45720" rtlCol="0" anchor="ctr">
            <a:normAutofit/>
          </a:bodyPr>
          <a:lstStyle/>
          <a:p>
            <a:pPr lvl="0" algn="l"/>
            <a:r>
              <a:rPr lang="en-US" smtClean="0"/>
              <a:t>Click to edit Master title style</a:t>
            </a:r>
            <a:endParaRPr lang="en-US" dirty="0"/>
          </a:p>
        </p:txBody>
      </p:sp>
      <p:sp>
        <p:nvSpPr>
          <p:cNvPr id="3" name="Text Placeholder 2"/>
          <p:cNvSpPr>
            <a:spLocks noGrp="1"/>
          </p:cNvSpPr>
          <p:nvPr>
            <p:ph type="body" idx="1"/>
          </p:nvPr>
        </p:nvSpPr>
        <p:spPr>
          <a:xfrm>
            <a:off x="1295400" y="1307757"/>
            <a:ext cx="7391400" cy="48644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025129095"/>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txStyles>
    <p:titleStyle>
      <a:lvl1pPr algn="l" defTabSz="685800" rtl="0" eaLnBrk="1" latinLnBrk="0" hangingPunct="1">
        <a:spcBef>
          <a:spcPct val="0"/>
        </a:spcBef>
        <a:buNone/>
        <a:defRPr lang="en-US" sz="3000" kern="1200" dirty="0" smtClean="0">
          <a:solidFill>
            <a:schemeClr val="tx1"/>
          </a:solidFill>
          <a:effectLst>
            <a:reflection blurRad="6350" stA="25000" endPos="45500" dir="5400000" sy="-100000" algn="bl" rotWithShape="0"/>
          </a:effectLst>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streak_on_black_lg1.wmv">
            <a:hlinkClick r:id="" action="ppaction://media"/>
          </p:cNvPr>
          <p:cNvPicPr>
            <a:picLocks noChangeAspect="1"/>
          </p:cNvPicPr>
          <p:nvPr userDrawn="1">
            <a:videoFile r:link="rId16"/>
            <p:extLst>
              <p:ext uri="{DAA4B4D4-6D71-4841-9C94-3DE7FCFB9230}">
                <p14:media xmlns="" xmlns:p14="http://schemas.microsoft.com/office/powerpoint/2010/main" r:embed="rId17"/>
              </p:ext>
            </p:extLst>
          </p:nvPr>
        </p:nvPicPr>
        <p:blipFill rotWithShape="1">
          <a:blip r:embed="rId18" cstate="print"/>
          <a:srcRect t="56068" b="24204"/>
          <a:stretch/>
        </p:blipFill>
        <p:spPr>
          <a:xfrm>
            <a:off x="0" y="5540190"/>
            <a:ext cx="9144000" cy="1317810"/>
          </a:xfrm>
          <a:prstGeom prst="rect">
            <a:avLst/>
          </a:prstGeom>
        </p:spPr>
      </p:pic>
      <p:sp>
        <p:nvSpPr>
          <p:cNvPr id="7" name="Rectangle 6"/>
          <p:cNvSpPr/>
          <p:nvPr userDrawn="1"/>
        </p:nvSpPr>
        <p:spPr>
          <a:xfrm>
            <a:off x="0" y="5507916"/>
            <a:ext cx="9144000" cy="1350084"/>
          </a:xfrm>
          <a:prstGeom prst="rect">
            <a:avLst/>
          </a:prstGeom>
          <a:gradFill>
            <a:gsLst>
              <a:gs pos="0">
                <a:schemeClr val="bg2"/>
              </a:gs>
              <a:gs pos="100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9" name="Picture 8"/>
          <p:cNvPicPr>
            <a:picLocks noChangeAspect="1"/>
          </p:cNvPicPr>
          <p:nvPr userDrawn="1"/>
        </p:nvPicPr>
        <p:blipFill rotWithShape="1">
          <a:blip r:embed="rId19" cstate="screen">
            <a:extLst>
              <a:ext uri="{28A0092B-C50C-407E-A947-70E740481C1C}">
                <a14:useLocalDpi xmlns="" xmlns:a14="http://schemas.microsoft.com/office/drawing/2010/main"/>
              </a:ext>
            </a:extLst>
          </a:blip>
          <a:srcRect/>
          <a:stretch/>
        </p:blipFill>
        <p:spPr>
          <a:xfrm>
            <a:off x="1" y="1371600"/>
            <a:ext cx="1285103" cy="5486400"/>
          </a:xfrm>
          <a:prstGeom prst="rect">
            <a:avLst/>
          </a:prstGeom>
          <a:noFill/>
          <a:ln>
            <a:noFill/>
          </a:ln>
        </p:spPr>
      </p:pic>
      <p:sp>
        <p:nvSpPr>
          <p:cNvPr id="2" name="Title Placeholder 1"/>
          <p:cNvSpPr>
            <a:spLocks noGrp="1"/>
          </p:cNvSpPr>
          <p:nvPr>
            <p:ph type="title"/>
          </p:nvPr>
        </p:nvSpPr>
        <p:spPr>
          <a:xfrm>
            <a:off x="228600" y="152400"/>
            <a:ext cx="8458200" cy="1143000"/>
          </a:xfrm>
          <a:prstGeom prst="rect">
            <a:avLst/>
          </a:prstGeom>
        </p:spPr>
        <p:txBody>
          <a:bodyPr vert="horz" lIns="91440" tIns="45720" rIns="91440" bIns="45720" rtlCol="0" anchor="ctr">
            <a:normAutofit/>
          </a:bodyPr>
          <a:lstStyle/>
          <a:p>
            <a:pPr lvl="0" algn="l"/>
            <a:r>
              <a:rPr lang="en-US" smtClean="0"/>
              <a:t>Click to edit Master title style</a:t>
            </a:r>
            <a:endParaRPr lang="en-US" dirty="0"/>
          </a:p>
        </p:txBody>
      </p:sp>
      <p:sp>
        <p:nvSpPr>
          <p:cNvPr id="3" name="Text Placeholder 2"/>
          <p:cNvSpPr>
            <a:spLocks noGrp="1"/>
          </p:cNvSpPr>
          <p:nvPr>
            <p:ph type="body" idx="1"/>
          </p:nvPr>
        </p:nvSpPr>
        <p:spPr>
          <a:xfrm>
            <a:off x="1295400" y="1307757"/>
            <a:ext cx="7391400" cy="48644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814811983"/>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 id="2147483869"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txStyles>
    <p:titleStyle>
      <a:lvl1pPr algn="l" defTabSz="685800" rtl="0" eaLnBrk="1" latinLnBrk="0" hangingPunct="1">
        <a:spcBef>
          <a:spcPct val="0"/>
        </a:spcBef>
        <a:buNone/>
        <a:defRPr lang="en-US" sz="3000" kern="1200" dirty="0" smtClean="0">
          <a:solidFill>
            <a:schemeClr val="tx1"/>
          </a:solidFill>
          <a:effectLst>
            <a:reflection blurRad="6350" stA="25000" endPos="45500" dir="5400000" sy="-100000" algn="bl" rotWithShape="0"/>
          </a:effectLst>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streak_on_black_lg1.wmv">
            <a:hlinkClick r:id="" action="ppaction://media"/>
          </p:cNvPr>
          <p:cNvPicPr>
            <a:picLocks noChangeAspect="1"/>
          </p:cNvPicPr>
          <p:nvPr userDrawn="1">
            <a:videoFile r:link="rId16"/>
            <p:extLst>
              <p:ext uri="{DAA4B4D4-6D71-4841-9C94-3DE7FCFB9230}">
                <p14:media xmlns="" xmlns:p14="http://schemas.microsoft.com/office/powerpoint/2010/main" r:embed="rId17"/>
              </p:ext>
            </p:extLst>
          </p:nvPr>
        </p:nvPicPr>
        <p:blipFill rotWithShape="1">
          <a:blip r:embed="rId18" cstate="print"/>
          <a:srcRect t="56068" b="24204"/>
          <a:stretch/>
        </p:blipFill>
        <p:spPr>
          <a:xfrm>
            <a:off x="0" y="5540190"/>
            <a:ext cx="9144000" cy="1317810"/>
          </a:xfrm>
          <a:prstGeom prst="rect">
            <a:avLst/>
          </a:prstGeom>
        </p:spPr>
      </p:pic>
      <p:sp>
        <p:nvSpPr>
          <p:cNvPr id="7" name="Rectangle 6"/>
          <p:cNvSpPr/>
          <p:nvPr userDrawn="1"/>
        </p:nvSpPr>
        <p:spPr>
          <a:xfrm>
            <a:off x="0" y="5507916"/>
            <a:ext cx="9144000" cy="1350084"/>
          </a:xfrm>
          <a:prstGeom prst="rect">
            <a:avLst/>
          </a:prstGeom>
          <a:gradFill>
            <a:gsLst>
              <a:gs pos="0">
                <a:schemeClr val="bg2"/>
              </a:gs>
              <a:gs pos="100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p:cNvPicPr>
            <a:picLocks noChangeAspect="1"/>
          </p:cNvPicPr>
          <p:nvPr userDrawn="1"/>
        </p:nvPicPr>
        <p:blipFill rotWithShape="1">
          <a:blip r:embed="rId19" cstate="screen">
            <a:extLst>
              <a:ext uri="{28A0092B-C50C-407E-A947-70E740481C1C}">
                <a14:useLocalDpi xmlns="" xmlns:a14="http://schemas.microsoft.com/office/drawing/2010/main"/>
              </a:ext>
            </a:extLst>
          </a:blip>
          <a:srcRect/>
          <a:stretch/>
        </p:blipFill>
        <p:spPr>
          <a:xfrm>
            <a:off x="0" y="1371600"/>
            <a:ext cx="1285103" cy="5486400"/>
          </a:xfrm>
          <a:prstGeom prst="rect">
            <a:avLst/>
          </a:prstGeom>
          <a:noFill/>
          <a:ln>
            <a:noFill/>
          </a:ln>
        </p:spPr>
      </p:pic>
      <p:sp>
        <p:nvSpPr>
          <p:cNvPr id="2" name="Title Placeholder 1"/>
          <p:cNvSpPr>
            <a:spLocks noGrp="1"/>
          </p:cNvSpPr>
          <p:nvPr>
            <p:ph type="title"/>
          </p:nvPr>
        </p:nvSpPr>
        <p:spPr>
          <a:xfrm>
            <a:off x="228600" y="152400"/>
            <a:ext cx="8458200" cy="1143000"/>
          </a:xfrm>
          <a:prstGeom prst="rect">
            <a:avLst/>
          </a:prstGeom>
        </p:spPr>
        <p:txBody>
          <a:bodyPr vert="horz" lIns="91440" tIns="45720" rIns="91440" bIns="45720" rtlCol="0" anchor="ctr">
            <a:normAutofit/>
          </a:bodyPr>
          <a:lstStyle/>
          <a:p>
            <a:pPr lvl="0" algn="l"/>
            <a:r>
              <a:rPr lang="en-US" smtClean="0"/>
              <a:t>Click to edit Master title style</a:t>
            </a:r>
            <a:endParaRPr lang="en-US" dirty="0"/>
          </a:p>
        </p:txBody>
      </p:sp>
      <p:sp>
        <p:nvSpPr>
          <p:cNvPr id="3" name="Text Placeholder 2"/>
          <p:cNvSpPr>
            <a:spLocks noGrp="1"/>
          </p:cNvSpPr>
          <p:nvPr>
            <p:ph type="body" idx="1"/>
          </p:nvPr>
        </p:nvSpPr>
        <p:spPr>
          <a:xfrm>
            <a:off x="1295400" y="1307757"/>
            <a:ext cx="7391400" cy="486444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D60906-B03C-460B-B7F2-0F0BC62956A8}" type="datetimeFigureOut">
              <a:rPr lang="en-US" smtClean="0">
                <a:solidFill>
                  <a:prstClr val="black">
                    <a:tint val="75000"/>
                  </a:prstClr>
                </a:solidFill>
              </a:rPr>
              <a:pPr/>
              <a:t>9/29/2014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21FC07-CCAE-448B-87E3-DDFC911F6A1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549665886"/>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 id="2147483884" r:id="rId1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txStyles>
    <p:titleStyle>
      <a:lvl1pPr algn="l" defTabSz="914400" rtl="0" eaLnBrk="1" latinLnBrk="0" hangingPunct="1">
        <a:spcBef>
          <a:spcPct val="0"/>
        </a:spcBef>
        <a:buNone/>
        <a:defRPr lang="en-US" sz="4000" kern="1200" dirty="0" smtClean="0">
          <a:solidFill>
            <a:schemeClr val="tx1"/>
          </a:solidFill>
          <a:effectLst>
            <a:reflection blurRad="6350" stA="25000" endPos="45500" dir="5400000" sy="-100000" algn="bl" rotWithShape="0"/>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9.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xml"/><Relationship Id="rId1" Type="http://schemas.openxmlformats.org/officeDocument/2006/relationships/slideLayout" Target="../slideLayouts/slideLayout94.xml"/><Relationship Id="rId4" Type="http://schemas.openxmlformats.org/officeDocument/2006/relationships/image" Target="../media/image15.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39.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53.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09.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16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81.xml"/><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95.xml"/></Relationships>
</file>

<file path=ppt/slides/_rels/slide18.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19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218488" cy="492442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16812" y="3807042"/>
            <a:ext cx="6642738" cy="800100"/>
          </a:xfrm>
        </p:spPr>
        <p:txBody>
          <a:bodyPr>
            <a:normAutofit fontScale="90000"/>
          </a:bodyPr>
          <a:lstStyle/>
          <a:p>
            <a:r>
              <a:rPr lang="tr-TR" sz="1800" b="1" dirty="0">
                <a:cs typeface="Times New Roman" panose="02020603050405020304" pitchFamily="18" charset="0"/>
              </a:rPr>
              <a:t>            </a:t>
            </a:r>
            <a:r>
              <a:rPr lang="sl-SI" sz="1800" b="1" dirty="0">
                <a:cs typeface="Times New Roman" panose="02020603050405020304" pitchFamily="18" charset="0"/>
              </a:rPr>
              <a:t>DNA IDENTIFICATION OF ANCIENT SKELETAL REMAINS </a:t>
            </a:r>
            <a:r>
              <a:rPr lang="tr-TR" sz="1800" b="1" dirty="0">
                <a:cs typeface="Times New Roman" panose="02020603050405020304" pitchFamily="18" charset="0"/>
              </a:rPr>
              <a:t/>
            </a:r>
            <a:br>
              <a:rPr lang="tr-TR" sz="1800" b="1" dirty="0">
                <a:cs typeface="Times New Roman" panose="02020603050405020304" pitchFamily="18" charset="0"/>
              </a:rPr>
            </a:br>
            <a:r>
              <a:rPr lang="tr-TR" sz="1800" b="1" dirty="0">
                <a:cs typeface="Times New Roman" panose="02020603050405020304" pitchFamily="18" charset="0"/>
              </a:rPr>
              <a:t>                                              </a:t>
            </a:r>
            <a:r>
              <a:rPr lang="sl-SI" sz="1800" b="1" dirty="0">
                <a:cs typeface="Times New Roman" panose="02020603050405020304" pitchFamily="18" charset="0"/>
              </a:rPr>
              <a:t>IN SLOVENIA</a:t>
            </a:r>
            <a:r>
              <a:rPr lang="sl-SI" sz="1800" b="1" dirty="0"/>
              <a:t> </a:t>
            </a:r>
            <a:r>
              <a:rPr lang="sl-SI" sz="1800" b="1" dirty="0">
                <a:cs typeface="Times New Roman" panose="02020603050405020304" pitchFamily="18" charset="0"/>
              </a:rPr>
              <a:t/>
            </a:r>
            <a:br>
              <a:rPr lang="sl-SI" sz="1800" b="1" dirty="0">
                <a:cs typeface="Times New Roman" panose="02020603050405020304" pitchFamily="18" charset="0"/>
              </a:rPr>
            </a:br>
            <a:endParaRPr lang="en-US" sz="1800" b="1" dirty="0"/>
          </a:p>
        </p:txBody>
      </p:sp>
      <p:sp>
        <p:nvSpPr>
          <p:cNvPr id="3" name="Subtitle 2"/>
          <p:cNvSpPr>
            <a:spLocks noGrp="1"/>
          </p:cNvSpPr>
          <p:nvPr>
            <p:ph type="subTitle" idx="1"/>
          </p:nvPr>
        </p:nvSpPr>
        <p:spPr>
          <a:xfrm>
            <a:off x="1061610" y="4455114"/>
            <a:ext cx="6615354" cy="693204"/>
          </a:xfrm>
        </p:spPr>
        <p:txBody>
          <a:bodyPr>
            <a:normAutofit/>
          </a:bodyPr>
          <a:lstStyle/>
          <a:p>
            <a:r>
              <a:rPr lang="tr-TR" sz="1500" dirty="0">
                <a:solidFill>
                  <a:schemeClr val="bg1"/>
                </a:solidFill>
                <a:effectLst/>
              </a:rPr>
              <a:t>                                         </a:t>
            </a:r>
            <a:r>
              <a:rPr lang="en-US" sz="1500" dirty="0" err="1">
                <a:effectLst/>
              </a:rPr>
              <a:t>Assist.Prof</a:t>
            </a:r>
            <a:r>
              <a:rPr lang="en-US" sz="1500" dirty="0">
                <a:effectLst/>
              </a:rPr>
              <a:t>. Dr. Irena </a:t>
            </a:r>
            <a:r>
              <a:rPr lang="en-US" sz="1500" dirty="0" err="1">
                <a:effectLst/>
              </a:rPr>
              <a:t>Zupani</a:t>
            </a:r>
            <a:r>
              <a:rPr lang="sl-SI" sz="1500" dirty="0">
                <a:effectLst/>
              </a:rPr>
              <a:t>č</a:t>
            </a:r>
            <a:r>
              <a:rPr lang="en-US" sz="1500" dirty="0">
                <a:effectLst/>
              </a:rPr>
              <a:t> </a:t>
            </a:r>
            <a:r>
              <a:rPr lang="en-US" sz="1500" dirty="0" err="1">
                <a:effectLst/>
              </a:rPr>
              <a:t>Pajni</a:t>
            </a:r>
            <a:r>
              <a:rPr lang="sl-SI" sz="1500" dirty="0">
                <a:effectLst/>
              </a:rPr>
              <a:t>č</a:t>
            </a:r>
            <a:r>
              <a:rPr lang="en-US" sz="1500" dirty="0">
                <a:effectLst/>
              </a:rPr>
              <a:t> </a:t>
            </a:r>
            <a:endParaRPr lang="tr-TR" sz="1500" dirty="0">
              <a:effectLst/>
            </a:endParaRPr>
          </a:p>
          <a:p>
            <a:pPr algn="ctr"/>
            <a:r>
              <a:rPr lang="en-US" sz="1500" dirty="0" err="1">
                <a:effectLst/>
              </a:rPr>
              <a:t>Erdogan</a:t>
            </a:r>
            <a:r>
              <a:rPr lang="en-US" sz="1500" dirty="0">
                <a:effectLst/>
              </a:rPr>
              <a:t> </a:t>
            </a:r>
            <a:r>
              <a:rPr lang="en-US" sz="1500" dirty="0" err="1">
                <a:effectLst/>
              </a:rPr>
              <a:t>Oncun</a:t>
            </a:r>
            <a:r>
              <a:rPr lang="en-US" sz="1500" dirty="0">
                <a:effectLst/>
              </a:rPr>
              <a:t> BSc (</a:t>
            </a:r>
            <a:r>
              <a:rPr lang="en-US" sz="1500" dirty="0" err="1">
                <a:effectLst/>
              </a:rPr>
              <a:t>Hons</a:t>
            </a:r>
            <a:r>
              <a:rPr lang="en-US" sz="1500" dirty="0">
                <a:effectLst/>
              </a:rPr>
              <a:t>) (Presenter)</a:t>
            </a:r>
            <a:endParaRPr lang="tr-TR" sz="1500" dirty="0">
              <a:effectLst/>
            </a:endParaRPr>
          </a:p>
          <a:p>
            <a:endParaRPr lang="en-US" dirty="0"/>
          </a:p>
        </p:txBody>
      </p:sp>
      <p:pic>
        <p:nvPicPr>
          <p:cNvPr id="5" name="Picture 6" descr="scan0015-OK"/>
          <p:cNvPicPr>
            <a:picLocks noChangeAspect="1" noChangeArrowheads="1"/>
          </p:cNvPicPr>
          <p:nvPr/>
        </p:nvPicPr>
        <p:blipFill>
          <a:blip r:embed="rId2" cstate="screen">
            <a:lum bright="-6000"/>
            <a:extLst>
              <a:ext uri="{28A0092B-C50C-407E-A947-70E740481C1C}">
                <a14:useLocalDpi xmlns="" xmlns:a14="http://schemas.microsoft.com/office/drawing/2010/main"/>
              </a:ext>
            </a:extLst>
          </a:blip>
          <a:srcRect/>
          <a:stretch>
            <a:fillRect/>
          </a:stretch>
        </p:blipFill>
        <p:spPr bwMode="auto">
          <a:xfrm>
            <a:off x="3113838" y="1565244"/>
            <a:ext cx="3294459" cy="1917762"/>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5"/>
          <p:cNvPicPr>
            <a:picLocks noChangeAspect="1"/>
          </p:cNvPicPr>
          <p:nvPr/>
        </p:nvPicPr>
        <p:blipFill>
          <a:blip r:embed="rId3" cstate="screen">
            <a:extLst>
              <a:ext uri="{28A0092B-C50C-407E-A947-70E740481C1C}">
                <a14:useLocalDpi xmlns="" xmlns:a14="http://schemas.microsoft.com/office/drawing/2010/main"/>
              </a:ext>
            </a:extLst>
          </a:blip>
          <a:stretch>
            <a:fillRect/>
          </a:stretch>
        </p:blipFill>
        <p:spPr>
          <a:xfrm>
            <a:off x="1291359" y="1349220"/>
            <a:ext cx="1565198" cy="2133786"/>
          </a:xfrm>
          <a:prstGeom prst="rect">
            <a:avLst/>
          </a:prstGeom>
        </p:spPr>
      </p:pic>
    </p:spTree>
    <p:extLst>
      <p:ext uri="{BB962C8B-B14F-4D97-AF65-F5344CB8AC3E}">
        <p14:creationId xmlns="" xmlns:p14="http://schemas.microsoft.com/office/powerpoint/2010/main" val="11479968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l-SI" b="1" dirty="0">
                <a:solidFill>
                  <a:srgbClr val="FF0000"/>
                </a:solidFill>
                <a:cs typeface="Arial" panose="020B0604020202020204" pitchFamily="34" charset="0"/>
              </a:rPr>
              <a:t>Mass graves in Slovenia</a:t>
            </a:r>
            <a:endParaRPr lang="tr-TR" dirty="0">
              <a:solidFill>
                <a:srgbClr val="FF0000"/>
              </a:solidFill>
            </a:endParaRPr>
          </a:p>
        </p:txBody>
      </p:sp>
      <p:sp>
        <p:nvSpPr>
          <p:cNvPr id="3" name="Content Placeholder 2"/>
          <p:cNvSpPr>
            <a:spLocks noGrp="1"/>
          </p:cNvSpPr>
          <p:nvPr>
            <p:ph idx="1"/>
          </p:nvPr>
        </p:nvSpPr>
        <p:spPr/>
        <p:txBody>
          <a:bodyPr/>
          <a:lstStyle/>
          <a:p>
            <a:r>
              <a:rPr lang="tr-TR" sz="1500" dirty="0">
                <a:solidFill>
                  <a:schemeClr val="tx2"/>
                </a:solidFill>
                <a:cs typeface="Times New Roman" panose="02020603050405020304" pitchFamily="18" charset="0"/>
              </a:rPr>
              <a:t>I</a:t>
            </a:r>
            <a:r>
              <a:rPr lang="sl-SI" sz="1500" dirty="0">
                <a:solidFill>
                  <a:schemeClr val="tx2"/>
                </a:solidFill>
                <a:cs typeface="Times New Roman" panose="02020603050405020304" pitchFamily="18" charset="0"/>
              </a:rPr>
              <a:t>n Slovenia we have </a:t>
            </a:r>
            <a:r>
              <a:rPr lang="tr-TR" sz="1500" dirty="0">
                <a:solidFill>
                  <a:schemeClr val="tx2"/>
                </a:solidFill>
                <a:cs typeface="Times New Roman" panose="02020603050405020304" pitchFamily="18" charset="0"/>
              </a:rPr>
              <a:t>a</a:t>
            </a:r>
            <a:r>
              <a:rPr lang="sl-SI" sz="1500" dirty="0">
                <a:solidFill>
                  <a:schemeClr val="tx2"/>
                </a:solidFill>
                <a:cs typeface="Times New Roman" panose="02020603050405020304" pitchFamily="18" charset="0"/>
              </a:rPr>
              <a:t>bout 600 hidden mass graves</a:t>
            </a:r>
            <a:r>
              <a:rPr lang="sl-SI" sz="1500" dirty="0">
                <a:solidFill>
                  <a:schemeClr val="tx2"/>
                </a:solidFill>
              </a:rPr>
              <a:t> from WWII (approximatelly 100.000 victims)</a:t>
            </a:r>
          </a:p>
          <a:p>
            <a:pPr marL="0" indent="0">
              <a:buNone/>
            </a:pPr>
            <a:endParaRPr lang="tr-TR" dirty="0"/>
          </a:p>
        </p:txBody>
      </p:sp>
      <p:pic>
        <p:nvPicPr>
          <p:cNvPr id="4" name="Picture 5" descr="scan0021"/>
          <p:cNvPicPr>
            <a:picLocks noChangeAspect="1" noChangeArrowheads="1"/>
          </p:cNvPicPr>
          <p:nvPr/>
        </p:nvPicPr>
        <p:blipFill>
          <a:blip r:embed="rId2" cstate="screen">
            <a:lum bright="-12000" contrast="6000"/>
            <a:extLst>
              <a:ext uri="{28A0092B-C50C-407E-A947-70E740481C1C}">
                <a14:useLocalDpi xmlns="" xmlns:a14="http://schemas.microsoft.com/office/drawing/2010/main"/>
              </a:ext>
            </a:extLst>
          </a:blip>
          <a:srcRect/>
          <a:stretch>
            <a:fillRect/>
          </a:stretch>
        </p:blipFill>
        <p:spPr bwMode="auto">
          <a:xfrm>
            <a:off x="2249743" y="2402887"/>
            <a:ext cx="5117018" cy="31742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328473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l-SI" b="1" dirty="0">
                <a:solidFill>
                  <a:srgbClr val="FF0000"/>
                </a:solidFill>
                <a:cs typeface="Times New Roman" panose="02020603050405020304" pitchFamily="18" charset="0"/>
              </a:rPr>
              <a:t>The most common findings</a:t>
            </a:r>
            <a:endParaRPr lang="tr-TR" dirty="0">
              <a:solidFill>
                <a:srgbClr val="FF0000"/>
              </a:solidFill>
            </a:endParaRPr>
          </a:p>
        </p:txBody>
      </p:sp>
      <p:sp>
        <p:nvSpPr>
          <p:cNvPr id="3" name="Content Placeholder 2"/>
          <p:cNvSpPr>
            <a:spLocks noGrp="1"/>
          </p:cNvSpPr>
          <p:nvPr>
            <p:ph idx="1"/>
          </p:nvPr>
        </p:nvSpPr>
        <p:spPr/>
        <p:txBody>
          <a:bodyPr/>
          <a:lstStyle/>
          <a:p>
            <a:pPr algn="just">
              <a:lnSpc>
                <a:spcPct val="80000"/>
              </a:lnSpc>
            </a:pPr>
            <a:r>
              <a:rPr lang="en-US" dirty="0">
                <a:solidFill>
                  <a:schemeClr val="tx2"/>
                </a:solidFill>
              </a:rPr>
              <a:t>gunshot wounds </a:t>
            </a:r>
            <a:r>
              <a:rPr lang="sl-SI" dirty="0">
                <a:solidFill>
                  <a:schemeClr val="tx2"/>
                </a:solidFill>
              </a:rPr>
              <a:t>on </a:t>
            </a:r>
            <a:r>
              <a:rPr lang="en-US" dirty="0">
                <a:solidFill>
                  <a:schemeClr val="tx2"/>
                </a:solidFill>
              </a:rPr>
              <a:t>skulls </a:t>
            </a:r>
            <a:endParaRPr lang="sl-SI" dirty="0">
              <a:solidFill>
                <a:schemeClr val="tx2"/>
              </a:solidFill>
            </a:endParaRPr>
          </a:p>
          <a:p>
            <a:pPr algn="just">
              <a:lnSpc>
                <a:spcPct val="80000"/>
              </a:lnSpc>
            </a:pPr>
            <a:r>
              <a:rPr lang="sl-SI" dirty="0">
                <a:solidFill>
                  <a:schemeClr val="tx2"/>
                </a:solidFill>
              </a:rPr>
              <a:t>victims were </a:t>
            </a:r>
            <a:r>
              <a:rPr lang="en-US" dirty="0">
                <a:solidFill>
                  <a:schemeClr val="tx2"/>
                </a:solidFill>
              </a:rPr>
              <a:t>tied with wire </a:t>
            </a:r>
            <a:endParaRPr lang="sl-SI" dirty="0">
              <a:solidFill>
                <a:schemeClr val="tx2"/>
              </a:solidFill>
            </a:endParaRPr>
          </a:p>
          <a:p>
            <a:pPr algn="just">
              <a:lnSpc>
                <a:spcPct val="80000"/>
              </a:lnSpc>
            </a:pPr>
            <a:r>
              <a:rPr lang="sl-SI" dirty="0">
                <a:solidFill>
                  <a:schemeClr val="tx2"/>
                </a:solidFill>
              </a:rPr>
              <a:t>mostly man victims</a:t>
            </a:r>
          </a:p>
          <a:p>
            <a:pPr algn="just">
              <a:lnSpc>
                <a:spcPct val="80000"/>
              </a:lnSpc>
            </a:pPr>
            <a:r>
              <a:rPr lang="en-US" dirty="0">
                <a:solidFill>
                  <a:schemeClr val="tx2"/>
                </a:solidFill>
              </a:rPr>
              <a:t>military cloth</a:t>
            </a:r>
            <a:r>
              <a:rPr lang="sl-SI" dirty="0">
                <a:solidFill>
                  <a:schemeClr val="tx2"/>
                </a:solidFill>
              </a:rPr>
              <a:t>es</a:t>
            </a:r>
            <a:r>
              <a:rPr lang="en-US" dirty="0">
                <a:solidFill>
                  <a:schemeClr val="tx2"/>
                </a:solidFill>
              </a:rPr>
              <a:t> </a:t>
            </a:r>
            <a:r>
              <a:rPr lang="sl-SI" dirty="0">
                <a:solidFill>
                  <a:schemeClr val="tx2"/>
                </a:solidFill>
              </a:rPr>
              <a:t>(soldiers)</a:t>
            </a:r>
          </a:p>
          <a:p>
            <a:pPr marL="0" indent="0">
              <a:buNone/>
            </a:pPr>
            <a:endParaRPr lang="tr-TR" dirty="0"/>
          </a:p>
        </p:txBody>
      </p:sp>
      <p:pic>
        <p:nvPicPr>
          <p:cNvPr id="4" name="Picture 6" descr="strelna poškodba glave-OK"/>
          <p:cNvPicPr>
            <a:picLocks noChangeAspect="1" noChangeArrowheads="1"/>
          </p:cNvPicPr>
          <p:nvPr/>
        </p:nvPicPr>
        <p:blipFill>
          <a:blip r:embed="rId2" cstate="screen">
            <a:lum bright="-12000"/>
            <a:extLst>
              <a:ext uri="{28A0092B-C50C-407E-A947-70E740481C1C}">
                <a14:useLocalDpi xmlns="" xmlns:a14="http://schemas.microsoft.com/office/drawing/2010/main"/>
              </a:ext>
            </a:extLst>
          </a:blip>
          <a:srcRect/>
          <a:stretch>
            <a:fillRect/>
          </a:stretch>
        </p:blipFill>
        <p:spPr bwMode="auto">
          <a:xfrm>
            <a:off x="2627785" y="3374995"/>
            <a:ext cx="2528461" cy="2251799"/>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5" descr="grobišča-zvezani-OK"/>
          <p:cNvPicPr>
            <a:picLocks noChangeAspect="1" noChangeArrowheads="1"/>
          </p:cNvPicPr>
          <p:nvPr/>
        </p:nvPicPr>
        <p:blipFill>
          <a:blip r:embed="rId3" cstate="screen">
            <a:lum bright="-12000" contrast="6000"/>
            <a:extLst>
              <a:ext uri="{28A0092B-C50C-407E-A947-70E740481C1C}">
                <a14:useLocalDpi xmlns="" xmlns:a14="http://schemas.microsoft.com/office/drawing/2010/main"/>
              </a:ext>
            </a:extLst>
          </a:blip>
          <a:srcRect/>
          <a:stretch>
            <a:fillRect/>
          </a:stretch>
        </p:blipFill>
        <p:spPr bwMode="auto">
          <a:xfrm>
            <a:off x="5598115" y="2564905"/>
            <a:ext cx="2319529" cy="306188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8785967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l-SI" b="1" dirty="0">
                <a:solidFill>
                  <a:srgbClr val="FF0000"/>
                </a:solidFill>
              </a:rPr>
              <a:t>Storage of skeletal remains</a:t>
            </a:r>
            <a:endParaRPr lang="tr-TR" dirty="0">
              <a:solidFill>
                <a:srgbClr val="FF0000"/>
              </a:solidFill>
            </a:endParaRPr>
          </a:p>
        </p:txBody>
      </p:sp>
      <p:pic>
        <p:nvPicPr>
          <p:cNvPr id="4" name="Picture 5" descr="zabojniki-OK"/>
          <p:cNvPicPr>
            <a:picLocks noGrp="1" noChangeAspect="1" noChangeArrowheads="1"/>
          </p:cNvPicPr>
          <p:nvPr>
            <p:ph idx="1"/>
          </p:nvPr>
        </p:nvPicPr>
        <p:blipFill>
          <a:blip r:embed="rId2" cstate="screen">
            <a:lum bright="-12000"/>
            <a:extLst>
              <a:ext uri="{28A0092B-C50C-407E-A947-70E740481C1C}">
                <a14:useLocalDpi xmlns="" xmlns:a14="http://schemas.microsoft.com/office/drawing/2010/main"/>
              </a:ext>
            </a:extLst>
          </a:blip>
          <a:srcRect/>
          <a:stretch>
            <a:fillRect/>
          </a:stretch>
        </p:blipFill>
        <p:spPr bwMode="auto">
          <a:xfrm>
            <a:off x="2195736" y="2078850"/>
            <a:ext cx="2180844" cy="291465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p:cNvSpPr txBox="1"/>
          <p:nvPr/>
        </p:nvSpPr>
        <p:spPr>
          <a:xfrm>
            <a:off x="4788024" y="2078851"/>
            <a:ext cx="2592288" cy="2631490"/>
          </a:xfrm>
          <a:prstGeom prst="rect">
            <a:avLst/>
          </a:prstGeom>
          <a:noFill/>
        </p:spPr>
        <p:txBody>
          <a:bodyPr wrap="square" rtlCol="0">
            <a:spAutoFit/>
          </a:bodyPr>
          <a:lstStyle/>
          <a:p>
            <a:pPr>
              <a:spcBef>
                <a:spcPct val="0"/>
              </a:spcBef>
            </a:pPr>
            <a:r>
              <a:rPr lang="en-US" sz="1500" dirty="0">
                <a:solidFill>
                  <a:srgbClr val="1F497D"/>
                </a:solidFill>
              </a:rPr>
              <a:t>Skeletal remains should be stored in aerial boxes. Plastic bags are not suitable, because bones can’t dry in them and the process of decay can start</a:t>
            </a:r>
            <a:r>
              <a:rPr lang="sl-SI" sz="1500" dirty="0">
                <a:solidFill>
                  <a:srgbClr val="1F497D"/>
                </a:solidFill>
              </a:rPr>
              <a:t>. </a:t>
            </a:r>
            <a:r>
              <a:rPr lang="en-US" sz="1500" dirty="0">
                <a:solidFill>
                  <a:srgbClr val="1F497D"/>
                </a:solidFill>
              </a:rPr>
              <a:t>Boxes with marked skeletal remains should be stored in dry places with low humidity to minimize the possibility for development of microorganisms.</a:t>
            </a:r>
          </a:p>
        </p:txBody>
      </p:sp>
    </p:spTree>
    <p:extLst>
      <p:ext uri="{BB962C8B-B14F-4D97-AF65-F5344CB8AC3E}">
        <p14:creationId xmlns="" xmlns:p14="http://schemas.microsoft.com/office/powerpoint/2010/main" val="5083575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sz="4050" dirty="0">
                <a:solidFill>
                  <a:srgbClr val="FF0000"/>
                </a:solidFill>
                <a:cs typeface="Arial" panose="020B0604020202020204" pitchFamily="34" charset="0"/>
              </a:rPr>
              <a:t> </a:t>
            </a:r>
            <a:r>
              <a:rPr lang="sl-SI" b="1" dirty="0">
                <a:solidFill>
                  <a:srgbClr val="FF0000"/>
                </a:solidFill>
              </a:rPr>
              <a:t>T</a:t>
            </a:r>
            <a:r>
              <a:rPr lang="en-US" b="1" dirty="0">
                <a:solidFill>
                  <a:srgbClr val="FF0000"/>
                </a:solidFill>
              </a:rPr>
              <a:t>he most appropriate type of bones and teeth for genetic analyses</a:t>
            </a:r>
            <a:r>
              <a:rPr lang="en-US" dirty="0">
                <a:solidFill>
                  <a:srgbClr val="FF0000"/>
                </a:solidFill>
              </a:rPr>
              <a:t> </a:t>
            </a:r>
            <a:endParaRPr lang="tr-TR" dirty="0">
              <a:solidFill>
                <a:srgbClr val="FF0000"/>
              </a:solidFill>
            </a:endParaRPr>
          </a:p>
        </p:txBody>
      </p:sp>
      <p:sp>
        <p:nvSpPr>
          <p:cNvPr id="3" name="Content Placeholder 2"/>
          <p:cNvSpPr>
            <a:spLocks noGrp="1"/>
          </p:cNvSpPr>
          <p:nvPr>
            <p:ph idx="1"/>
          </p:nvPr>
        </p:nvSpPr>
        <p:spPr>
          <a:xfrm>
            <a:off x="2134652" y="1811576"/>
            <a:ext cx="5543550" cy="3648332"/>
          </a:xfrm>
        </p:spPr>
        <p:txBody>
          <a:bodyPr/>
          <a:lstStyle/>
          <a:p>
            <a:pPr marL="0" indent="0">
              <a:buNone/>
            </a:pPr>
            <a:r>
              <a:rPr lang="en-US" sz="2100" dirty="0">
                <a:solidFill>
                  <a:schemeClr val="tx2"/>
                </a:solidFill>
              </a:rPr>
              <a:t>For molecular genetic identification of the skeletons excavated from the Slovenian WWII mass graves we are sampling one piece of femur and two complete molars per skeleton whenever possible</a:t>
            </a:r>
          </a:p>
          <a:p>
            <a:pPr marL="0" indent="0">
              <a:buNone/>
            </a:pPr>
            <a:endParaRPr lang="tr-TR" dirty="0"/>
          </a:p>
        </p:txBody>
      </p:sp>
      <p:pic>
        <p:nvPicPr>
          <p:cNvPr id="4" name="Picture 3"/>
          <p:cNvPicPr>
            <a:picLocks noChangeAspect="1"/>
          </p:cNvPicPr>
          <p:nvPr/>
        </p:nvPicPr>
        <p:blipFill>
          <a:blip r:embed="rId2" cstate="print"/>
          <a:stretch>
            <a:fillRect/>
          </a:stretch>
        </p:blipFill>
        <p:spPr>
          <a:xfrm>
            <a:off x="2051832" y="4045133"/>
            <a:ext cx="2432515" cy="1824386"/>
          </a:xfrm>
          <a:prstGeom prst="rect">
            <a:avLst/>
          </a:prstGeom>
        </p:spPr>
      </p:pic>
      <p:pic>
        <p:nvPicPr>
          <p:cNvPr id="5" name="Picture 4"/>
          <p:cNvPicPr>
            <a:picLocks noChangeAspect="1"/>
          </p:cNvPicPr>
          <p:nvPr/>
        </p:nvPicPr>
        <p:blipFill>
          <a:blip r:embed="rId3" cstate="print"/>
          <a:stretch>
            <a:fillRect/>
          </a:stretch>
        </p:blipFill>
        <p:spPr>
          <a:xfrm>
            <a:off x="3761911" y="3439289"/>
            <a:ext cx="3781372" cy="1211685"/>
          </a:xfrm>
          <a:prstGeom prst="rect">
            <a:avLst/>
          </a:prstGeom>
        </p:spPr>
      </p:pic>
      <p:pic>
        <p:nvPicPr>
          <p:cNvPr id="6" name="Picture 5"/>
          <p:cNvPicPr>
            <a:picLocks noChangeAspect="1"/>
          </p:cNvPicPr>
          <p:nvPr/>
        </p:nvPicPr>
        <p:blipFill>
          <a:blip r:embed="rId4" cstate="screen">
            <a:extLst>
              <a:ext uri="{28A0092B-C50C-407E-A947-70E740481C1C}">
                <a14:useLocalDpi xmlns="" xmlns:a14="http://schemas.microsoft.com/office/drawing/2010/main"/>
              </a:ext>
            </a:extLst>
          </a:blip>
          <a:stretch>
            <a:fillRect/>
          </a:stretch>
        </p:blipFill>
        <p:spPr>
          <a:xfrm>
            <a:off x="5166066" y="4809936"/>
            <a:ext cx="1589373" cy="1059582"/>
          </a:xfrm>
          <a:prstGeom prst="rect">
            <a:avLst/>
          </a:prstGeom>
        </p:spPr>
      </p:pic>
    </p:spTree>
    <p:extLst>
      <p:ext uri="{BB962C8B-B14F-4D97-AF65-F5344CB8AC3E}">
        <p14:creationId xmlns="" xmlns:p14="http://schemas.microsoft.com/office/powerpoint/2010/main" val="17544452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a:xfrm>
            <a:off x="1709738" y="998935"/>
            <a:ext cx="5829300" cy="857250"/>
          </a:xfrm>
        </p:spPr>
        <p:txBody>
          <a:bodyPr/>
          <a:lstStyle/>
          <a:p>
            <a:pPr algn="ctr"/>
            <a:r>
              <a:rPr lang="sl-SI" b="1" dirty="0" smtClean="0">
                <a:solidFill>
                  <a:srgbClr val="FF0000"/>
                </a:solidFill>
                <a:cs typeface="Times New Roman" panose="02020603050405020304" pitchFamily="18" charset="0"/>
              </a:rPr>
              <a:t>Educational workshops</a:t>
            </a:r>
            <a:endParaRPr lang="en-US" b="1" dirty="0" smtClean="0">
              <a:solidFill>
                <a:srgbClr val="FF0000"/>
              </a:solidFill>
              <a:cs typeface="Arial" panose="020B0604020202020204" pitchFamily="34" charset="0"/>
            </a:endParaRPr>
          </a:p>
        </p:txBody>
      </p:sp>
      <p:sp>
        <p:nvSpPr>
          <p:cNvPr id="280579" name="Rectangle 3"/>
          <p:cNvSpPr>
            <a:spLocks noGrp="1" noChangeArrowheads="1"/>
          </p:cNvSpPr>
          <p:nvPr>
            <p:ph type="body" sz="half" idx="1"/>
          </p:nvPr>
        </p:nvSpPr>
        <p:spPr>
          <a:xfrm>
            <a:off x="1143001" y="1754982"/>
            <a:ext cx="3780235" cy="3750469"/>
          </a:xfrm>
        </p:spPr>
        <p:txBody>
          <a:bodyPr/>
          <a:lstStyle/>
          <a:p>
            <a:pPr marL="0" indent="0" algn="just"/>
            <a:endParaRPr lang="sl-SI" sz="2100" dirty="0">
              <a:solidFill>
                <a:srgbClr val="FFFF00"/>
              </a:solidFill>
            </a:endParaRPr>
          </a:p>
          <a:p>
            <a:pPr marL="0" indent="0" algn="just">
              <a:buFontTx/>
              <a:buChar char="-"/>
            </a:pPr>
            <a:endParaRPr lang="sl-SI" sz="2100" dirty="0">
              <a:solidFill>
                <a:srgbClr val="FFFF00"/>
              </a:solidFill>
            </a:endParaRPr>
          </a:p>
        </p:txBody>
      </p:sp>
      <p:sp>
        <p:nvSpPr>
          <p:cNvPr id="280580" name="Rectangle 4"/>
          <p:cNvSpPr>
            <a:spLocks noChangeArrowheads="1"/>
          </p:cNvSpPr>
          <p:nvPr/>
        </p:nvSpPr>
        <p:spPr bwMode="auto">
          <a:xfrm>
            <a:off x="2857500" y="-2664619"/>
            <a:ext cx="3429000" cy="3231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3600" b="1">
                <a:solidFill>
                  <a:srgbClr val="FFFF00"/>
                </a:solidFill>
                <a:latin typeface="Times New Roman" panose="02020603050405020304" pitchFamily="18" charset="0"/>
              </a:defRPr>
            </a:lvl1pPr>
            <a:lvl2pPr>
              <a:defRPr sz="3600" b="1">
                <a:solidFill>
                  <a:srgbClr val="FFFF00"/>
                </a:solidFill>
                <a:latin typeface="Times New Roman" panose="02020603050405020304" pitchFamily="18" charset="0"/>
              </a:defRPr>
            </a:lvl2pPr>
            <a:lvl3pPr>
              <a:defRPr sz="3600" b="1">
                <a:solidFill>
                  <a:srgbClr val="FFFF00"/>
                </a:solidFill>
                <a:latin typeface="Times New Roman" panose="02020603050405020304" pitchFamily="18" charset="0"/>
              </a:defRPr>
            </a:lvl3pPr>
            <a:lvl4pPr>
              <a:defRPr sz="3600" b="1">
                <a:solidFill>
                  <a:srgbClr val="FFFF00"/>
                </a:solidFill>
                <a:latin typeface="Times New Roman" panose="02020603050405020304" pitchFamily="18" charset="0"/>
              </a:defRPr>
            </a:lvl4pPr>
            <a:lvl5pPr>
              <a:defRPr sz="3600" b="1">
                <a:solidFill>
                  <a:srgbClr val="FFFF00"/>
                </a:solidFill>
                <a:latin typeface="Times New Roman" panose="02020603050405020304" pitchFamily="18" charset="0"/>
              </a:defRPr>
            </a:lvl5pPr>
            <a:lvl6pPr eaLnBrk="0" fontAlgn="base" hangingPunct="0">
              <a:lnSpc>
                <a:spcPct val="90000"/>
              </a:lnSpc>
              <a:spcBef>
                <a:spcPct val="20000"/>
              </a:spcBef>
              <a:spcAft>
                <a:spcPct val="0"/>
              </a:spcAft>
              <a:defRPr sz="3600" b="1">
                <a:solidFill>
                  <a:srgbClr val="FFFF00"/>
                </a:solidFill>
                <a:latin typeface="Times New Roman" panose="02020603050405020304" pitchFamily="18" charset="0"/>
              </a:defRPr>
            </a:lvl6pPr>
            <a:lvl7pPr eaLnBrk="0" fontAlgn="base" hangingPunct="0">
              <a:lnSpc>
                <a:spcPct val="90000"/>
              </a:lnSpc>
              <a:spcBef>
                <a:spcPct val="20000"/>
              </a:spcBef>
              <a:spcAft>
                <a:spcPct val="0"/>
              </a:spcAft>
              <a:defRPr sz="3600" b="1">
                <a:solidFill>
                  <a:srgbClr val="FFFF00"/>
                </a:solidFill>
                <a:latin typeface="Times New Roman" panose="02020603050405020304" pitchFamily="18" charset="0"/>
              </a:defRPr>
            </a:lvl7pPr>
            <a:lvl8pPr eaLnBrk="0" fontAlgn="base" hangingPunct="0">
              <a:lnSpc>
                <a:spcPct val="90000"/>
              </a:lnSpc>
              <a:spcBef>
                <a:spcPct val="20000"/>
              </a:spcBef>
              <a:spcAft>
                <a:spcPct val="0"/>
              </a:spcAft>
              <a:defRPr sz="3600" b="1">
                <a:solidFill>
                  <a:srgbClr val="FFFF00"/>
                </a:solidFill>
                <a:latin typeface="Times New Roman" panose="02020603050405020304" pitchFamily="18" charset="0"/>
              </a:defRPr>
            </a:lvl8pPr>
            <a:lvl9pPr eaLnBrk="0" fontAlgn="base" hangingPunct="0">
              <a:lnSpc>
                <a:spcPct val="90000"/>
              </a:lnSpc>
              <a:spcBef>
                <a:spcPct val="20000"/>
              </a:spcBef>
              <a:spcAft>
                <a:spcPct val="0"/>
              </a:spcAft>
              <a:defRPr sz="3600" b="1">
                <a:solidFill>
                  <a:srgbClr val="FFFF00"/>
                </a:solidFill>
                <a:latin typeface="Times New Roman" panose="02020603050405020304" pitchFamily="18" charset="0"/>
              </a:defRPr>
            </a:lvl9pPr>
          </a:lstStyle>
          <a:p>
            <a:endParaRPr lang="sl-SI" sz="1500" b="0"/>
          </a:p>
        </p:txBody>
      </p:sp>
      <p:pic>
        <p:nvPicPr>
          <p:cNvPr id="280581" name="Picture 5"/>
          <p:cNvPicPr>
            <a:picLocks noChangeAspect="1"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2072872" y="3212977"/>
            <a:ext cx="3039188" cy="265766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PoljeZBesedilom 1"/>
          <p:cNvSpPr txBox="1"/>
          <p:nvPr/>
        </p:nvSpPr>
        <p:spPr>
          <a:xfrm>
            <a:off x="2135140" y="2009647"/>
            <a:ext cx="5670630" cy="1131079"/>
          </a:xfrm>
          <a:prstGeom prst="rect">
            <a:avLst/>
          </a:prstGeom>
          <a:noFill/>
        </p:spPr>
        <p:txBody>
          <a:bodyPr wrap="square" rtlCol="0">
            <a:spAutoFit/>
          </a:bodyPr>
          <a:lstStyle/>
          <a:p>
            <a:r>
              <a:rPr lang="en-US" sz="1350" dirty="0">
                <a:solidFill>
                  <a:srgbClr val="1F497D"/>
                </a:solidFill>
              </a:rPr>
              <a:t>We would like to present the 5-day training courses “Processing and DNA typing of old skeletal remains” which take place since 2013 every month in the Laboratory of Molecular Genetics at the Institute of Forensic Medicine, Faculty of Medicine, University of Ljubljana, Slovenia – EU, announced on </a:t>
            </a:r>
            <a:r>
              <a:rPr lang="en-US" sz="1350" dirty="0">
                <a:solidFill>
                  <a:srgbClr val="FF0000"/>
                </a:solidFill>
              </a:rPr>
              <a:t>ISFG</a:t>
            </a:r>
            <a:r>
              <a:rPr lang="sl-SI" sz="1350" dirty="0">
                <a:solidFill>
                  <a:srgbClr val="FF0000"/>
                </a:solidFill>
              </a:rPr>
              <a:t> - </a:t>
            </a:r>
            <a:r>
              <a:rPr lang="sl-SI" sz="1350" b="1" dirty="0" err="1">
                <a:solidFill>
                  <a:srgbClr val="FF0000"/>
                </a:solidFill>
                <a:cs typeface="Times New Roman" panose="02020603050405020304" pitchFamily="18" charset="0"/>
              </a:rPr>
              <a:t>International</a:t>
            </a:r>
            <a:r>
              <a:rPr lang="sl-SI" sz="1350" b="1" dirty="0">
                <a:solidFill>
                  <a:srgbClr val="FF0000"/>
                </a:solidFill>
                <a:cs typeface="Times New Roman" panose="02020603050405020304" pitchFamily="18" charset="0"/>
              </a:rPr>
              <a:t> </a:t>
            </a:r>
            <a:r>
              <a:rPr lang="sl-SI" sz="1350" b="1" dirty="0" err="1">
                <a:solidFill>
                  <a:srgbClr val="FF0000"/>
                </a:solidFill>
                <a:cs typeface="Times New Roman" panose="02020603050405020304" pitchFamily="18" charset="0"/>
              </a:rPr>
              <a:t>Society</a:t>
            </a:r>
            <a:r>
              <a:rPr lang="sl-SI" sz="1350" b="1" dirty="0">
                <a:solidFill>
                  <a:srgbClr val="FF0000"/>
                </a:solidFill>
                <a:cs typeface="Times New Roman" panose="02020603050405020304" pitchFamily="18" charset="0"/>
              </a:rPr>
              <a:t> of Forensic </a:t>
            </a:r>
            <a:r>
              <a:rPr lang="sl-SI" sz="1350" b="1" dirty="0" err="1">
                <a:solidFill>
                  <a:srgbClr val="FF0000"/>
                </a:solidFill>
                <a:cs typeface="Times New Roman" panose="02020603050405020304" pitchFamily="18" charset="0"/>
              </a:rPr>
              <a:t>Genetics</a:t>
            </a:r>
            <a:r>
              <a:rPr lang="en-US" sz="1350" dirty="0">
                <a:solidFill>
                  <a:prstClr val="black"/>
                </a:solidFill>
              </a:rPr>
              <a:t> </a:t>
            </a:r>
            <a:r>
              <a:rPr lang="en-US" sz="1350" dirty="0">
                <a:solidFill>
                  <a:srgbClr val="1F497D"/>
                </a:solidFill>
              </a:rPr>
              <a:t>homepage</a:t>
            </a:r>
          </a:p>
        </p:txBody>
      </p:sp>
      <p:pic>
        <p:nvPicPr>
          <p:cNvPr id="7" name="Picture 5"/>
          <p:cNvPicPr>
            <a:picLocks noChangeAspect="1"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5220072" y="3212977"/>
            <a:ext cx="2592288" cy="265766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726473827"/>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79712" y="1916833"/>
            <a:ext cx="5543550" cy="3648332"/>
          </a:xfrm>
        </p:spPr>
        <p:txBody>
          <a:bodyPr>
            <a:normAutofit fontScale="77500" lnSpcReduction="20000"/>
          </a:bodyPr>
          <a:lstStyle/>
          <a:p>
            <a:r>
              <a:rPr lang="en-US" dirty="0" smtClean="0">
                <a:solidFill>
                  <a:schemeClr val="tx2"/>
                </a:solidFill>
              </a:rPr>
              <a:t>The </a:t>
            </a:r>
            <a:r>
              <a:rPr lang="en-US" dirty="0">
                <a:solidFill>
                  <a:schemeClr val="tx2"/>
                </a:solidFill>
              </a:rPr>
              <a:t>course is designed to deliver advanced level training to experienced laboratory based scientists that are familiar to DNA typing technologies. </a:t>
            </a:r>
            <a:endParaRPr lang="sl-SI" dirty="0" smtClean="0">
              <a:solidFill>
                <a:schemeClr val="tx2"/>
              </a:solidFill>
            </a:endParaRPr>
          </a:p>
          <a:p>
            <a:r>
              <a:rPr lang="en-US" dirty="0" smtClean="0">
                <a:solidFill>
                  <a:schemeClr val="tx2"/>
                </a:solidFill>
              </a:rPr>
              <a:t>The </a:t>
            </a:r>
            <a:r>
              <a:rPr lang="en-US" dirty="0">
                <a:solidFill>
                  <a:schemeClr val="tx2"/>
                </a:solidFill>
              </a:rPr>
              <a:t>unique training course is performed in the forensic molecular genetic laboratory equipped specially for processing old bones and teeth. </a:t>
            </a:r>
            <a:endParaRPr lang="sl-SI" dirty="0" smtClean="0">
              <a:solidFill>
                <a:schemeClr val="tx2"/>
              </a:solidFill>
            </a:endParaRPr>
          </a:p>
          <a:p>
            <a:r>
              <a:rPr lang="en-US" dirty="0" smtClean="0">
                <a:solidFill>
                  <a:schemeClr val="tx2"/>
                </a:solidFill>
              </a:rPr>
              <a:t>The </a:t>
            </a:r>
            <a:r>
              <a:rPr lang="en-US" dirty="0">
                <a:solidFill>
                  <a:schemeClr val="tx2"/>
                </a:solidFill>
              </a:rPr>
              <a:t>course using forensic human identification methods and commercially available human ID kits is suitable not only for participants who would like to process old skeletal remains but also those who would like to perform in their laboratories the identification of relatively fresh human remains where no other material than bones or teeth are left for molecular genetic analyses. </a:t>
            </a:r>
            <a:endParaRPr lang="tr-TR" dirty="0">
              <a:solidFill>
                <a:schemeClr val="tx2"/>
              </a:solidFill>
            </a:endParaRPr>
          </a:p>
          <a:p>
            <a:endParaRPr lang="tr-TR" dirty="0">
              <a:solidFill>
                <a:schemeClr val="tx2"/>
              </a:solidFill>
            </a:endParaRPr>
          </a:p>
        </p:txBody>
      </p:sp>
      <p:sp>
        <p:nvSpPr>
          <p:cNvPr id="4" name="PoljeZBesedilom 3"/>
          <p:cNvSpPr txBox="1"/>
          <p:nvPr/>
        </p:nvSpPr>
        <p:spPr>
          <a:xfrm>
            <a:off x="1493658" y="944725"/>
            <a:ext cx="6335021" cy="923330"/>
          </a:xfrm>
          <a:prstGeom prst="rect">
            <a:avLst/>
          </a:prstGeom>
          <a:noFill/>
        </p:spPr>
        <p:txBody>
          <a:bodyPr wrap="square" rtlCol="0">
            <a:spAutoFit/>
          </a:bodyPr>
          <a:lstStyle/>
          <a:p>
            <a:pPr algn="ctr"/>
            <a:r>
              <a:rPr lang="en-US" sz="2700" b="1" dirty="0">
                <a:solidFill>
                  <a:srgbClr val="FF0000"/>
                </a:solidFill>
              </a:rPr>
              <a:t>Processing and DNA typing of old skeletal remains</a:t>
            </a:r>
            <a:r>
              <a:rPr lang="sl-SI" sz="2700" b="1" dirty="0">
                <a:solidFill>
                  <a:srgbClr val="FF0000"/>
                </a:solidFill>
              </a:rPr>
              <a:t> </a:t>
            </a:r>
            <a:r>
              <a:rPr lang="sl-SI" sz="2700" b="1" dirty="0" err="1">
                <a:solidFill>
                  <a:srgbClr val="FF0000"/>
                </a:solidFill>
              </a:rPr>
              <a:t>Course</a:t>
            </a:r>
            <a:endParaRPr lang="en-US" sz="2700" b="1" dirty="0">
              <a:solidFill>
                <a:srgbClr val="FF0000"/>
              </a:solidFill>
            </a:endParaRPr>
          </a:p>
        </p:txBody>
      </p:sp>
    </p:spTree>
    <p:extLst>
      <p:ext uri="{BB962C8B-B14F-4D97-AF65-F5344CB8AC3E}">
        <p14:creationId xmlns="" xmlns:p14="http://schemas.microsoft.com/office/powerpoint/2010/main" val="26321806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79712" y="1916833"/>
            <a:ext cx="5543550" cy="3648332"/>
          </a:xfrm>
        </p:spPr>
        <p:txBody>
          <a:bodyPr>
            <a:normAutofit fontScale="92500" lnSpcReduction="10000"/>
          </a:bodyPr>
          <a:lstStyle/>
          <a:p>
            <a:pPr>
              <a:buFont typeface="Wingdings" panose="05000000000000000000" pitchFamily="2" charset="2"/>
              <a:buChar char="Ø"/>
            </a:pPr>
            <a:r>
              <a:rPr lang="en-US" dirty="0">
                <a:solidFill>
                  <a:schemeClr val="tx2"/>
                </a:solidFill>
              </a:rPr>
              <a:t>The training course with maximum of three participants includes experimental individual work with approximately 70 years old bones and provides the participants first-hand knowledge of how to perform bone DNA typing. </a:t>
            </a:r>
            <a:endParaRPr lang="sl-SI" dirty="0" smtClean="0">
              <a:solidFill>
                <a:schemeClr val="tx2"/>
              </a:solidFill>
            </a:endParaRPr>
          </a:p>
          <a:p>
            <a:pPr>
              <a:buFont typeface="Wingdings" panose="05000000000000000000" pitchFamily="2" charset="2"/>
              <a:buChar char="Ø"/>
            </a:pPr>
            <a:r>
              <a:rPr lang="en-US" dirty="0">
                <a:solidFill>
                  <a:schemeClr val="tx2"/>
                </a:solidFill>
              </a:rPr>
              <a:t>Procedures for processing and DNA typing of bone samples are shown on concrete old bone samples and the most of the steps are experimentally performed by the participants.</a:t>
            </a:r>
          </a:p>
          <a:p>
            <a:pPr marL="0" indent="0">
              <a:buNone/>
            </a:pPr>
            <a:endParaRPr lang="sl-SI" dirty="0" smtClean="0"/>
          </a:p>
          <a:p>
            <a:endParaRPr lang="tr-TR" dirty="0">
              <a:solidFill>
                <a:schemeClr val="tx2"/>
              </a:solidFill>
            </a:endParaRPr>
          </a:p>
        </p:txBody>
      </p:sp>
      <p:sp>
        <p:nvSpPr>
          <p:cNvPr id="4" name="PoljeZBesedilom 3"/>
          <p:cNvSpPr txBox="1"/>
          <p:nvPr/>
        </p:nvSpPr>
        <p:spPr>
          <a:xfrm>
            <a:off x="1611928" y="944725"/>
            <a:ext cx="6389072" cy="923330"/>
          </a:xfrm>
          <a:prstGeom prst="rect">
            <a:avLst/>
          </a:prstGeom>
          <a:noFill/>
        </p:spPr>
        <p:txBody>
          <a:bodyPr wrap="square" rtlCol="0">
            <a:spAutoFit/>
          </a:bodyPr>
          <a:lstStyle/>
          <a:p>
            <a:pPr algn="ctr"/>
            <a:r>
              <a:rPr lang="en-US" sz="2700" b="1" dirty="0">
                <a:solidFill>
                  <a:srgbClr val="FF0000"/>
                </a:solidFill>
              </a:rPr>
              <a:t>Processing and DNA typing of old skeletal remains</a:t>
            </a:r>
            <a:r>
              <a:rPr lang="sl-SI" sz="2700" b="1" dirty="0">
                <a:solidFill>
                  <a:srgbClr val="FF0000"/>
                </a:solidFill>
              </a:rPr>
              <a:t> </a:t>
            </a:r>
            <a:r>
              <a:rPr lang="sl-SI" sz="2700" b="1" dirty="0" err="1">
                <a:solidFill>
                  <a:srgbClr val="FF0000"/>
                </a:solidFill>
              </a:rPr>
              <a:t>Course</a:t>
            </a:r>
            <a:endParaRPr lang="en-US" sz="2700" b="1" dirty="0">
              <a:solidFill>
                <a:srgbClr val="FF0000"/>
              </a:solidFill>
            </a:endParaRPr>
          </a:p>
        </p:txBody>
      </p:sp>
    </p:spTree>
    <p:extLst>
      <p:ext uri="{BB962C8B-B14F-4D97-AF65-F5344CB8AC3E}">
        <p14:creationId xmlns="" xmlns:p14="http://schemas.microsoft.com/office/powerpoint/2010/main" val="32773141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1277542" y="857250"/>
            <a:ext cx="6850856" cy="857250"/>
          </a:xfrm>
        </p:spPr>
        <p:txBody>
          <a:bodyPr/>
          <a:lstStyle/>
          <a:p>
            <a:pPr algn="ctr"/>
            <a:r>
              <a:rPr lang="sl-SI" altLang="sl-SI" sz="2700" b="1" dirty="0" err="1">
                <a:solidFill>
                  <a:srgbClr val="FF0000"/>
                </a:solidFill>
                <a:cs typeface="Times New Roman" pitchFamily="18" charset="0"/>
              </a:rPr>
              <a:t>Extraction</a:t>
            </a:r>
            <a:r>
              <a:rPr lang="sl-SI" altLang="sl-SI" sz="2700" b="1" dirty="0">
                <a:solidFill>
                  <a:srgbClr val="FF0000"/>
                </a:solidFill>
                <a:cs typeface="Times New Roman" pitchFamily="18" charset="0"/>
              </a:rPr>
              <a:t> procedure</a:t>
            </a:r>
            <a:endParaRPr lang="en-US" altLang="sl-SI" sz="2700" b="1" dirty="0">
              <a:solidFill>
                <a:srgbClr val="FF0000"/>
              </a:solidFill>
              <a:cs typeface="Times New Roman" pitchFamily="18" charset="0"/>
            </a:endParaRPr>
          </a:p>
        </p:txBody>
      </p:sp>
      <p:sp>
        <p:nvSpPr>
          <p:cNvPr id="131075" name="Rectangle 3"/>
          <p:cNvSpPr>
            <a:spLocks noGrp="1" noChangeArrowheads="1"/>
          </p:cNvSpPr>
          <p:nvPr>
            <p:ph type="body" sz="half" idx="1"/>
          </p:nvPr>
        </p:nvSpPr>
        <p:spPr>
          <a:xfrm>
            <a:off x="2033718" y="1916907"/>
            <a:ext cx="5967282" cy="3996370"/>
          </a:xfrm>
        </p:spPr>
        <p:txBody>
          <a:bodyPr>
            <a:normAutofit lnSpcReduction="10000"/>
          </a:bodyPr>
          <a:lstStyle/>
          <a:p>
            <a:pPr marL="400050" indent="-400050">
              <a:lnSpc>
                <a:spcPct val="90000"/>
              </a:lnSpc>
              <a:buFontTx/>
              <a:buAutoNum type="arabicPeriod"/>
            </a:pPr>
            <a:r>
              <a:rPr lang="sl-SI" altLang="sl-SI" dirty="0" err="1" smtClean="0">
                <a:solidFill>
                  <a:schemeClr val="tx2"/>
                </a:solidFill>
              </a:rPr>
              <a:t>Cleaning</a:t>
            </a:r>
            <a:r>
              <a:rPr lang="sl-SI" altLang="sl-SI" dirty="0" smtClean="0">
                <a:solidFill>
                  <a:schemeClr val="tx2"/>
                </a:solidFill>
              </a:rPr>
              <a:t> of </a:t>
            </a:r>
            <a:r>
              <a:rPr lang="sl-SI" altLang="sl-SI" dirty="0" err="1" smtClean="0">
                <a:solidFill>
                  <a:schemeClr val="tx2"/>
                </a:solidFill>
              </a:rPr>
              <a:t>the</a:t>
            </a:r>
            <a:r>
              <a:rPr lang="sl-SI" altLang="sl-SI" dirty="0" smtClean="0">
                <a:solidFill>
                  <a:schemeClr val="tx2"/>
                </a:solidFill>
              </a:rPr>
              <a:t> </a:t>
            </a:r>
            <a:r>
              <a:rPr lang="sl-SI" altLang="sl-SI" dirty="0" err="1" smtClean="0">
                <a:solidFill>
                  <a:schemeClr val="tx2"/>
                </a:solidFill>
              </a:rPr>
              <a:t>bones</a:t>
            </a:r>
            <a:r>
              <a:rPr lang="sl-SI" altLang="sl-SI" dirty="0" smtClean="0">
                <a:solidFill>
                  <a:schemeClr val="tx2"/>
                </a:solidFill>
              </a:rPr>
              <a:t> </a:t>
            </a:r>
            <a:r>
              <a:rPr lang="sl-SI" altLang="sl-SI" dirty="0" err="1" smtClean="0">
                <a:solidFill>
                  <a:schemeClr val="tx2"/>
                </a:solidFill>
              </a:rPr>
              <a:t>for</a:t>
            </a:r>
            <a:r>
              <a:rPr lang="sl-SI" altLang="sl-SI" dirty="0" smtClean="0">
                <a:solidFill>
                  <a:schemeClr val="tx2"/>
                </a:solidFill>
              </a:rPr>
              <a:t> </a:t>
            </a:r>
            <a:r>
              <a:rPr lang="sl-SI" altLang="sl-SI" dirty="0" err="1" smtClean="0">
                <a:solidFill>
                  <a:schemeClr val="tx2"/>
                </a:solidFill>
              </a:rPr>
              <a:t>remove</a:t>
            </a:r>
            <a:r>
              <a:rPr lang="sl-SI" altLang="sl-SI" dirty="0" smtClean="0">
                <a:solidFill>
                  <a:schemeClr val="tx2"/>
                </a:solidFill>
              </a:rPr>
              <a:t> </a:t>
            </a:r>
            <a:r>
              <a:rPr lang="sl-SI" altLang="sl-SI" dirty="0" err="1" smtClean="0">
                <a:solidFill>
                  <a:schemeClr val="tx2"/>
                </a:solidFill>
              </a:rPr>
              <a:t>surface</a:t>
            </a:r>
            <a:r>
              <a:rPr lang="sl-SI" altLang="sl-SI" dirty="0" smtClean="0">
                <a:solidFill>
                  <a:schemeClr val="tx2"/>
                </a:solidFill>
              </a:rPr>
              <a:t> </a:t>
            </a:r>
            <a:r>
              <a:rPr lang="sl-SI" altLang="sl-SI" dirty="0" err="1" smtClean="0">
                <a:solidFill>
                  <a:schemeClr val="tx2"/>
                </a:solidFill>
              </a:rPr>
              <a:t>contamination</a:t>
            </a:r>
            <a:r>
              <a:rPr lang="sl-SI" altLang="sl-SI" dirty="0" smtClean="0">
                <a:solidFill>
                  <a:schemeClr val="tx2"/>
                </a:solidFill>
              </a:rPr>
              <a:t> </a:t>
            </a:r>
            <a:r>
              <a:rPr lang="sl-SI" altLang="sl-SI" dirty="0" err="1" smtClean="0">
                <a:solidFill>
                  <a:schemeClr val="tx2"/>
                </a:solidFill>
              </a:rPr>
              <a:t>and</a:t>
            </a:r>
            <a:r>
              <a:rPr lang="sl-SI" altLang="sl-SI" dirty="0" smtClean="0">
                <a:solidFill>
                  <a:schemeClr val="tx2"/>
                </a:solidFill>
              </a:rPr>
              <a:t> </a:t>
            </a:r>
            <a:r>
              <a:rPr lang="sl-SI" altLang="sl-SI" dirty="0" err="1" smtClean="0">
                <a:solidFill>
                  <a:schemeClr val="tx2"/>
                </a:solidFill>
              </a:rPr>
              <a:t>inhibitors</a:t>
            </a:r>
            <a:r>
              <a:rPr lang="sl-SI" altLang="sl-SI" dirty="0" smtClean="0">
                <a:solidFill>
                  <a:schemeClr val="tx2"/>
                </a:solidFill>
              </a:rPr>
              <a:t>:</a:t>
            </a:r>
            <a:r>
              <a:rPr lang="sl-SI" altLang="sl-SI" dirty="0" smtClean="0">
                <a:solidFill>
                  <a:schemeClr val="tx2"/>
                </a:solidFill>
                <a:cs typeface="Times New Roman" pitchFamily="18" charset="0"/>
              </a:rPr>
              <a:t> </a:t>
            </a:r>
          </a:p>
          <a:p>
            <a:pPr marL="400050" indent="-400050">
              <a:lnSpc>
                <a:spcPct val="90000"/>
              </a:lnSpc>
            </a:pPr>
            <a:r>
              <a:rPr lang="sl-SI" altLang="sl-SI" dirty="0" smtClean="0">
                <a:solidFill>
                  <a:schemeClr val="tx2"/>
                </a:solidFill>
                <a:cs typeface="Times New Roman" pitchFamily="18" charset="0"/>
              </a:rPr>
              <a:t>       - </a:t>
            </a:r>
            <a:r>
              <a:rPr lang="sl-SI" altLang="sl-SI" dirty="0" err="1" smtClean="0">
                <a:solidFill>
                  <a:schemeClr val="tx2"/>
                </a:solidFill>
                <a:cs typeface="Times New Roman" pitchFamily="18" charset="0"/>
              </a:rPr>
              <a:t>Mechanical</a:t>
            </a:r>
            <a:r>
              <a:rPr lang="sl-SI" altLang="sl-SI" dirty="0" smtClean="0">
                <a:solidFill>
                  <a:schemeClr val="tx2"/>
                </a:solidFill>
                <a:cs typeface="Times New Roman" pitchFamily="18" charset="0"/>
              </a:rPr>
              <a:t> </a:t>
            </a:r>
            <a:r>
              <a:rPr lang="sl-SI" altLang="sl-SI" dirty="0" err="1" smtClean="0">
                <a:solidFill>
                  <a:schemeClr val="tx2"/>
                </a:solidFill>
                <a:cs typeface="Times New Roman" pitchFamily="18" charset="0"/>
              </a:rPr>
              <a:t>cleaning</a:t>
            </a:r>
            <a:r>
              <a:rPr lang="sl-SI" altLang="sl-SI" dirty="0" smtClean="0">
                <a:solidFill>
                  <a:schemeClr val="tx2"/>
                </a:solidFill>
                <a:cs typeface="Times New Roman" pitchFamily="18" charset="0"/>
              </a:rPr>
              <a:t> (</a:t>
            </a:r>
            <a:r>
              <a:rPr lang="sl-SI" altLang="sl-SI" dirty="0" err="1" smtClean="0">
                <a:solidFill>
                  <a:schemeClr val="tx2"/>
                </a:solidFill>
                <a:cs typeface="Times New Roman" pitchFamily="18" charset="0"/>
              </a:rPr>
              <a:t>physical</a:t>
            </a:r>
            <a:r>
              <a:rPr lang="sl-SI" altLang="sl-SI" dirty="0" smtClean="0">
                <a:solidFill>
                  <a:schemeClr val="tx2"/>
                </a:solidFill>
                <a:cs typeface="Times New Roman" pitchFamily="18" charset="0"/>
              </a:rPr>
              <a:t> </a:t>
            </a:r>
            <a:r>
              <a:rPr lang="sl-SI" altLang="sl-SI" dirty="0" err="1" smtClean="0">
                <a:solidFill>
                  <a:schemeClr val="tx2"/>
                </a:solidFill>
                <a:cs typeface="Times New Roman" pitchFamily="18" charset="0"/>
              </a:rPr>
              <a:t>removal</a:t>
            </a:r>
            <a:r>
              <a:rPr lang="sl-SI" altLang="sl-SI" dirty="0" smtClean="0">
                <a:solidFill>
                  <a:schemeClr val="tx2"/>
                </a:solidFill>
                <a:cs typeface="Times New Roman" pitchFamily="18" charset="0"/>
              </a:rPr>
              <a:t> of bone </a:t>
            </a:r>
            <a:r>
              <a:rPr lang="sl-SI" altLang="sl-SI" dirty="0" err="1" smtClean="0">
                <a:solidFill>
                  <a:schemeClr val="tx2"/>
                </a:solidFill>
                <a:cs typeface="Times New Roman" pitchFamily="18" charset="0"/>
              </a:rPr>
              <a:t>surface</a:t>
            </a:r>
            <a:r>
              <a:rPr lang="sl-SI" altLang="sl-SI" dirty="0" smtClean="0">
                <a:solidFill>
                  <a:schemeClr val="tx2"/>
                </a:solidFill>
                <a:cs typeface="Times New Roman" pitchFamily="18" charset="0"/>
              </a:rPr>
              <a:t> </a:t>
            </a:r>
            <a:r>
              <a:rPr lang="sl-SI" altLang="sl-SI" dirty="0" err="1" smtClean="0">
                <a:solidFill>
                  <a:schemeClr val="tx2"/>
                </a:solidFill>
                <a:cs typeface="Times New Roman" pitchFamily="18" charset="0"/>
              </a:rPr>
              <a:t>with</a:t>
            </a:r>
            <a:r>
              <a:rPr lang="sl-SI" altLang="sl-SI" dirty="0" smtClean="0">
                <a:solidFill>
                  <a:schemeClr val="tx2"/>
                </a:solidFill>
                <a:cs typeface="Times New Roman" pitchFamily="18" charset="0"/>
              </a:rPr>
              <a:t> </a:t>
            </a:r>
            <a:r>
              <a:rPr lang="sl-SI" altLang="sl-SI" dirty="0" err="1" smtClean="0">
                <a:solidFill>
                  <a:schemeClr val="tx2"/>
                </a:solidFill>
                <a:cs typeface="Times New Roman" pitchFamily="18" charset="0"/>
              </a:rPr>
              <a:t>drilling</a:t>
            </a:r>
            <a:r>
              <a:rPr lang="sl-SI" altLang="sl-SI" dirty="0" smtClean="0">
                <a:solidFill>
                  <a:schemeClr val="tx2"/>
                </a:solidFill>
                <a:cs typeface="Times New Roman" pitchFamily="18" charset="0"/>
              </a:rPr>
              <a:t>; in </a:t>
            </a:r>
            <a:r>
              <a:rPr lang="sl-SI" altLang="sl-SI" dirty="0" err="1" smtClean="0">
                <a:solidFill>
                  <a:schemeClr val="tx2"/>
                </a:solidFill>
                <a:cs typeface="Times New Roman" pitchFamily="18" charset="0"/>
              </a:rPr>
              <a:t>tooth</a:t>
            </a:r>
            <a:r>
              <a:rPr lang="sl-SI" altLang="sl-SI" dirty="0" smtClean="0">
                <a:solidFill>
                  <a:schemeClr val="tx2"/>
                </a:solidFill>
                <a:cs typeface="Times New Roman" pitchFamily="18" charset="0"/>
              </a:rPr>
              <a:t> </a:t>
            </a:r>
            <a:r>
              <a:rPr lang="sl-SI" altLang="sl-SI" dirty="0" err="1" smtClean="0">
                <a:solidFill>
                  <a:schemeClr val="tx2"/>
                </a:solidFill>
                <a:cs typeface="Times New Roman" pitchFamily="18" charset="0"/>
              </a:rPr>
              <a:t>samples</a:t>
            </a:r>
            <a:r>
              <a:rPr lang="sl-SI" altLang="sl-SI" dirty="0" smtClean="0">
                <a:solidFill>
                  <a:schemeClr val="tx2"/>
                </a:solidFill>
                <a:cs typeface="Times New Roman" pitchFamily="18" charset="0"/>
              </a:rPr>
              <a:t> </a:t>
            </a:r>
            <a:r>
              <a:rPr lang="sl-SI" altLang="sl-SI" dirty="0" err="1" smtClean="0">
                <a:solidFill>
                  <a:schemeClr val="tx2"/>
                </a:solidFill>
                <a:cs typeface="Times New Roman" pitchFamily="18" charset="0"/>
              </a:rPr>
              <a:t>radiation</a:t>
            </a:r>
            <a:r>
              <a:rPr lang="sl-SI" altLang="sl-SI" dirty="0" smtClean="0">
                <a:solidFill>
                  <a:schemeClr val="tx2"/>
                </a:solidFill>
                <a:cs typeface="Times New Roman" pitchFamily="18" charset="0"/>
              </a:rPr>
              <a:t> </a:t>
            </a:r>
            <a:r>
              <a:rPr lang="sl-SI" altLang="sl-SI" dirty="0" err="1" smtClean="0">
                <a:solidFill>
                  <a:schemeClr val="tx2"/>
                </a:solidFill>
                <a:cs typeface="Times New Roman" pitchFamily="18" charset="0"/>
              </a:rPr>
              <a:t>with</a:t>
            </a:r>
            <a:r>
              <a:rPr lang="sl-SI" altLang="sl-SI" dirty="0" smtClean="0">
                <a:solidFill>
                  <a:schemeClr val="tx2"/>
                </a:solidFill>
                <a:cs typeface="Times New Roman" pitchFamily="18" charset="0"/>
              </a:rPr>
              <a:t> UV). </a:t>
            </a:r>
            <a:r>
              <a:rPr lang="en-GB" altLang="sl-SI" sz="2100" dirty="0">
                <a:solidFill>
                  <a:schemeClr val="tx2"/>
                </a:solidFill>
              </a:rPr>
              <a:t>To prevent bone warming during drilling and cutting we frequently use liquid nitrogen </a:t>
            </a:r>
            <a:endParaRPr lang="sl-SI" altLang="sl-SI" sz="2100" dirty="0">
              <a:solidFill>
                <a:schemeClr val="tx2"/>
              </a:solidFill>
            </a:endParaRPr>
          </a:p>
          <a:p>
            <a:pPr marL="400050" indent="-400050">
              <a:lnSpc>
                <a:spcPct val="90000"/>
              </a:lnSpc>
            </a:pPr>
            <a:r>
              <a:rPr lang="sl-SI" altLang="sl-SI" sz="2100" dirty="0">
                <a:solidFill>
                  <a:schemeClr val="tx2"/>
                </a:solidFill>
              </a:rPr>
              <a:t>        </a:t>
            </a:r>
            <a:r>
              <a:rPr lang="sl-SI" altLang="sl-SI" dirty="0" smtClean="0">
                <a:solidFill>
                  <a:schemeClr val="tx2"/>
                </a:solidFill>
                <a:cs typeface="Times New Roman" pitchFamily="18" charset="0"/>
              </a:rPr>
              <a:t>- </a:t>
            </a:r>
            <a:r>
              <a:rPr lang="sl-SI" altLang="sl-SI" dirty="0" err="1" smtClean="0">
                <a:solidFill>
                  <a:schemeClr val="tx2"/>
                </a:solidFill>
                <a:cs typeface="Times New Roman" pitchFamily="18" charset="0"/>
              </a:rPr>
              <a:t>Chemical</a:t>
            </a:r>
            <a:r>
              <a:rPr lang="sl-SI" altLang="sl-SI" dirty="0" smtClean="0">
                <a:solidFill>
                  <a:schemeClr val="tx2"/>
                </a:solidFill>
                <a:cs typeface="Times New Roman" pitchFamily="18" charset="0"/>
              </a:rPr>
              <a:t> </a:t>
            </a:r>
            <a:r>
              <a:rPr lang="sl-SI" altLang="sl-SI" dirty="0" err="1" smtClean="0">
                <a:solidFill>
                  <a:schemeClr val="tx2"/>
                </a:solidFill>
                <a:cs typeface="Times New Roman" pitchFamily="18" charset="0"/>
              </a:rPr>
              <a:t>cleaning</a:t>
            </a:r>
            <a:r>
              <a:rPr lang="sl-SI" altLang="sl-SI" dirty="0" smtClean="0">
                <a:solidFill>
                  <a:schemeClr val="tx2"/>
                </a:solidFill>
                <a:cs typeface="Times New Roman" pitchFamily="18" charset="0"/>
              </a:rPr>
              <a:t> (</a:t>
            </a:r>
            <a:r>
              <a:rPr lang="sl-SI" altLang="sl-SI" dirty="0" err="1" smtClean="0">
                <a:solidFill>
                  <a:schemeClr val="tx2"/>
                </a:solidFill>
                <a:cs typeface="Times New Roman" pitchFamily="18" charset="0"/>
              </a:rPr>
              <a:t>washing</a:t>
            </a:r>
            <a:r>
              <a:rPr lang="sl-SI" altLang="sl-SI" dirty="0" smtClean="0">
                <a:solidFill>
                  <a:schemeClr val="tx2"/>
                </a:solidFill>
                <a:cs typeface="Times New Roman" pitchFamily="18" charset="0"/>
              </a:rPr>
              <a:t> in detergent, </a:t>
            </a:r>
            <a:r>
              <a:rPr lang="sl-SI" altLang="sl-SI" dirty="0" err="1" smtClean="0">
                <a:solidFill>
                  <a:schemeClr val="tx2"/>
                </a:solidFill>
                <a:cs typeface="Times New Roman" pitchFamily="18" charset="0"/>
              </a:rPr>
              <a:t>water</a:t>
            </a:r>
            <a:r>
              <a:rPr lang="sl-SI" altLang="sl-SI" dirty="0" smtClean="0">
                <a:solidFill>
                  <a:schemeClr val="tx2"/>
                </a:solidFill>
                <a:cs typeface="Times New Roman" pitchFamily="18" charset="0"/>
              </a:rPr>
              <a:t> </a:t>
            </a:r>
            <a:r>
              <a:rPr lang="sl-SI" altLang="sl-SI" dirty="0" err="1" smtClean="0">
                <a:solidFill>
                  <a:schemeClr val="tx2"/>
                </a:solidFill>
                <a:cs typeface="Times New Roman" pitchFamily="18" charset="0"/>
              </a:rPr>
              <a:t>and</a:t>
            </a:r>
            <a:r>
              <a:rPr lang="sl-SI" altLang="sl-SI" dirty="0" smtClean="0">
                <a:solidFill>
                  <a:schemeClr val="tx2"/>
                </a:solidFill>
                <a:cs typeface="Times New Roman" pitchFamily="18" charset="0"/>
              </a:rPr>
              <a:t> </a:t>
            </a:r>
            <a:r>
              <a:rPr lang="sl-SI" altLang="sl-SI" dirty="0" err="1" smtClean="0">
                <a:solidFill>
                  <a:schemeClr val="tx2"/>
                </a:solidFill>
                <a:cs typeface="Times New Roman" pitchFamily="18" charset="0"/>
              </a:rPr>
              <a:t>ethanol</a:t>
            </a:r>
            <a:r>
              <a:rPr lang="sl-SI" altLang="sl-SI" dirty="0" smtClean="0">
                <a:solidFill>
                  <a:schemeClr val="tx2"/>
                </a:solidFill>
                <a:cs typeface="Times New Roman" pitchFamily="18" charset="0"/>
              </a:rPr>
              <a:t>)</a:t>
            </a:r>
            <a:endParaRPr lang="sl-SI" altLang="sl-SI" dirty="0" smtClean="0">
              <a:solidFill>
                <a:schemeClr val="tx2"/>
              </a:solidFill>
            </a:endParaRPr>
          </a:p>
          <a:p>
            <a:pPr marL="0" indent="0" algn="just">
              <a:lnSpc>
                <a:spcPct val="90000"/>
              </a:lnSpc>
              <a:buNone/>
            </a:pPr>
            <a:r>
              <a:rPr lang="sl-SI" altLang="sl-SI" dirty="0" smtClean="0">
                <a:solidFill>
                  <a:schemeClr val="tx2"/>
                </a:solidFill>
                <a:cs typeface="Times New Roman" pitchFamily="18" charset="0"/>
              </a:rPr>
              <a:t>2.  </a:t>
            </a:r>
            <a:r>
              <a:rPr lang="sl-SI" altLang="sl-SI" dirty="0" err="1" smtClean="0">
                <a:solidFill>
                  <a:schemeClr val="tx2"/>
                </a:solidFill>
                <a:cs typeface="Times New Roman" pitchFamily="18" charset="0"/>
              </a:rPr>
              <a:t>Powdering</a:t>
            </a:r>
            <a:r>
              <a:rPr lang="sl-SI" altLang="sl-SI" dirty="0" smtClean="0">
                <a:solidFill>
                  <a:schemeClr val="tx2"/>
                </a:solidFill>
                <a:cs typeface="Times New Roman" pitchFamily="18" charset="0"/>
              </a:rPr>
              <a:t> of </a:t>
            </a:r>
            <a:r>
              <a:rPr lang="sl-SI" altLang="sl-SI" dirty="0" err="1" smtClean="0">
                <a:solidFill>
                  <a:schemeClr val="tx2"/>
                </a:solidFill>
                <a:cs typeface="Times New Roman" pitchFamily="18" charset="0"/>
              </a:rPr>
              <a:t>the</a:t>
            </a:r>
            <a:r>
              <a:rPr lang="sl-SI" altLang="sl-SI" dirty="0" smtClean="0">
                <a:solidFill>
                  <a:schemeClr val="tx2"/>
                </a:solidFill>
                <a:cs typeface="Times New Roman" pitchFamily="18" charset="0"/>
              </a:rPr>
              <a:t> </a:t>
            </a:r>
            <a:r>
              <a:rPr lang="sl-SI" altLang="sl-SI" dirty="0" err="1" smtClean="0">
                <a:solidFill>
                  <a:schemeClr val="tx2"/>
                </a:solidFill>
                <a:cs typeface="Times New Roman" pitchFamily="18" charset="0"/>
              </a:rPr>
              <a:t>bones</a:t>
            </a:r>
            <a:endParaRPr lang="sl-SI" altLang="sl-SI" dirty="0" smtClean="0">
              <a:solidFill>
                <a:schemeClr val="tx2"/>
              </a:solidFill>
            </a:endParaRPr>
          </a:p>
          <a:p>
            <a:pPr marL="400050" indent="-400050">
              <a:lnSpc>
                <a:spcPct val="90000"/>
              </a:lnSpc>
              <a:buFontTx/>
              <a:buAutoNum type="arabicPeriod" startAt="3"/>
            </a:pPr>
            <a:r>
              <a:rPr lang="sl-SI" altLang="sl-SI" dirty="0" err="1" smtClean="0">
                <a:solidFill>
                  <a:schemeClr val="tx2"/>
                </a:solidFill>
              </a:rPr>
              <a:t>Decalcification</a:t>
            </a:r>
            <a:r>
              <a:rPr lang="sl-SI" altLang="sl-SI" dirty="0" smtClean="0">
                <a:solidFill>
                  <a:schemeClr val="tx2"/>
                </a:solidFill>
              </a:rPr>
              <a:t>  </a:t>
            </a:r>
            <a:r>
              <a:rPr lang="sl-SI" altLang="sl-SI" dirty="0" err="1" smtClean="0">
                <a:solidFill>
                  <a:schemeClr val="tx2"/>
                </a:solidFill>
              </a:rPr>
              <a:t>and</a:t>
            </a:r>
            <a:r>
              <a:rPr lang="sl-SI" altLang="sl-SI" dirty="0" smtClean="0">
                <a:solidFill>
                  <a:schemeClr val="tx2"/>
                </a:solidFill>
              </a:rPr>
              <a:t> </a:t>
            </a:r>
            <a:r>
              <a:rPr lang="sl-SI" altLang="sl-SI" dirty="0" err="1" smtClean="0">
                <a:solidFill>
                  <a:schemeClr val="tx2"/>
                </a:solidFill>
              </a:rPr>
              <a:t>lysis</a:t>
            </a:r>
            <a:endParaRPr lang="sl-SI" altLang="sl-SI" dirty="0" smtClean="0">
              <a:solidFill>
                <a:schemeClr val="tx2"/>
              </a:solidFill>
            </a:endParaRPr>
          </a:p>
          <a:p>
            <a:pPr marL="400050" indent="-400050">
              <a:lnSpc>
                <a:spcPct val="90000"/>
              </a:lnSpc>
              <a:buFontTx/>
              <a:buAutoNum type="arabicPeriod" startAt="3"/>
            </a:pPr>
            <a:r>
              <a:rPr lang="sl-SI" altLang="sl-SI" dirty="0" err="1" smtClean="0">
                <a:solidFill>
                  <a:schemeClr val="tx2"/>
                </a:solidFill>
                <a:cs typeface="Times New Roman" pitchFamily="18" charset="0"/>
              </a:rPr>
              <a:t>Purification</a:t>
            </a:r>
            <a:r>
              <a:rPr lang="sl-SI" altLang="sl-SI" dirty="0" smtClean="0">
                <a:solidFill>
                  <a:schemeClr val="tx2"/>
                </a:solidFill>
                <a:cs typeface="Times New Roman" pitchFamily="18" charset="0"/>
              </a:rPr>
              <a:t> of </a:t>
            </a:r>
            <a:r>
              <a:rPr lang="sl-SI" altLang="sl-SI" dirty="0" err="1" smtClean="0">
                <a:solidFill>
                  <a:schemeClr val="tx2"/>
                </a:solidFill>
                <a:cs typeface="Times New Roman" pitchFamily="18" charset="0"/>
              </a:rPr>
              <a:t>genomic</a:t>
            </a:r>
            <a:r>
              <a:rPr lang="sl-SI" altLang="sl-SI" dirty="0" smtClean="0">
                <a:solidFill>
                  <a:schemeClr val="tx2"/>
                </a:solidFill>
                <a:cs typeface="Times New Roman" pitchFamily="18" charset="0"/>
              </a:rPr>
              <a:t> DNA </a:t>
            </a:r>
          </a:p>
          <a:p>
            <a:pPr marL="400050" indent="-400050">
              <a:lnSpc>
                <a:spcPct val="90000"/>
              </a:lnSpc>
              <a:buFontTx/>
              <a:buAutoNum type="arabicPeriod" startAt="3"/>
            </a:pPr>
            <a:endParaRPr lang="sl-SI" altLang="sl-SI" dirty="0" smtClean="0">
              <a:solidFill>
                <a:srgbClr val="FFFF00"/>
              </a:solidFill>
              <a:cs typeface="Times New Roman" pitchFamily="18" charset="0"/>
            </a:endParaRPr>
          </a:p>
        </p:txBody>
      </p:sp>
    </p:spTree>
    <p:extLst>
      <p:ext uri="{BB962C8B-B14F-4D97-AF65-F5344CB8AC3E}">
        <p14:creationId xmlns="" xmlns:p14="http://schemas.microsoft.com/office/powerpoint/2010/main" val="309374068"/>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385889" y="675085"/>
            <a:ext cx="6480572" cy="917972"/>
          </a:xfrm>
        </p:spPr>
        <p:txBody>
          <a:bodyPr>
            <a:normAutofit fontScale="90000"/>
          </a:bodyPr>
          <a:lstStyle/>
          <a:p>
            <a:pPr algn="ctr"/>
            <a:r>
              <a:rPr lang="en-GB" altLang="sl-SI" sz="3600" dirty="0">
                <a:cs typeface="Times New Roman" pitchFamily="18" charset="0"/>
              </a:rPr>
              <a:t> </a:t>
            </a:r>
            <a:r>
              <a:rPr lang="en-GB" altLang="sl-SI" sz="3600" dirty="0">
                <a:cs typeface="Arial" charset="0"/>
              </a:rPr>
              <a:t/>
            </a:r>
            <a:br>
              <a:rPr lang="en-GB" altLang="sl-SI" sz="3600" dirty="0">
                <a:cs typeface="Arial" charset="0"/>
              </a:rPr>
            </a:br>
            <a:r>
              <a:rPr lang="en-GB" altLang="sl-SI" sz="3600" dirty="0">
                <a:cs typeface="Arial" charset="0"/>
              </a:rPr>
              <a:t> </a:t>
            </a:r>
            <a:r>
              <a:rPr lang="sl-SI" altLang="sl-SI" sz="2700" b="1" dirty="0" err="1">
                <a:solidFill>
                  <a:srgbClr val="FF0000"/>
                </a:solidFill>
                <a:cs typeface="Arial" charset="0"/>
              </a:rPr>
              <a:t>Measures</a:t>
            </a:r>
            <a:r>
              <a:rPr lang="sl-SI" altLang="sl-SI" sz="2700" b="1" dirty="0">
                <a:solidFill>
                  <a:srgbClr val="FF0000"/>
                </a:solidFill>
                <a:cs typeface="Arial" charset="0"/>
              </a:rPr>
              <a:t> </a:t>
            </a:r>
            <a:r>
              <a:rPr lang="sl-SI" altLang="sl-SI" sz="2700" b="1" dirty="0" err="1">
                <a:solidFill>
                  <a:srgbClr val="FF0000"/>
                </a:solidFill>
                <a:cs typeface="Arial" charset="0"/>
              </a:rPr>
              <a:t>for</a:t>
            </a:r>
            <a:r>
              <a:rPr lang="sl-SI" altLang="sl-SI" sz="2700" b="1" dirty="0">
                <a:solidFill>
                  <a:srgbClr val="FF0000"/>
                </a:solidFill>
                <a:cs typeface="Arial" charset="0"/>
              </a:rPr>
              <a:t> </a:t>
            </a:r>
            <a:r>
              <a:rPr lang="sl-SI" altLang="sl-SI" sz="2700" b="1" dirty="0" err="1">
                <a:solidFill>
                  <a:srgbClr val="FF0000"/>
                </a:solidFill>
                <a:cs typeface="Arial" charset="0"/>
              </a:rPr>
              <a:t>preventing</a:t>
            </a:r>
            <a:r>
              <a:rPr lang="sl-SI" altLang="sl-SI" sz="2700" b="1" dirty="0">
                <a:solidFill>
                  <a:srgbClr val="FF0000"/>
                </a:solidFill>
                <a:cs typeface="Arial" charset="0"/>
              </a:rPr>
              <a:t> DNA </a:t>
            </a:r>
            <a:r>
              <a:rPr lang="sl-SI" altLang="sl-SI" sz="2700" b="1" dirty="0" err="1">
                <a:solidFill>
                  <a:srgbClr val="FF0000"/>
                </a:solidFill>
                <a:cs typeface="Arial" charset="0"/>
              </a:rPr>
              <a:t>contamination</a:t>
            </a:r>
            <a:r>
              <a:rPr lang="sl-SI" altLang="sl-SI" sz="2700" b="1" dirty="0">
                <a:solidFill>
                  <a:srgbClr val="FF0000"/>
                </a:solidFill>
                <a:cs typeface="Arial" charset="0"/>
              </a:rPr>
              <a:t> in </a:t>
            </a:r>
            <a:r>
              <a:rPr lang="sl-SI" altLang="sl-SI" sz="2700" b="1" dirty="0" err="1">
                <a:solidFill>
                  <a:srgbClr val="FF0000"/>
                </a:solidFill>
                <a:cs typeface="Arial" charset="0"/>
              </a:rPr>
              <a:t>laboratory</a:t>
            </a:r>
            <a:endParaRPr lang="en-US" altLang="sl-SI" sz="3600" dirty="0"/>
          </a:p>
        </p:txBody>
      </p:sp>
      <p:sp>
        <p:nvSpPr>
          <p:cNvPr id="719875" name="Rectangle 3"/>
          <p:cNvSpPr>
            <a:spLocks noGrp="1" noChangeArrowheads="1"/>
          </p:cNvSpPr>
          <p:nvPr>
            <p:ph type="body" idx="1"/>
          </p:nvPr>
        </p:nvSpPr>
        <p:spPr>
          <a:xfrm>
            <a:off x="1655676" y="1916833"/>
            <a:ext cx="3077766" cy="4320778"/>
          </a:xfrm>
        </p:spPr>
        <p:txBody>
          <a:bodyPr/>
          <a:lstStyle/>
          <a:p>
            <a:pPr marL="400050" indent="-400050">
              <a:buClr>
                <a:srgbClr val="FF3300"/>
              </a:buClr>
              <a:buNone/>
            </a:pPr>
            <a:r>
              <a:rPr lang="sl-SI" altLang="sl-SI" sz="2100" dirty="0">
                <a:solidFill>
                  <a:schemeClr val="tx2"/>
                </a:solidFill>
              </a:rPr>
              <a:t>        - </a:t>
            </a:r>
            <a:r>
              <a:rPr lang="en-GB" altLang="sl-SI" sz="2100" dirty="0">
                <a:solidFill>
                  <a:schemeClr val="tx2"/>
                </a:solidFill>
              </a:rPr>
              <a:t>Clean all tools for </a:t>
            </a:r>
            <a:r>
              <a:rPr lang="sl-SI" altLang="sl-SI" sz="2100" dirty="0" err="1">
                <a:solidFill>
                  <a:schemeClr val="tx2"/>
                </a:solidFill>
              </a:rPr>
              <a:t>processing</a:t>
            </a:r>
            <a:r>
              <a:rPr lang="en-GB" altLang="sl-SI" sz="2100" dirty="0">
                <a:solidFill>
                  <a:schemeClr val="tx2"/>
                </a:solidFill>
              </a:rPr>
              <a:t> of bones and teeth after use with bleach (6% sodium hypochlorite) or with DNA Away </a:t>
            </a:r>
            <a:endParaRPr lang="sl-SI" altLang="sl-SI" sz="2100" dirty="0">
              <a:solidFill>
                <a:schemeClr val="tx2"/>
              </a:solidFill>
            </a:endParaRPr>
          </a:p>
          <a:p>
            <a:pPr marL="400050" indent="-400050">
              <a:buClr>
                <a:srgbClr val="FF3300"/>
              </a:buClr>
              <a:buNone/>
            </a:pPr>
            <a:r>
              <a:rPr lang="sl-SI" altLang="sl-SI" sz="2100" dirty="0">
                <a:solidFill>
                  <a:schemeClr val="tx2"/>
                </a:solidFill>
              </a:rPr>
              <a:t>       - </a:t>
            </a:r>
            <a:r>
              <a:rPr lang="en-GB" altLang="sl-SI" sz="2100" dirty="0">
                <a:solidFill>
                  <a:schemeClr val="tx2"/>
                </a:solidFill>
              </a:rPr>
              <a:t>Wash away the detergent with several washes with water an</a:t>
            </a:r>
            <a:r>
              <a:rPr lang="sl-SI" altLang="sl-SI" sz="2100" dirty="0">
                <a:solidFill>
                  <a:schemeClr val="tx2"/>
                </a:solidFill>
              </a:rPr>
              <a:t>d </a:t>
            </a:r>
            <a:r>
              <a:rPr lang="en-GB" altLang="sl-SI" sz="2100" dirty="0">
                <a:solidFill>
                  <a:schemeClr val="tx2"/>
                </a:solidFill>
              </a:rPr>
              <a:t>ethanol and leave tools to air dry</a:t>
            </a:r>
            <a:endParaRPr lang="en-US" altLang="sl-SI" sz="2100" dirty="0">
              <a:solidFill>
                <a:schemeClr val="tx2"/>
              </a:solidFill>
            </a:endParaRPr>
          </a:p>
        </p:txBody>
      </p:sp>
      <p:sp>
        <p:nvSpPr>
          <p:cNvPr id="719876" name="Rectangle 4"/>
          <p:cNvSpPr>
            <a:spLocks noChangeArrowheads="1"/>
          </p:cNvSpPr>
          <p:nvPr/>
        </p:nvSpPr>
        <p:spPr bwMode="auto">
          <a:xfrm>
            <a:off x="2000250" y="4800600"/>
            <a:ext cx="5829300" cy="857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457200" indent="-457200">
              <a:spcBef>
                <a:spcPct val="20000"/>
              </a:spcBef>
              <a:defRPr sz="3200">
                <a:solidFill>
                  <a:schemeClr val="bg1"/>
                </a:solidFill>
                <a:latin typeface="Times New Roman" pitchFamily="18" charset="0"/>
              </a:defRPr>
            </a:lvl1pPr>
            <a:lvl2pPr marL="914400" indent="-457200">
              <a:spcBef>
                <a:spcPct val="20000"/>
              </a:spcBef>
              <a:buChar char="–"/>
              <a:defRPr sz="2800">
                <a:solidFill>
                  <a:schemeClr val="bg1"/>
                </a:solidFill>
                <a:latin typeface="Times New Roman" pitchFamily="18" charset="0"/>
              </a:defRPr>
            </a:lvl2pPr>
            <a:lvl3pPr marL="1371600" indent="-457200">
              <a:spcBef>
                <a:spcPct val="20000"/>
              </a:spcBef>
              <a:buChar char="•"/>
              <a:defRPr sz="2400">
                <a:solidFill>
                  <a:schemeClr val="bg1"/>
                </a:solidFill>
                <a:latin typeface="Times New Roman" pitchFamily="18" charset="0"/>
              </a:defRPr>
            </a:lvl3pPr>
            <a:lvl4pPr marL="1828800" indent="-457200">
              <a:spcBef>
                <a:spcPct val="20000"/>
              </a:spcBef>
              <a:buChar char="–"/>
              <a:defRPr sz="2000">
                <a:solidFill>
                  <a:schemeClr val="bg1"/>
                </a:solidFill>
                <a:latin typeface="Times New Roman" pitchFamily="18" charset="0"/>
              </a:defRPr>
            </a:lvl4pPr>
            <a:lvl5pPr marL="2286000" indent="-457200">
              <a:spcBef>
                <a:spcPct val="20000"/>
              </a:spcBef>
              <a:buChar char="»"/>
              <a:defRPr sz="2000">
                <a:solidFill>
                  <a:schemeClr val="bg1"/>
                </a:solidFill>
                <a:latin typeface="Times New Roman" pitchFamily="18" charset="0"/>
              </a:defRPr>
            </a:lvl5pPr>
            <a:lvl6pPr marL="2743200" indent="-457200" eaLnBrk="0" fontAlgn="base" hangingPunct="0">
              <a:spcBef>
                <a:spcPct val="20000"/>
              </a:spcBef>
              <a:spcAft>
                <a:spcPct val="0"/>
              </a:spcAft>
              <a:buChar char="»"/>
              <a:defRPr sz="2000">
                <a:solidFill>
                  <a:schemeClr val="bg1"/>
                </a:solidFill>
                <a:latin typeface="Times New Roman" pitchFamily="18" charset="0"/>
              </a:defRPr>
            </a:lvl6pPr>
            <a:lvl7pPr marL="3200400" indent="-457200" eaLnBrk="0" fontAlgn="base" hangingPunct="0">
              <a:spcBef>
                <a:spcPct val="20000"/>
              </a:spcBef>
              <a:spcAft>
                <a:spcPct val="0"/>
              </a:spcAft>
              <a:buChar char="»"/>
              <a:defRPr sz="2000">
                <a:solidFill>
                  <a:schemeClr val="bg1"/>
                </a:solidFill>
                <a:latin typeface="Times New Roman" pitchFamily="18" charset="0"/>
              </a:defRPr>
            </a:lvl7pPr>
            <a:lvl8pPr marL="3657600" indent="-457200" eaLnBrk="0" fontAlgn="base" hangingPunct="0">
              <a:spcBef>
                <a:spcPct val="20000"/>
              </a:spcBef>
              <a:spcAft>
                <a:spcPct val="0"/>
              </a:spcAft>
              <a:buChar char="»"/>
              <a:defRPr sz="2000">
                <a:solidFill>
                  <a:schemeClr val="bg1"/>
                </a:solidFill>
                <a:latin typeface="Times New Roman" pitchFamily="18" charset="0"/>
              </a:defRPr>
            </a:lvl8pPr>
            <a:lvl9pPr marL="4114800" indent="-457200" eaLnBrk="0" fontAlgn="base" hangingPunct="0">
              <a:spcBef>
                <a:spcPct val="20000"/>
              </a:spcBef>
              <a:spcAft>
                <a:spcPct val="0"/>
              </a:spcAft>
              <a:buChar char="»"/>
              <a:defRPr sz="2000">
                <a:solidFill>
                  <a:schemeClr val="bg1"/>
                </a:solidFill>
                <a:latin typeface="Times New Roman" pitchFamily="18" charset="0"/>
              </a:defRPr>
            </a:lvl9pPr>
          </a:lstStyle>
          <a:p>
            <a:pPr algn="just"/>
            <a:endParaRPr lang="sl-SI" altLang="sl-SI" sz="2250">
              <a:solidFill>
                <a:srgbClr val="FFFF00"/>
              </a:solidFill>
              <a:cs typeface="Times New Roman" pitchFamily="18" charset="0"/>
            </a:endParaRPr>
          </a:p>
        </p:txBody>
      </p:sp>
      <p:sp>
        <p:nvSpPr>
          <p:cNvPr id="719877" name="Rectangle 5"/>
          <p:cNvSpPr>
            <a:spLocks noChangeArrowheads="1"/>
          </p:cNvSpPr>
          <p:nvPr/>
        </p:nvSpPr>
        <p:spPr bwMode="auto">
          <a:xfrm>
            <a:off x="2000250" y="4508898"/>
            <a:ext cx="5829300" cy="7489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457200" indent="-457200">
              <a:spcBef>
                <a:spcPct val="20000"/>
              </a:spcBef>
              <a:defRPr sz="3200">
                <a:solidFill>
                  <a:schemeClr val="bg1"/>
                </a:solidFill>
                <a:latin typeface="Times New Roman" pitchFamily="18" charset="0"/>
              </a:defRPr>
            </a:lvl1pPr>
            <a:lvl2pPr marL="914400" indent="-457200">
              <a:spcBef>
                <a:spcPct val="20000"/>
              </a:spcBef>
              <a:buChar char="–"/>
              <a:defRPr sz="2800">
                <a:solidFill>
                  <a:schemeClr val="bg1"/>
                </a:solidFill>
                <a:latin typeface="Times New Roman" pitchFamily="18" charset="0"/>
              </a:defRPr>
            </a:lvl2pPr>
            <a:lvl3pPr marL="1371600" indent="-457200">
              <a:spcBef>
                <a:spcPct val="20000"/>
              </a:spcBef>
              <a:buChar char="•"/>
              <a:defRPr sz="2400">
                <a:solidFill>
                  <a:schemeClr val="bg1"/>
                </a:solidFill>
                <a:latin typeface="Times New Roman" pitchFamily="18" charset="0"/>
              </a:defRPr>
            </a:lvl3pPr>
            <a:lvl4pPr marL="1828800" indent="-457200">
              <a:spcBef>
                <a:spcPct val="20000"/>
              </a:spcBef>
              <a:buChar char="–"/>
              <a:defRPr sz="2000">
                <a:solidFill>
                  <a:schemeClr val="bg1"/>
                </a:solidFill>
                <a:latin typeface="Times New Roman" pitchFamily="18" charset="0"/>
              </a:defRPr>
            </a:lvl4pPr>
            <a:lvl5pPr marL="2286000" indent="-457200">
              <a:spcBef>
                <a:spcPct val="20000"/>
              </a:spcBef>
              <a:buChar char="»"/>
              <a:defRPr sz="2000">
                <a:solidFill>
                  <a:schemeClr val="bg1"/>
                </a:solidFill>
                <a:latin typeface="Times New Roman" pitchFamily="18" charset="0"/>
              </a:defRPr>
            </a:lvl5pPr>
            <a:lvl6pPr marL="2743200" indent="-457200" eaLnBrk="0" fontAlgn="base" hangingPunct="0">
              <a:spcBef>
                <a:spcPct val="20000"/>
              </a:spcBef>
              <a:spcAft>
                <a:spcPct val="0"/>
              </a:spcAft>
              <a:buChar char="»"/>
              <a:defRPr sz="2000">
                <a:solidFill>
                  <a:schemeClr val="bg1"/>
                </a:solidFill>
                <a:latin typeface="Times New Roman" pitchFamily="18" charset="0"/>
              </a:defRPr>
            </a:lvl6pPr>
            <a:lvl7pPr marL="3200400" indent="-457200" eaLnBrk="0" fontAlgn="base" hangingPunct="0">
              <a:spcBef>
                <a:spcPct val="20000"/>
              </a:spcBef>
              <a:spcAft>
                <a:spcPct val="0"/>
              </a:spcAft>
              <a:buChar char="»"/>
              <a:defRPr sz="2000">
                <a:solidFill>
                  <a:schemeClr val="bg1"/>
                </a:solidFill>
                <a:latin typeface="Times New Roman" pitchFamily="18" charset="0"/>
              </a:defRPr>
            </a:lvl7pPr>
            <a:lvl8pPr marL="3657600" indent="-457200" eaLnBrk="0" fontAlgn="base" hangingPunct="0">
              <a:spcBef>
                <a:spcPct val="20000"/>
              </a:spcBef>
              <a:spcAft>
                <a:spcPct val="0"/>
              </a:spcAft>
              <a:buChar char="»"/>
              <a:defRPr sz="2000">
                <a:solidFill>
                  <a:schemeClr val="bg1"/>
                </a:solidFill>
                <a:latin typeface="Times New Roman" pitchFamily="18" charset="0"/>
              </a:defRPr>
            </a:lvl8pPr>
            <a:lvl9pPr marL="4114800" indent="-457200" eaLnBrk="0" fontAlgn="base" hangingPunct="0">
              <a:spcBef>
                <a:spcPct val="20000"/>
              </a:spcBef>
              <a:spcAft>
                <a:spcPct val="0"/>
              </a:spcAft>
              <a:buChar char="»"/>
              <a:defRPr sz="2000">
                <a:solidFill>
                  <a:schemeClr val="bg1"/>
                </a:solidFill>
                <a:latin typeface="Times New Roman" pitchFamily="18" charset="0"/>
              </a:defRPr>
            </a:lvl9pPr>
          </a:lstStyle>
          <a:p>
            <a:pPr algn="just"/>
            <a:endParaRPr lang="sl-SI" altLang="sl-SI" sz="2400">
              <a:solidFill>
                <a:srgbClr val="FFFF00"/>
              </a:solidFill>
            </a:endParaRPr>
          </a:p>
        </p:txBody>
      </p:sp>
      <p:pic>
        <p:nvPicPr>
          <p:cNvPr id="24582" name="Picture 6" descr="IMG_0806"/>
          <p:cNvPicPr>
            <a:picLocks noChangeAspect="1"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4645900" y="2402682"/>
            <a:ext cx="3355100" cy="23979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93112574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719875">
                                            <p:txEl>
                                              <p:pRg st="0" end="0"/>
                                            </p:txEl>
                                          </p:spTgt>
                                        </p:tgtEl>
                                        <p:attrNameLst>
                                          <p:attrName>style.visibility</p:attrName>
                                        </p:attrNameLst>
                                      </p:cBhvr>
                                      <p:to>
                                        <p:strVal val="visible"/>
                                      </p:to>
                                    </p:set>
                                    <p:anim calcmode="lin" valueType="num">
                                      <p:cBhvr>
                                        <p:cTn id="7" dur="1000" fill="hold"/>
                                        <p:tgtEl>
                                          <p:spTgt spid="71987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71987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71987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1987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719875">
                                            <p:txEl>
                                              <p:pRg st="1" end="1"/>
                                            </p:txEl>
                                          </p:spTgt>
                                        </p:tgtEl>
                                        <p:attrNameLst>
                                          <p:attrName>style.visibility</p:attrName>
                                        </p:attrNameLst>
                                      </p:cBhvr>
                                      <p:to>
                                        <p:strVal val="visible"/>
                                      </p:to>
                                    </p:set>
                                    <p:anim calcmode="lin" valueType="num">
                                      <p:cBhvr>
                                        <p:cTn id="14" dur="1000" fill="hold"/>
                                        <p:tgtEl>
                                          <p:spTgt spid="719875">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719875">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719875">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719875">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par>
                          <p:cTn id="18" fill="hold" nodeType="afterGroup">
                            <p:stCondLst>
                              <p:cond delay="2000"/>
                            </p:stCondLst>
                            <p:childTnLst>
                              <p:par>
                                <p:cTn id="19" presetID="15" presetClass="entr" presetSubtype="0" fill="hold" grpId="0" nodeType="afterEffect" nodePh="1">
                                  <p:stCondLst>
                                    <p:cond delay="2000"/>
                                  </p:stCondLst>
                                  <p:endCondLst>
                                    <p:cond evt="begin" delay="0">
                                      <p:tn val="19"/>
                                    </p:cond>
                                  </p:endCondLst>
                                  <p:childTnLst>
                                    <p:set>
                                      <p:cBhvr>
                                        <p:cTn id="20" dur="1" fill="hold">
                                          <p:stCondLst>
                                            <p:cond delay="0"/>
                                          </p:stCondLst>
                                        </p:cTn>
                                        <p:tgtEl>
                                          <p:spTgt spid="719877"/>
                                        </p:tgtEl>
                                        <p:attrNameLst>
                                          <p:attrName>style.visibility</p:attrName>
                                        </p:attrNameLst>
                                      </p:cBhvr>
                                      <p:to>
                                        <p:strVal val="visible"/>
                                      </p:to>
                                    </p:set>
                                    <p:anim calcmode="lin" valueType="num">
                                      <p:cBhvr>
                                        <p:cTn id="21" dur="1000" fill="hold"/>
                                        <p:tgtEl>
                                          <p:spTgt spid="719877"/>
                                        </p:tgtEl>
                                        <p:attrNameLst>
                                          <p:attrName>ppt_w</p:attrName>
                                        </p:attrNameLst>
                                      </p:cBhvr>
                                      <p:tavLst>
                                        <p:tav tm="0">
                                          <p:val>
                                            <p:fltVal val="0"/>
                                          </p:val>
                                        </p:tav>
                                        <p:tav tm="100000">
                                          <p:val>
                                            <p:strVal val="#ppt_w"/>
                                          </p:val>
                                        </p:tav>
                                      </p:tavLst>
                                    </p:anim>
                                    <p:anim calcmode="lin" valueType="num">
                                      <p:cBhvr>
                                        <p:cTn id="22" dur="1000" fill="hold"/>
                                        <p:tgtEl>
                                          <p:spTgt spid="719877"/>
                                        </p:tgtEl>
                                        <p:attrNameLst>
                                          <p:attrName>ppt_h</p:attrName>
                                        </p:attrNameLst>
                                      </p:cBhvr>
                                      <p:tavLst>
                                        <p:tav tm="0">
                                          <p:val>
                                            <p:fltVal val="0"/>
                                          </p:val>
                                        </p:tav>
                                        <p:tav tm="100000">
                                          <p:val>
                                            <p:strVal val="#ppt_h"/>
                                          </p:val>
                                        </p:tav>
                                      </p:tavLst>
                                    </p:anim>
                                    <p:anim calcmode="lin" valueType="num">
                                      <p:cBhvr>
                                        <p:cTn id="23" dur="1000" fill="hold"/>
                                        <p:tgtEl>
                                          <p:spTgt spid="719877"/>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719877"/>
                                        </p:tgtEl>
                                        <p:attrNameLst>
                                          <p:attrName>ppt_y</p:attrName>
                                        </p:attrNameLst>
                                      </p:cBhvr>
                                      <p:tavLst>
                                        <p:tav tm="0" fmla="#ppt_y+(sin(-2*pi*(1-$))*-#ppt_x+cos(-2*pi*(1-$))*(1-#ppt_y))*(1-$)">
                                          <p:val>
                                            <p:fltVal val="0"/>
                                          </p:val>
                                        </p:tav>
                                        <p:tav tm="100000">
                                          <p:val>
                                            <p:fltVal val="1"/>
                                          </p:val>
                                        </p:tav>
                                      </p:tavLst>
                                    </p:anim>
                                  </p:childTnLst>
                                </p:cTn>
                              </p:par>
                            </p:childTnLst>
                          </p:cTn>
                        </p:par>
                        <p:par>
                          <p:cTn id="25" fill="hold" nodeType="afterGroup">
                            <p:stCondLst>
                              <p:cond delay="5000"/>
                            </p:stCondLst>
                            <p:childTnLst>
                              <p:par>
                                <p:cTn id="26" presetID="15" presetClass="entr" presetSubtype="0" fill="hold" grpId="0" nodeType="afterEffect" nodePh="1">
                                  <p:stCondLst>
                                    <p:cond delay="2000"/>
                                  </p:stCondLst>
                                  <p:endCondLst>
                                    <p:cond evt="begin" delay="0">
                                      <p:tn val="26"/>
                                    </p:cond>
                                  </p:endCondLst>
                                  <p:childTnLst>
                                    <p:set>
                                      <p:cBhvr>
                                        <p:cTn id="27" dur="1" fill="hold">
                                          <p:stCondLst>
                                            <p:cond delay="0"/>
                                          </p:stCondLst>
                                        </p:cTn>
                                        <p:tgtEl>
                                          <p:spTgt spid="719876"/>
                                        </p:tgtEl>
                                        <p:attrNameLst>
                                          <p:attrName>style.visibility</p:attrName>
                                        </p:attrNameLst>
                                      </p:cBhvr>
                                      <p:to>
                                        <p:strVal val="visible"/>
                                      </p:to>
                                    </p:set>
                                    <p:anim calcmode="lin" valueType="num">
                                      <p:cBhvr>
                                        <p:cTn id="28" dur="1000" fill="hold"/>
                                        <p:tgtEl>
                                          <p:spTgt spid="719876"/>
                                        </p:tgtEl>
                                        <p:attrNameLst>
                                          <p:attrName>ppt_w</p:attrName>
                                        </p:attrNameLst>
                                      </p:cBhvr>
                                      <p:tavLst>
                                        <p:tav tm="0">
                                          <p:val>
                                            <p:fltVal val="0"/>
                                          </p:val>
                                        </p:tav>
                                        <p:tav tm="100000">
                                          <p:val>
                                            <p:strVal val="#ppt_w"/>
                                          </p:val>
                                        </p:tav>
                                      </p:tavLst>
                                    </p:anim>
                                    <p:anim calcmode="lin" valueType="num">
                                      <p:cBhvr>
                                        <p:cTn id="29" dur="1000" fill="hold"/>
                                        <p:tgtEl>
                                          <p:spTgt spid="719876"/>
                                        </p:tgtEl>
                                        <p:attrNameLst>
                                          <p:attrName>ppt_h</p:attrName>
                                        </p:attrNameLst>
                                      </p:cBhvr>
                                      <p:tavLst>
                                        <p:tav tm="0">
                                          <p:val>
                                            <p:fltVal val="0"/>
                                          </p:val>
                                        </p:tav>
                                        <p:tav tm="100000">
                                          <p:val>
                                            <p:strVal val="#ppt_h"/>
                                          </p:val>
                                        </p:tav>
                                      </p:tavLst>
                                    </p:anim>
                                    <p:anim calcmode="lin" valueType="num">
                                      <p:cBhvr>
                                        <p:cTn id="30" dur="1000" fill="hold"/>
                                        <p:tgtEl>
                                          <p:spTgt spid="719876"/>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71987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9875" grpId="0" build="p" autoUpdateAnimBg="0" advAuto="0"/>
      <p:bldP spid="719876" grpId="0" autoUpdateAnimBg="0"/>
      <p:bldP spid="719877"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385887" y="675085"/>
            <a:ext cx="6615113" cy="917972"/>
          </a:xfrm>
        </p:spPr>
        <p:txBody>
          <a:bodyPr>
            <a:normAutofit fontScale="90000"/>
          </a:bodyPr>
          <a:lstStyle/>
          <a:p>
            <a:pPr algn="ctr"/>
            <a:r>
              <a:rPr lang="en-GB" altLang="sl-SI" sz="3600" dirty="0">
                <a:cs typeface="Times New Roman" pitchFamily="18" charset="0"/>
              </a:rPr>
              <a:t> </a:t>
            </a:r>
            <a:r>
              <a:rPr lang="en-GB" altLang="sl-SI" sz="3600" dirty="0">
                <a:cs typeface="Arial" charset="0"/>
              </a:rPr>
              <a:t/>
            </a:r>
            <a:br>
              <a:rPr lang="en-GB" altLang="sl-SI" sz="3600" dirty="0">
                <a:cs typeface="Arial" charset="0"/>
              </a:rPr>
            </a:br>
            <a:r>
              <a:rPr lang="en-GB" altLang="sl-SI" sz="3600" dirty="0">
                <a:cs typeface="Arial" charset="0"/>
              </a:rPr>
              <a:t> </a:t>
            </a:r>
            <a:r>
              <a:rPr lang="sl-SI" altLang="sl-SI" sz="2700" b="1" dirty="0" err="1">
                <a:solidFill>
                  <a:srgbClr val="FF0000"/>
                </a:solidFill>
                <a:cs typeface="Arial" charset="0"/>
              </a:rPr>
              <a:t>Measures</a:t>
            </a:r>
            <a:r>
              <a:rPr lang="sl-SI" altLang="sl-SI" sz="2700" b="1" dirty="0">
                <a:solidFill>
                  <a:srgbClr val="FF0000"/>
                </a:solidFill>
                <a:cs typeface="Arial" charset="0"/>
              </a:rPr>
              <a:t> </a:t>
            </a:r>
            <a:r>
              <a:rPr lang="sl-SI" altLang="sl-SI" sz="2700" b="1" dirty="0" err="1">
                <a:solidFill>
                  <a:srgbClr val="FF0000"/>
                </a:solidFill>
                <a:cs typeface="Arial" charset="0"/>
              </a:rPr>
              <a:t>for</a:t>
            </a:r>
            <a:r>
              <a:rPr lang="sl-SI" altLang="sl-SI" sz="2700" b="1" dirty="0">
                <a:solidFill>
                  <a:srgbClr val="FF0000"/>
                </a:solidFill>
                <a:cs typeface="Arial" charset="0"/>
              </a:rPr>
              <a:t> </a:t>
            </a:r>
            <a:r>
              <a:rPr lang="sl-SI" altLang="sl-SI" sz="2700" b="1" dirty="0" err="1">
                <a:solidFill>
                  <a:srgbClr val="FF0000"/>
                </a:solidFill>
                <a:cs typeface="Arial" charset="0"/>
              </a:rPr>
              <a:t>preventing</a:t>
            </a:r>
            <a:r>
              <a:rPr lang="sl-SI" altLang="sl-SI" sz="2700" b="1" dirty="0">
                <a:solidFill>
                  <a:srgbClr val="FF0000"/>
                </a:solidFill>
                <a:cs typeface="Arial" charset="0"/>
              </a:rPr>
              <a:t> DNA </a:t>
            </a:r>
            <a:r>
              <a:rPr lang="sl-SI" altLang="sl-SI" sz="2700" b="1" dirty="0" err="1">
                <a:solidFill>
                  <a:srgbClr val="FF0000"/>
                </a:solidFill>
                <a:cs typeface="Arial" charset="0"/>
              </a:rPr>
              <a:t>contamination</a:t>
            </a:r>
            <a:r>
              <a:rPr lang="sl-SI" altLang="sl-SI" sz="2700" b="1" dirty="0">
                <a:solidFill>
                  <a:srgbClr val="FF0000"/>
                </a:solidFill>
                <a:cs typeface="Arial" charset="0"/>
              </a:rPr>
              <a:t> in </a:t>
            </a:r>
            <a:r>
              <a:rPr lang="sl-SI" altLang="sl-SI" sz="2700" b="1" dirty="0" err="1">
                <a:solidFill>
                  <a:srgbClr val="FF0000"/>
                </a:solidFill>
                <a:cs typeface="Arial" charset="0"/>
              </a:rPr>
              <a:t>laboratory</a:t>
            </a:r>
            <a:endParaRPr lang="en-US" altLang="sl-SI" sz="2700" dirty="0">
              <a:solidFill>
                <a:srgbClr val="FF0000"/>
              </a:solidFill>
            </a:endParaRPr>
          </a:p>
        </p:txBody>
      </p:sp>
      <p:sp>
        <p:nvSpPr>
          <p:cNvPr id="717827" name="Rectangle 3"/>
          <p:cNvSpPr>
            <a:spLocks noGrp="1" noChangeArrowheads="1"/>
          </p:cNvSpPr>
          <p:nvPr>
            <p:ph type="body" idx="1"/>
          </p:nvPr>
        </p:nvSpPr>
        <p:spPr>
          <a:xfrm>
            <a:off x="2000250" y="2240756"/>
            <a:ext cx="2409732" cy="4030266"/>
          </a:xfrm>
        </p:spPr>
        <p:txBody>
          <a:bodyPr>
            <a:normAutofit/>
          </a:bodyPr>
          <a:lstStyle/>
          <a:p>
            <a:pPr marL="0" indent="0">
              <a:buNone/>
            </a:pPr>
            <a:r>
              <a:rPr lang="sl-SI" altLang="sl-SI" dirty="0" smtClean="0"/>
              <a:t>     </a:t>
            </a:r>
            <a:r>
              <a:rPr lang="sl-SI" altLang="sl-SI" sz="2100" dirty="0">
                <a:solidFill>
                  <a:schemeClr val="tx2"/>
                </a:solidFill>
              </a:rPr>
              <a:t>- </a:t>
            </a:r>
            <a:r>
              <a:rPr lang="en-GB" altLang="sl-SI" sz="2100" dirty="0">
                <a:solidFill>
                  <a:schemeClr val="tx2"/>
                </a:solidFill>
              </a:rPr>
              <a:t>We use the room for </a:t>
            </a:r>
            <a:r>
              <a:rPr lang="sl-SI" altLang="sl-SI" sz="2100" dirty="0" err="1">
                <a:solidFill>
                  <a:schemeClr val="tx2"/>
                </a:solidFill>
              </a:rPr>
              <a:t>processing</a:t>
            </a:r>
            <a:r>
              <a:rPr lang="sl-SI" altLang="sl-SI" sz="2100" dirty="0">
                <a:solidFill>
                  <a:schemeClr val="tx2"/>
                </a:solidFill>
              </a:rPr>
              <a:t> </a:t>
            </a:r>
            <a:r>
              <a:rPr lang="sl-SI" altLang="sl-SI" sz="2100" dirty="0" err="1">
                <a:solidFill>
                  <a:schemeClr val="tx2"/>
                </a:solidFill>
              </a:rPr>
              <a:t>old</a:t>
            </a:r>
            <a:r>
              <a:rPr lang="en-GB" altLang="sl-SI" sz="2100" dirty="0">
                <a:solidFill>
                  <a:schemeClr val="tx2"/>
                </a:solidFill>
              </a:rPr>
              <a:t> bones and teeth exclusively for this kind of biological material and not for high-template DNA</a:t>
            </a:r>
            <a:r>
              <a:rPr lang="sl-SI" altLang="sl-SI" sz="2100" dirty="0">
                <a:solidFill>
                  <a:schemeClr val="tx2"/>
                </a:solidFill>
              </a:rPr>
              <a:t> </a:t>
            </a:r>
            <a:r>
              <a:rPr lang="sl-SI" altLang="sl-SI" sz="2100" dirty="0" err="1">
                <a:solidFill>
                  <a:schemeClr val="tx2"/>
                </a:solidFill>
              </a:rPr>
              <a:t>samples</a:t>
            </a:r>
            <a:r>
              <a:rPr lang="en-GB" altLang="sl-SI" sz="2100" dirty="0">
                <a:solidFill>
                  <a:schemeClr val="tx2"/>
                </a:solidFill>
              </a:rPr>
              <a:t> (saliva, blood)</a:t>
            </a:r>
            <a:endParaRPr lang="en-US" altLang="sl-SI" sz="2100" dirty="0">
              <a:solidFill>
                <a:schemeClr val="tx2"/>
              </a:solidFill>
            </a:endParaRPr>
          </a:p>
        </p:txBody>
      </p:sp>
      <p:sp>
        <p:nvSpPr>
          <p:cNvPr id="717828" name="Rectangle 4"/>
          <p:cNvSpPr>
            <a:spLocks noChangeArrowheads="1"/>
          </p:cNvSpPr>
          <p:nvPr/>
        </p:nvSpPr>
        <p:spPr bwMode="auto">
          <a:xfrm>
            <a:off x="2000250" y="4800600"/>
            <a:ext cx="5829300" cy="857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457200" indent="-457200">
              <a:spcBef>
                <a:spcPct val="20000"/>
              </a:spcBef>
              <a:defRPr sz="3200">
                <a:solidFill>
                  <a:schemeClr val="bg1"/>
                </a:solidFill>
                <a:latin typeface="Times New Roman" pitchFamily="18" charset="0"/>
              </a:defRPr>
            </a:lvl1pPr>
            <a:lvl2pPr marL="914400" indent="-457200">
              <a:spcBef>
                <a:spcPct val="20000"/>
              </a:spcBef>
              <a:buChar char="–"/>
              <a:defRPr sz="2800">
                <a:solidFill>
                  <a:schemeClr val="bg1"/>
                </a:solidFill>
                <a:latin typeface="Times New Roman" pitchFamily="18" charset="0"/>
              </a:defRPr>
            </a:lvl2pPr>
            <a:lvl3pPr marL="1371600" indent="-457200">
              <a:spcBef>
                <a:spcPct val="20000"/>
              </a:spcBef>
              <a:buChar char="•"/>
              <a:defRPr sz="2400">
                <a:solidFill>
                  <a:schemeClr val="bg1"/>
                </a:solidFill>
                <a:latin typeface="Times New Roman" pitchFamily="18" charset="0"/>
              </a:defRPr>
            </a:lvl3pPr>
            <a:lvl4pPr marL="1828800" indent="-457200">
              <a:spcBef>
                <a:spcPct val="20000"/>
              </a:spcBef>
              <a:buChar char="–"/>
              <a:defRPr sz="2000">
                <a:solidFill>
                  <a:schemeClr val="bg1"/>
                </a:solidFill>
                <a:latin typeface="Times New Roman" pitchFamily="18" charset="0"/>
              </a:defRPr>
            </a:lvl4pPr>
            <a:lvl5pPr marL="2286000" indent="-457200">
              <a:spcBef>
                <a:spcPct val="20000"/>
              </a:spcBef>
              <a:buChar char="»"/>
              <a:defRPr sz="2000">
                <a:solidFill>
                  <a:schemeClr val="bg1"/>
                </a:solidFill>
                <a:latin typeface="Times New Roman" pitchFamily="18" charset="0"/>
              </a:defRPr>
            </a:lvl5pPr>
            <a:lvl6pPr marL="2743200" indent="-457200" eaLnBrk="0" fontAlgn="base" hangingPunct="0">
              <a:spcBef>
                <a:spcPct val="20000"/>
              </a:spcBef>
              <a:spcAft>
                <a:spcPct val="0"/>
              </a:spcAft>
              <a:buChar char="»"/>
              <a:defRPr sz="2000">
                <a:solidFill>
                  <a:schemeClr val="bg1"/>
                </a:solidFill>
                <a:latin typeface="Times New Roman" pitchFamily="18" charset="0"/>
              </a:defRPr>
            </a:lvl6pPr>
            <a:lvl7pPr marL="3200400" indent="-457200" eaLnBrk="0" fontAlgn="base" hangingPunct="0">
              <a:spcBef>
                <a:spcPct val="20000"/>
              </a:spcBef>
              <a:spcAft>
                <a:spcPct val="0"/>
              </a:spcAft>
              <a:buChar char="»"/>
              <a:defRPr sz="2000">
                <a:solidFill>
                  <a:schemeClr val="bg1"/>
                </a:solidFill>
                <a:latin typeface="Times New Roman" pitchFamily="18" charset="0"/>
              </a:defRPr>
            </a:lvl7pPr>
            <a:lvl8pPr marL="3657600" indent="-457200" eaLnBrk="0" fontAlgn="base" hangingPunct="0">
              <a:spcBef>
                <a:spcPct val="20000"/>
              </a:spcBef>
              <a:spcAft>
                <a:spcPct val="0"/>
              </a:spcAft>
              <a:buChar char="»"/>
              <a:defRPr sz="2000">
                <a:solidFill>
                  <a:schemeClr val="bg1"/>
                </a:solidFill>
                <a:latin typeface="Times New Roman" pitchFamily="18" charset="0"/>
              </a:defRPr>
            </a:lvl8pPr>
            <a:lvl9pPr marL="4114800" indent="-457200" eaLnBrk="0" fontAlgn="base" hangingPunct="0">
              <a:spcBef>
                <a:spcPct val="20000"/>
              </a:spcBef>
              <a:spcAft>
                <a:spcPct val="0"/>
              </a:spcAft>
              <a:buChar char="»"/>
              <a:defRPr sz="2000">
                <a:solidFill>
                  <a:schemeClr val="bg1"/>
                </a:solidFill>
                <a:latin typeface="Times New Roman" pitchFamily="18" charset="0"/>
              </a:defRPr>
            </a:lvl9pPr>
          </a:lstStyle>
          <a:p>
            <a:pPr algn="just"/>
            <a:endParaRPr lang="sl-SI" altLang="sl-SI" sz="2250">
              <a:solidFill>
                <a:srgbClr val="FFFF00"/>
              </a:solidFill>
              <a:cs typeface="Times New Roman" pitchFamily="18" charset="0"/>
            </a:endParaRPr>
          </a:p>
        </p:txBody>
      </p:sp>
      <p:sp>
        <p:nvSpPr>
          <p:cNvPr id="717829" name="Rectangle 5"/>
          <p:cNvSpPr>
            <a:spLocks noChangeArrowheads="1"/>
          </p:cNvSpPr>
          <p:nvPr/>
        </p:nvSpPr>
        <p:spPr bwMode="auto">
          <a:xfrm>
            <a:off x="2000250" y="4508898"/>
            <a:ext cx="5829300" cy="7489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457200" indent="-457200">
              <a:spcBef>
                <a:spcPct val="20000"/>
              </a:spcBef>
              <a:defRPr sz="3200">
                <a:solidFill>
                  <a:schemeClr val="bg1"/>
                </a:solidFill>
                <a:latin typeface="Times New Roman" pitchFamily="18" charset="0"/>
              </a:defRPr>
            </a:lvl1pPr>
            <a:lvl2pPr marL="914400" indent="-457200">
              <a:spcBef>
                <a:spcPct val="20000"/>
              </a:spcBef>
              <a:buChar char="–"/>
              <a:defRPr sz="2800">
                <a:solidFill>
                  <a:schemeClr val="bg1"/>
                </a:solidFill>
                <a:latin typeface="Times New Roman" pitchFamily="18" charset="0"/>
              </a:defRPr>
            </a:lvl2pPr>
            <a:lvl3pPr marL="1371600" indent="-457200">
              <a:spcBef>
                <a:spcPct val="20000"/>
              </a:spcBef>
              <a:buChar char="•"/>
              <a:defRPr sz="2400">
                <a:solidFill>
                  <a:schemeClr val="bg1"/>
                </a:solidFill>
                <a:latin typeface="Times New Roman" pitchFamily="18" charset="0"/>
              </a:defRPr>
            </a:lvl3pPr>
            <a:lvl4pPr marL="1828800" indent="-457200">
              <a:spcBef>
                <a:spcPct val="20000"/>
              </a:spcBef>
              <a:buChar char="–"/>
              <a:defRPr sz="2000">
                <a:solidFill>
                  <a:schemeClr val="bg1"/>
                </a:solidFill>
                <a:latin typeface="Times New Roman" pitchFamily="18" charset="0"/>
              </a:defRPr>
            </a:lvl4pPr>
            <a:lvl5pPr marL="2286000" indent="-457200">
              <a:spcBef>
                <a:spcPct val="20000"/>
              </a:spcBef>
              <a:buChar char="»"/>
              <a:defRPr sz="2000">
                <a:solidFill>
                  <a:schemeClr val="bg1"/>
                </a:solidFill>
                <a:latin typeface="Times New Roman" pitchFamily="18" charset="0"/>
              </a:defRPr>
            </a:lvl5pPr>
            <a:lvl6pPr marL="2743200" indent="-457200" eaLnBrk="0" fontAlgn="base" hangingPunct="0">
              <a:spcBef>
                <a:spcPct val="20000"/>
              </a:spcBef>
              <a:spcAft>
                <a:spcPct val="0"/>
              </a:spcAft>
              <a:buChar char="»"/>
              <a:defRPr sz="2000">
                <a:solidFill>
                  <a:schemeClr val="bg1"/>
                </a:solidFill>
                <a:latin typeface="Times New Roman" pitchFamily="18" charset="0"/>
              </a:defRPr>
            </a:lvl6pPr>
            <a:lvl7pPr marL="3200400" indent="-457200" eaLnBrk="0" fontAlgn="base" hangingPunct="0">
              <a:spcBef>
                <a:spcPct val="20000"/>
              </a:spcBef>
              <a:spcAft>
                <a:spcPct val="0"/>
              </a:spcAft>
              <a:buChar char="»"/>
              <a:defRPr sz="2000">
                <a:solidFill>
                  <a:schemeClr val="bg1"/>
                </a:solidFill>
                <a:latin typeface="Times New Roman" pitchFamily="18" charset="0"/>
              </a:defRPr>
            </a:lvl7pPr>
            <a:lvl8pPr marL="3657600" indent="-457200" eaLnBrk="0" fontAlgn="base" hangingPunct="0">
              <a:spcBef>
                <a:spcPct val="20000"/>
              </a:spcBef>
              <a:spcAft>
                <a:spcPct val="0"/>
              </a:spcAft>
              <a:buChar char="»"/>
              <a:defRPr sz="2000">
                <a:solidFill>
                  <a:schemeClr val="bg1"/>
                </a:solidFill>
                <a:latin typeface="Times New Roman" pitchFamily="18" charset="0"/>
              </a:defRPr>
            </a:lvl8pPr>
            <a:lvl9pPr marL="4114800" indent="-457200" eaLnBrk="0" fontAlgn="base" hangingPunct="0">
              <a:spcBef>
                <a:spcPct val="20000"/>
              </a:spcBef>
              <a:spcAft>
                <a:spcPct val="0"/>
              </a:spcAft>
              <a:buChar char="»"/>
              <a:defRPr sz="2000">
                <a:solidFill>
                  <a:schemeClr val="bg1"/>
                </a:solidFill>
                <a:latin typeface="Times New Roman" pitchFamily="18" charset="0"/>
              </a:defRPr>
            </a:lvl9pPr>
          </a:lstStyle>
          <a:p>
            <a:pPr algn="just"/>
            <a:endParaRPr lang="sl-SI" altLang="sl-SI" sz="2400">
              <a:solidFill>
                <a:srgbClr val="FFFF00"/>
              </a:solidFill>
            </a:endParaRPr>
          </a:p>
        </p:txBody>
      </p:sp>
      <p:pic>
        <p:nvPicPr>
          <p:cNvPr id="38918" name="Picture 6" descr="PB189131"/>
          <p:cNvPicPr>
            <a:picLocks noChangeAspect="1"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4625579" y="2025254"/>
            <a:ext cx="2856309" cy="38088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78820151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717827">
                                            <p:txEl>
                                              <p:pRg st="0" end="0"/>
                                            </p:txEl>
                                          </p:spTgt>
                                        </p:tgtEl>
                                        <p:attrNameLst>
                                          <p:attrName>style.visibility</p:attrName>
                                        </p:attrNameLst>
                                      </p:cBhvr>
                                      <p:to>
                                        <p:strVal val="visible"/>
                                      </p:to>
                                    </p:set>
                                    <p:anim calcmode="lin" valueType="num">
                                      <p:cBhvr>
                                        <p:cTn id="7" dur="1000" fill="hold"/>
                                        <p:tgtEl>
                                          <p:spTgt spid="71782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717827">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717827">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17827">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5" presetClass="entr" presetSubtype="0" fill="hold" grpId="0" nodeType="afterEffect" nodePh="1">
                                  <p:stCondLst>
                                    <p:cond delay="2000"/>
                                  </p:stCondLst>
                                  <p:endCondLst>
                                    <p:cond evt="begin" delay="0">
                                      <p:tn val="12"/>
                                    </p:cond>
                                  </p:endCondLst>
                                  <p:childTnLst>
                                    <p:set>
                                      <p:cBhvr>
                                        <p:cTn id="13" dur="1" fill="hold">
                                          <p:stCondLst>
                                            <p:cond delay="0"/>
                                          </p:stCondLst>
                                        </p:cTn>
                                        <p:tgtEl>
                                          <p:spTgt spid="717829"/>
                                        </p:tgtEl>
                                        <p:attrNameLst>
                                          <p:attrName>style.visibility</p:attrName>
                                        </p:attrNameLst>
                                      </p:cBhvr>
                                      <p:to>
                                        <p:strVal val="visible"/>
                                      </p:to>
                                    </p:set>
                                    <p:anim calcmode="lin" valueType="num">
                                      <p:cBhvr>
                                        <p:cTn id="14" dur="1000" fill="hold"/>
                                        <p:tgtEl>
                                          <p:spTgt spid="717829"/>
                                        </p:tgtEl>
                                        <p:attrNameLst>
                                          <p:attrName>ppt_w</p:attrName>
                                        </p:attrNameLst>
                                      </p:cBhvr>
                                      <p:tavLst>
                                        <p:tav tm="0">
                                          <p:val>
                                            <p:fltVal val="0"/>
                                          </p:val>
                                        </p:tav>
                                        <p:tav tm="100000">
                                          <p:val>
                                            <p:strVal val="#ppt_w"/>
                                          </p:val>
                                        </p:tav>
                                      </p:tavLst>
                                    </p:anim>
                                    <p:anim calcmode="lin" valueType="num">
                                      <p:cBhvr>
                                        <p:cTn id="15" dur="1000" fill="hold"/>
                                        <p:tgtEl>
                                          <p:spTgt spid="717829"/>
                                        </p:tgtEl>
                                        <p:attrNameLst>
                                          <p:attrName>ppt_h</p:attrName>
                                        </p:attrNameLst>
                                      </p:cBhvr>
                                      <p:tavLst>
                                        <p:tav tm="0">
                                          <p:val>
                                            <p:fltVal val="0"/>
                                          </p:val>
                                        </p:tav>
                                        <p:tav tm="100000">
                                          <p:val>
                                            <p:strVal val="#ppt_h"/>
                                          </p:val>
                                        </p:tav>
                                      </p:tavLst>
                                    </p:anim>
                                    <p:anim calcmode="lin" valueType="num">
                                      <p:cBhvr>
                                        <p:cTn id="16" dur="1000" fill="hold"/>
                                        <p:tgtEl>
                                          <p:spTgt spid="717829"/>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717829"/>
                                        </p:tgtEl>
                                        <p:attrNameLst>
                                          <p:attrName>ppt_y</p:attrName>
                                        </p:attrNameLst>
                                      </p:cBhvr>
                                      <p:tavLst>
                                        <p:tav tm="0" fmla="#ppt_y+(sin(-2*pi*(1-$))*-#ppt_x+cos(-2*pi*(1-$))*(1-#ppt_y))*(1-$)">
                                          <p:val>
                                            <p:fltVal val="0"/>
                                          </p:val>
                                        </p:tav>
                                        <p:tav tm="100000">
                                          <p:val>
                                            <p:fltVal val="1"/>
                                          </p:val>
                                        </p:tav>
                                      </p:tavLst>
                                    </p:anim>
                                  </p:childTnLst>
                                </p:cTn>
                              </p:par>
                            </p:childTnLst>
                          </p:cTn>
                        </p:par>
                        <p:par>
                          <p:cTn id="18" fill="hold" nodeType="afterGroup">
                            <p:stCondLst>
                              <p:cond delay="4000"/>
                            </p:stCondLst>
                            <p:childTnLst>
                              <p:par>
                                <p:cTn id="19" presetID="15" presetClass="entr" presetSubtype="0" fill="hold" grpId="0" nodeType="afterEffect" nodePh="1">
                                  <p:stCondLst>
                                    <p:cond delay="2000"/>
                                  </p:stCondLst>
                                  <p:endCondLst>
                                    <p:cond evt="begin" delay="0">
                                      <p:tn val="19"/>
                                    </p:cond>
                                  </p:endCondLst>
                                  <p:childTnLst>
                                    <p:set>
                                      <p:cBhvr>
                                        <p:cTn id="20" dur="1" fill="hold">
                                          <p:stCondLst>
                                            <p:cond delay="0"/>
                                          </p:stCondLst>
                                        </p:cTn>
                                        <p:tgtEl>
                                          <p:spTgt spid="717828"/>
                                        </p:tgtEl>
                                        <p:attrNameLst>
                                          <p:attrName>style.visibility</p:attrName>
                                        </p:attrNameLst>
                                      </p:cBhvr>
                                      <p:to>
                                        <p:strVal val="visible"/>
                                      </p:to>
                                    </p:set>
                                    <p:anim calcmode="lin" valueType="num">
                                      <p:cBhvr>
                                        <p:cTn id="21" dur="1000" fill="hold"/>
                                        <p:tgtEl>
                                          <p:spTgt spid="717828"/>
                                        </p:tgtEl>
                                        <p:attrNameLst>
                                          <p:attrName>ppt_w</p:attrName>
                                        </p:attrNameLst>
                                      </p:cBhvr>
                                      <p:tavLst>
                                        <p:tav tm="0">
                                          <p:val>
                                            <p:fltVal val="0"/>
                                          </p:val>
                                        </p:tav>
                                        <p:tav tm="100000">
                                          <p:val>
                                            <p:strVal val="#ppt_w"/>
                                          </p:val>
                                        </p:tav>
                                      </p:tavLst>
                                    </p:anim>
                                    <p:anim calcmode="lin" valueType="num">
                                      <p:cBhvr>
                                        <p:cTn id="22" dur="1000" fill="hold"/>
                                        <p:tgtEl>
                                          <p:spTgt spid="717828"/>
                                        </p:tgtEl>
                                        <p:attrNameLst>
                                          <p:attrName>ppt_h</p:attrName>
                                        </p:attrNameLst>
                                      </p:cBhvr>
                                      <p:tavLst>
                                        <p:tav tm="0">
                                          <p:val>
                                            <p:fltVal val="0"/>
                                          </p:val>
                                        </p:tav>
                                        <p:tav tm="100000">
                                          <p:val>
                                            <p:strVal val="#ppt_h"/>
                                          </p:val>
                                        </p:tav>
                                      </p:tavLst>
                                    </p:anim>
                                    <p:anim calcmode="lin" valueType="num">
                                      <p:cBhvr>
                                        <p:cTn id="23" dur="1000" fill="hold"/>
                                        <p:tgtEl>
                                          <p:spTgt spid="717828"/>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71782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27" grpId="0" build="p" autoUpdateAnimBg="0" advAuto="0"/>
      <p:bldP spid="717828" grpId="0" autoUpdateAnimBg="0"/>
      <p:bldP spid="717829"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23850" y="-242888"/>
            <a:ext cx="8820150" cy="1223963"/>
          </a:xfrm>
        </p:spPr>
        <p:txBody>
          <a:bodyPr>
            <a:normAutofit fontScale="90000"/>
          </a:bodyPr>
          <a:lstStyle/>
          <a:p>
            <a:pPr algn="ctr"/>
            <a:r>
              <a:rPr lang="en-GB" altLang="sl-SI" sz="4800" dirty="0" smtClean="0">
                <a:cs typeface="Times New Roman" pitchFamily="18" charset="0"/>
              </a:rPr>
              <a:t> </a:t>
            </a:r>
            <a:r>
              <a:rPr lang="en-GB" altLang="sl-SI" sz="4800" dirty="0" smtClean="0">
                <a:cs typeface="Arial" charset="0"/>
              </a:rPr>
              <a:t/>
            </a:r>
            <a:br>
              <a:rPr lang="en-GB" altLang="sl-SI" sz="4800" dirty="0" smtClean="0">
                <a:cs typeface="Arial" charset="0"/>
              </a:rPr>
            </a:br>
            <a:r>
              <a:rPr lang="en-GB" altLang="sl-SI" sz="4800" dirty="0" smtClean="0">
                <a:cs typeface="Arial" charset="0"/>
              </a:rPr>
              <a:t> </a:t>
            </a:r>
            <a:r>
              <a:rPr lang="sl-SI" altLang="sl-SI" sz="3600" b="1" dirty="0" err="1" smtClean="0">
                <a:solidFill>
                  <a:srgbClr val="FF0000"/>
                </a:solidFill>
                <a:cs typeface="Arial" charset="0"/>
              </a:rPr>
              <a:t>Measures</a:t>
            </a:r>
            <a:r>
              <a:rPr lang="sl-SI" altLang="sl-SI" sz="3600" b="1" dirty="0" smtClean="0">
                <a:solidFill>
                  <a:srgbClr val="FF0000"/>
                </a:solidFill>
                <a:cs typeface="Arial" charset="0"/>
              </a:rPr>
              <a:t> </a:t>
            </a:r>
            <a:r>
              <a:rPr lang="sl-SI" altLang="sl-SI" sz="3600" b="1" dirty="0" err="1" smtClean="0">
                <a:solidFill>
                  <a:srgbClr val="FF0000"/>
                </a:solidFill>
                <a:cs typeface="Arial" charset="0"/>
              </a:rPr>
              <a:t>for</a:t>
            </a:r>
            <a:r>
              <a:rPr lang="sl-SI" altLang="sl-SI" sz="3600" b="1" dirty="0" smtClean="0">
                <a:solidFill>
                  <a:srgbClr val="FF0000"/>
                </a:solidFill>
                <a:cs typeface="Arial" charset="0"/>
              </a:rPr>
              <a:t> </a:t>
            </a:r>
            <a:r>
              <a:rPr lang="sl-SI" altLang="sl-SI" sz="3600" b="1" dirty="0" err="1" smtClean="0">
                <a:solidFill>
                  <a:srgbClr val="FF0000"/>
                </a:solidFill>
                <a:cs typeface="Arial" charset="0"/>
              </a:rPr>
              <a:t>preventing</a:t>
            </a:r>
            <a:r>
              <a:rPr lang="sl-SI" altLang="sl-SI" sz="3600" b="1" dirty="0" smtClean="0">
                <a:solidFill>
                  <a:srgbClr val="FF0000"/>
                </a:solidFill>
                <a:cs typeface="Arial" charset="0"/>
              </a:rPr>
              <a:t> DNA </a:t>
            </a:r>
            <a:r>
              <a:rPr lang="sl-SI" altLang="sl-SI" sz="3600" b="1" dirty="0" err="1" smtClean="0">
                <a:solidFill>
                  <a:srgbClr val="FF0000"/>
                </a:solidFill>
                <a:cs typeface="Arial" charset="0"/>
              </a:rPr>
              <a:t>contamination</a:t>
            </a:r>
            <a:r>
              <a:rPr lang="sl-SI" altLang="sl-SI" sz="3600" b="1" dirty="0" smtClean="0">
                <a:solidFill>
                  <a:srgbClr val="FF0000"/>
                </a:solidFill>
                <a:cs typeface="Arial" charset="0"/>
              </a:rPr>
              <a:t> in </a:t>
            </a:r>
            <a:r>
              <a:rPr lang="sl-SI" altLang="sl-SI" sz="3600" b="1" dirty="0" err="1" smtClean="0">
                <a:solidFill>
                  <a:srgbClr val="FF0000"/>
                </a:solidFill>
                <a:cs typeface="Arial" charset="0"/>
              </a:rPr>
              <a:t>laboratory</a:t>
            </a:r>
            <a:endParaRPr lang="en-US" altLang="sl-SI" sz="3600" dirty="0" smtClean="0">
              <a:solidFill>
                <a:srgbClr val="FF0000"/>
              </a:solidFill>
            </a:endParaRPr>
          </a:p>
        </p:txBody>
      </p:sp>
      <p:sp>
        <p:nvSpPr>
          <p:cNvPr id="711683" name="Rectangle 3"/>
          <p:cNvSpPr>
            <a:spLocks noGrp="1" noChangeArrowheads="1"/>
          </p:cNvSpPr>
          <p:nvPr>
            <p:ph type="body" idx="1"/>
          </p:nvPr>
        </p:nvSpPr>
        <p:spPr>
          <a:xfrm>
            <a:off x="1331641" y="1412875"/>
            <a:ext cx="3240360" cy="5616575"/>
          </a:xfrm>
        </p:spPr>
        <p:txBody>
          <a:bodyPr/>
          <a:lstStyle/>
          <a:p>
            <a:pPr marL="0" indent="0">
              <a:buNone/>
            </a:pPr>
            <a:r>
              <a:rPr lang="sl-SI" altLang="sl-SI" sz="2800" dirty="0" smtClean="0">
                <a:solidFill>
                  <a:schemeClr val="tx2"/>
                </a:solidFill>
              </a:rPr>
              <a:t>     -  </a:t>
            </a:r>
            <a:r>
              <a:rPr lang="en-GB" altLang="sl-SI" sz="2800" dirty="0" smtClean="0">
                <a:solidFill>
                  <a:schemeClr val="tx2"/>
                </a:solidFill>
              </a:rPr>
              <a:t>For monitoring the cleanliness of the isolation reagents and laboratory plastics, and cross-contamination during the procedure we always use </a:t>
            </a:r>
            <a:r>
              <a:rPr lang="sl-SI" altLang="sl-SI" sz="2800" dirty="0" err="1" smtClean="0">
                <a:solidFill>
                  <a:schemeClr val="tx2"/>
                </a:solidFill>
              </a:rPr>
              <a:t>extrac</a:t>
            </a:r>
            <a:r>
              <a:rPr lang="en-GB" altLang="sl-SI" sz="2800" dirty="0" err="1" smtClean="0">
                <a:solidFill>
                  <a:schemeClr val="tx2"/>
                </a:solidFill>
              </a:rPr>
              <a:t>tion</a:t>
            </a:r>
            <a:r>
              <a:rPr lang="en-GB" altLang="sl-SI" sz="2800" dirty="0" smtClean="0">
                <a:solidFill>
                  <a:schemeClr val="tx2"/>
                </a:solidFill>
              </a:rPr>
              <a:t> negative control</a:t>
            </a:r>
            <a:endParaRPr lang="en-US" altLang="sl-SI" sz="2800" dirty="0" smtClean="0">
              <a:solidFill>
                <a:schemeClr val="tx2"/>
              </a:solidFill>
            </a:endParaRPr>
          </a:p>
        </p:txBody>
      </p:sp>
      <p:sp>
        <p:nvSpPr>
          <p:cNvPr id="711684" name="Rectangle 4"/>
          <p:cNvSpPr>
            <a:spLocks noChangeArrowheads="1"/>
          </p:cNvSpPr>
          <p:nvPr/>
        </p:nvSpPr>
        <p:spPr bwMode="auto">
          <a:xfrm>
            <a:off x="1143000" y="5257800"/>
            <a:ext cx="77724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457200" indent="-457200">
              <a:spcBef>
                <a:spcPct val="20000"/>
              </a:spcBef>
              <a:defRPr sz="3200">
                <a:solidFill>
                  <a:schemeClr val="bg1"/>
                </a:solidFill>
                <a:latin typeface="Times New Roman" pitchFamily="18" charset="0"/>
              </a:defRPr>
            </a:lvl1pPr>
            <a:lvl2pPr marL="914400" indent="-457200">
              <a:spcBef>
                <a:spcPct val="20000"/>
              </a:spcBef>
              <a:buChar char="–"/>
              <a:defRPr sz="2800">
                <a:solidFill>
                  <a:schemeClr val="bg1"/>
                </a:solidFill>
                <a:latin typeface="Times New Roman" pitchFamily="18" charset="0"/>
              </a:defRPr>
            </a:lvl2pPr>
            <a:lvl3pPr marL="1371600" indent="-457200">
              <a:spcBef>
                <a:spcPct val="20000"/>
              </a:spcBef>
              <a:buChar char="•"/>
              <a:defRPr sz="2400">
                <a:solidFill>
                  <a:schemeClr val="bg1"/>
                </a:solidFill>
                <a:latin typeface="Times New Roman" pitchFamily="18" charset="0"/>
              </a:defRPr>
            </a:lvl3pPr>
            <a:lvl4pPr marL="1828800" indent="-457200">
              <a:spcBef>
                <a:spcPct val="20000"/>
              </a:spcBef>
              <a:buChar char="–"/>
              <a:defRPr sz="2000">
                <a:solidFill>
                  <a:schemeClr val="bg1"/>
                </a:solidFill>
                <a:latin typeface="Times New Roman" pitchFamily="18" charset="0"/>
              </a:defRPr>
            </a:lvl4pPr>
            <a:lvl5pPr marL="2286000" indent="-457200">
              <a:spcBef>
                <a:spcPct val="20000"/>
              </a:spcBef>
              <a:buChar char="»"/>
              <a:defRPr sz="2000">
                <a:solidFill>
                  <a:schemeClr val="bg1"/>
                </a:solidFill>
                <a:latin typeface="Times New Roman" pitchFamily="18" charset="0"/>
              </a:defRPr>
            </a:lvl5pPr>
            <a:lvl6pPr marL="2743200" indent="-457200" eaLnBrk="0" fontAlgn="base" hangingPunct="0">
              <a:spcBef>
                <a:spcPct val="20000"/>
              </a:spcBef>
              <a:spcAft>
                <a:spcPct val="0"/>
              </a:spcAft>
              <a:buChar char="»"/>
              <a:defRPr sz="2000">
                <a:solidFill>
                  <a:schemeClr val="bg1"/>
                </a:solidFill>
                <a:latin typeface="Times New Roman" pitchFamily="18" charset="0"/>
              </a:defRPr>
            </a:lvl6pPr>
            <a:lvl7pPr marL="3200400" indent="-457200" eaLnBrk="0" fontAlgn="base" hangingPunct="0">
              <a:spcBef>
                <a:spcPct val="20000"/>
              </a:spcBef>
              <a:spcAft>
                <a:spcPct val="0"/>
              </a:spcAft>
              <a:buChar char="»"/>
              <a:defRPr sz="2000">
                <a:solidFill>
                  <a:schemeClr val="bg1"/>
                </a:solidFill>
                <a:latin typeface="Times New Roman" pitchFamily="18" charset="0"/>
              </a:defRPr>
            </a:lvl7pPr>
            <a:lvl8pPr marL="3657600" indent="-457200" eaLnBrk="0" fontAlgn="base" hangingPunct="0">
              <a:spcBef>
                <a:spcPct val="20000"/>
              </a:spcBef>
              <a:spcAft>
                <a:spcPct val="0"/>
              </a:spcAft>
              <a:buChar char="»"/>
              <a:defRPr sz="2000">
                <a:solidFill>
                  <a:schemeClr val="bg1"/>
                </a:solidFill>
                <a:latin typeface="Times New Roman" pitchFamily="18" charset="0"/>
              </a:defRPr>
            </a:lvl8pPr>
            <a:lvl9pPr marL="4114800" indent="-457200" eaLnBrk="0" fontAlgn="base" hangingPunct="0">
              <a:spcBef>
                <a:spcPct val="20000"/>
              </a:spcBef>
              <a:spcAft>
                <a:spcPct val="0"/>
              </a:spcAft>
              <a:buChar char="»"/>
              <a:defRPr sz="2000">
                <a:solidFill>
                  <a:schemeClr val="bg1"/>
                </a:solidFill>
                <a:latin typeface="Times New Roman" pitchFamily="18" charset="0"/>
              </a:defRPr>
            </a:lvl9pPr>
          </a:lstStyle>
          <a:p>
            <a:pPr algn="just"/>
            <a:endParaRPr lang="sl-SI" altLang="sl-SI" sz="3000">
              <a:solidFill>
                <a:srgbClr val="FFFF00"/>
              </a:solidFill>
              <a:cs typeface="Times New Roman" pitchFamily="18" charset="0"/>
            </a:endParaRPr>
          </a:p>
        </p:txBody>
      </p:sp>
      <p:sp>
        <p:nvSpPr>
          <p:cNvPr id="711685" name="Rectangle 5"/>
          <p:cNvSpPr>
            <a:spLocks noChangeArrowheads="1"/>
          </p:cNvSpPr>
          <p:nvPr/>
        </p:nvSpPr>
        <p:spPr bwMode="auto">
          <a:xfrm>
            <a:off x="1143000" y="4868863"/>
            <a:ext cx="7772400" cy="998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457200" indent="-457200">
              <a:spcBef>
                <a:spcPct val="20000"/>
              </a:spcBef>
              <a:defRPr sz="3200">
                <a:solidFill>
                  <a:schemeClr val="bg1"/>
                </a:solidFill>
                <a:latin typeface="Times New Roman" pitchFamily="18" charset="0"/>
              </a:defRPr>
            </a:lvl1pPr>
            <a:lvl2pPr marL="914400" indent="-457200">
              <a:spcBef>
                <a:spcPct val="20000"/>
              </a:spcBef>
              <a:buChar char="–"/>
              <a:defRPr sz="2800">
                <a:solidFill>
                  <a:schemeClr val="bg1"/>
                </a:solidFill>
                <a:latin typeface="Times New Roman" pitchFamily="18" charset="0"/>
              </a:defRPr>
            </a:lvl2pPr>
            <a:lvl3pPr marL="1371600" indent="-457200">
              <a:spcBef>
                <a:spcPct val="20000"/>
              </a:spcBef>
              <a:buChar char="•"/>
              <a:defRPr sz="2400">
                <a:solidFill>
                  <a:schemeClr val="bg1"/>
                </a:solidFill>
                <a:latin typeface="Times New Roman" pitchFamily="18" charset="0"/>
              </a:defRPr>
            </a:lvl3pPr>
            <a:lvl4pPr marL="1828800" indent="-457200">
              <a:spcBef>
                <a:spcPct val="20000"/>
              </a:spcBef>
              <a:buChar char="–"/>
              <a:defRPr sz="2000">
                <a:solidFill>
                  <a:schemeClr val="bg1"/>
                </a:solidFill>
                <a:latin typeface="Times New Roman" pitchFamily="18" charset="0"/>
              </a:defRPr>
            </a:lvl4pPr>
            <a:lvl5pPr marL="2286000" indent="-457200">
              <a:spcBef>
                <a:spcPct val="20000"/>
              </a:spcBef>
              <a:buChar char="»"/>
              <a:defRPr sz="2000">
                <a:solidFill>
                  <a:schemeClr val="bg1"/>
                </a:solidFill>
                <a:latin typeface="Times New Roman" pitchFamily="18" charset="0"/>
              </a:defRPr>
            </a:lvl5pPr>
            <a:lvl6pPr marL="2743200" indent="-457200" eaLnBrk="0" fontAlgn="base" hangingPunct="0">
              <a:spcBef>
                <a:spcPct val="20000"/>
              </a:spcBef>
              <a:spcAft>
                <a:spcPct val="0"/>
              </a:spcAft>
              <a:buChar char="»"/>
              <a:defRPr sz="2000">
                <a:solidFill>
                  <a:schemeClr val="bg1"/>
                </a:solidFill>
                <a:latin typeface="Times New Roman" pitchFamily="18" charset="0"/>
              </a:defRPr>
            </a:lvl6pPr>
            <a:lvl7pPr marL="3200400" indent="-457200" eaLnBrk="0" fontAlgn="base" hangingPunct="0">
              <a:spcBef>
                <a:spcPct val="20000"/>
              </a:spcBef>
              <a:spcAft>
                <a:spcPct val="0"/>
              </a:spcAft>
              <a:buChar char="»"/>
              <a:defRPr sz="2000">
                <a:solidFill>
                  <a:schemeClr val="bg1"/>
                </a:solidFill>
                <a:latin typeface="Times New Roman" pitchFamily="18" charset="0"/>
              </a:defRPr>
            </a:lvl7pPr>
            <a:lvl8pPr marL="3657600" indent="-457200" eaLnBrk="0" fontAlgn="base" hangingPunct="0">
              <a:spcBef>
                <a:spcPct val="20000"/>
              </a:spcBef>
              <a:spcAft>
                <a:spcPct val="0"/>
              </a:spcAft>
              <a:buChar char="»"/>
              <a:defRPr sz="2000">
                <a:solidFill>
                  <a:schemeClr val="bg1"/>
                </a:solidFill>
                <a:latin typeface="Times New Roman" pitchFamily="18" charset="0"/>
              </a:defRPr>
            </a:lvl8pPr>
            <a:lvl9pPr marL="4114800" indent="-457200" eaLnBrk="0" fontAlgn="base" hangingPunct="0">
              <a:spcBef>
                <a:spcPct val="20000"/>
              </a:spcBef>
              <a:spcAft>
                <a:spcPct val="0"/>
              </a:spcAft>
              <a:buChar char="»"/>
              <a:defRPr sz="2000">
                <a:solidFill>
                  <a:schemeClr val="bg1"/>
                </a:solidFill>
                <a:latin typeface="Times New Roman" pitchFamily="18" charset="0"/>
              </a:defRPr>
            </a:lvl9pPr>
          </a:lstStyle>
          <a:p>
            <a:pPr algn="just"/>
            <a:endParaRPr lang="sl-SI" altLang="sl-SI">
              <a:solidFill>
                <a:srgbClr val="FFFF00"/>
              </a:solidFill>
            </a:endParaRPr>
          </a:p>
        </p:txBody>
      </p:sp>
      <p:pic>
        <p:nvPicPr>
          <p:cNvPr id="34822" name="Picture 6" descr="IMG_0511"/>
          <p:cNvPicPr>
            <a:picLocks noChangeAspect="1"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5003800" y="1412875"/>
            <a:ext cx="3500438" cy="5111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30883338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711683">
                                            <p:txEl>
                                              <p:pRg st="0" end="0"/>
                                            </p:txEl>
                                          </p:spTgt>
                                        </p:tgtEl>
                                        <p:attrNameLst>
                                          <p:attrName>style.visibility</p:attrName>
                                        </p:attrNameLst>
                                      </p:cBhvr>
                                      <p:to>
                                        <p:strVal val="visible"/>
                                      </p:to>
                                    </p:set>
                                    <p:anim calcmode="lin" valueType="num">
                                      <p:cBhvr>
                                        <p:cTn id="7" dur="1000" fill="hold"/>
                                        <p:tgtEl>
                                          <p:spTgt spid="71168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71168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71168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1168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5" presetClass="entr" presetSubtype="0" fill="hold" grpId="0" nodeType="afterEffect" nodePh="1">
                                  <p:stCondLst>
                                    <p:cond delay="2000"/>
                                  </p:stCondLst>
                                  <p:endCondLst>
                                    <p:cond evt="begin" delay="0">
                                      <p:tn val="12"/>
                                    </p:cond>
                                  </p:endCondLst>
                                  <p:childTnLst>
                                    <p:set>
                                      <p:cBhvr>
                                        <p:cTn id="13" dur="1" fill="hold">
                                          <p:stCondLst>
                                            <p:cond delay="0"/>
                                          </p:stCondLst>
                                        </p:cTn>
                                        <p:tgtEl>
                                          <p:spTgt spid="711685"/>
                                        </p:tgtEl>
                                        <p:attrNameLst>
                                          <p:attrName>style.visibility</p:attrName>
                                        </p:attrNameLst>
                                      </p:cBhvr>
                                      <p:to>
                                        <p:strVal val="visible"/>
                                      </p:to>
                                    </p:set>
                                    <p:anim calcmode="lin" valueType="num">
                                      <p:cBhvr>
                                        <p:cTn id="14" dur="1000" fill="hold"/>
                                        <p:tgtEl>
                                          <p:spTgt spid="711685"/>
                                        </p:tgtEl>
                                        <p:attrNameLst>
                                          <p:attrName>ppt_w</p:attrName>
                                        </p:attrNameLst>
                                      </p:cBhvr>
                                      <p:tavLst>
                                        <p:tav tm="0">
                                          <p:val>
                                            <p:fltVal val="0"/>
                                          </p:val>
                                        </p:tav>
                                        <p:tav tm="100000">
                                          <p:val>
                                            <p:strVal val="#ppt_w"/>
                                          </p:val>
                                        </p:tav>
                                      </p:tavLst>
                                    </p:anim>
                                    <p:anim calcmode="lin" valueType="num">
                                      <p:cBhvr>
                                        <p:cTn id="15" dur="1000" fill="hold"/>
                                        <p:tgtEl>
                                          <p:spTgt spid="711685"/>
                                        </p:tgtEl>
                                        <p:attrNameLst>
                                          <p:attrName>ppt_h</p:attrName>
                                        </p:attrNameLst>
                                      </p:cBhvr>
                                      <p:tavLst>
                                        <p:tav tm="0">
                                          <p:val>
                                            <p:fltVal val="0"/>
                                          </p:val>
                                        </p:tav>
                                        <p:tav tm="100000">
                                          <p:val>
                                            <p:strVal val="#ppt_h"/>
                                          </p:val>
                                        </p:tav>
                                      </p:tavLst>
                                    </p:anim>
                                    <p:anim calcmode="lin" valueType="num">
                                      <p:cBhvr>
                                        <p:cTn id="16" dur="1000" fill="hold"/>
                                        <p:tgtEl>
                                          <p:spTgt spid="711685"/>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711685"/>
                                        </p:tgtEl>
                                        <p:attrNameLst>
                                          <p:attrName>ppt_y</p:attrName>
                                        </p:attrNameLst>
                                      </p:cBhvr>
                                      <p:tavLst>
                                        <p:tav tm="0" fmla="#ppt_y+(sin(-2*pi*(1-$))*-#ppt_x+cos(-2*pi*(1-$))*(1-#ppt_y))*(1-$)">
                                          <p:val>
                                            <p:fltVal val="0"/>
                                          </p:val>
                                        </p:tav>
                                        <p:tav tm="100000">
                                          <p:val>
                                            <p:fltVal val="1"/>
                                          </p:val>
                                        </p:tav>
                                      </p:tavLst>
                                    </p:anim>
                                  </p:childTnLst>
                                </p:cTn>
                              </p:par>
                            </p:childTnLst>
                          </p:cTn>
                        </p:par>
                        <p:par>
                          <p:cTn id="18" fill="hold" nodeType="afterGroup">
                            <p:stCondLst>
                              <p:cond delay="4000"/>
                            </p:stCondLst>
                            <p:childTnLst>
                              <p:par>
                                <p:cTn id="19" presetID="15" presetClass="entr" presetSubtype="0" fill="hold" grpId="0" nodeType="afterEffect" nodePh="1">
                                  <p:stCondLst>
                                    <p:cond delay="2000"/>
                                  </p:stCondLst>
                                  <p:endCondLst>
                                    <p:cond evt="begin" delay="0">
                                      <p:tn val="19"/>
                                    </p:cond>
                                  </p:endCondLst>
                                  <p:childTnLst>
                                    <p:set>
                                      <p:cBhvr>
                                        <p:cTn id="20" dur="1" fill="hold">
                                          <p:stCondLst>
                                            <p:cond delay="0"/>
                                          </p:stCondLst>
                                        </p:cTn>
                                        <p:tgtEl>
                                          <p:spTgt spid="711684"/>
                                        </p:tgtEl>
                                        <p:attrNameLst>
                                          <p:attrName>style.visibility</p:attrName>
                                        </p:attrNameLst>
                                      </p:cBhvr>
                                      <p:to>
                                        <p:strVal val="visible"/>
                                      </p:to>
                                    </p:set>
                                    <p:anim calcmode="lin" valueType="num">
                                      <p:cBhvr>
                                        <p:cTn id="21" dur="1000" fill="hold"/>
                                        <p:tgtEl>
                                          <p:spTgt spid="711684"/>
                                        </p:tgtEl>
                                        <p:attrNameLst>
                                          <p:attrName>ppt_w</p:attrName>
                                        </p:attrNameLst>
                                      </p:cBhvr>
                                      <p:tavLst>
                                        <p:tav tm="0">
                                          <p:val>
                                            <p:fltVal val="0"/>
                                          </p:val>
                                        </p:tav>
                                        <p:tav tm="100000">
                                          <p:val>
                                            <p:strVal val="#ppt_w"/>
                                          </p:val>
                                        </p:tav>
                                      </p:tavLst>
                                    </p:anim>
                                    <p:anim calcmode="lin" valueType="num">
                                      <p:cBhvr>
                                        <p:cTn id="22" dur="1000" fill="hold"/>
                                        <p:tgtEl>
                                          <p:spTgt spid="711684"/>
                                        </p:tgtEl>
                                        <p:attrNameLst>
                                          <p:attrName>ppt_h</p:attrName>
                                        </p:attrNameLst>
                                      </p:cBhvr>
                                      <p:tavLst>
                                        <p:tav tm="0">
                                          <p:val>
                                            <p:fltVal val="0"/>
                                          </p:val>
                                        </p:tav>
                                        <p:tav tm="100000">
                                          <p:val>
                                            <p:strVal val="#ppt_h"/>
                                          </p:val>
                                        </p:tav>
                                      </p:tavLst>
                                    </p:anim>
                                    <p:anim calcmode="lin" valueType="num">
                                      <p:cBhvr>
                                        <p:cTn id="23" dur="1000" fill="hold"/>
                                        <p:tgtEl>
                                          <p:spTgt spid="711684"/>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71168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1683" grpId="0" build="p" autoUpdateAnimBg="0" advAuto="0"/>
      <p:bldP spid="711684" grpId="0" autoUpdateAnimBg="0"/>
      <p:bldP spid="711685"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385889" y="675085"/>
            <a:ext cx="6480572" cy="917972"/>
          </a:xfrm>
        </p:spPr>
        <p:txBody>
          <a:bodyPr>
            <a:normAutofit fontScale="90000"/>
          </a:bodyPr>
          <a:lstStyle/>
          <a:p>
            <a:pPr algn="ctr"/>
            <a:r>
              <a:rPr lang="en-GB" altLang="sl-SI" sz="3600" dirty="0">
                <a:cs typeface="Times New Roman" pitchFamily="18" charset="0"/>
              </a:rPr>
              <a:t> </a:t>
            </a:r>
            <a:r>
              <a:rPr lang="en-GB" altLang="sl-SI" sz="3600" dirty="0">
                <a:cs typeface="Arial" charset="0"/>
              </a:rPr>
              <a:t/>
            </a:r>
            <a:br>
              <a:rPr lang="en-GB" altLang="sl-SI" sz="3600" dirty="0">
                <a:cs typeface="Arial" charset="0"/>
              </a:rPr>
            </a:br>
            <a:r>
              <a:rPr lang="en-GB" altLang="sl-SI" sz="3600" dirty="0">
                <a:cs typeface="Arial" charset="0"/>
              </a:rPr>
              <a:t> </a:t>
            </a:r>
            <a:r>
              <a:rPr lang="sl-SI" altLang="sl-SI" sz="2700" b="1" dirty="0" err="1">
                <a:solidFill>
                  <a:srgbClr val="FF0000"/>
                </a:solidFill>
                <a:cs typeface="Arial" charset="0"/>
              </a:rPr>
              <a:t>Measures</a:t>
            </a:r>
            <a:r>
              <a:rPr lang="sl-SI" altLang="sl-SI" sz="2700" b="1" dirty="0">
                <a:solidFill>
                  <a:srgbClr val="FF0000"/>
                </a:solidFill>
                <a:cs typeface="Arial" charset="0"/>
              </a:rPr>
              <a:t> </a:t>
            </a:r>
            <a:r>
              <a:rPr lang="sl-SI" altLang="sl-SI" sz="2700" b="1" dirty="0" err="1">
                <a:solidFill>
                  <a:srgbClr val="FF0000"/>
                </a:solidFill>
                <a:cs typeface="Arial" charset="0"/>
              </a:rPr>
              <a:t>for</a:t>
            </a:r>
            <a:r>
              <a:rPr lang="sl-SI" altLang="sl-SI" sz="2700" b="1" dirty="0">
                <a:solidFill>
                  <a:srgbClr val="FF0000"/>
                </a:solidFill>
                <a:cs typeface="Arial" charset="0"/>
              </a:rPr>
              <a:t> </a:t>
            </a:r>
            <a:r>
              <a:rPr lang="sl-SI" altLang="sl-SI" sz="2700" b="1" dirty="0" err="1">
                <a:solidFill>
                  <a:srgbClr val="FF0000"/>
                </a:solidFill>
                <a:cs typeface="Arial" charset="0"/>
              </a:rPr>
              <a:t>preventing</a:t>
            </a:r>
            <a:r>
              <a:rPr lang="sl-SI" altLang="sl-SI" sz="2700" b="1" dirty="0">
                <a:solidFill>
                  <a:srgbClr val="FF0000"/>
                </a:solidFill>
                <a:cs typeface="Arial" charset="0"/>
              </a:rPr>
              <a:t> DNA </a:t>
            </a:r>
            <a:r>
              <a:rPr lang="sl-SI" altLang="sl-SI" sz="2700" b="1" dirty="0" err="1">
                <a:solidFill>
                  <a:srgbClr val="FF0000"/>
                </a:solidFill>
                <a:cs typeface="Arial" charset="0"/>
              </a:rPr>
              <a:t>contamination</a:t>
            </a:r>
            <a:r>
              <a:rPr lang="sl-SI" altLang="sl-SI" sz="2700" b="1" dirty="0">
                <a:solidFill>
                  <a:srgbClr val="FF0000"/>
                </a:solidFill>
                <a:cs typeface="Arial" charset="0"/>
              </a:rPr>
              <a:t> in </a:t>
            </a:r>
            <a:r>
              <a:rPr lang="sl-SI" altLang="sl-SI" sz="2700" b="1" dirty="0" err="1">
                <a:solidFill>
                  <a:srgbClr val="FF0000"/>
                </a:solidFill>
                <a:cs typeface="Arial" charset="0"/>
              </a:rPr>
              <a:t>laboratory</a:t>
            </a:r>
            <a:endParaRPr lang="en-US" altLang="sl-SI" sz="3600" dirty="0">
              <a:solidFill>
                <a:srgbClr val="FF0000"/>
              </a:solidFill>
            </a:endParaRPr>
          </a:p>
        </p:txBody>
      </p:sp>
      <p:sp>
        <p:nvSpPr>
          <p:cNvPr id="699395" name="Rectangle 3"/>
          <p:cNvSpPr>
            <a:spLocks noGrp="1" noChangeArrowheads="1"/>
          </p:cNvSpPr>
          <p:nvPr>
            <p:ph type="body" idx="1"/>
          </p:nvPr>
        </p:nvSpPr>
        <p:spPr>
          <a:xfrm>
            <a:off x="2000250" y="2240869"/>
            <a:ext cx="2139703" cy="3349228"/>
          </a:xfrm>
        </p:spPr>
        <p:txBody>
          <a:bodyPr/>
          <a:lstStyle/>
          <a:p>
            <a:pPr marL="0" indent="0">
              <a:buNone/>
            </a:pPr>
            <a:r>
              <a:rPr lang="sl-SI" altLang="sl-SI" sz="2100" dirty="0"/>
              <a:t>     </a:t>
            </a:r>
            <a:r>
              <a:rPr lang="sl-SI" altLang="sl-SI" sz="2100" dirty="0">
                <a:solidFill>
                  <a:schemeClr val="tx2"/>
                </a:solidFill>
              </a:rPr>
              <a:t>-   T</a:t>
            </a:r>
            <a:r>
              <a:rPr lang="en-GB" altLang="sl-SI" sz="2100" dirty="0">
                <a:solidFill>
                  <a:schemeClr val="tx2"/>
                </a:solidFill>
              </a:rPr>
              <a:t>he PCR room is used for setup of PCR reagent mix (first hood) and addition of DNA extracts to the PCR (second hood)</a:t>
            </a:r>
            <a:endParaRPr lang="en-US" altLang="sl-SI" sz="2100" dirty="0">
              <a:solidFill>
                <a:schemeClr val="tx2"/>
              </a:solidFill>
            </a:endParaRPr>
          </a:p>
        </p:txBody>
      </p:sp>
      <p:sp>
        <p:nvSpPr>
          <p:cNvPr id="699396" name="Rectangle 4"/>
          <p:cNvSpPr>
            <a:spLocks noChangeArrowheads="1"/>
          </p:cNvSpPr>
          <p:nvPr/>
        </p:nvSpPr>
        <p:spPr bwMode="auto">
          <a:xfrm>
            <a:off x="2000250" y="4800600"/>
            <a:ext cx="5829300" cy="857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457200" indent="-457200">
              <a:spcBef>
                <a:spcPct val="20000"/>
              </a:spcBef>
              <a:defRPr sz="3200">
                <a:solidFill>
                  <a:schemeClr val="bg1"/>
                </a:solidFill>
                <a:latin typeface="Times New Roman" pitchFamily="18" charset="0"/>
              </a:defRPr>
            </a:lvl1pPr>
            <a:lvl2pPr marL="914400" indent="-457200">
              <a:spcBef>
                <a:spcPct val="20000"/>
              </a:spcBef>
              <a:buChar char="–"/>
              <a:defRPr sz="2800">
                <a:solidFill>
                  <a:schemeClr val="bg1"/>
                </a:solidFill>
                <a:latin typeface="Times New Roman" pitchFamily="18" charset="0"/>
              </a:defRPr>
            </a:lvl2pPr>
            <a:lvl3pPr marL="1371600" indent="-457200">
              <a:spcBef>
                <a:spcPct val="20000"/>
              </a:spcBef>
              <a:buChar char="•"/>
              <a:defRPr sz="2400">
                <a:solidFill>
                  <a:schemeClr val="bg1"/>
                </a:solidFill>
                <a:latin typeface="Times New Roman" pitchFamily="18" charset="0"/>
              </a:defRPr>
            </a:lvl3pPr>
            <a:lvl4pPr marL="1828800" indent="-457200">
              <a:spcBef>
                <a:spcPct val="20000"/>
              </a:spcBef>
              <a:buChar char="–"/>
              <a:defRPr sz="2000">
                <a:solidFill>
                  <a:schemeClr val="bg1"/>
                </a:solidFill>
                <a:latin typeface="Times New Roman" pitchFamily="18" charset="0"/>
              </a:defRPr>
            </a:lvl4pPr>
            <a:lvl5pPr marL="2286000" indent="-457200">
              <a:spcBef>
                <a:spcPct val="20000"/>
              </a:spcBef>
              <a:buChar char="»"/>
              <a:defRPr sz="2000">
                <a:solidFill>
                  <a:schemeClr val="bg1"/>
                </a:solidFill>
                <a:latin typeface="Times New Roman" pitchFamily="18" charset="0"/>
              </a:defRPr>
            </a:lvl5pPr>
            <a:lvl6pPr marL="2743200" indent="-457200" eaLnBrk="0" fontAlgn="base" hangingPunct="0">
              <a:spcBef>
                <a:spcPct val="20000"/>
              </a:spcBef>
              <a:spcAft>
                <a:spcPct val="0"/>
              </a:spcAft>
              <a:buChar char="»"/>
              <a:defRPr sz="2000">
                <a:solidFill>
                  <a:schemeClr val="bg1"/>
                </a:solidFill>
                <a:latin typeface="Times New Roman" pitchFamily="18" charset="0"/>
              </a:defRPr>
            </a:lvl6pPr>
            <a:lvl7pPr marL="3200400" indent="-457200" eaLnBrk="0" fontAlgn="base" hangingPunct="0">
              <a:spcBef>
                <a:spcPct val="20000"/>
              </a:spcBef>
              <a:spcAft>
                <a:spcPct val="0"/>
              </a:spcAft>
              <a:buChar char="»"/>
              <a:defRPr sz="2000">
                <a:solidFill>
                  <a:schemeClr val="bg1"/>
                </a:solidFill>
                <a:latin typeface="Times New Roman" pitchFamily="18" charset="0"/>
              </a:defRPr>
            </a:lvl7pPr>
            <a:lvl8pPr marL="3657600" indent="-457200" eaLnBrk="0" fontAlgn="base" hangingPunct="0">
              <a:spcBef>
                <a:spcPct val="20000"/>
              </a:spcBef>
              <a:spcAft>
                <a:spcPct val="0"/>
              </a:spcAft>
              <a:buChar char="»"/>
              <a:defRPr sz="2000">
                <a:solidFill>
                  <a:schemeClr val="bg1"/>
                </a:solidFill>
                <a:latin typeface="Times New Roman" pitchFamily="18" charset="0"/>
              </a:defRPr>
            </a:lvl8pPr>
            <a:lvl9pPr marL="4114800" indent="-457200" eaLnBrk="0" fontAlgn="base" hangingPunct="0">
              <a:spcBef>
                <a:spcPct val="20000"/>
              </a:spcBef>
              <a:spcAft>
                <a:spcPct val="0"/>
              </a:spcAft>
              <a:buChar char="»"/>
              <a:defRPr sz="2000">
                <a:solidFill>
                  <a:schemeClr val="bg1"/>
                </a:solidFill>
                <a:latin typeface="Times New Roman" pitchFamily="18" charset="0"/>
              </a:defRPr>
            </a:lvl9pPr>
          </a:lstStyle>
          <a:p>
            <a:pPr algn="just"/>
            <a:endParaRPr lang="sl-SI" altLang="sl-SI" sz="2250">
              <a:solidFill>
                <a:srgbClr val="FFFF00"/>
              </a:solidFill>
              <a:cs typeface="Times New Roman" pitchFamily="18" charset="0"/>
            </a:endParaRPr>
          </a:p>
        </p:txBody>
      </p:sp>
      <p:sp>
        <p:nvSpPr>
          <p:cNvPr id="699397" name="Rectangle 5"/>
          <p:cNvSpPr>
            <a:spLocks noChangeArrowheads="1"/>
          </p:cNvSpPr>
          <p:nvPr/>
        </p:nvSpPr>
        <p:spPr bwMode="auto">
          <a:xfrm>
            <a:off x="2000250" y="4508898"/>
            <a:ext cx="5829300" cy="7489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457200" indent="-457200">
              <a:spcBef>
                <a:spcPct val="20000"/>
              </a:spcBef>
              <a:defRPr sz="3200">
                <a:solidFill>
                  <a:schemeClr val="bg1"/>
                </a:solidFill>
                <a:latin typeface="Times New Roman" pitchFamily="18" charset="0"/>
              </a:defRPr>
            </a:lvl1pPr>
            <a:lvl2pPr marL="914400" indent="-457200">
              <a:spcBef>
                <a:spcPct val="20000"/>
              </a:spcBef>
              <a:buChar char="–"/>
              <a:defRPr sz="2800">
                <a:solidFill>
                  <a:schemeClr val="bg1"/>
                </a:solidFill>
                <a:latin typeface="Times New Roman" pitchFamily="18" charset="0"/>
              </a:defRPr>
            </a:lvl2pPr>
            <a:lvl3pPr marL="1371600" indent="-457200">
              <a:spcBef>
                <a:spcPct val="20000"/>
              </a:spcBef>
              <a:buChar char="•"/>
              <a:defRPr sz="2400">
                <a:solidFill>
                  <a:schemeClr val="bg1"/>
                </a:solidFill>
                <a:latin typeface="Times New Roman" pitchFamily="18" charset="0"/>
              </a:defRPr>
            </a:lvl3pPr>
            <a:lvl4pPr marL="1828800" indent="-457200">
              <a:spcBef>
                <a:spcPct val="20000"/>
              </a:spcBef>
              <a:buChar char="–"/>
              <a:defRPr sz="2000">
                <a:solidFill>
                  <a:schemeClr val="bg1"/>
                </a:solidFill>
                <a:latin typeface="Times New Roman" pitchFamily="18" charset="0"/>
              </a:defRPr>
            </a:lvl4pPr>
            <a:lvl5pPr marL="2286000" indent="-457200">
              <a:spcBef>
                <a:spcPct val="20000"/>
              </a:spcBef>
              <a:buChar char="»"/>
              <a:defRPr sz="2000">
                <a:solidFill>
                  <a:schemeClr val="bg1"/>
                </a:solidFill>
                <a:latin typeface="Times New Roman" pitchFamily="18" charset="0"/>
              </a:defRPr>
            </a:lvl5pPr>
            <a:lvl6pPr marL="2743200" indent="-457200" eaLnBrk="0" fontAlgn="base" hangingPunct="0">
              <a:spcBef>
                <a:spcPct val="20000"/>
              </a:spcBef>
              <a:spcAft>
                <a:spcPct val="0"/>
              </a:spcAft>
              <a:buChar char="»"/>
              <a:defRPr sz="2000">
                <a:solidFill>
                  <a:schemeClr val="bg1"/>
                </a:solidFill>
                <a:latin typeface="Times New Roman" pitchFamily="18" charset="0"/>
              </a:defRPr>
            </a:lvl6pPr>
            <a:lvl7pPr marL="3200400" indent="-457200" eaLnBrk="0" fontAlgn="base" hangingPunct="0">
              <a:spcBef>
                <a:spcPct val="20000"/>
              </a:spcBef>
              <a:spcAft>
                <a:spcPct val="0"/>
              </a:spcAft>
              <a:buChar char="»"/>
              <a:defRPr sz="2000">
                <a:solidFill>
                  <a:schemeClr val="bg1"/>
                </a:solidFill>
                <a:latin typeface="Times New Roman" pitchFamily="18" charset="0"/>
              </a:defRPr>
            </a:lvl7pPr>
            <a:lvl8pPr marL="3657600" indent="-457200" eaLnBrk="0" fontAlgn="base" hangingPunct="0">
              <a:spcBef>
                <a:spcPct val="20000"/>
              </a:spcBef>
              <a:spcAft>
                <a:spcPct val="0"/>
              </a:spcAft>
              <a:buChar char="»"/>
              <a:defRPr sz="2000">
                <a:solidFill>
                  <a:schemeClr val="bg1"/>
                </a:solidFill>
                <a:latin typeface="Times New Roman" pitchFamily="18" charset="0"/>
              </a:defRPr>
            </a:lvl8pPr>
            <a:lvl9pPr marL="4114800" indent="-457200" eaLnBrk="0" fontAlgn="base" hangingPunct="0">
              <a:spcBef>
                <a:spcPct val="20000"/>
              </a:spcBef>
              <a:spcAft>
                <a:spcPct val="0"/>
              </a:spcAft>
              <a:buChar char="»"/>
              <a:defRPr sz="2000">
                <a:solidFill>
                  <a:schemeClr val="bg1"/>
                </a:solidFill>
                <a:latin typeface="Times New Roman" pitchFamily="18" charset="0"/>
              </a:defRPr>
            </a:lvl9pPr>
          </a:lstStyle>
          <a:p>
            <a:pPr algn="just"/>
            <a:endParaRPr lang="sl-SI" altLang="sl-SI" sz="2400">
              <a:solidFill>
                <a:srgbClr val="FFFF00"/>
              </a:solidFill>
            </a:endParaRPr>
          </a:p>
        </p:txBody>
      </p:sp>
      <p:pic>
        <p:nvPicPr>
          <p:cNvPr id="33798" name="Picture 6" descr="IMG_0799"/>
          <p:cNvPicPr>
            <a:picLocks noChangeAspect="1"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4172817" y="2402887"/>
            <a:ext cx="3720694" cy="24804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13675044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699395">
                                            <p:txEl>
                                              <p:pRg st="0" end="0"/>
                                            </p:txEl>
                                          </p:spTgt>
                                        </p:tgtEl>
                                        <p:attrNameLst>
                                          <p:attrName>style.visibility</p:attrName>
                                        </p:attrNameLst>
                                      </p:cBhvr>
                                      <p:to>
                                        <p:strVal val="visible"/>
                                      </p:to>
                                    </p:set>
                                    <p:anim calcmode="lin" valueType="num">
                                      <p:cBhvr>
                                        <p:cTn id="7" dur="1000" fill="hold"/>
                                        <p:tgtEl>
                                          <p:spTgt spid="69939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9939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69939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9939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5" presetClass="entr" presetSubtype="0" fill="hold" grpId="0" nodeType="afterEffect" nodePh="1">
                                  <p:stCondLst>
                                    <p:cond delay="2000"/>
                                  </p:stCondLst>
                                  <p:endCondLst>
                                    <p:cond evt="begin" delay="0">
                                      <p:tn val="12"/>
                                    </p:cond>
                                  </p:endCondLst>
                                  <p:childTnLst>
                                    <p:set>
                                      <p:cBhvr>
                                        <p:cTn id="13" dur="1" fill="hold">
                                          <p:stCondLst>
                                            <p:cond delay="0"/>
                                          </p:stCondLst>
                                        </p:cTn>
                                        <p:tgtEl>
                                          <p:spTgt spid="699397"/>
                                        </p:tgtEl>
                                        <p:attrNameLst>
                                          <p:attrName>style.visibility</p:attrName>
                                        </p:attrNameLst>
                                      </p:cBhvr>
                                      <p:to>
                                        <p:strVal val="visible"/>
                                      </p:to>
                                    </p:set>
                                    <p:anim calcmode="lin" valueType="num">
                                      <p:cBhvr>
                                        <p:cTn id="14" dur="1000" fill="hold"/>
                                        <p:tgtEl>
                                          <p:spTgt spid="699397"/>
                                        </p:tgtEl>
                                        <p:attrNameLst>
                                          <p:attrName>ppt_w</p:attrName>
                                        </p:attrNameLst>
                                      </p:cBhvr>
                                      <p:tavLst>
                                        <p:tav tm="0">
                                          <p:val>
                                            <p:fltVal val="0"/>
                                          </p:val>
                                        </p:tav>
                                        <p:tav tm="100000">
                                          <p:val>
                                            <p:strVal val="#ppt_w"/>
                                          </p:val>
                                        </p:tav>
                                      </p:tavLst>
                                    </p:anim>
                                    <p:anim calcmode="lin" valueType="num">
                                      <p:cBhvr>
                                        <p:cTn id="15" dur="1000" fill="hold"/>
                                        <p:tgtEl>
                                          <p:spTgt spid="699397"/>
                                        </p:tgtEl>
                                        <p:attrNameLst>
                                          <p:attrName>ppt_h</p:attrName>
                                        </p:attrNameLst>
                                      </p:cBhvr>
                                      <p:tavLst>
                                        <p:tav tm="0">
                                          <p:val>
                                            <p:fltVal val="0"/>
                                          </p:val>
                                        </p:tav>
                                        <p:tav tm="100000">
                                          <p:val>
                                            <p:strVal val="#ppt_h"/>
                                          </p:val>
                                        </p:tav>
                                      </p:tavLst>
                                    </p:anim>
                                    <p:anim calcmode="lin" valueType="num">
                                      <p:cBhvr>
                                        <p:cTn id="16" dur="1000" fill="hold"/>
                                        <p:tgtEl>
                                          <p:spTgt spid="699397"/>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99397"/>
                                        </p:tgtEl>
                                        <p:attrNameLst>
                                          <p:attrName>ppt_y</p:attrName>
                                        </p:attrNameLst>
                                      </p:cBhvr>
                                      <p:tavLst>
                                        <p:tav tm="0" fmla="#ppt_y+(sin(-2*pi*(1-$))*-#ppt_x+cos(-2*pi*(1-$))*(1-#ppt_y))*(1-$)">
                                          <p:val>
                                            <p:fltVal val="0"/>
                                          </p:val>
                                        </p:tav>
                                        <p:tav tm="100000">
                                          <p:val>
                                            <p:fltVal val="1"/>
                                          </p:val>
                                        </p:tav>
                                      </p:tavLst>
                                    </p:anim>
                                  </p:childTnLst>
                                </p:cTn>
                              </p:par>
                            </p:childTnLst>
                          </p:cTn>
                        </p:par>
                        <p:par>
                          <p:cTn id="18" fill="hold" nodeType="afterGroup">
                            <p:stCondLst>
                              <p:cond delay="4000"/>
                            </p:stCondLst>
                            <p:childTnLst>
                              <p:par>
                                <p:cTn id="19" presetID="15" presetClass="entr" presetSubtype="0" fill="hold" grpId="0" nodeType="afterEffect" nodePh="1">
                                  <p:stCondLst>
                                    <p:cond delay="2000"/>
                                  </p:stCondLst>
                                  <p:endCondLst>
                                    <p:cond evt="begin" delay="0">
                                      <p:tn val="19"/>
                                    </p:cond>
                                  </p:endCondLst>
                                  <p:childTnLst>
                                    <p:set>
                                      <p:cBhvr>
                                        <p:cTn id="20" dur="1" fill="hold">
                                          <p:stCondLst>
                                            <p:cond delay="0"/>
                                          </p:stCondLst>
                                        </p:cTn>
                                        <p:tgtEl>
                                          <p:spTgt spid="699396"/>
                                        </p:tgtEl>
                                        <p:attrNameLst>
                                          <p:attrName>style.visibility</p:attrName>
                                        </p:attrNameLst>
                                      </p:cBhvr>
                                      <p:to>
                                        <p:strVal val="visible"/>
                                      </p:to>
                                    </p:set>
                                    <p:anim calcmode="lin" valueType="num">
                                      <p:cBhvr>
                                        <p:cTn id="21" dur="1000" fill="hold"/>
                                        <p:tgtEl>
                                          <p:spTgt spid="699396"/>
                                        </p:tgtEl>
                                        <p:attrNameLst>
                                          <p:attrName>ppt_w</p:attrName>
                                        </p:attrNameLst>
                                      </p:cBhvr>
                                      <p:tavLst>
                                        <p:tav tm="0">
                                          <p:val>
                                            <p:fltVal val="0"/>
                                          </p:val>
                                        </p:tav>
                                        <p:tav tm="100000">
                                          <p:val>
                                            <p:strVal val="#ppt_w"/>
                                          </p:val>
                                        </p:tav>
                                      </p:tavLst>
                                    </p:anim>
                                    <p:anim calcmode="lin" valueType="num">
                                      <p:cBhvr>
                                        <p:cTn id="22" dur="1000" fill="hold"/>
                                        <p:tgtEl>
                                          <p:spTgt spid="699396"/>
                                        </p:tgtEl>
                                        <p:attrNameLst>
                                          <p:attrName>ppt_h</p:attrName>
                                        </p:attrNameLst>
                                      </p:cBhvr>
                                      <p:tavLst>
                                        <p:tav tm="0">
                                          <p:val>
                                            <p:fltVal val="0"/>
                                          </p:val>
                                        </p:tav>
                                        <p:tav tm="100000">
                                          <p:val>
                                            <p:strVal val="#ppt_h"/>
                                          </p:val>
                                        </p:tav>
                                      </p:tavLst>
                                    </p:anim>
                                    <p:anim calcmode="lin" valueType="num">
                                      <p:cBhvr>
                                        <p:cTn id="23" dur="1000" fill="hold"/>
                                        <p:tgtEl>
                                          <p:spTgt spid="699396"/>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69939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9395" grpId="0" build="p" autoUpdateAnimBg="0" advAuto="0"/>
      <p:bldP spid="699396" grpId="0" autoUpdateAnimBg="0"/>
      <p:bldP spid="699397"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385887" y="675085"/>
            <a:ext cx="6615113" cy="917972"/>
          </a:xfrm>
        </p:spPr>
        <p:txBody>
          <a:bodyPr>
            <a:normAutofit fontScale="90000"/>
          </a:bodyPr>
          <a:lstStyle/>
          <a:p>
            <a:pPr algn="ctr"/>
            <a:r>
              <a:rPr lang="en-GB" altLang="sl-SI" sz="3600" dirty="0">
                <a:cs typeface="Times New Roman" pitchFamily="18" charset="0"/>
              </a:rPr>
              <a:t> </a:t>
            </a:r>
            <a:r>
              <a:rPr lang="en-GB" altLang="sl-SI" sz="3600" dirty="0">
                <a:cs typeface="Arial" charset="0"/>
              </a:rPr>
              <a:t/>
            </a:r>
            <a:br>
              <a:rPr lang="en-GB" altLang="sl-SI" sz="3600" dirty="0">
                <a:cs typeface="Arial" charset="0"/>
              </a:rPr>
            </a:br>
            <a:r>
              <a:rPr lang="en-GB" altLang="sl-SI" sz="3600" dirty="0">
                <a:cs typeface="Arial" charset="0"/>
              </a:rPr>
              <a:t> </a:t>
            </a:r>
            <a:r>
              <a:rPr lang="sl-SI" altLang="sl-SI" sz="2700" b="1" dirty="0" err="1">
                <a:solidFill>
                  <a:srgbClr val="FF0000"/>
                </a:solidFill>
                <a:cs typeface="Arial" charset="0"/>
              </a:rPr>
              <a:t>Measures</a:t>
            </a:r>
            <a:r>
              <a:rPr lang="sl-SI" altLang="sl-SI" sz="2700" b="1" dirty="0">
                <a:solidFill>
                  <a:srgbClr val="FF0000"/>
                </a:solidFill>
                <a:cs typeface="Arial" charset="0"/>
              </a:rPr>
              <a:t> </a:t>
            </a:r>
            <a:r>
              <a:rPr lang="sl-SI" altLang="sl-SI" sz="2700" b="1" dirty="0" err="1">
                <a:solidFill>
                  <a:srgbClr val="FF0000"/>
                </a:solidFill>
                <a:cs typeface="Arial" charset="0"/>
              </a:rPr>
              <a:t>for</a:t>
            </a:r>
            <a:r>
              <a:rPr lang="sl-SI" altLang="sl-SI" sz="2700" b="1" dirty="0">
                <a:solidFill>
                  <a:srgbClr val="FF0000"/>
                </a:solidFill>
                <a:cs typeface="Arial" charset="0"/>
              </a:rPr>
              <a:t> </a:t>
            </a:r>
            <a:r>
              <a:rPr lang="sl-SI" altLang="sl-SI" sz="2700" b="1" dirty="0" err="1">
                <a:solidFill>
                  <a:srgbClr val="FF0000"/>
                </a:solidFill>
                <a:cs typeface="Arial" charset="0"/>
              </a:rPr>
              <a:t>preventing</a:t>
            </a:r>
            <a:r>
              <a:rPr lang="sl-SI" altLang="sl-SI" sz="2700" b="1" dirty="0">
                <a:solidFill>
                  <a:srgbClr val="FF0000"/>
                </a:solidFill>
                <a:cs typeface="Arial" charset="0"/>
              </a:rPr>
              <a:t> DNA </a:t>
            </a:r>
            <a:r>
              <a:rPr lang="sl-SI" altLang="sl-SI" sz="2700" b="1" dirty="0" err="1">
                <a:solidFill>
                  <a:srgbClr val="FF0000"/>
                </a:solidFill>
                <a:cs typeface="Arial" charset="0"/>
              </a:rPr>
              <a:t>contamination</a:t>
            </a:r>
            <a:r>
              <a:rPr lang="sl-SI" altLang="sl-SI" sz="2700" b="1" dirty="0">
                <a:solidFill>
                  <a:srgbClr val="FF0000"/>
                </a:solidFill>
                <a:cs typeface="Arial" charset="0"/>
              </a:rPr>
              <a:t> in </a:t>
            </a:r>
            <a:r>
              <a:rPr lang="sl-SI" altLang="sl-SI" sz="2700" b="1" dirty="0" err="1">
                <a:solidFill>
                  <a:srgbClr val="FF0000"/>
                </a:solidFill>
                <a:cs typeface="Arial" charset="0"/>
              </a:rPr>
              <a:t>laboratory</a:t>
            </a:r>
            <a:endParaRPr lang="en-US" altLang="sl-SI" sz="2700" dirty="0">
              <a:solidFill>
                <a:srgbClr val="FF0000"/>
              </a:solidFill>
            </a:endParaRPr>
          </a:p>
        </p:txBody>
      </p:sp>
      <p:sp>
        <p:nvSpPr>
          <p:cNvPr id="709635" name="Rectangle 3"/>
          <p:cNvSpPr>
            <a:spLocks noGrp="1" noChangeArrowheads="1"/>
          </p:cNvSpPr>
          <p:nvPr>
            <p:ph type="body" idx="1"/>
          </p:nvPr>
        </p:nvSpPr>
        <p:spPr>
          <a:xfrm>
            <a:off x="2005966" y="2039541"/>
            <a:ext cx="1431909" cy="3618309"/>
          </a:xfrm>
        </p:spPr>
        <p:txBody>
          <a:bodyPr>
            <a:normAutofit lnSpcReduction="10000"/>
          </a:bodyPr>
          <a:lstStyle/>
          <a:p>
            <a:pPr marL="0" indent="0">
              <a:buNone/>
            </a:pPr>
            <a:r>
              <a:rPr lang="sl-SI" altLang="sl-SI" sz="2100" dirty="0"/>
              <a:t>  </a:t>
            </a:r>
            <a:r>
              <a:rPr lang="sl-SI" altLang="sl-SI" sz="2100" dirty="0">
                <a:solidFill>
                  <a:schemeClr val="tx2"/>
                </a:solidFill>
              </a:rPr>
              <a:t>- </a:t>
            </a:r>
            <a:r>
              <a:rPr lang="en-GB" altLang="sl-SI" sz="2100" dirty="0">
                <a:solidFill>
                  <a:schemeClr val="tx2"/>
                </a:solidFill>
              </a:rPr>
              <a:t>All genetic profiles obtained from skeletal remains are compared to elimination database</a:t>
            </a:r>
            <a:endParaRPr lang="en-US" altLang="sl-SI" sz="2100" dirty="0">
              <a:solidFill>
                <a:schemeClr val="tx2"/>
              </a:solidFill>
            </a:endParaRPr>
          </a:p>
        </p:txBody>
      </p:sp>
      <p:sp>
        <p:nvSpPr>
          <p:cNvPr id="709636" name="Rectangle 4"/>
          <p:cNvSpPr>
            <a:spLocks noChangeArrowheads="1"/>
          </p:cNvSpPr>
          <p:nvPr/>
        </p:nvSpPr>
        <p:spPr bwMode="auto">
          <a:xfrm>
            <a:off x="2000250" y="4800600"/>
            <a:ext cx="5829300" cy="857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457200" indent="-457200">
              <a:spcBef>
                <a:spcPct val="20000"/>
              </a:spcBef>
              <a:defRPr sz="3200">
                <a:solidFill>
                  <a:schemeClr val="bg1"/>
                </a:solidFill>
                <a:latin typeface="Times New Roman" pitchFamily="18" charset="0"/>
              </a:defRPr>
            </a:lvl1pPr>
            <a:lvl2pPr marL="914400" indent="-457200">
              <a:spcBef>
                <a:spcPct val="20000"/>
              </a:spcBef>
              <a:buChar char="–"/>
              <a:defRPr sz="2800">
                <a:solidFill>
                  <a:schemeClr val="bg1"/>
                </a:solidFill>
                <a:latin typeface="Times New Roman" pitchFamily="18" charset="0"/>
              </a:defRPr>
            </a:lvl2pPr>
            <a:lvl3pPr marL="1371600" indent="-457200">
              <a:spcBef>
                <a:spcPct val="20000"/>
              </a:spcBef>
              <a:buChar char="•"/>
              <a:defRPr sz="2400">
                <a:solidFill>
                  <a:schemeClr val="bg1"/>
                </a:solidFill>
                <a:latin typeface="Times New Roman" pitchFamily="18" charset="0"/>
              </a:defRPr>
            </a:lvl3pPr>
            <a:lvl4pPr marL="1828800" indent="-457200">
              <a:spcBef>
                <a:spcPct val="20000"/>
              </a:spcBef>
              <a:buChar char="–"/>
              <a:defRPr sz="2000">
                <a:solidFill>
                  <a:schemeClr val="bg1"/>
                </a:solidFill>
                <a:latin typeface="Times New Roman" pitchFamily="18" charset="0"/>
              </a:defRPr>
            </a:lvl4pPr>
            <a:lvl5pPr marL="2286000" indent="-457200">
              <a:spcBef>
                <a:spcPct val="20000"/>
              </a:spcBef>
              <a:buChar char="»"/>
              <a:defRPr sz="2000">
                <a:solidFill>
                  <a:schemeClr val="bg1"/>
                </a:solidFill>
                <a:latin typeface="Times New Roman" pitchFamily="18" charset="0"/>
              </a:defRPr>
            </a:lvl5pPr>
            <a:lvl6pPr marL="2743200" indent="-457200" eaLnBrk="0" fontAlgn="base" hangingPunct="0">
              <a:spcBef>
                <a:spcPct val="20000"/>
              </a:spcBef>
              <a:spcAft>
                <a:spcPct val="0"/>
              </a:spcAft>
              <a:buChar char="»"/>
              <a:defRPr sz="2000">
                <a:solidFill>
                  <a:schemeClr val="bg1"/>
                </a:solidFill>
                <a:latin typeface="Times New Roman" pitchFamily="18" charset="0"/>
              </a:defRPr>
            </a:lvl6pPr>
            <a:lvl7pPr marL="3200400" indent="-457200" eaLnBrk="0" fontAlgn="base" hangingPunct="0">
              <a:spcBef>
                <a:spcPct val="20000"/>
              </a:spcBef>
              <a:spcAft>
                <a:spcPct val="0"/>
              </a:spcAft>
              <a:buChar char="»"/>
              <a:defRPr sz="2000">
                <a:solidFill>
                  <a:schemeClr val="bg1"/>
                </a:solidFill>
                <a:latin typeface="Times New Roman" pitchFamily="18" charset="0"/>
              </a:defRPr>
            </a:lvl7pPr>
            <a:lvl8pPr marL="3657600" indent="-457200" eaLnBrk="0" fontAlgn="base" hangingPunct="0">
              <a:spcBef>
                <a:spcPct val="20000"/>
              </a:spcBef>
              <a:spcAft>
                <a:spcPct val="0"/>
              </a:spcAft>
              <a:buChar char="»"/>
              <a:defRPr sz="2000">
                <a:solidFill>
                  <a:schemeClr val="bg1"/>
                </a:solidFill>
                <a:latin typeface="Times New Roman" pitchFamily="18" charset="0"/>
              </a:defRPr>
            </a:lvl8pPr>
            <a:lvl9pPr marL="4114800" indent="-457200" eaLnBrk="0" fontAlgn="base" hangingPunct="0">
              <a:spcBef>
                <a:spcPct val="20000"/>
              </a:spcBef>
              <a:spcAft>
                <a:spcPct val="0"/>
              </a:spcAft>
              <a:buChar char="»"/>
              <a:defRPr sz="2000">
                <a:solidFill>
                  <a:schemeClr val="bg1"/>
                </a:solidFill>
                <a:latin typeface="Times New Roman" pitchFamily="18" charset="0"/>
              </a:defRPr>
            </a:lvl9pPr>
          </a:lstStyle>
          <a:p>
            <a:pPr algn="just"/>
            <a:endParaRPr lang="sl-SI" altLang="sl-SI" sz="2250">
              <a:solidFill>
                <a:srgbClr val="FFFF00"/>
              </a:solidFill>
              <a:cs typeface="Times New Roman" pitchFamily="18" charset="0"/>
            </a:endParaRPr>
          </a:p>
        </p:txBody>
      </p:sp>
      <p:sp>
        <p:nvSpPr>
          <p:cNvPr id="709637" name="Rectangle 5"/>
          <p:cNvSpPr>
            <a:spLocks noChangeArrowheads="1"/>
          </p:cNvSpPr>
          <p:nvPr/>
        </p:nvSpPr>
        <p:spPr bwMode="auto">
          <a:xfrm>
            <a:off x="2000250" y="4508898"/>
            <a:ext cx="5829300" cy="7489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457200" indent="-457200">
              <a:spcBef>
                <a:spcPct val="20000"/>
              </a:spcBef>
              <a:defRPr sz="3200">
                <a:solidFill>
                  <a:schemeClr val="bg1"/>
                </a:solidFill>
                <a:latin typeface="Times New Roman" pitchFamily="18" charset="0"/>
              </a:defRPr>
            </a:lvl1pPr>
            <a:lvl2pPr marL="914400" indent="-457200">
              <a:spcBef>
                <a:spcPct val="20000"/>
              </a:spcBef>
              <a:buChar char="–"/>
              <a:defRPr sz="2800">
                <a:solidFill>
                  <a:schemeClr val="bg1"/>
                </a:solidFill>
                <a:latin typeface="Times New Roman" pitchFamily="18" charset="0"/>
              </a:defRPr>
            </a:lvl2pPr>
            <a:lvl3pPr marL="1371600" indent="-457200">
              <a:spcBef>
                <a:spcPct val="20000"/>
              </a:spcBef>
              <a:buChar char="•"/>
              <a:defRPr sz="2400">
                <a:solidFill>
                  <a:schemeClr val="bg1"/>
                </a:solidFill>
                <a:latin typeface="Times New Roman" pitchFamily="18" charset="0"/>
              </a:defRPr>
            </a:lvl3pPr>
            <a:lvl4pPr marL="1828800" indent="-457200">
              <a:spcBef>
                <a:spcPct val="20000"/>
              </a:spcBef>
              <a:buChar char="–"/>
              <a:defRPr sz="2000">
                <a:solidFill>
                  <a:schemeClr val="bg1"/>
                </a:solidFill>
                <a:latin typeface="Times New Roman" pitchFamily="18" charset="0"/>
              </a:defRPr>
            </a:lvl4pPr>
            <a:lvl5pPr marL="2286000" indent="-457200">
              <a:spcBef>
                <a:spcPct val="20000"/>
              </a:spcBef>
              <a:buChar char="»"/>
              <a:defRPr sz="2000">
                <a:solidFill>
                  <a:schemeClr val="bg1"/>
                </a:solidFill>
                <a:latin typeface="Times New Roman" pitchFamily="18" charset="0"/>
              </a:defRPr>
            </a:lvl5pPr>
            <a:lvl6pPr marL="2743200" indent="-457200" eaLnBrk="0" fontAlgn="base" hangingPunct="0">
              <a:spcBef>
                <a:spcPct val="20000"/>
              </a:spcBef>
              <a:spcAft>
                <a:spcPct val="0"/>
              </a:spcAft>
              <a:buChar char="»"/>
              <a:defRPr sz="2000">
                <a:solidFill>
                  <a:schemeClr val="bg1"/>
                </a:solidFill>
                <a:latin typeface="Times New Roman" pitchFamily="18" charset="0"/>
              </a:defRPr>
            </a:lvl6pPr>
            <a:lvl7pPr marL="3200400" indent="-457200" eaLnBrk="0" fontAlgn="base" hangingPunct="0">
              <a:spcBef>
                <a:spcPct val="20000"/>
              </a:spcBef>
              <a:spcAft>
                <a:spcPct val="0"/>
              </a:spcAft>
              <a:buChar char="»"/>
              <a:defRPr sz="2000">
                <a:solidFill>
                  <a:schemeClr val="bg1"/>
                </a:solidFill>
                <a:latin typeface="Times New Roman" pitchFamily="18" charset="0"/>
              </a:defRPr>
            </a:lvl7pPr>
            <a:lvl8pPr marL="3657600" indent="-457200" eaLnBrk="0" fontAlgn="base" hangingPunct="0">
              <a:spcBef>
                <a:spcPct val="20000"/>
              </a:spcBef>
              <a:spcAft>
                <a:spcPct val="0"/>
              </a:spcAft>
              <a:buChar char="»"/>
              <a:defRPr sz="2000">
                <a:solidFill>
                  <a:schemeClr val="bg1"/>
                </a:solidFill>
                <a:latin typeface="Times New Roman" pitchFamily="18" charset="0"/>
              </a:defRPr>
            </a:lvl8pPr>
            <a:lvl9pPr marL="4114800" indent="-457200" eaLnBrk="0" fontAlgn="base" hangingPunct="0">
              <a:spcBef>
                <a:spcPct val="20000"/>
              </a:spcBef>
              <a:spcAft>
                <a:spcPct val="0"/>
              </a:spcAft>
              <a:buChar char="»"/>
              <a:defRPr sz="2000">
                <a:solidFill>
                  <a:schemeClr val="bg1"/>
                </a:solidFill>
                <a:latin typeface="Times New Roman" pitchFamily="18" charset="0"/>
              </a:defRPr>
            </a:lvl9pPr>
          </a:lstStyle>
          <a:p>
            <a:pPr algn="just"/>
            <a:endParaRPr lang="sl-SI" altLang="sl-SI" sz="2400">
              <a:solidFill>
                <a:srgbClr val="FFFF00"/>
              </a:solidFill>
            </a:endParaRPr>
          </a:p>
        </p:txBody>
      </p:sp>
      <p:pic>
        <p:nvPicPr>
          <p:cNvPr id="36870" name="Picture 6" descr="scan0002-OK"/>
          <p:cNvPicPr>
            <a:picLocks noChangeAspect="1" noChangeArrowheads="1"/>
          </p:cNvPicPr>
          <p:nvPr/>
        </p:nvPicPr>
        <p:blipFill>
          <a:blip r:embed="rId3" cstate="screen">
            <a:lum bright="-6000" contrast="6000"/>
            <a:extLst>
              <a:ext uri="{28A0092B-C50C-407E-A947-70E740481C1C}">
                <a14:useLocalDpi xmlns="" xmlns:a14="http://schemas.microsoft.com/office/drawing/2010/main"/>
              </a:ext>
            </a:extLst>
          </a:blip>
          <a:srcRect/>
          <a:stretch>
            <a:fillRect/>
          </a:stretch>
        </p:blipFill>
        <p:spPr bwMode="auto">
          <a:xfrm>
            <a:off x="3330179" y="2025255"/>
            <a:ext cx="1819275" cy="2106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6871" name="Picture 7" descr="scan0003-OK"/>
          <p:cNvPicPr>
            <a:picLocks noChangeAspect="1" noChangeArrowheads="1"/>
          </p:cNvPicPr>
          <p:nvPr/>
        </p:nvPicPr>
        <p:blipFill>
          <a:blip r:embed="rId4" cstate="screen">
            <a:lum bright="-6000" contrast="6000"/>
            <a:extLst>
              <a:ext uri="{28A0092B-C50C-407E-A947-70E740481C1C}">
                <a14:useLocalDpi xmlns="" xmlns:a14="http://schemas.microsoft.com/office/drawing/2010/main"/>
              </a:ext>
            </a:extLst>
          </a:blip>
          <a:srcRect/>
          <a:stretch>
            <a:fillRect/>
          </a:stretch>
        </p:blipFill>
        <p:spPr bwMode="auto">
          <a:xfrm>
            <a:off x="5328047" y="2025255"/>
            <a:ext cx="1852613" cy="21062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6872" name="Picture 8" descr="scan0011OK"/>
          <p:cNvPicPr>
            <a:picLocks noChangeAspect="1" noChangeArrowheads="1"/>
          </p:cNvPicPr>
          <p:nvPr/>
        </p:nvPicPr>
        <p:blipFill>
          <a:blip r:embed="rId5" cstate="screen">
            <a:lum bright="-6000" contrast="6000"/>
            <a:extLst>
              <a:ext uri="{28A0092B-C50C-407E-A947-70E740481C1C}">
                <a14:useLocalDpi xmlns="" xmlns:a14="http://schemas.microsoft.com/office/drawing/2010/main"/>
              </a:ext>
            </a:extLst>
          </a:blip>
          <a:srcRect/>
          <a:stretch>
            <a:fillRect/>
          </a:stretch>
        </p:blipFill>
        <p:spPr bwMode="auto">
          <a:xfrm>
            <a:off x="3815954" y="4238626"/>
            <a:ext cx="2970609" cy="16228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74431963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709635">
                                            <p:txEl>
                                              <p:pRg st="0" end="0"/>
                                            </p:txEl>
                                          </p:spTgt>
                                        </p:tgtEl>
                                        <p:attrNameLst>
                                          <p:attrName>style.visibility</p:attrName>
                                        </p:attrNameLst>
                                      </p:cBhvr>
                                      <p:to>
                                        <p:strVal val="visible"/>
                                      </p:to>
                                    </p:set>
                                    <p:anim calcmode="lin" valueType="num">
                                      <p:cBhvr>
                                        <p:cTn id="7" dur="1000" fill="hold"/>
                                        <p:tgtEl>
                                          <p:spTgt spid="70963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70963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70963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0963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5" presetClass="entr" presetSubtype="0" fill="hold" grpId="0" nodeType="afterEffect" nodePh="1">
                                  <p:stCondLst>
                                    <p:cond delay="2000"/>
                                  </p:stCondLst>
                                  <p:endCondLst>
                                    <p:cond evt="begin" delay="0">
                                      <p:tn val="12"/>
                                    </p:cond>
                                  </p:endCondLst>
                                  <p:childTnLst>
                                    <p:set>
                                      <p:cBhvr>
                                        <p:cTn id="13" dur="1" fill="hold">
                                          <p:stCondLst>
                                            <p:cond delay="0"/>
                                          </p:stCondLst>
                                        </p:cTn>
                                        <p:tgtEl>
                                          <p:spTgt spid="709637"/>
                                        </p:tgtEl>
                                        <p:attrNameLst>
                                          <p:attrName>style.visibility</p:attrName>
                                        </p:attrNameLst>
                                      </p:cBhvr>
                                      <p:to>
                                        <p:strVal val="visible"/>
                                      </p:to>
                                    </p:set>
                                    <p:anim calcmode="lin" valueType="num">
                                      <p:cBhvr>
                                        <p:cTn id="14" dur="1000" fill="hold"/>
                                        <p:tgtEl>
                                          <p:spTgt spid="709637"/>
                                        </p:tgtEl>
                                        <p:attrNameLst>
                                          <p:attrName>ppt_w</p:attrName>
                                        </p:attrNameLst>
                                      </p:cBhvr>
                                      <p:tavLst>
                                        <p:tav tm="0">
                                          <p:val>
                                            <p:fltVal val="0"/>
                                          </p:val>
                                        </p:tav>
                                        <p:tav tm="100000">
                                          <p:val>
                                            <p:strVal val="#ppt_w"/>
                                          </p:val>
                                        </p:tav>
                                      </p:tavLst>
                                    </p:anim>
                                    <p:anim calcmode="lin" valueType="num">
                                      <p:cBhvr>
                                        <p:cTn id="15" dur="1000" fill="hold"/>
                                        <p:tgtEl>
                                          <p:spTgt spid="709637"/>
                                        </p:tgtEl>
                                        <p:attrNameLst>
                                          <p:attrName>ppt_h</p:attrName>
                                        </p:attrNameLst>
                                      </p:cBhvr>
                                      <p:tavLst>
                                        <p:tav tm="0">
                                          <p:val>
                                            <p:fltVal val="0"/>
                                          </p:val>
                                        </p:tav>
                                        <p:tav tm="100000">
                                          <p:val>
                                            <p:strVal val="#ppt_h"/>
                                          </p:val>
                                        </p:tav>
                                      </p:tavLst>
                                    </p:anim>
                                    <p:anim calcmode="lin" valueType="num">
                                      <p:cBhvr>
                                        <p:cTn id="16" dur="1000" fill="hold"/>
                                        <p:tgtEl>
                                          <p:spTgt spid="709637"/>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709637"/>
                                        </p:tgtEl>
                                        <p:attrNameLst>
                                          <p:attrName>ppt_y</p:attrName>
                                        </p:attrNameLst>
                                      </p:cBhvr>
                                      <p:tavLst>
                                        <p:tav tm="0" fmla="#ppt_y+(sin(-2*pi*(1-$))*-#ppt_x+cos(-2*pi*(1-$))*(1-#ppt_y))*(1-$)">
                                          <p:val>
                                            <p:fltVal val="0"/>
                                          </p:val>
                                        </p:tav>
                                        <p:tav tm="100000">
                                          <p:val>
                                            <p:fltVal val="1"/>
                                          </p:val>
                                        </p:tav>
                                      </p:tavLst>
                                    </p:anim>
                                  </p:childTnLst>
                                </p:cTn>
                              </p:par>
                            </p:childTnLst>
                          </p:cTn>
                        </p:par>
                        <p:par>
                          <p:cTn id="18" fill="hold" nodeType="afterGroup">
                            <p:stCondLst>
                              <p:cond delay="4000"/>
                            </p:stCondLst>
                            <p:childTnLst>
                              <p:par>
                                <p:cTn id="19" presetID="15" presetClass="entr" presetSubtype="0" fill="hold" grpId="0" nodeType="afterEffect" nodePh="1">
                                  <p:stCondLst>
                                    <p:cond delay="2000"/>
                                  </p:stCondLst>
                                  <p:endCondLst>
                                    <p:cond evt="begin" delay="0">
                                      <p:tn val="19"/>
                                    </p:cond>
                                  </p:endCondLst>
                                  <p:childTnLst>
                                    <p:set>
                                      <p:cBhvr>
                                        <p:cTn id="20" dur="1" fill="hold">
                                          <p:stCondLst>
                                            <p:cond delay="0"/>
                                          </p:stCondLst>
                                        </p:cTn>
                                        <p:tgtEl>
                                          <p:spTgt spid="709636"/>
                                        </p:tgtEl>
                                        <p:attrNameLst>
                                          <p:attrName>style.visibility</p:attrName>
                                        </p:attrNameLst>
                                      </p:cBhvr>
                                      <p:to>
                                        <p:strVal val="visible"/>
                                      </p:to>
                                    </p:set>
                                    <p:anim calcmode="lin" valueType="num">
                                      <p:cBhvr>
                                        <p:cTn id="21" dur="1000" fill="hold"/>
                                        <p:tgtEl>
                                          <p:spTgt spid="709636"/>
                                        </p:tgtEl>
                                        <p:attrNameLst>
                                          <p:attrName>ppt_w</p:attrName>
                                        </p:attrNameLst>
                                      </p:cBhvr>
                                      <p:tavLst>
                                        <p:tav tm="0">
                                          <p:val>
                                            <p:fltVal val="0"/>
                                          </p:val>
                                        </p:tav>
                                        <p:tav tm="100000">
                                          <p:val>
                                            <p:strVal val="#ppt_w"/>
                                          </p:val>
                                        </p:tav>
                                      </p:tavLst>
                                    </p:anim>
                                    <p:anim calcmode="lin" valueType="num">
                                      <p:cBhvr>
                                        <p:cTn id="22" dur="1000" fill="hold"/>
                                        <p:tgtEl>
                                          <p:spTgt spid="709636"/>
                                        </p:tgtEl>
                                        <p:attrNameLst>
                                          <p:attrName>ppt_h</p:attrName>
                                        </p:attrNameLst>
                                      </p:cBhvr>
                                      <p:tavLst>
                                        <p:tav tm="0">
                                          <p:val>
                                            <p:fltVal val="0"/>
                                          </p:val>
                                        </p:tav>
                                        <p:tav tm="100000">
                                          <p:val>
                                            <p:strVal val="#ppt_h"/>
                                          </p:val>
                                        </p:tav>
                                      </p:tavLst>
                                    </p:anim>
                                    <p:anim calcmode="lin" valueType="num">
                                      <p:cBhvr>
                                        <p:cTn id="23" dur="1000" fill="hold"/>
                                        <p:tgtEl>
                                          <p:spTgt spid="709636"/>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70963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9635" grpId="0" build="p" autoUpdateAnimBg="0" advAuto="0"/>
      <p:bldP spid="709636" grpId="0" autoUpdateAnimBg="0"/>
      <p:bldP spid="709637"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1754814"/>
            <a:ext cx="6343650" cy="857250"/>
          </a:xfrm>
        </p:spPr>
        <p:txBody>
          <a:bodyPr>
            <a:noAutofit/>
          </a:bodyPr>
          <a:lstStyle/>
          <a:p>
            <a:pPr algn="ctr"/>
            <a:r>
              <a:rPr lang="tr-TR" sz="5400" dirty="0">
                <a:solidFill>
                  <a:srgbClr val="FF0000"/>
                </a:solidFill>
              </a:rPr>
              <a:t> THANK YOU</a:t>
            </a:r>
          </a:p>
        </p:txBody>
      </p:sp>
      <p:pic>
        <p:nvPicPr>
          <p:cNvPr id="4" name="Content Placeholder 3"/>
          <p:cNvPicPr>
            <a:picLocks noGrp="1" noChangeAspect="1"/>
          </p:cNvPicPr>
          <p:nvPr>
            <p:ph idx="1"/>
          </p:nvPr>
        </p:nvPicPr>
        <p:blipFill>
          <a:blip r:embed="rId2" cstate="screen">
            <a:extLst>
              <a:ext uri="{28A0092B-C50C-407E-A947-70E740481C1C}">
                <a14:useLocalDpi xmlns="" xmlns:a14="http://schemas.microsoft.com/office/drawing/2010/main"/>
              </a:ext>
            </a:extLst>
          </a:blip>
          <a:stretch>
            <a:fillRect/>
          </a:stretch>
        </p:blipFill>
        <p:spPr>
          <a:xfrm>
            <a:off x="3041424" y="2834934"/>
            <a:ext cx="3248118" cy="2165412"/>
          </a:xfrm>
        </p:spPr>
      </p:pic>
      <p:sp>
        <p:nvSpPr>
          <p:cNvPr id="5" name="Rectangle 4"/>
          <p:cNvSpPr/>
          <p:nvPr/>
        </p:nvSpPr>
        <p:spPr>
          <a:xfrm>
            <a:off x="2735797" y="5223217"/>
            <a:ext cx="7165167" cy="1131079"/>
          </a:xfrm>
          <a:prstGeom prst="rect">
            <a:avLst/>
          </a:prstGeom>
        </p:spPr>
        <p:txBody>
          <a:bodyPr wrap="square">
            <a:spAutoFit/>
          </a:bodyPr>
          <a:lstStyle/>
          <a:p>
            <a:r>
              <a:rPr lang="tr-TR" sz="1350" dirty="0">
                <a:solidFill>
                  <a:srgbClr val="1F497D"/>
                </a:solidFill>
              </a:rPr>
              <a:t>irena.zupanic@mf.uni-lj.si</a:t>
            </a:r>
            <a:r>
              <a:rPr lang="sl-SI" sz="1350" dirty="0">
                <a:solidFill>
                  <a:srgbClr val="1F497D"/>
                </a:solidFill>
              </a:rPr>
              <a:t> and </a:t>
            </a:r>
            <a:r>
              <a:rPr lang="sl-SI" altLang="sl-SI" sz="1350" dirty="0">
                <a:solidFill>
                  <a:srgbClr val="1F497D"/>
                </a:solidFill>
              </a:rPr>
              <a:t>irena.zupanic.pajnic@gmail.com</a:t>
            </a:r>
          </a:p>
          <a:p>
            <a:endParaRPr lang="sl-SI" sz="1350" dirty="0">
              <a:solidFill>
                <a:srgbClr val="1F497D"/>
              </a:solidFill>
            </a:endParaRPr>
          </a:p>
          <a:p>
            <a:endParaRPr lang="sl-SI" sz="1350" dirty="0">
              <a:solidFill>
                <a:prstClr val="black"/>
              </a:solidFill>
            </a:endParaRPr>
          </a:p>
          <a:p>
            <a:endParaRPr lang="sl-SI" sz="1350" dirty="0">
              <a:solidFill>
                <a:prstClr val="black"/>
              </a:solidFill>
            </a:endParaRPr>
          </a:p>
          <a:p>
            <a:endParaRPr lang="sl-SI" sz="1350" dirty="0">
              <a:solidFill>
                <a:prstClr val="black"/>
              </a:solidFill>
            </a:endParaRPr>
          </a:p>
        </p:txBody>
      </p:sp>
      <p:sp>
        <p:nvSpPr>
          <p:cNvPr id="6" name="Rectangle 5"/>
          <p:cNvSpPr/>
          <p:nvPr/>
        </p:nvSpPr>
        <p:spPr>
          <a:xfrm>
            <a:off x="2735798" y="5500215"/>
            <a:ext cx="2131737" cy="300082"/>
          </a:xfrm>
          <a:prstGeom prst="rect">
            <a:avLst/>
          </a:prstGeom>
        </p:spPr>
        <p:txBody>
          <a:bodyPr wrap="none">
            <a:spAutoFit/>
          </a:bodyPr>
          <a:lstStyle/>
          <a:p>
            <a:r>
              <a:rPr lang="tr-TR" sz="1350" dirty="0">
                <a:solidFill>
                  <a:srgbClr val="1F497D"/>
                </a:solidFill>
              </a:rPr>
              <a:t>erdogan.oncun@gmail.com</a:t>
            </a:r>
            <a:endParaRPr lang="sl-SI" sz="1350" dirty="0">
              <a:solidFill>
                <a:srgbClr val="1F497D"/>
              </a:solidFill>
            </a:endParaRPr>
          </a:p>
        </p:txBody>
      </p:sp>
    </p:spTree>
    <p:extLst>
      <p:ext uri="{BB962C8B-B14F-4D97-AF65-F5344CB8AC3E}">
        <p14:creationId xmlns="" xmlns:p14="http://schemas.microsoft.com/office/powerpoint/2010/main" val="18623467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500063" y="428625"/>
            <a:ext cx="8186737" cy="114300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A82AB0E-F282-41C3-BBFC-96C5097760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DNA movement template with video</Template>
  <TotalTime>3</TotalTime>
  <Words>688</Words>
  <Application>Microsoft Office PowerPoint</Application>
  <PresentationFormat>On-screen Show (4:3)</PresentationFormat>
  <Paragraphs>58</Paragraphs>
  <Slides>18</Slides>
  <Notes>7</Notes>
  <HiddenSlides>0</HiddenSlides>
  <MMClips>0</MMClips>
  <ScaleCrop>false</ScaleCrop>
  <HeadingPairs>
    <vt:vector size="4" baseType="variant">
      <vt:variant>
        <vt:lpstr>Theme</vt:lpstr>
      </vt:variant>
      <vt:variant>
        <vt:i4>16</vt:i4>
      </vt:variant>
      <vt:variant>
        <vt:lpstr>Slide Titles</vt:lpstr>
      </vt:variant>
      <vt:variant>
        <vt:i4>18</vt:i4>
      </vt:variant>
    </vt:vector>
  </HeadingPairs>
  <TitlesOfParts>
    <vt:vector size="34" baseType="lpstr">
      <vt:lpstr>Office Theme</vt: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12_Office Theme</vt:lpstr>
      <vt:lpstr>13_Office Theme</vt:lpstr>
      <vt:lpstr>14_Office Theme</vt:lpstr>
      <vt:lpstr>15_Office Theme</vt:lpstr>
      <vt:lpstr>About OMICS Group</vt:lpstr>
      <vt:lpstr>About OMICS Group Conferences</vt:lpstr>
      <vt:lpstr>            DNA IDENTIFICATION OF ANCIENT SKELETAL REMAINS                                                IN SLOVENIA  </vt:lpstr>
      <vt:lpstr>Mass graves in Slovenia</vt:lpstr>
      <vt:lpstr>The most common findings</vt:lpstr>
      <vt:lpstr>Storage of skeletal remains</vt:lpstr>
      <vt:lpstr> The most appropriate type of bones and teeth for genetic analyses </vt:lpstr>
      <vt:lpstr>Educational workshops</vt:lpstr>
      <vt:lpstr>Slide 9</vt:lpstr>
      <vt:lpstr>Slide 10</vt:lpstr>
      <vt:lpstr>Extraction procedure</vt:lpstr>
      <vt:lpstr>   Measures for preventing DNA contamination in laboratory</vt:lpstr>
      <vt:lpstr>   Measures for preventing DNA contamination in laboratory</vt:lpstr>
      <vt:lpstr>   Measures for preventing DNA contamination in laboratory</vt:lpstr>
      <vt:lpstr>   Measures for preventing DNA contamination in laboratory</vt:lpstr>
      <vt:lpstr>   Measures for preventing DNA contamination in laboratory</vt:lpstr>
      <vt:lpstr> THANK YOU</vt:lpstr>
      <vt:lpstr>Let Us Meet Again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DNA IDENTIFICATION OF ANCIENT SKELETAL REMAINS                                                IN SLOVENIA  </dc:title>
  <dc:creator>Digikey</dc:creator>
  <cp:keywords/>
  <cp:lastModifiedBy>Shivani dhyani</cp:lastModifiedBy>
  <cp:revision>3</cp:revision>
  <dcterms:created xsi:type="dcterms:W3CDTF">2014-09-10T11:10:30Z</dcterms:created>
  <dcterms:modified xsi:type="dcterms:W3CDTF">2014-09-29T13:22:32Z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TC018813559991</vt:lpwstr>
  </property>
</Properties>
</file>